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186" r:id="rId2"/>
    <p:sldId id="259" r:id="rId3"/>
    <p:sldId id="261" r:id="rId4"/>
    <p:sldId id="276" r:id="rId5"/>
    <p:sldId id="270" r:id="rId6"/>
    <p:sldId id="268" r:id="rId7"/>
    <p:sldId id="273" r:id="rId8"/>
    <p:sldId id="3187" r:id="rId9"/>
    <p:sldId id="274" r:id="rId10"/>
    <p:sldId id="278" r:id="rId11"/>
    <p:sldId id="272" r:id="rId12"/>
    <p:sldId id="277" r:id="rId13"/>
    <p:sldId id="3188" r:id="rId14"/>
    <p:sldId id="279" r:id="rId15"/>
    <p:sldId id="284" r:id="rId16"/>
    <p:sldId id="280" r:id="rId17"/>
    <p:sldId id="3189" r:id="rId18"/>
    <p:sldId id="262" r:id="rId19"/>
    <p:sldId id="285" r:id="rId20"/>
    <p:sldId id="3191" r:id="rId21"/>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1" autoAdjust="0"/>
    <p:restoredTop sz="94660"/>
  </p:normalViewPr>
  <p:slideViewPr>
    <p:cSldViewPr snapToGrid="0">
      <p:cViewPr varScale="1">
        <p:scale>
          <a:sx n="114" d="100"/>
          <a:sy n="114" d="100"/>
        </p:scale>
        <p:origin x="-300"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66" d="100"/>
          <a:sy n="66" d="100"/>
        </p:scale>
        <p:origin x="3564" y="4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B9024B-342D-4DFA-9CAD-9A63138AFD48}" type="doc">
      <dgm:prSet loTypeId="urn:microsoft.com/office/officeart/2008/layout/AlternatingHexagons" loCatId="list" qsTypeId="urn:microsoft.com/office/officeart/2005/8/quickstyle/simple2" qsCatId="simple" csTypeId="urn:microsoft.com/office/officeart/2005/8/colors/accent2_3" csCatId="accent2" phldr="1"/>
      <dgm:spPr/>
      <dgm:t>
        <a:bodyPr/>
        <a:lstStyle/>
        <a:p>
          <a:endParaRPr lang="zh-CN" altLang="en-US"/>
        </a:p>
      </dgm:t>
    </dgm:pt>
    <dgm:pt modelId="{0C030B11-FE4A-42A2-A48D-05C530C194AB}">
      <dgm:prSet phldrT="[文本]"/>
      <dgm:spPr/>
      <dgm:t>
        <a:bodyPr/>
        <a:lstStyle/>
        <a:p>
          <a:r>
            <a:rPr lang="zh-CN" altLang="en-US" dirty="0">
              <a:latin typeface="+mn-lt"/>
              <a:ea typeface="+mn-ea"/>
              <a:cs typeface="+mn-ea"/>
              <a:sym typeface="+mn-lt"/>
            </a:rPr>
            <a:t>中秋</a:t>
          </a:r>
        </a:p>
      </dgm:t>
    </dgm:pt>
    <dgm:pt modelId="{DB23DA75-BB9C-48B9-A41F-4F46A06DFB5C}" type="parTrans" cxnId="{9362D4D3-B1C9-4921-B9A4-C50E652F862A}">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C3234ED4-4C90-4746-AA22-77A6C7CF40A5}" type="sibTrans" cxnId="{9362D4D3-B1C9-4921-B9A4-C50E652F862A}">
      <dgm:prSet/>
      <dgm:spPr>
        <a:blipFill dpi="0" rotWithShape="1">
          <a:blip xmlns:r="http://schemas.openxmlformats.org/officeDocument/2006/relationships" r:embed="rId1" cstate="screen">
            <a:extLst>
              <a:ext uri="{28A0092B-C50C-407E-A947-70E740481C1C}">
                <a14:useLocalDpi xmlns:a14="http://schemas.microsoft.com/office/drawing/2010/main" xmlns=""/>
              </a:ext>
            </a:extLst>
          </a:blip>
          <a:srcRect/>
          <a:stretch>
            <a:fillRect/>
          </a:stretch>
        </a:blipFill>
      </dgm:spPr>
      <dgm:t>
        <a:bodyPr/>
        <a:lstStyle/>
        <a:p>
          <a:endParaRPr lang="zh-CN" altLang="en-US" dirty="0">
            <a:latin typeface="阿里巴巴普惠体 L" panose="00020600040101010101" pitchFamily="18" charset="-122"/>
            <a:ea typeface="阿里巴巴普惠体 L" panose="00020600040101010101" pitchFamily="18" charset="-122"/>
          </a:endParaRPr>
        </a:p>
      </dgm:t>
    </dgm:pt>
    <dgm:pt modelId="{AC3AF61D-B59E-4D75-AAD6-27885786DBFB}">
      <dgm:prSet phldrT="[文本]"/>
      <dgm:spPr/>
      <dgm:t>
        <a:bodyPr/>
        <a:lstStyle/>
        <a:p>
          <a:r>
            <a:rPr lang="zh-CN" altLang="en-US" dirty="0">
              <a:latin typeface="+mn-lt"/>
              <a:ea typeface="+mn-ea"/>
              <a:cs typeface="+mn-ea"/>
              <a:sym typeface="+mn-lt"/>
            </a:rPr>
            <a:t>团圆</a:t>
          </a:r>
        </a:p>
      </dgm:t>
    </dgm:pt>
    <dgm:pt modelId="{A4E4018B-917D-458D-9938-80981A13AD5B}" type="parTrans" cxnId="{AD92C66A-7D36-4E47-87F9-4159E7559F3A}">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8EB01066-52C7-450C-AD0F-4A7693F2C7CA}" type="sibTrans" cxnId="{AD92C66A-7D36-4E47-87F9-4159E7559F3A}">
      <dgm:prSet/>
      <dgm:spPr>
        <a:blipFill rotWithShape="0">
          <a:blip xmlns:r="http://schemas.openxmlformats.org/officeDocument/2006/relationships" r:embed="rId2" cstate="screen">
            <a:extLst>
              <a:ext uri="{28A0092B-C50C-407E-A947-70E740481C1C}">
                <a14:useLocalDpi xmlns:a14="http://schemas.microsoft.com/office/drawing/2010/main" xmlns=""/>
              </a:ext>
            </a:extLst>
          </a:blip>
          <a:stretch>
            <a:fillRect/>
          </a:stretch>
        </a:blipFill>
      </dgm:spPr>
      <dgm:t>
        <a:bodyPr/>
        <a:lstStyle/>
        <a:p>
          <a:endParaRPr lang="zh-CN" altLang="en-US" dirty="0">
            <a:latin typeface="阿里巴巴普惠体 L" panose="00020600040101010101" pitchFamily="18" charset="-122"/>
            <a:ea typeface="阿里巴巴普惠体 L" panose="00020600040101010101" pitchFamily="18" charset="-122"/>
          </a:endParaRPr>
        </a:p>
      </dgm:t>
    </dgm:pt>
    <dgm:pt modelId="{77221110-AFD1-41C4-858D-600BFED97646}">
      <dgm:prSet phldrT="[文本]"/>
      <dgm:spPr/>
      <dgm:t>
        <a:bodyPr/>
        <a:lstStyle/>
        <a:p>
          <a:r>
            <a:rPr lang="zh-CN" altLang="en-US" dirty="0">
              <a:latin typeface="+mn-lt"/>
              <a:ea typeface="+mn-ea"/>
              <a:cs typeface="+mn-ea"/>
              <a:sym typeface="+mn-lt"/>
            </a:rPr>
            <a:t>满月</a:t>
          </a:r>
        </a:p>
      </dgm:t>
    </dgm:pt>
    <dgm:pt modelId="{2FA865F7-290D-4218-AD16-2E2B3081D975}" type="parTrans" cxnId="{81DCB2AA-E42B-4097-8721-158C2482C74A}">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0DD56411-8634-47DF-80E2-51C16CBA83F4}" type="sibTrans" cxnId="{81DCB2AA-E42B-4097-8721-158C2482C74A}">
      <dgm:prSet/>
      <dgm:spPr>
        <a:blipFill rotWithShape="0">
          <a:blip xmlns:r="http://schemas.openxmlformats.org/officeDocument/2006/relationships" r:embed="rId3" cstate="screen">
            <a:extLst>
              <a:ext uri="{28A0092B-C50C-407E-A947-70E740481C1C}">
                <a14:useLocalDpi xmlns:a14="http://schemas.microsoft.com/office/drawing/2010/main" xmlns=""/>
              </a:ext>
            </a:extLst>
          </a:blip>
          <a:stretch>
            <a:fillRect/>
          </a:stretch>
        </a:blipFill>
      </dgm:spPr>
      <dgm:t>
        <a:bodyPr/>
        <a:lstStyle/>
        <a:p>
          <a:endParaRPr lang="zh-CN" altLang="en-US" dirty="0">
            <a:latin typeface="阿里巴巴普惠体 L" panose="00020600040101010101" pitchFamily="18" charset="-122"/>
            <a:ea typeface="阿里巴巴普惠体 L" panose="00020600040101010101" pitchFamily="18" charset="-122"/>
          </a:endParaRPr>
        </a:p>
      </dgm:t>
    </dgm:pt>
    <dgm:pt modelId="{50F387B6-5741-4E52-BD5F-98333E3B0830}" type="pres">
      <dgm:prSet presAssocID="{CEB9024B-342D-4DFA-9CAD-9A63138AFD48}" presName="Name0" presStyleCnt="0">
        <dgm:presLayoutVars>
          <dgm:chMax/>
          <dgm:chPref/>
          <dgm:dir/>
          <dgm:animLvl val="lvl"/>
        </dgm:presLayoutVars>
      </dgm:prSet>
      <dgm:spPr/>
      <dgm:t>
        <a:bodyPr/>
        <a:lstStyle/>
        <a:p>
          <a:endParaRPr lang="zh-CN" altLang="en-US"/>
        </a:p>
      </dgm:t>
    </dgm:pt>
    <dgm:pt modelId="{39653454-7DAE-4F4C-8BBA-E33F7C8B17D4}" type="pres">
      <dgm:prSet presAssocID="{0C030B11-FE4A-42A2-A48D-05C530C194AB}" presName="composite" presStyleCnt="0"/>
      <dgm:spPr/>
    </dgm:pt>
    <dgm:pt modelId="{58079862-B219-4C08-8F3A-B0D8D9AA6BB1}" type="pres">
      <dgm:prSet presAssocID="{0C030B11-FE4A-42A2-A48D-05C530C194AB}" presName="Parent1" presStyleLbl="node1" presStyleIdx="0" presStyleCnt="6">
        <dgm:presLayoutVars>
          <dgm:chMax val="1"/>
          <dgm:chPref val="1"/>
          <dgm:bulletEnabled val="1"/>
        </dgm:presLayoutVars>
      </dgm:prSet>
      <dgm:spPr/>
      <dgm:t>
        <a:bodyPr/>
        <a:lstStyle/>
        <a:p>
          <a:endParaRPr lang="zh-CN" altLang="en-US"/>
        </a:p>
      </dgm:t>
    </dgm:pt>
    <dgm:pt modelId="{A96971CA-2E70-416B-98BD-4FFF54A652C2}" type="pres">
      <dgm:prSet presAssocID="{0C030B11-FE4A-42A2-A48D-05C530C194AB}" presName="Childtext1" presStyleLbl="revTx" presStyleIdx="0" presStyleCnt="3">
        <dgm:presLayoutVars>
          <dgm:chMax val="0"/>
          <dgm:chPref val="0"/>
          <dgm:bulletEnabled val="1"/>
        </dgm:presLayoutVars>
      </dgm:prSet>
      <dgm:spPr/>
    </dgm:pt>
    <dgm:pt modelId="{EFE21EAE-537A-488B-BFCB-12BAAF89037B}" type="pres">
      <dgm:prSet presAssocID="{0C030B11-FE4A-42A2-A48D-05C530C194AB}" presName="BalanceSpacing" presStyleCnt="0"/>
      <dgm:spPr/>
    </dgm:pt>
    <dgm:pt modelId="{F86E1CD5-196A-4E19-A81D-61FE93721367}" type="pres">
      <dgm:prSet presAssocID="{0C030B11-FE4A-42A2-A48D-05C530C194AB}" presName="BalanceSpacing1" presStyleCnt="0"/>
      <dgm:spPr/>
    </dgm:pt>
    <dgm:pt modelId="{5EF8093C-0AA4-4051-B76A-E2174CC7A896}" type="pres">
      <dgm:prSet presAssocID="{C3234ED4-4C90-4746-AA22-77A6C7CF40A5}" presName="Accent1Text" presStyleLbl="node1" presStyleIdx="1" presStyleCnt="6"/>
      <dgm:spPr/>
      <dgm:t>
        <a:bodyPr/>
        <a:lstStyle/>
        <a:p>
          <a:endParaRPr lang="zh-CN" altLang="en-US"/>
        </a:p>
      </dgm:t>
    </dgm:pt>
    <dgm:pt modelId="{CC6CC1D5-A071-4FB1-9EBA-8CC3CC3CB2FD}" type="pres">
      <dgm:prSet presAssocID="{C3234ED4-4C90-4746-AA22-77A6C7CF40A5}" presName="spaceBetweenRectangles" presStyleCnt="0"/>
      <dgm:spPr/>
    </dgm:pt>
    <dgm:pt modelId="{41E78B4F-8CA2-444F-BFDD-547FE5848986}" type="pres">
      <dgm:prSet presAssocID="{AC3AF61D-B59E-4D75-AAD6-27885786DBFB}" presName="composite" presStyleCnt="0"/>
      <dgm:spPr/>
    </dgm:pt>
    <dgm:pt modelId="{6FB764C9-AF73-4D80-B9D0-7FE44886077D}" type="pres">
      <dgm:prSet presAssocID="{AC3AF61D-B59E-4D75-AAD6-27885786DBFB}" presName="Parent1" presStyleLbl="node1" presStyleIdx="2" presStyleCnt="6">
        <dgm:presLayoutVars>
          <dgm:chMax val="1"/>
          <dgm:chPref val="1"/>
          <dgm:bulletEnabled val="1"/>
        </dgm:presLayoutVars>
      </dgm:prSet>
      <dgm:spPr/>
      <dgm:t>
        <a:bodyPr/>
        <a:lstStyle/>
        <a:p>
          <a:endParaRPr lang="zh-CN" altLang="en-US"/>
        </a:p>
      </dgm:t>
    </dgm:pt>
    <dgm:pt modelId="{E17668EE-033B-4FCD-A3AC-D5156C044640}" type="pres">
      <dgm:prSet presAssocID="{AC3AF61D-B59E-4D75-AAD6-27885786DBFB}" presName="Childtext1" presStyleLbl="revTx" presStyleIdx="1" presStyleCnt="3">
        <dgm:presLayoutVars>
          <dgm:chMax val="0"/>
          <dgm:chPref val="0"/>
          <dgm:bulletEnabled val="1"/>
        </dgm:presLayoutVars>
      </dgm:prSet>
      <dgm:spPr/>
    </dgm:pt>
    <dgm:pt modelId="{E64008AF-0193-4043-BE85-08AFA4A18430}" type="pres">
      <dgm:prSet presAssocID="{AC3AF61D-B59E-4D75-AAD6-27885786DBFB}" presName="BalanceSpacing" presStyleCnt="0"/>
      <dgm:spPr/>
    </dgm:pt>
    <dgm:pt modelId="{61CD626D-E9F1-47F6-A202-728D62D6EE2E}" type="pres">
      <dgm:prSet presAssocID="{AC3AF61D-B59E-4D75-AAD6-27885786DBFB}" presName="BalanceSpacing1" presStyleCnt="0"/>
      <dgm:spPr/>
    </dgm:pt>
    <dgm:pt modelId="{0E00D818-051A-4748-8327-48B438751D26}" type="pres">
      <dgm:prSet presAssocID="{8EB01066-52C7-450C-AD0F-4A7693F2C7CA}" presName="Accent1Text" presStyleLbl="node1" presStyleIdx="3" presStyleCnt="6"/>
      <dgm:spPr/>
      <dgm:t>
        <a:bodyPr/>
        <a:lstStyle/>
        <a:p>
          <a:endParaRPr lang="zh-CN" altLang="en-US"/>
        </a:p>
      </dgm:t>
    </dgm:pt>
    <dgm:pt modelId="{733D4BBB-78EB-4679-8CB6-6E6ED4C0A737}" type="pres">
      <dgm:prSet presAssocID="{8EB01066-52C7-450C-AD0F-4A7693F2C7CA}" presName="spaceBetweenRectangles" presStyleCnt="0"/>
      <dgm:spPr/>
    </dgm:pt>
    <dgm:pt modelId="{4B93AEAD-FC96-4BC4-9A54-1F193BE96280}" type="pres">
      <dgm:prSet presAssocID="{77221110-AFD1-41C4-858D-600BFED97646}" presName="composite" presStyleCnt="0"/>
      <dgm:spPr/>
    </dgm:pt>
    <dgm:pt modelId="{E76E616C-F6FA-49BC-9CB5-A7F79AE0418F}" type="pres">
      <dgm:prSet presAssocID="{77221110-AFD1-41C4-858D-600BFED97646}" presName="Parent1" presStyleLbl="node1" presStyleIdx="4" presStyleCnt="6">
        <dgm:presLayoutVars>
          <dgm:chMax val="1"/>
          <dgm:chPref val="1"/>
          <dgm:bulletEnabled val="1"/>
        </dgm:presLayoutVars>
      </dgm:prSet>
      <dgm:spPr/>
      <dgm:t>
        <a:bodyPr/>
        <a:lstStyle/>
        <a:p>
          <a:endParaRPr lang="zh-CN" altLang="en-US"/>
        </a:p>
      </dgm:t>
    </dgm:pt>
    <dgm:pt modelId="{122CBC34-B8CD-41DC-AA33-291E8535D09E}" type="pres">
      <dgm:prSet presAssocID="{77221110-AFD1-41C4-858D-600BFED97646}" presName="Childtext1" presStyleLbl="revTx" presStyleIdx="2" presStyleCnt="3">
        <dgm:presLayoutVars>
          <dgm:chMax val="0"/>
          <dgm:chPref val="0"/>
          <dgm:bulletEnabled val="1"/>
        </dgm:presLayoutVars>
      </dgm:prSet>
      <dgm:spPr/>
    </dgm:pt>
    <dgm:pt modelId="{33C31092-BC94-49C5-9A9C-4FF9C85E6E54}" type="pres">
      <dgm:prSet presAssocID="{77221110-AFD1-41C4-858D-600BFED97646}" presName="BalanceSpacing" presStyleCnt="0"/>
      <dgm:spPr/>
    </dgm:pt>
    <dgm:pt modelId="{C3659AE6-F79C-45A0-9FC1-71934C066B4E}" type="pres">
      <dgm:prSet presAssocID="{77221110-AFD1-41C4-858D-600BFED97646}" presName="BalanceSpacing1" presStyleCnt="0"/>
      <dgm:spPr/>
    </dgm:pt>
    <dgm:pt modelId="{F9710B49-B7FC-42A5-BF6B-32021F7EE82D}" type="pres">
      <dgm:prSet presAssocID="{0DD56411-8634-47DF-80E2-51C16CBA83F4}" presName="Accent1Text" presStyleLbl="node1" presStyleIdx="5" presStyleCnt="6"/>
      <dgm:spPr/>
      <dgm:t>
        <a:bodyPr/>
        <a:lstStyle/>
        <a:p>
          <a:endParaRPr lang="zh-CN" altLang="en-US"/>
        </a:p>
      </dgm:t>
    </dgm:pt>
  </dgm:ptLst>
  <dgm:cxnLst>
    <dgm:cxn modelId="{E2E76394-37A2-4C15-8D9C-7A26CEBFA860}" type="presOf" srcId="{AC3AF61D-B59E-4D75-AAD6-27885786DBFB}" destId="{6FB764C9-AF73-4D80-B9D0-7FE44886077D}" srcOrd="0" destOrd="0" presId="urn:microsoft.com/office/officeart/2008/layout/AlternatingHexagons"/>
    <dgm:cxn modelId="{79B6D923-41ED-4600-A7C0-5D26DA8817FD}" type="presOf" srcId="{0C030B11-FE4A-42A2-A48D-05C530C194AB}" destId="{58079862-B219-4C08-8F3A-B0D8D9AA6BB1}" srcOrd="0" destOrd="0" presId="urn:microsoft.com/office/officeart/2008/layout/AlternatingHexagons"/>
    <dgm:cxn modelId="{81DCB2AA-E42B-4097-8721-158C2482C74A}" srcId="{CEB9024B-342D-4DFA-9CAD-9A63138AFD48}" destId="{77221110-AFD1-41C4-858D-600BFED97646}" srcOrd="2" destOrd="0" parTransId="{2FA865F7-290D-4218-AD16-2E2B3081D975}" sibTransId="{0DD56411-8634-47DF-80E2-51C16CBA83F4}"/>
    <dgm:cxn modelId="{48003752-BFDC-4F37-B974-A02FD3E1B258}" type="presOf" srcId="{77221110-AFD1-41C4-858D-600BFED97646}" destId="{E76E616C-F6FA-49BC-9CB5-A7F79AE0418F}" srcOrd="0" destOrd="0" presId="urn:microsoft.com/office/officeart/2008/layout/AlternatingHexagons"/>
    <dgm:cxn modelId="{8BB71865-F860-48E0-8829-D7B57E492AEC}" type="presOf" srcId="{8EB01066-52C7-450C-AD0F-4A7693F2C7CA}" destId="{0E00D818-051A-4748-8327-48B438751D26}" srcOrd="0" destOrd="0" presId="urn:microsoft.com/office/officeart/2008/layout/AlternatingHexagons"/>
    <dgm:cxn modelId="{2508B5EC-6924-45E4-BBD6-AB953841E97C}" type="presOf" srcId="{0DD56411-8634-47DF-80E2-51C16CBA83F4}" destId="{F9710B49-B7FC-42A5-BF6B-32021F7EE82D}" srcOrd="0" destOrd="0" presId="urn:microsoft.com/office/officeart/2008/layout/AlternatingHexagons"/>
    <dgm:cxn modelId="{AD92C66A-7D36-4E47-87F9-4159E7559F3A}" srcId="{CEB9024B-342D-4DFA-9CAD-9A63138AFD48}" destId="{AC3AF61D-B59E-4D75-AAD6-27885786DBFB}" srcOrd="1" destOrd="0" parTransId="{A4E4018B-917D-458D-9938-80981A13AD5B}" sibTransId="{8EB01066-52C7-450C-AD0F-4A7693F2C7CA}"/>
    <dgm:cxn modelId="{45B72EFE-6DF7-4952-BA5F-E0061857E143}" type="presOf" srcId="{CEB9024B-342D-4DFA-9CAD-9A63138AFD48}" destId="{50F387B6-5741-4E52-BD5F-98333E3B0830}" srcOrd="0" destOrd="0" presId="urn:microsoft.com/office/officeart/2008/layout/AlternatingHexagons"/>
    <dgm:cxn modelId="{9362D4D3-B1C9-4921-B9A4-C50E652F862A}" srcId="{CEB9024B-342D-4DFA-9CAD-9A63138AFD48}" destId="{0C030B11-FE4A-42A2-A48D-05C530C194AB}" srcOrd="0" destOrd="0" parTransId="{DB23DA75-BB9C-48B9-A41F-4F46A06DFB5C}" sibTransId="{C3234ED4-4C90-4746-AA22-77A6C7CF40A5}"/>
    <dgm:cxn modelId="{49657873-E10F-4BA4-BC69-C6398E45BC42}" type="presOf" srcId="{C3234ED4-4C90-4746-AA22-77A6C7CF40A5}" destId="{5EF8093C-0AA4-4051-B76A-E2174CC7A896}" srcOrd="0" destOrd="0" presId="urn:microsoft.com/office/officeart/2008/layout/AlternatingHexagons"/>
    <dgm:cxn modelId="{40257BCC-1221-4B7A-A189-6697E585613A}" type="presParOf" srcId="{50F387B6-5741-4E52-BD5F-98333E3B0830}" destId="{39653454-7DAE-4F4C-8BBA-E33F7C8B17D4}" srcOrd="0" destOrd="0" presId="urn:microsoft.com/office/officeart/2008/layout/AlternatingHexagons"/>
    <dgm:cxn modelId="{0EEDB640-DA3F-4A86-9CD1-CF12F127D29D}" type="presParOf" srcId="{39653454-7DAE-4F4C-8BBA-E33F7C8B17D4}" destId="{58079862-B219-4C08-8F3A-B0D8D9AA6BB1}" srcOrd="0" destOrd="0" presId="urn:microsoft.com/office/officeart/2008/layout/AlternatingHexagons"/>
    <dgm:cxn modelId="{B9E7E4CE-96CC-4637-8EAE-2C3D6DD008EF}" type="presParOf" srcId="{39653454-7DAE-4F4C-8BBA-E33F7C8B17D4}" destId="{A96971CA-2E70-416B-98BD-4FFF54A652C2}" srcOrd="1" destOrd="0" presId="urn:microsoft.com/office/officeart/2008/layout/AlternatingHexagons"/>
    <dgm:cxn modelId="{E73D1BD3-1125-42DC-B006-37F2A5220148}" type="presParOf" srcId="{39653454-7DAE-4F4C-8BBA-E33F7C8B17D4}" destId="{EFE21EAE-537A-488B-BFCB-12BAAF89037B}" srcOrd="2" destOrd="0" presId="urn:microsoft.com/office/officeart/2008/layout/AlternatingHexagons"/>
    <dgm:cxn modelId="{5BB9F6DA-A9E2-4166-956B-549864DFB962}" type="presParOf" srcId="{39653454-7DAE-4F4C-8BBA-E33F7C8B17D4}" destId="{F86E1CD5-196A-4E19-A81D-61FE93721367}" srcOrd="3" destOrd="0" presId="urn:microsoft.com/office/officeart/2008/layout/AlternatingHexagons"/>
    <dgm:cxn modelId="{4E58B40B-AA6C-47B5-845A-24DF00ED9992}" type="presParOf" srcId="{39653454-7DAE-4F4C-8BBA-E33F7C8B17D4}" destId="{5EF8093C-0AA4-4051-B76A-E2174CC7A896}" srcOrd="4" destOrd="0" presId="urn:microsoft.com/office/officeart/2008/layout/AlternatingHexagons"/>
    <dgm:cxn modelId="{6028E00E-2A22-461B-AB70-0BC6B4266860}" type="presParOf" srcId="{50F387B6-5741-4E52-BD5F-98333E3B0830}" destId="{CC6CC1D5-A071-4FB1-9EBA-8CC3CC3CB2FD}" srcOrd="1" destOrd="0" presId="urn:microsoft.com/office/officeart/2008/layout/AlternatingHexagons"/>
    <dgm:cxn modelId="{22DBE6AE-1364-4DE1-B51C-AD89E48EDCDF}" type="presParOf" srcId="{50F387B6-5741-4E52-BD5F-98333E3B0830}" destId="{41E78B4F-8CA2-444F-BFDD-547FE5848986}" srcOrd="2" destOrd="0" presId="urn:microsoft.com/office/officeart/2008/layout/AlternatingHexagons"/>
    <dgm:cxn modelId="{F316E05B-010B-4D76-B747-85C2D6AB82EF}" type="presParOf" srcId="{41E78B4F-8CA2-444F-BFDD-547FE5848986}" destId="{6FB764C9-AF73-4D80-B9D0-7FE44886077D}" srcOrd="0" destOrd="0" presId="urn:microsoft.com/office/officeart/2008/layout/AlternatingHexagons"/>
    <dgm:cxn modelId="{9F937FA7-718C-4C86-83B7-D8E257E6FA59}" type="presParOf" srcId="{41E78B4F-8CA2-444F-BFDD-547FE5848986}" destId="{E17668EE-033B-4FCD-A3AC-D5156C044640}" srcOrd="1" destOrd="0" presId="urn:microsoft.com/office/officeart/2008/layout/AlternatingHexagons"/>
    <dgm:cxn modelId="{31C0076A-BD5F-403D-98B3-1A071F633925}" type="presParOf" srcId="{41E78B4F-8CA2-444F-BFDD-547FE5848986}" destId="{E64008AF-0193-4043-BE85-08AFA4A18430}" srcOrd="2" destOrd="0" presId="urn:microsoft.com/office/officeart/2008/layout/AlternatingHexagons"/>
    <dgm:cxn modelId="{ACC9744A-E6AB-4359-895D-7BD9B7EF2243}" type="presParOf" srcId="{41E78B4F-8CA2-444F-BFDD-547FE5848986}" destId="{61CD626D-E9F1-47F6-A202-728D62D6EE2E}" srcOrd="3" destOrd="0" presId="urn:microsoft.com/office/officeart/2008/layout/AlternatingHexagons"/>
    <dgm:cxn modelId="{86836F94-4A57-48AD-92B0-6990A347F59E}" type="presParOf" srcId="{41E78B4F-8CA2-444F-BFDD-547FE5848986}" destId="{0E00D818-051A-4748-8327-48B438751D26}" srcOrd="4" destOrd="0" presId="urn:microsoft.com/office/officeart/2008/layout/AlternatingHexagons"/>
    <dgm:cxn modelId="{9013749C-14E8-481C-8EA1-2935A94E4649}" type="presParOf" srcId="{50F387B6-5741-4E52-BD5F-98333E3B0830}" destId="{733D4BBB-78EB-4679-8CB6-6E6ED4C0A737}" srcOrd="3" destOrd="0" presId="urn:microsoft.com/office/officeart/2008/layout/AlternatingHexagons"/>
    <dgm:cxn modelId="{0FDADC3F-5B85-467D-85EE-D62191F9C626}" type="presParOf" srcId="{50F387B6-5741-4E52-BD5F-98333E3B0830}" destId="{4B93AEAD-FC96-4BC4-9A54-1F193BE96280}" srcOrd="4" destOrd="0" presId="urn:microsoft.com/office/officeart/2008/layout/AlternatingHexagons"/>
    <dgm:cxn modelId="{3FF09F92-C7C7-4EF8-B0DE-454445655DA8}" type="presParOf" srcId="{4B93AEAD-FC96-4BC4-9A54-1F193BE96280}" destId="{E76E616C-F6FA-49BC-9CB5-A7F79AE0418F}" srcOrd="0" destOrd="0" presId="urn:microsoft.com/office/officeart/2008/layout/AlternatingHexagons"/>
    <dgm:cxn modelId="{38370A31-EBA0-4623-93D4-2316CA0F46F3}" type="presParOf" srcId="{4B93AEAD-FC96-4BC4-9A54-1F193BE96280}" destId="{122CBC34-B8CD-41DC-AA33-291E8535D09E}" srcOrd="1" destOrd="0" presId="urn:microsoft.com/office/officeart/2008/layout/AlternatingHexagons"/>
    <dgm:cxn modelId="{972E641B-B477-47F3-85DC-AD29C4EC2527}" type="presParOf" srcId="{4B93AEAD-FC96-4BC4-9A54-1F193BE96280}" destId="{33C31092-BC94-49C5-9A9C-4FF9C85E6E54}" srcOrd="2" destOrd="0" presId="urn:microsoft.com/office/officeart/2008/layout/AlternatingHexagons"/>
    <dgm:cxn modelId="{A4992D08-9154-42D7-B2E8-7A445FEAD532}" type="presParOf" srcId="{4B93AEAD-FC96-4BC4-9A54-1F193BE96280}" destId="{C3659AE6-F79C-45A0-9FC1-71934C066B4E}" srcOrd="3" destOrd="0" presId="urn:microsoft.com/office/officeart/2008/layout/AlternatingHexagons"/>
    <dgm:cxn modelId="{E9F8AC52-E2DB-4FD8-9FD6-493D11D58F8F}" type="presParOf" srcId="{4B93AEAD-FC96-4BC4-9A54-1F193BE96280}" destId="{F9710B49-B7FC-42A5-BF6B-32021F7EE82D}" srcOrd="4" destOrd="0" presId="urn:microsoft.com/office/officeart/2008/layout/AlternatingHexagon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F3DFBF-3BC9-4B20-B2CA-047D92D2461C}" type="doc">
      <dgm:prSet loTypeId="urn:microsoft.com/office/officeart/2005/8/layout/arrow2" loCatId="process" qsTypeId="urn:microsoft.com/office/officeart/2005/8/quickstyle/simple1" qsCatId="simple" csTypeId="urn:microsoft.com/office/officeart/2005/8/colors/accent2_4" csCatId="accent2" phldr="1"/>
      <dgm:spPr/>
    </dgm:pt>
    <dgm:pt modelId="{C795368E-AAC5-4571-86E3-5762794689F4}">
      <dgm:prSet phldrT="[文本]" custT="1"/>
      <dgm:spPr/>
      <dgm:t>
        <a:bodyPr/>
        <a:lstStyle/>
        <a:p>
          <a:r>
            <a:rPr lang="zh-CN" altLang="en-US" sz="2800" dirty="0">
              <a:latin typeface="+mn-lt"/>
              <a:ea typeface="+mn-ea"/>
              <a:cs typeface="+mn-ea"/>
              <a:sym typeface="+mn-lt"/>
            </a:rPr>
            <a:t>中秋传说</a:t>
          </a:r>
        </a:p>
      </dgm:t>
    </dgm:pt>
    <dgm:pt modelId="{4C801E66-AB7D-4955-9237-29D1C699FF44}" type="parTrans" cxnId="{ACA0FA05-53FC-4451-89AB-277B7A1835A5}">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1BCB0277-2B77-444E-B75D-FDE185996541}" type="sibTrans" cxnId="{ACA0FA05-53FC-4451-89AB-277B7A1835A5}">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4739F932-7465-4D57-A57C-97D4D4DC9A19}">
      <dgm:prSet phldrT="[文本]" custT="1"/>
      <dgm:spPr/>
      <dgm:t>
        <a:bodyPr/>
        <a:lstStyle/>
        <a:p>
          <a:r>
            <a:rPr lang="zh-CN" altLang="en-US" sz="2800" dirty="0">
              <a:latin typeface="+mn-lt"/>
              <a:ea typeface="+mn-ea"/>
              <a:cs typeface="+mn-ea"/>
              <a:sym typeface="+mn-lt"/>
            </a:rPr>
            <a:t>中秋传说</a:t>
          </a:r>
        </a:p>
      </dgm:t>
    </dgm:pt>
    <dgm:pt modelId="{57C198FE-EE27-4454-B947-428D2AC0832D}" type="parTrans" cxnId="{CE0BB905-0699-44DB-825B-ADB6040FFF45}">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097CFA98-3DAE-48C7-B9A7-0B7AF3A04317}" type="sibTrans" cxnId="{CE0BB905-0699-44DB-825B-ADB6040FFF45}">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5C7647C9-D519-426B-BFB6-20A2F629E94B}">
      <dgm:prSet phldrT="[文本]" custT="1"/>
      <dgm:spPr/>
      <dgm:t>
        <a:bodyPr/>
        <a:lstStyle/>
        <a:p>
          <a:r>
            <a:rPr lang="zh-CN" altLang="en-US" sz="2800" dirty="0">
              <a:latin typeface="+mn-lt"/>
              <a:ea typeface="+mn-ea"/>
              <a:cs typeface="+mn-ea"/>
              <a:sym typeface="+mn-lt"/>
            </a:rPr>
            <a:t>中秋传说</a:t>
          </a:r>
        </a:p>
      </dgm:t>
    </dgm:pt>
    <dgm:pt modelId="{66C56B16-9DD9-4C9B-8AE1-5A7E9CE54473}" type="parTrans" cxnId="{26525BCE-1B85-47F6-ABD3-22CFEB4EB888}">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F58A1ABE-CC05-45CA-9EB7-FA84D73E4CB6}" type="sibTrans" cxnId="{26525BCE-1B85-47F6-ABD3-22CFEB4EB888}">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0FCBAF35-1291-484F-962A-5CCACCF9B8DD}" type="pres">
      <dgm:prSet presAssocID="{94F3DFBF-3BC9-4B20-B2CA-047D92D2461C}" presName="arrowDiagram" presStyleCnt="0">
        <dgm:presLayoutVars>
          <dgm:chMax val="5"/>
          <dgm:dir/>
          <dgm:resizeHandles val="exact"/>
        </dgm:presLayoutVars>
      </dgm:prSet>
      <dgm:spPr/>
    </dgm:pt>
    <dgm:pt modelId="{C173210C-365E-4A58-9EC9-98A349B563E9}" type="pres">
      <dgm:prSet presAssocID="{94F3DFBF-3BC9-4B20-B2CA-047D92D2461C}" presName="arrow" presStyleLbl="bgShp" presStyleIdx="0" presStyleCnt="1"/>
      <dgm:spPr/>
    </dgm:pt>
    <dgm:pt modelId="{D0B6AC52-1F1E-44CE-8FE1-3AEBE38BF992}" type="pres">
      <dgm:prSet presAssocID="{94F3DFBF-3BC9-4B20-B2CA-047D92D2461C}" presName="arrowDiagram3" presStyleCnt="0"/>
      <dgm:spPr/>
    </dgm:pt>
    <dgm:pt modelId="{EAABC9D6-8170-424D-9F07-35CBDFD5C1D2}" type="pres">
      <dgm:prSet presAssocID="{C795368E-AAC5-4571-86E3-5762794689F4}" presName="bullet3a" presStyleLbl="node1" presStyleIdx="0" presStyleCnt="3"/>
      <dgm:spPr/>
    </dgm:pt>
    <dgm:pt modelId="{D6CCFC6C-EF1B-4A8A-ABD7-C290CD5B5B56}" type="pres">
      <dgm:prSet presAssocID="{C795368E-AAC5-4571-86E3-5762794689F4}" presName="textBox3a" presStyleLbl="revTx" presStyleIdx="0" presStyleCnt="3" custLinFactNeighborX="12056" custLinFactNeighborY="-4152">
        <dgm:presLayoutVars>
          <dgm:bulletEnabled val="1"/>
        </dgm:presLayoutVars>
      </dgm:prSet>
      <dgm:spPr/>
      <dgm:t>
        <a:bodyPr/>
        <a:lstStyle/>
        <a:p>
          <a:endParaRPr lang="zh-CN" altLang="en-US"/>
        </a:p>
      </dgm:t>
    </dgm:pt>
    <dgm:pt modelId="{216FEAEE-D600-4471-AEC4-995B40435344}" type="pres">
      <dgm:prSet presAssocID="{4739F932-7465-4D57-A57C-97D4D4DC9A19}" presName="bullet3b" presStyleLbl="node1" presStyleIdx="1" presStyleCnt="3"/>
      <dgm:spPr/>
    </dgm:pt>
    <dgm:pt modelId="{F896146E-A171-47A5-AD89-697A909F8EA0}" type="pres">
      <dgm:prSet presAssocID="{4739F932-7465-4D57-A57C-97D4D4DC9A19}" presName="textBox3b" presStyleLbl="revTx" presStyleIdx="1" presStyleCnt="3" custScaleX="134375" custLinFactNeighborX="35437" custLinFactNeighborY="8088">
        <dgm:presLayoutVars>
          <dgm:bulletEnabled val="1"/>
        </dgm:presLayoutVars>
      </dgm:prSet>
      <dgm:spPr/>
      <dgm:t>
        <a:bodyPr/>
        <a:lstStyle/>
        <a:p>
          <a:endParaRPr lang="zh-CN" altLang="en-US"/>
        </a:p>
      </dgm:t>
    </dgm:pt>
    <dgm:pt modelId="{77C41B63-1B03-49FD-8703-F19428AE3BDB}" type="pres">
      <dgm:prSet presAssocID="{5C7647C9-D519-426B-BFB6-20A2F629E94B}" presName="bullet3c" presStyleLbl="node1" presStyleIdx="2" presStyleCnt="3"/>
      <dgm:spPr/>
    </dgm:pt>
    <dgm:pt modelId="{11C438BF-F50A-4602-892C-2FD4E5277AB4}" type="pres">
      <dgm:prSet presAssocID="{5C7647C9-D519-426B-BFB6-20A2F629E94B}" presName="textBox3c" presStyleLbl="revTx" presStyleIdx="2" presStyleCnt="3" custScaleX="129687" custScaleY="78702" custLinFactNeighborX="8649" custLinFactNeighborY="-438">
        <dgm:presLayoutVars>
          <dgm:bulletEnabled val="1"/>
        </dgm:presLayoutVars>
      </dgm:prSet>
      <dgm:spPr/>
      <dgm:t>
        <a:bodyPr/>
        <a:lstStyle/>
        <a:p>
          <a:endParaRPr lang="zh-CN" altLang="en-US"/>
        </a:p>
      </dgm:t>
    </dgm:pt>
  </dgm:ptLst>
  <dgm:cxnLst>
    <dgm:cxn modelId="{75C08BB1-5A56-4880-A511-91A1A70EC207}" type="presOf" srcId="{5C7647C9-D519-426B-BFB6-20A2F629E94B}" destId="{11C438BF-F50A-4602-892C-2FD4E5277AB4}" srcOrd="0" destOrd="0" presId="urn:microsoft.com/office/officeart/2005/8/layout/arrow2"/>
    <dgm:cxn modelId="{ACA0FA05-53FC-4451-89AB-277B7A1835A5}" srcId="{94F3DFBF-3BC9-4B20-B2CA-047D92D2461C}" destId="{C795368E-AAC5-4571-86E3-5762794689F4}" srcOrd="0" destOrd="0" parTransId="{4C801E66-AB7D-4955-9237-29D1C699FF44}" sibTransId="{1BCB0277-2B77-444E-B75D-FDE185996541}"/>
    <dgm:cxn modelId="{6DE8270C-4CDC-413E-A187-F8B7306B751D}" type="presOf" srcId="{C795368E-AAC5-4571-86E3-5762794689F4}" destId="{D6CCFC6C-EF1B-4A8A-ABD7-C290CD5B5B56}" srcOrd="0" destOrd="0" presId="urn:microsoft.com/office/officeart/2005/8/layout/arrow2"/>
    <dgm:cxn modelId="{CE0BB905-0699-44DB-825B-ADB6040FFF45}" srcId="{94F3DFBF-3BC9-4B20-B2CA-047D92D2461C}" destId="{4739F932-7465-4D57-A57C-97D4D4DC9A19}" srcOrd="1" destOrd="0" parTransId="{57C198FE-EE27-4454-B947-428D2AC0832D}" sibTransId="{097CFA98-3DAE-48C7-B9A7-0B7AF3A04317}"/>
    <dgm:cxn modelId="{26525BCE-1B85-47F6-ABD3-22CFEB4EB888}" srcId="{94F3DFBF-3BC9-4B20-B2CA-047D92D2461C}" destId="{5C7647C9-D519-426B-BFB6-20A2F629E94B}" srcOrd="2" destOrd="0" parTransId="{66C56B16-9DD9-4C9B-8AE1-5A7E9CE54473}" sibTransId="{F58A1ABE-CC05-45CA-9EB7-FA84D73E4CB6}"/>
    <dgm:cxn modelId="{06866786-27BD-4D77-89D9-84C13A537661}" type="presOf" srcId="{4739F932-7465-4D57-A57C-97D4D4DC9A19}" destId="{F896146E-A171-47A5-AD89-697A909F8EA0}" srcOrd="0" destOrd="0" presId="urn:microsoft.com/office/officeart/2005/8/layout/arrow2"/>
    <dgm:cxn modelId="{7625E122-5565-47E0-A5E6-F35FB41E0F3A}" type="presOf" srcId="{94F3DFBF-3BC9-4B20-B2CA-047D92D2461C}" destId="{0FCBAF35-1291-484F-962A-5CCACCF9B8DD}" srcOrd="0" destOrd="0" presId="urn:microsoft.com/office/officeart/2005/8/layout/arrow2"/>
    <dgm:cxn modelId="{0C052F9C-22A8-4C8F-AA2D-FB7A3BD233E0}" type="presParOf" srcId="{0FCBAF35-1291-484F-962A-5CCACCF9B8DD}" destId="{C173210C-365E-4A58-9EC9-98A349B563E9}" srcOrd="0" destOrd="0" presId="urn:microsoft.com/office/officeart/2005/8/layout/arrow2"/>
    <dgm:cxn modelId="{063A3902-F002-400C-AEFB-0546D6E4D6E1}" type="presParOf" srcId="{0FCBAF35-1291-484F-962A-5CCACCF9B8DD}" destId="{D0B6AC52-1F1E-44CE-8FE1-3AEBE38BF992}" srcOrd="1" destOrd="0" presId="urn:microsoft.com/office/officeart/2005/8/layout/arrow2"/>
    <dgm:cxn modelId="{AE3D4221-6259-4597-ABF8-E793B249A90C}" type="presParOf" srcId="{D0B6AC52-1F1E-44CE-8FE1-3AEBE38BF992}" destId="{EAABC9D6-8170-424D-9F07-35CBDFD5C1D2}" srcOrd="0" destOrd="0" presId="urn:microsoft.com/office/officeart/2005/8/layout/arrow2"/>
    <dgm:cxn modelId="{DDBCD2D0-B486-4300-AA5E-ED4C5A08371F}" type="presParOf" srcId="{D0B6AC52-1F1E-44CE-8FE1-3AEBE38BF992}" destId="{D6CCFC6C-EF1B-4A8A-ABD7-C290CD5B5B56}" srcOrd="1" destOrd="0" presId="urn:microsoft.com/office/officeart/2005/8/layout/arrow2"/>
    <dgm:cxn modelId="{9CC968CD-0B8A-4F80-8F4C-234EBC98EBB6}" type="presParOf" srcId="{D0B6AC52-1F1E-44CE-8FE1-3AEBE38BF992}" destId="{216FEAEE-D600-4471-AEC4-995B40435344}" srcOrd="2" destOrd="0" presId="urn:microsoft.com/office/officeart/2005/8/layout/arrow2"/>
    <dgm:cxn modelId="{31EFBD7A-A1B8-41FB-83D8-146C96BF7CAF}" type="presParOf" srcId="{D0B6AC52-1F1E-44CE-8FE1-3AEBE38BF992}" destId="{F896146E-A171-47A5-AD89-697A909F8EA0}" srcOrd="3" destOrd="0" presId="urn:microsoft.com/office/officeart/2005/8/layout/arrow2"/>
    <dgm:cxn modelId="{04B55069-BE0D-4502-AB6C-477100F39562}" type="presParOf" srcId="{D0B6AC52-1F1E-44CE-8FE1-3AEBE38BF992}" destId="{77C41B63-1B03-49FD-8703-F19428AE3BDB}" srcOrd="4" destOrd="0" presId="urn:microsoft.com/office/officeart/2005/8/layout/arrow2"/>
    <dgm:cxn modelId="{DFCF3CE3-7044-4531-9714-D79932877184}" type="presParOf" srcId="{D0B6AC52-1F1E-44CE-8FE1-3AEBE38BF992}" destId="{11C438BF-F50A-4602-892C-2FD4E5277AB4}" srcOrd="5"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079862-B219-4C08-8F3A-B0D8D9AA6BB1}">
      <dsp:nvSpPr>
        <dsp:cNvPr id="0" name=""/>
        <dsp:cNvSpPr/>
      </dsp:nvSpPr>
      <dsp:spPr>
        <a:xfrm rot="5400000">
          <a:off x="2667990" y="99403"/>
          <a:ext cx="1528171" cy="1329509"/>
        </a:xfrm>
        <a:prstGeom prst="hexagon">
          <a:avLst>
            <a:gd name="adj" fmla="val 25000"/>
            <a:gd name="vf" fmla="val 115470"/>
          </a:avLst>
        </a:prstGeom>
        <a:solidFill>
          <a:schemeClr val="accent2">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a:latin typeface="+mn-lt"/>
              <a:ea typeface="+mn-ea"/>
              <a:cs typeface="+mn-ea"/>
              <a:sym typeface="+mn-lt"/>
            </a:rPr>
            <a:t>中秋</a:t>
          </a:r>
        </a:p>
      </dsp:txBody>
      <dsp:txXfrm rot="5400000">
        <a:off x="2667990" y="99403"/>
        <a:ext cx="1528171" cy="1329509"/>
      </dsp:txXfrm>
    </dsp:sp>
    <dsp:sp modelId="{A96971CA-2E70-416B-98BD-4FFF54A652C2}">
      <dsp:nvSpPr>
        <dsp:cNvPr id="0" name=""/>
        <dsp:cNvSpPr/>
      </dsp:nvSpPr>
      <dsp:spPr>
        <a:xfrm>
          <a:off x="4137174" y="305706"/>
          <a:ext cx="1705439" cy="916902"/>
        </a:xfrm>
        <a:prstGeom prst="rect">
          <a:avLst/>
        </a:prstGeom>
        <a:noFill/>
        <a:ln>
          <a:noFill/>
        </a:ln>
        <a:effectLst/>
      </dsp:spPr>
      <dsp:style>
        <a:lnRef idx="0">
          <a:scrgbClr r="0" g="0" b="0"/>
        </a:lnRef>
        <a:fillRef idx="0">
          <a:scrgbClr r="0" g="0" b="0"/>
        </a:fillRef>
        <a:effectRef idx="0">
          <a:scrgbClr r="0" g="0" b="0"/>
        </a:effectRef>
        <a:fontRef idx="minor"/>
      </dsp:style>
    </dsp:sp>
    <dsp:sp modelId="{5EF8093C-0AA4-4051-B76A-E2174CC7A896}">
      <dsp:nvSpPr>
        <dsp:cNvPr id="0" name=""/>
        <dsp:cNvSpPr/>
      </dsp:nvSpPr>
      <dsp:spPr>
        <a:xfrm rot="5400000">
          <a:off x="1232120" y="99403"/>
          <a:ext cx="1528171" cy="1329509"/>
        </a:xfrm>
        <a:prstGeom prst="hexagon">
          <a:avLst>
            <a:gd name="adj" fmla="val 25000"/>
            <a:gd name="vf" fmla="val 115470"/>
          </a:avLst>
        </a:prstGeom>
        <a:blipFill dpi="0" rotWithShape="1">
          <a:blip xmlns:r="http://schemas.openxmlformats.org/officeDocument/2006/relationships" r:embed="rId1" cstate="screen">
            <a:extLst>
              <a:ext uri="{28A0092B-C50C-407E-A947-70E740481C1C}">
                <a14:useLocalDpi xmlns:a14="http://schemas.microsoft.com/office/drawing/2010/main" xmlns=""/>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dirty="0">
            <a:latin typeface="阿里巴巴普惠体 L" panose="00020600040101010101" pitchFamily="18" charset="-122"/>
            <a:ea typeface="阿里巴巴普惠体 L" panose="00020600040101010101" pitchFamily="18" charset="-122"/>
          </a:endParaRPr>
        </a:p>
      </dsp:txBody>
      <dsp:txXfrm rot="5400000">
        <a:off x="1232120" y="99403"/>
        <a:ext cx="1528171" cy="1329509"/>
      </dsp:txXfrm>
    </dsp:sp>
    <dsp:sp modelId="{6FB764C9-AF73-4D80-B9D0-7FE44886077D}">
      <dsp:nvSpPr>
        <dsp:cNvPr id="0" name=""/>
        <dsp:cNvSpPr/>
      </dsp:nvSpPr>
      <dsp:spPr>
        <a:xfrm rot="5400000">
          <a:off x="1947304" y="1396515"/>
          <a:ext cx="1528171" cy="1329509"/>
        </a:xfrm>
        <a:prstGeom prst="hexagon">
          <a:avLst>
            <a:gd name="adj" fmla="val 25000"/>
            <a:gd name="vf" fmla="val 115470"/>
          </a:avLst>
        </a:prstGeom>
        <a:solidFill>
          <a:schemeClr val="accent2">
            <a:shade val="80000"/>
            <a:hueOff val="0"/>
            <a:satOff val="0"/>
            <a:lumOff val="6936"/>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a:latin typeface="+mn-lt"/>
              <a:ea typeface="+mn-ea"/>
              <a:cs typeface="+mn-ea"/>
              <a:sym typeface="+mn-lt"/>
            </a:rPr>
            <a:t>团圆</a:t>
          </a:r>
        </a:p>
      </dsp:txBody>
      <dsp:txXfrm rot="5400000">
        <a:off x="1947304" y="1396515"/>
        <a:ext cx="1528171" cy="1329509"/>
      </dsp:txXfrm>
    </dsp:sp>
    <dsp:sp modelId="{E17668EE-033B-4FCD-A3AC-D5156C044640}">
      <dsp:nvSpPr>
        <dsp:cNvPr id="0" name=""/>
        <dsp:cNvSpPr/>
      </dsp:nvSpPr>
      <dsp:spPr>
        <a:xfrm>
          <a:off x="341196" y="1602818"/>
          <a:ext cx="1650425" cy="916902"/>
        </a:xfrm>
        <a:prstGeom prst="rect">
          <a:avLst/>
        </a:prstGeom>
        <a:noFill/>
        <a:ln>
          <a:noFill/>
        </a:ln>
        <a:effectLst/>
      </dsp:spPr>
      <dsp:style>
        <a:lnRef idx="0">
          <a:scrgbClr r="0" g="0" b="0"/>
        </a:lnRef>
        <a:fillRef idx="0">
          <a:scrgbClr r="0" g="0" b="0"/>
        </a:fillRef>
        <a:effectRef idx="0">
          <a:scrgbClr r="0" g="0" b="0"/>
        </a:effectRef>
        <a:fontRef idx="minor"/>
      </dsp:style>
    </dsp:sp>
    <dsp:sp modelId="{0E00D818-051A-4748-8327-48B438751D26}">
      <dsp:nvSpPr>
        <dsp:cNvPr id="0" name=""/>
        <dsp:cNvSpPr/>
      </dsp:nvSpPr>
      <dsp:spPr>
        <a:xfrm rot="5400000">
          <a:off x="3383174" y="1396515"/>
          <a:ext cx="1528171" cy="1329509"/>
        </a:xfrm>
        <a:prstGeom prst="hexagon">
          <a:avLst>
            <a:gd name="adj" fmla="val 25000"/>
            <a:gd name="vf" fmla="val 115470"/>
          </a:avLst>
        </a:prstGeom>
        <a:blipFill rotWithShape="0">
          <a:blip xmlns:r="http://schemas.openxmlformats.org/officeDocument/2006/relationships" r:embed="rId2" cstate="screen">
            <a:extLst>
              <a:ext uri="{28A0092B-C50C-407E-A947-70E740481C1C}">
                <a14:useLocalDpi xmlns:a14="http://schemas.microsoft.com/office/drawing/2010/main" xmlns=""/>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dirty="0">
            <a:latin typeface="阿里巴巴普惠体 L" panose="00020600040101010101" pitchFamily="18" charset="-122"/>
            <a:ea typeface="阿里巴巴普惠体 L" panose="00020600040101010101" pitchFamily="18" charset="-122"/>
          </a:endParaRPr>
        </a:p>
      </dsp:txBody>
      <dsp:txXfrm rot="5400000">
        <a:off x="3383174" y="1396515"/>
        <a:ext cx="1528171" cy="1329509"/>
      </dsp:txXfrm>
    </dsp:sp>
    <dsp:sp modelId="{E76E616C-F6FA-49BC-9CB5-A7F79AE0418F}">
      <dsp:nvSpPr>
        <dsp:cNvPr id="0" name=""/>
        <dsp:cNvSpPr/>
      </dsp:nvSpPr>
      <dsp:spPr>
        <a:xfrm rot="5400000">
          <a:off x="2667990" y="2693627"/>
          <a:ext cx="1528171" cy="1329509"/>
        </a:xfrm>
        <a:prstGeom prst="hexagon">
          <a:avLst>
            <a:gd name="adj" fmla="val 25000"/>
            <a:gd name="vf" fmla="val 115470"/>
          </a:avLst>
        </a:prstGeom>
        <a:solidFill>
          <a:schemeClr val="accent2">
            <a:shade val="80000"/>
            <a:hueOff val="0"/>
            <a:satOff val="0"/>
            <a:lumOff val="1387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a:latin typeface="+mn-lt"/>
              <a:ea typeface="+mn-ea"/>
              <a:cs typeface="+mn-ea"/>
              <a:sym typeface="+mn-lt"/>
            </a:rPr>
            <a:t>满月</a:t>
          </a:r>
        </a:p>
      </dsp:txBody>
      <dsp:txXfrm rot="5400000">
        <a:off x="2667990" y="2693627"/>
        <a:ext cx="1528171" cy="1329509"/>
      </dsp:txXfrm>
    </dsp:sp>
    <dsp:sp modelId="{122CBC34-B8CD-41DC-AA33-291E8535D09E}">
      <dsp:nvSpPr>
        <dsp:cNvPr id="0" name=""/>
        <dsp:cNvSpPr/>
      </dsp:nvSpPr>
      <dsp:spPr>
        <a:xfrm>
          <a:off x="4137174" y="2899930"/>
          <a:ext cx="1705439" cy="916902"/>
        </a:xfrm>
        <a:prstGeom prst="rect">
          <a:avLst/>
        </a:prstGeom>
        <a:noFill/>
        <a:ln>
          <a:noFill/>
        </a:ln>
        <a:effectLst/>
      </dsp:spPr>
      <dsp:style>
        <a:lnRef idx="0">
          <a:scrgbClr r="0" g="0" b="0"/>
        </a:lnRef>
        <a:fillRef idx="0">
          <a:scrgbClr r="0" g="0" b="0"/>
        </a:fillRef>
        <a:effectRef idx="0">
          <a:scrgbClr r="0" g="0" b="0"/>
        </a:effectRef>
        <a:fontRef idx="minor"/>
      </dsp:style>
    </dsp:sp>
    <dsp:sp modelId="{F9710B49-B7FC-42A5-BF6B-32021F7EE82D}">
      <dsp:nvSpPr>
        <dsp:cNvPr id="0" name=""/>
        <dsp:cNvSpPr/>
      </dsp:nvSpPr>
      <dsp:spPr>
        <a:xfrm rot="5400000">
          <a:off x="1232120" y="2693627"/>
          <a:ext cx="1528171" cy="1329509"/>
        </a:xfrm>
        <a:prstGeom prst="hexagon">
          <a:avLst>
            <a:gd name="adj" fmla="val 25000"/>
            <a:gd name="vf" fmla="val 115470"/>
          </a:avLst>
        </a:prstGeom>
        <a:blipFill rotWithShape="0">
          <a:blip xmlns:r="http://schemas.openxmlformats.org/officeDocument/2006/relationships" r:embed="rId3" cstate="screen">
            <a:extLst>
              <a:ext uri="{28A0092B-C50C-407E-A947-70E740481C1C}">
                <a14:useLocalDpi xmlns:a14="http://schemas.microsoft.com/office/drawing/2010/main" xmlns=""/>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dirty="0">
            <a:latin typeface="阿里巴巴普惠体 L" panose="00020600040101010101" pitchFamily="18" charset="-122"/>
            <a:ea typeface="阿里巴巴普惠体 L" panose="00020600040101010101" pitchFamily="18" charset="-122"/>
          </a:endParaRPr>
        </a:p>
      </dsp:txBody>
      <dsp:txXfrm rot="5400000">
        <a:off x="1232120" y="2693627"/>
        <a:ext cx="1528171" cy="132950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173210C-365E-4A58-9EC9-98A349B563E9}">
      <dsp:nvSpPr>
        <dsp:cNvPr id="0" name=""/>
        <dsp:cNvSpPr/>
      </dsp:nvSpPr>
      <dsp:spPr>
        <a:xfrm>
          <a:off x="0" y="169333"/>
          <a:ext cx="8128000" cy="5079999"/>
        </a:xfrm>
        <a:prstGeom prst="swooshArrow">
          <a:avLst>
            <a:gd name="adj1" fmla="val 25000"/>
            <a:gd name="adj2" fmla="val 25000"/>
          </a:avLst>
        </a:prstGeom>
        <a:solidFill>
          <a:schemeClr val="accent2">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ABC9D6-8170-424D-9F07-35CBDFD5C1D2}">
      <dsp:nvSpPr>
        <dsp:cNvPr id="0" name=""/>
        <dsp:cNvSpPr/>
      </dsp:nvSpPr>
      <dsp:spPr>
        <a:xfrm>
          <a:off x="1032256" y="3675549"/>
          <a:ext cx="211328" cy="211328"/>
        </a:xfrm>
        <a:prstGeom prst="ellipse">
          <a:avLst/>
        </a:prstGeom>
        <a:solidFill>
          <a:schemeClr val="accent2">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CCFC6C-EF1B-4A8A-ABD7-C290CD5B5B56}">
      <dsp:nvSpPr>
        <dsp:cNvPr id="0" name=""/>
        <dsp:cNvSpPr/>
      </dsp:nvSpPr>
      <dsp:spPr>
        <a:xfrm>
          <a:off x="1366239" y="3720257"/>
          <a:ext cx="1893824" cy="1468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978" tIns="0" rIns="0" bIns="0" numCol="1" spcCol="1270" anchor="t" anchorCtr="0">
          <a:noAutofit/>
        </a:bodyPr>
        <a:lstStyle/>
        <a:p>
          <a:pPr lvl="0" algn="l" defTabSz="1244600">
            <a:lnSpc>
              <a:spcPct val="90000"/>
            </a:lnSpc>
            <a:spcBef>
              <a:spcPct val="0"/>
            </a:spcBef>
            <a:spcAft>
              <a:spcPct val="35000"/>
            </a:spcAft>
          </a:pPr>
          <a:r>
            <a:rPr lang="zh-CN" altLang="en-US" sz="2800" kern="1200" dirty="0">
              <a:latin typeface="+mn-lt"/>
              <a:ea typeface="+mn-ea"/>
              <a:cs typeface="+mn-ea"/>
              <a:sym typeface="+mn-lt"/>
            </a:rPr>
            <a:t>中秋传说</a:t>
          </a:r>
        </a:p>
      </dsp:txBody>
      <dsp:txXfrm>
        <a:off x="1366239" y="3720257"/>
        <a:ext cx="1893824" cy="1468120"/>
      </dsp:txXfrm>
    </dsp:sp>
    <dsp:sp modelId="{216FEAEE-D600-4471-AEC4-995B40435344}">
      <dsp:nvSpPr>
        <dsp:cNvPr id="0" name=""/>
        <dsp:cNvSpPr/>
      </dsp:nvSpPr>
      <dsp:spPr>
        <a:xfrm>
          <a:off x="2897632" y="2294805"/>
          <a:ext cx="382016" cy="382016"/>
        </a:xfrm>
        <a:prstGeom prst="ellipse">
          <a:avLst/>
        </a:prstGeom>
        <a:solidFill>
          <a:schemeClr val="accent2">
            <a:shade val="50000"/>
            <a:hueOff val="0"/>
            <a:satOff val="0"/>
            <a:lumOff val="247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96146E-A171-47A5-AD89-697A909F8EA0}">
      <dsp:nvSpPr>
        <dsp:cNvPr id="0" name=""/>
        <dsp:cNvSpPr/>
      </dsp:nvSpPr>
      <dsp:spPr>
        <a:xfrm>
          <a:off x="3444636" y="2655147"/>
          <a:ext cx="2621280" cy="2763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422" tIns="0" rIns="0" bIns="0" numCol="1" spcCol="1270" anchor="t" anchorCtr="0">
          <a:noAutofit/>
        </a:bodyPr>
        <a:lstStyle/>
        <a:p>
          <a:pPr lvl="0" algn="l" defTabSz="1244600">
            <a:lnSpc>
              <a:spcPct val="90000"/>
            </a:lnSpc>
            <a:spcBef>
              <a:spcPct val="0"/>
            </a:spcBef>
            <a:spcAft>
              <a:spcPct val="35000"/>
            </a:spcAft>
          </a:pPr>
          <a:r>
            <a:rPr lang="zh-CN" altLang="en-US" sz="2800" kern="1200" dirty="0">
              <a:latin typeface="+mn-lt"/>
              <a:ea typeface="+mn-ea"/>
              <a:cs typeface="+mn-ea"/>
              <a:sym typeface="+mn-lt"/>
            </a:rPr>
            <a:t>中秋传说</a:t>
          </a:r>
        </a:p>
      </dsp:txBody>
      <dsp:txXfrm>
        <a:off x="3444636" y="2655147"/>
        <a:ext cx="2621280" cy="2763519"/>
      </dsp:txXfrm>
    </dsp:sp>
    <dsp:sp modelId="{77C41B63-1B03-49FD-8703-F19428AE3BDB}">
      <dsp:nvSpPr>
        <dsp:cNvPr id="0" name=""/>
        <dsp:cNvSpPr/>
      </dsp:nvSpPr>
      <dsp:spPr>
        <a:xfrm>
          <a:off x="5140960" y="1454573"/>
          <a:ext cx="528320" cy="528320"/>
        </a:xfrm>
        <a:prstGeom prst="ellipse">
          <a:avLst/>
        </a:prstGeom>
        <a:solidFill>
          <a:schemeClr val="accent2">
            <a:shade val="50000"/>
            <a:hueOff val="0"/>
            <a:satOff val="0"/>
            <a:lumOff val="247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C438BF-F50A-4602-892C-2FD4E5277AB4}">
      <dsp:nvSpPr>
        <dsp:cNvPr id="0" name=""/>
        <dsp:cNvSpPr/>
      </dsp:nvSpPr>
      <dsp:spPr>
        <a:xfrm>
          <a:off x="5284282" y="2079243"/>
          <a:ext cx="2529830" cy="2778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946" tIns="0" rIns="0" bIns="0" numCol="1" spcCol="1270" anchor="t" anchorCtr="0">
          <a:noAutofit/>
        </a:bodyPr>
        <a:lstStyle/>
        <a:p>
          <a:pPr lvl="0" algn="l" defTabSz="1244600">
            <a:lnSpc>
              <a:spcPct val="90000"/>
            </a:lnSpc>
            <a:spcBef>
              <a:spcPct val="0"/>
            </a:spcBef>
            <a:spcAft>
              <a:spcPct val="35000"/>
            </a:spcAft>
          </a:pPr>
          <a:r>
            <a:rPr lang="zh-CN" altLang="en-US" sz="2800" kern="1200" dirty="0">
              <a:latin typeface="+mn-lt"/>
              <a:ea typeface="+mn-ea"/>
              <a:cs typeface="+mn-ea"/>
              <a:sym typeface="+mn-lt"/>
            </a:rPr>
            <a:t>中秋传说</a:t>
          </a:r>
        </a:p>
      </dsp:txBody>
      <dsp:txXfrm>
        <a:off x="5284282" y="2079243"/>
        <a:ext cx="2529830" cy="277865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135FCF30-F175-44A2-84E9-B645D59C88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AA0CB562-738C-477B-95F9-87BE023F809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665DA6-5E32-46DD-A571-59F000DCBA89}" type="datetimeFigureOut">
              <a:rPr lang="zh-CN" altLang="en-US" smtClean="0"/>
              <a:pPr/>
              <a:t>2020/9/24</a:t>
            </a:fld>
            <a:endParaRPr lang="zh-CN" altLang="en-US"/>
          </a:p>
        </p:txBody>
      </p:sp>
      <p:sp>
        <p:nvSpPr>
          <p:cNvPr id="4" name="页脚占位符 3">
            <a:extLst>
              <a:ext uri="{FF2B5EF4-FFF2-40B4-BE49-F238E27FC236}">
                <a16:creationId xmlns:a16="http://schemas.microsoft.com/office/drawing/2014/main" xmlns="" id="{F0923CA9-0A75-4DA1-950A-E1E11E64E1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BC80152F-A5D3-416C-8EE5-B1880206F50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A8E9C5-DED8-49F0-A28A-FD6614AC907B}" type="slidenum">
              <a:rPr lang="zh-CN" altLang="en-US" smtClean="0"/>
              <a:pPr/>
              <a:t>‹#›</a:t>
            </a:fld>
            <a:endParaRPr lang="zh-CN" altLang="en-US"/>
          </a:p>
        </p:txBody>
      </p:sp>
    </p:spTree>
    <p:extLst>
      <p:ext uri="{BB962C8B-B14F-4D97-AF65-F5344CB8AC3E}">
        <p14:creationId xmlns:p14="http://schemas.microsoft.com/office/powerpoint/2010/main" xmlns="" val="2698798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阿里巴巴普惠体 L" panose="00020600040101010101" pitchFamily="18" charset="-122"/>
                <a:ea typeface="阿里巴巴普惠体 L" panose="00020600040101010101" pitchFamily="18"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阿里巴巴普惠体 L" panose="00020600040101010101" pitchFamily="18" charset="-122"/>
                <a:ea typeface="阿里巴巴普惠体 L" panose="00020600040101010101" pitchFamily="18" charset="-122"/>
              </a:defRPr>
            </a:lvl1pPr>
          </a:lstStyle>
          <a:p>
            <a:fld id="{F74278E2-EBC6-4071-8ED0-59E8C0DE1F02}" type="datetimeFigureOut">
              <a:rPr lang="zh-CN" altLang="en-US" smtClean="0"/>
              <a:pPr/>
              <a:t>2020/9/24</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阿里巴巴普惠体 L" panose="00020600040101010101" pitchFamily="18" charset="-122"/>
                <a:ea typeface="阿里巴巴普惠体 L" panose="00020600040101010101" pitchFamily="18"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阿里巴巴普惠体 L" panose="00020600040101010101" pitchFamily="18" charset="-122"/>
                <a:ea typeface="阿里巴巴普惠体 L" panose="00020600040101010101" pitchFamily="18" charset="-122"/>
              </a:defRPr>
            </a:lvl1pPr>
          </a:lstStyle>
          <a:p>
            <a:fld id="{96C0E0C7-CAEF-46F6-A680-2E301EF28798}" type="slidenum">
              <a:rPr lang="zh-CN" altLang="en-US" smtClean="0"/>
              <a:pPr/>
              <a:t>‹#›</a:t>
            </a:fld>
            <a:endParaRPr lang="zh-CN" altLang="en-US" dirty="0"/>
          </a:p>
        </p:txBody>
      </p:sp>
    </p:spTree>
    <p:extLst>
      <p:ext uri="{BB962C8B-B14F-4D97-AF65-F5344CB8AC3E}">
        <p14:creationId xmlns:p14="http://schemas.microsoft.com/office/powerpoint/2010/main" xmlns="" val="2548724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1pPr>
    <a:lvl2pPr marL="45720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2pPr>
    <a:lvl3pPr marL="91440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3pPr>
    <a:lvl4pPr marL="137160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4pPr>
    <a:lvl5pPr marL="182880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0E0C7-CAEF-46F6-A680-2E301EF28798}" type="slidenum">
              <a:rPr lang="zh-CN" altLang="en-US" smtClean="0"/>
              <a:pPr/>
              <a:t>1</a:t>
            </a:fld>
            <a:endParaRPr lang="zh-CN" altLang="en-US" dirty="0"/>
          </a:p>
        </p:txBody>
      </p:sp>
    </p:spTree>
    <p:extLst>
      <p:ext uri="{BB962C8B-B14F-4D97-AF65-F5344CB8AC3E}">
        <p14:creationId xmlns:p14="http://schemas.microsoft.com/office/powerpoint/2010/main" xmlns="" val="637497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2</a:t>
            </a:fld>
            <a:endParaRPr lang="zh-CN" altLang="en-US"/>
          </a:p>
        </p:txBody>
      </p:sp>
    </p:spTree>
    <p:extLst>
      <p:ext uri="{BB962C8B-B14F-4D97-AF65-F5344CB8AC3E}">
        <p14:creationId xmlns:p14="http://schemas.microsoft.com/office/powerpoint/2010/main" xmlns="" val="3301213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3</a:t>
            </a:fld>
            <a:endParaRPr lang="zh-CN" altLang="en-US"/>
          </a:p>
        </p:txBody>
      </p:sp>
    </p:spTree>
    <p:extLst>
      <p:ext uri="{BB962C8B-B14F-4D97-AF65-F5344CB8AC3E}">
        <p14:creationId xmlns:p14="http://schemas.microsoft.com/office/powerpoint/2010/main" xmlns="" val="2016444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4</a:t>
            </a:fld>
            <a:endParaRPr lang="zh-CN" altLang="en-US"/>
          </a:p>
        </p:txBody>
      </p:sp>
    </p:spTree>
    <p:extLst>
      <p:ext uri="{BB962C8B-B14F-4D97-AF65-F5344CB8AC3E}">
        <p14:creationId xmlns:p14="http://schemas.microsoft.com/office/powerpoint/2010/main" xmlns="" val="3379288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5</a:t>
            </a:fld>
            <a:endParaRPr lang="zh-CN" altLang="en-US"/>
          </a:p>
        </p:txBody>
      </p:sp>
    </p:spTree>
    <p:extLst>
      <p:ext uri="{BB962C8B-B14F-4D97-AF65-F5344CB8AC3E}">
        <p14:creationId xmlns:p14="http://schemas.microsoft.com/office/powerpoint/2010/main" xmlns="" val="2612084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6</a:t>
            </a:fld>
            <a:endParaRPr lang="zh-CN" altLang="en-US"/>
          </a:p>
        </p:txBody>
      </p:sp>
    </p:spTree>
    <p:extLst>
      <p:ext uri="{BB962C8B-B14F-4D97-AF65-F5344CB8AC3E}">
        <p14:creationId xmlns:p14="http://schemas.microsoft.com/office/powerpoint/2010/main" xmlns="" val="1470340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7</a:t>
            </a:fld>
            <a:endParaRPr lang="zh-CN" altLang="en-US"/>
          </a:p>
        </p:txBody>
      </p:sp>
    </p:spTree>
    <p:extLst>
      <p:ext uri="{BB962C8B-B14F-4D97-AF65-F5344CB8AC3E}">
        <p14:creationId xmlns:p14="http://schemas.microsoft.com/office/powerpoint/2010/main" xmlns="" val="2903517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8</a:t>
            </a:fld>
            <a:endParaRPr lang="zh-CN" altLang="en-US"/>
          </a:p>
        </p:txBody>
      </p:sp>
    </p:spTree>
    <p:extLst>
      <p:ext uri="{BB962C8B-B14F-4D97-AF65-F5344CB8AC3E}">
        <p14:creationId xmlns:p14="http://schemas.microsoft.com/office/powerpoint/2010/main" xmlns="" val="1978179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9</a:t>
            </a:fld>
            <a:endParaRPr lang="zh-CN" altLang="en-US"/>
          </a:p>
        </p:txBody>
      </p:sp>
    </p:spTree>
    <p:extLst>
      <p:ext uri="{BB962C8B-B14F-4D97-AF65-F5344CB8AC3E}">
        <p14:creationId xmlns:p14="http://schemas.microsoft.com/office/powerpoint/2010/main" xmlns="" val="346889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10</a:t>
            </a:fld>
            <a:endParaRPr lang="zh-CN" altLang="en-US"/>
          </a:p>
        </p:txBody>
      </p:sp>
    </p:spTree>
    <p:extLst>
      <p:ext uri="{BB962C8B-B14F-4D97-AF65-F5344CB8AC3E}">
        <p14:creationId xmlns:p14="http://schemas.microsoft.com/office/powerpoint/2010/main" xmlns="" val="1424056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11</a:t>
            </a:fld>
            <a:endParaRPr lang="zh-CN" altLang="en-US"/>
          </a:p>
        </p:txBody>
      </p:sp>
    </p:spTree>
    <p:extLst>
      <p:ext uri="{BB962C8B-B14F-4D97-AF65-F5344CB8AC3E}">
        <p14:creationId xmlns:p14="http://schemas.microsoft.com/office/powerpoint/2010/main" xmlns="" val="2569033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12</a:t>
            </a:fld>
            <a:endParaRPr lang="zh-CN" altLang="en-US"/>
          </a:p>
        </p:txBody>
      </p:sp>
    </p:spTree>
    <p:extLst>
      <p:ext uri="{BB962C8B-B14F-4D97-AF65-F5344CB8AC3E}">
        <p14:creationId xmlns:p14="http://schemas.microsoft.com/office/powerpoint/2010/main" xmlns="" val="1773424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13</a:t>
            </a:fld>
            <a:endParaRPr lang="zh-CN" altLang="en-US"/>
          </a:p>
        </p:txBody>
      </p:sp>
    </p:spTree>
    <p:extLst>
      <p:ext uri="{BB962C8B-B14F-4D97-AF65-F5344CB8AC3E}">
        <p14:creationId xmlns:p14="http://schemas.microsoft.com/office/powerpoint/2010/main" xmlns="" val="3752558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14</a:t>
            </a:fld>
            <a:endParaRPr lang="zh-CN" altLang="en-US"/>
          </a:p>
        </p:txBody>
      </p:sp>
    </p:spTree>
    <p:extLst>
      <p:ext uri="{BB962C8B-B14F-4D97-AF65-F5344CB8AC3E}">
        <p14:creationId xmlns:p14="http://schemas.microsoft.com/office/powerpoint/2010/main" xmlns="" val="341209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15</a:t>
            </a:fld>
            <a:endParaRPr lang="zh-CN" altLang="en-US"/>
          </a:p>
        </p:txBody>
      </p:sp>
    </p:spTree>
    <p:extLst>
      <p:ext uri="{BB962C8B-B14F-4D97-AF65-F5344CB8AC3E}">
        <p14:creationId xmlns:p14="http://schemas.microsoft.com/office/powerpoint/2010/main" xmlns="" val="1298220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16</a:t>
            </a:fld>
            <a:endParaRPr lang="zh-CN" altLang="en-US"/>
          </a:p>
        </p:txBody>
      </p:sp>
    </p:spTree>
    <p:extLst>
      <p:ext uri="{BB962C8B-B14F-4D97-AF65-F5344CB8AC3E}">
        <p14:creationId xmlns:p14="http://schemas.microsoft.com/office/powerpoint/2010/main" xmlns="" val="3687245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17</a:t>
            </a:fld>
            <a:endParaRPr lang="zh-CN" altLang="en-US"/>
          </a:p>
        </p:txBody>
      </p:sp>
    </p:spTree>
    <p:extLst>
      <p:ext uri="{BB962C8B-B14F-4D97-AF65-F5344CB8AC3E}">
        <p14:creationId xmlns:p14="http://schemas.microsoft.com/office/powerpoint/2010/main" xmlns="" val="1024653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18</a:t>
            </a:fld>
            <a:endParaRPr lang="zh-CN" altLang="en-US"/>
          </a:p>
        </p:txBody>
      </p:sp>
    </p:spTree>
    <p:extLst>
      <p:ext uri="{BB962C8B-B14F-4D97-AF65-F5344CB8AC3E}">
        <p14:creationId xmlns:p14="http://schemas.microsoft.com/office/powerpoint/2010/main" xmlns="" val="1540436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BCEBED-FBF3-4E20-A848-82C4C8A10CC4}" type="slidenum">
              <a:rPr lang="zh-CN" altLang="en-US" smtClean="0"/>
              <a:pPr/>
              <a:t>19</a:t>
            </a:fld>
            <a:endParaRPr lang="zh-CN" altLang="en-US"/>
          </a:p>
        </p:txBody>
      </p:sp>
    </p:spTree>
    <p:extLst>
      <p:ext uri="{BB962C8B-B14F-4D97-AF65-F5344CB8AC3E}">
        <p14:creationId xmlns:p14="http://schemas.microsoft.com/office/powerpoint/2010/main" xmlns="" val="1655029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0E0C7-CAEF-46F6-A680-2E301EF28798}" type="slidenum">
              <a:rPr lang="zh-CN" altLang="en-US" smtClean="0"/>
              <a:pPr/>
              <a:t>20</a:t>
            </a:fld>
            <a:endParaRPr lang="zh-CN" altLang="en-US" dirty="0"/>
          </a:p>
        </p:txBody>
      </p:sp>
    </p:spTree>
    <p:extLst>
      <p:ext uri="{BB962C8B-B14F-4D97-AF65-F5344CB8AC3E}">
        <p14:creationId xmlns:p14="http://schemas.microsoft.com/office/powerpoint/2010/main" xmlns="" val="3264533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C7E1681F-A92D-442F-BBBD-0C851A1AC08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p14="http://schemas.microsoft.com/office/powerpoint/2010/main" xmlns:a16="http://schemas.microsoft.com/office/drawing/2014/main" id="{24A28B9C-F0C0-4508-AFE4-C06C34B24D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p14="http://schemas.microsoft.com/office/powerpoint/2010/main" xmlns:a16="http://schemas.microsoft.com/office/drawing/2014/main" id="{E95D2294-9615-468B-8F93-9254104296F0}"/>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AD0FD362-CAA5-41E0-8AB4-D9BAAC351D9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82031D95-BD56-448D-B9FA-2B58C4907713}"/>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1824578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C5F9B97F-9D10-48F6-A9E4-E3596460EC7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35AB8418-D7EB-4025-B1A2-5BDEBAC9DF02}"/>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917F24E0-ED0C-4349-A6A8-2B5475DB5BFF}"/>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9995FF19-3154-4062-9882-4332A7D4574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2132CF42-8177-408C-BDA6-B16A678584A6}"/>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546567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CBB0AB3C-B4E3-45B9-9FA6-A8BCF458F51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8447E44F-00B6-4AFA-B99D-A6FB0BD60B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p14="http://schemas.microsoft.com/office/powerpoint/2010/main" xmlns:a16="http://schemas.microsoft.com/office/drawing/2014/main" id="{B2278234-756A-47BF-897C-A937B17FC059}"/>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492B18A4-33BB-4DF9-A50E-F52438831F0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BE5A8F34-F5E5-40A5-8008-9E9937F3F5F2}"/>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4015340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D0641269-3DB8-4803-8CBD-D1906953A11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3686B81C-4674-4034-A074-E9B3D0E4A818}"/>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p14="http://schemas.microsoft.com/office/powerpoint/2010/main" xmlns:a16="http://schemas.microsoft.com/office/drawing/2014/main" id="{B4965D36-FFC9-4ADA-89BA-7973122B67F6}"/>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p14="http://schemas.microsoft.com/office/powerpoint/2010/main" xmlns:a16="http://schemas.microsoft.com/office/drawing/2014/main" id="{7835886F-0313-42EC-A819-F08761F41FFB}"/>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04D18C0D-AEC2-456A-95E2-2C5674825AE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75368187-8617-4581-B4EF-870CE7762917}"/>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
        <p:nvSpPr>
          <p:cNvPr id="9" name="矩形 8"/>
          <p:cNvSpPr/>
          <p:nvPr userDrawn="1"/>
        </p:nvSpPr>
        <p:spPr>
          <a:xfrm>
            <a:off x="8991360" y="6459700"/>
            <a:ext cx="966254"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PPT/ziti</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jihua</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moban</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jianli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huibao</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714128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56697494-F819-4B6F-ABEA-2C0FF5EE009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7DAFA655-4443-4D4C-B794-4FB1414D2C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p14="http://schemas.microsoft.com/office/powerpoint/2010/main" xmlns:a16="http://schemas.microsoft.com/office/drawing/2014/main" id="{9F65AA09-3A76-4A58-BB1E-44F3B2DE5BD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p14="http://schemas.microsoft.com/office/powerpoint/2010/main" xmlns:a16="http://schemas.microsoft.com/office/drawing/2014/main" id="{CCCDC927-25BF-496F-9895-C48F87C000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p14="http://schemas.microsoft.com/office/powerpoint/2010/main" xmlns:a16="http://schemas.microsoft.com/office/drawing/2014/main" id="{89D55CC0-2CF5-4FA9-AA65-4E8A15A8B26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p14="http://schemas.microsoft.com/office/powerpoint/2010/main" xmlns:a16="http://schemas.microsoft.com/office/drawing/2014/main" id="{0505F385-96A6-4D34-B1EA-22ECF773572F}"/>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8" name="页脚占位符 7">
            <a:extLst>
              <a:ext uri="{FF2B5EF4-FFF2-40B4-BE49-F238E27FC236}">
                <a16:creationId xmlns="" xmlns:p14="http://schemas.microsoft.com/office/powerpoint/2010/main" xmlns:a16="http://schemas.microsoft.com/office/drawing/2014/main" id="{193EB810-7945-437E-B719-04423653DF4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p14="http://schemas.microsoft.com/office/powerpoint/2010/main" xmlns:a16="http://schemas.microsoft.com/office/drawing/2014/main" id="{884E3002-FF53-4A90-910F-700E6FEE2A09}"/>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1228816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7A836C1F-5A1E-4DB8-8279-7933650591F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p14="http://schemas.microsoft.com/office/powerpoint/2010/main" xmlns:a16="http://schemas.microsoft.com/office/drawing/2014/main" id="{635D0C79-1944-4B75-8425-01D833BF8FC4}"/>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4" name="页脚占位符 3">
            <a:extLst>
              <a:ext uri="{FF2B5EF4-FFF2-40B4-BE49-F238E27FC236}">
                <a16:creationId xmlns="" xmlns:p14="http://schemas.microsoft.com/office/powerpoint/2010/main" xmlns:a16="http://schemas.microsoft.com/office/drawing/2014/main" id="{8D4DAF8B-FB0E-4A71-9C05-2FBB576EF35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p14="http://schemas.microsoft.com/office/powerpoint/2010/main" xmlns:a16="http://schemas.microsoft.com/office/drawing/2014/main" id="{08438A5A-2D0E-47C8-8607-680A03AA4141}"/>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4237677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p14="http://schemas.microsoft.com/office/powerpoint/2010/main" xmlns:a16="http://schemas.microsoft.com/office/drawing/2014/main" id="{B8B60315-0613-47D3-917D-0CCE3081DBE2}"/>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3" name="页脚占位符 2">
            <a:extLst>
              <a:ext uri="{FF2B5EF4-FFF2-40B4-BE49-F238E27FC236}">
                <a16:creationId xmlns="" xmlns:p14="http://schemas.microsoft.com/office/powerpoint/2010/main" xmlns:a16="http://schemas.microsoft.com/office/drawing/2014/main" id="{6199E081-B477-487D-97FA-72D00522A8F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p14="http://schemas.microsoft.com/office/powerpoint/2010/main" xmlns:a16="http://schemas.microsoft.com/office/drawing/2014/main" id="{F8A588A2-B3F6-44F0-AAE7-3CBBA8988F59}"/>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878765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F94CB7E6-2F86-4087-AA26-4698D015DD6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3D6638EB-D6D8-4D19-8B58-86F612B5AC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p14="http://schemas.microsoft.com/office/powerpoint/2010/main" xmlns:a16="http://schemas.microsoft.com/office/drawing/2014/main" id="{102F7780-96EE-4150-870F-D6706A61E7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p14="http://schemas.microsoft.com/office/powerpoint/2010/main" xmlns:a16="http://schemas.microsoft.com/office/drawing/2014/main" id="{7628247F-0AD0-4DF6-9675-0F53AB49EA58}"/>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CF987F79-7E01-42A2-A63F-7F9129514AE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1507D956-7E9C-4946-BBC9-38D609FD62E4}"/>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4011912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7510244A-CC86-4B10-BC89-1B5957EBFCB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p14="http://schemas.microsoft.com/office/powerpoint/2010/main" xmlns:a16="http://schemas.microsoft.com/office/drawing/2014/main" id="{40BF0686-F3BB-4097-8D0E-685DDC7B86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p14="http://schemas.microsoft.com/office/powerpoint/2010/main" xmlns:a16="http://schemas.microsoft.com/office/drawing/2014/main" id="{35D7D7AE-88C7-42BB-8B48-31E2BAE15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p14="http://schemas.microsoft.com/office/powerpoint/2010/main" xmlns:a16="http://schemas.microsoft.com/office/drawing/2014/main" id="{105EA8D7-D28A-473D-B7CB-17F54201342D}"/>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03618D1F-1D41-4547-B8B0-2A36F2B0BCA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A76C7E33-A916-4ABF-9996-E6A6C774AE7A}"/>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1147171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1FFD5B75-E250-4614-8E8B-F01288CCE35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p14="http://schemas.microsoft.com/office/powerpoint/2010/main" xmlns:a16="http://schemas.microsoft.com/office/drawing/2014/main" id="{166F40FC-DA6E-49FF-B648-39CFE7662FAE}"/>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2D1D94CF-8891-4767-A3D8-5CB66AA6BB5D}"/>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5433BFB0-7FAA-4D31-B871-578DE20A3D1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EA1843A5-EC13-4250-A895-A9EE46FA3833}"/>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4112039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p14="http://schemas.microsoft.com/office/powerpoint/2010/main" xmlns:a16="http://schemas.microsoft.com/office/drawing/2014/main" id="{4855ADC5-D358-463E-BF3C-F830BBB0F3F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p14="http://schemas.microsoft.com/office/powerpoint/2010/main" xmlns:a16="http://schemas.microsoft.com/office/drawing/2014/main" id="{ECC4EE8E-CE99-44B9-825F-DE5924EFA07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6238D5FE-5377-4C13-A97C-4EEBA377C004}"/>
              </a:ext>
            </a:extLst>
          </p:cNvPr>
          <p:cNvSpPr>
            <a:spLocks noGrp="1"/>
          </p:cNvSpPr>
          <p:nvPr>
            <p:ph type="dt" sz="half" idx="10"/>
          </p:nvPr>
        </p:nvSpPr>
        <p:spPr/>
        <p:txBody>
          <a:bodyPr/>
          <a:lstStyle/>
          <a:p>
            <a:fld id="{BF61DFFB-B548-49BC-9229-4BD1258A89A1}" type="datetimeFigureOut">
              <a:rPr lang="zh-CN" altLang="en-US" smtClean="0"/>
              <a:pPr/>
              <a:t>2020/9/24</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26CB01FD-29D7-484C-8D2C-57EE69DA4C8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1A74C45C-FD23-492B-AF4C-4A65B98689AE}"/>
              </a:ext>
            </a:extLst>
          </p:cNvPr>
          <p:cNvSpPr>
            <a:spLocks noGrp="1"/>
          </p:cNvSpPr>
          <p:nvPr>
            <p:ph type="sldNum" sz="quarter" idx="12"/>
          </p:nvPr>
        </p:nvSpPr>
        <p:spPr/>
        <p:txBody>
          <a:bodyPr/>
          <a:lstStyle/>
          <a:p>
            <a:fld id="{327DC2BD-874C-4C47-8701-7D45433D5E06}" type="slidenum">
              <a:rPr lang="zh-CN" altLang="en-US" smtClean="0"/>
              <a:pPr/>
              <a:t>‹#›</a:t>
            </a:fld>
            <a:endParaRPr lang="zh-CN" altLang="en-US"/>
          </a:p>
        </p:txBody>
      </p:sp>
    </p:spTree>
    <p:extLst>
      <p:ext uri="{BB962C8B-B14F-4D97-AF65-F5344CB8AC3E}">
        <p14:creationId xmlns:p14="http://schemas.microsoft.com/office/powerpoint/2010/main" xmlns="" val="3882653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26292069"/>
      </p:ext>
    </p:extLst>
  </p:cSld>
  <p:clrMapOvr>
    <a:masterClrMapping/>
  </p:clrMapOvr>
  <p:transition spd="slow" advClick="0" advTm="2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p14="http://schemas.microsoft.com/office/powerpoint/2010/main" xmlns:a16="http://schemas.microsoft.com/office/drawing/2014/main" id="{CE7BB2CD-8C07-4DC4-963D-5EFEAD30E4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04333F7E-7F31-4F66-8231-39456D315D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p14="http://schemas.microsoft.com/office/powerpoint/2010/main" xmlns:a16="http://schemas.microsoft.com/office/drawing/2014/main" id="{4D47BFFB-FEA3-4615-9737-CD2C0CC834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阿里巴巴普惠体 L" panose="00020600040101010101" pitchFamily="18" charset="-122"/>
                <a:ea typeface="阿里巴巴普惠体 L" panose="00020600040101010101" pitchFamily="18" charset="-122"/>
              </a:defRPr>
            </a:lvl1pPr>
          </a:lstStyle>
          <a:p>
            <a:fld id="{BF61DFFB-B548-49BC-9229-4BD1258A89A1}" type="datetimeFigureOut">
              <a:rPr lang="zh-CN" altLang="en-US" smtClean="0"/>
              <a:pPr/>
              <a:t>2020/9/24</a:t>
            </a:fld>
            <a:endParaRPr lang="zh-CN" altLang="en-US" dirty="0"/>
          </a:p>
        </p:txBody>
      </p:sp>
      <p:sp>
        <p:nvSpPr>
          <p:cNvPr id="5" name="页脚占位符 4">
            <a:extLst>
              <a:ext uri="{FF2B5EF4-FFF2-40B4-BE49-F238E27FC236}">
                <a16:creationId xmlns="" xmlns:p14="http://schemas.microsoft.com/office/powerpoint/2010/main" xmlns:a16="http://schemas.microsoft.com/office/drawing/2014/main" id="{88634748-88DA-47BA-9D92-31DA34EEC4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阿里巴巴普惠体 L" panose="00020600040101010101" pitchFamily="18" charset="-122"/>
                <a:ea typeface="阿里巴巴普惠体 L" panose="00020600040101010101" pitchFamily="18" charset="-122"/>
              </a:defRPr>
            </a:lvl1pPr>
          </a:lstStyle>
          <a:p>
            <a:endParaRPr lang="zh-CN" altLang="en-US" dirty="0"/>
          </a:p>
        </p:txBody>
      </p:sp>
      <p:sp>
        <p:nvSpPr>
          <p:cNvPr id="6" name="灯片编号占位符 5">
            <a:extLst>
              <a:ext uri="{FF2B5EF4-FFF2-40B4-BE49-F238E27FC236}">
                <a16:creationId xmlns="" xmlns:p14="http://schemas.microsoft.com/office/powerpoint/2010/main" xmlns:a16="http://schemas.microsoft.com/office/drawing/2014/main" id="{42CD74F4-FC08-442C-B8C4-2C033EC03C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阿里巴巴普惠体 L" panose="00020600040101010101" pitchFamily="18" charset="-122"/>
                <a:ea typeface="阿里巴巴普惠体 L" panose="00020600040101010101" pitchFamily="18" charset="-122"/>
              </a:defRPr>
            </a:lvl1pPr>
          </a:lstStyle>
          <a:p>
            <a:fld id="{327DC2BD-874C-4C47-8701-7D45433D5E06}" type="slidenum">
              <a:rPr lang="zh-CN" altLang="en-US" smtClean="0"/>
              <a:pPr/>
              <a:t>‹#›</a:t>
            </a:fld>
            <a:endParaRPr lang="zh-CN" altLang="en-US" dirty="0"/>
          </a:p>
        </p:txBody>
      </p:sp>
    </p:spTree>
    <p:extLst>
      <p:ext uri="{BB962C8B-B14F-4D97-AF65-F5344CB8AC3E}">
        <p14:creationId xmlns:p14="http://schemas.microsoft.com/office/powerpoint/2010/main" xmlns="" val="1337960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阿里巴巴普惠体 L" panose="00020600040101010101" pitchFamily="18" charset="-122"/>
          <a:ea typeface="阿里巴巴普惠体 L" panose="00020600040101010101" pitchFamily="18"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阿里巴巴普惠体 L" panose="00020600040101010101" pitchFamily="18" charset="-122"/>
          <a:ea typeface="阿里巴巴普惠体 L" panose="00020600040101010101" pitchFamily="18"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阿里巴巴普惠体 L" panose="00020600040101010101" pitchFamily="18" charset="-122"/>
          <a:ea typeface="阿里巴巴普惠体 L" panose="00020600040101010101" pitchFamily="18"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阿里巴巴普惠体 L" panose="00020600040101010101" pitchFamily="18" charset="-122"/>
          <a:ea typeface="阿里巴巴普惠体 L" panose="00020600040101010101" pitchFamily="18"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L" panose="00020600040101010101" pitchFamily="18" charset="-122"/>
          <a:ea typeface="阿里巴巴普惠体 L" panose="00020600040101010101" pitchFamily="18"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L" panose="00020600040101010101" pitchFamily="18" charset="-122"/>
          <a:ea typeface="阿里巴巴普惠体 L" panose="00020600040101010101" pitchFamily="18"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sv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4="http://schemas.microsoft.com/office/drawing/2010/main" xmlns:p14="http://schemas.microsoft.com/office/powerpoint/2010/main" xmlns:a16="http://schemas.microsoft.com/office/drawing/2014/main" id="{1A14EB49-ED16-4074-9E12-9D07F996CFFA}"/>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t="5111" b="43519"/>
          <a:stretch/>
        </p:blipFill>
        <p:spPr>
          <a:xfrm>
            <a:off x="0" y="350482"/>
            <a:ext cx="12192000" cy="3523017"/>
          </a:xfrm>
          <a:prstGeom prst="rect">
            <a:avLst/>
          </a:prstGeom>
        </p:spPr>
      </p:pic>
      <p:pic>
        <p:nvPicPr>
          <p:cNvPr id="3" name="图片 2">
            <a:extLst>
              <a:ext uri="{FF2B5EF4-FFF2-40B4-BE49-F238E27FC236}">
                <a16:creationId xmlns="" xmlns:a14="http://schemas.microsoft.com/office/drawing/2010/main" xmlns:p14="http://schemas.microsoft.com/office/powerpoint/2010/main" xmlns:a16="http://schemas.microsoft.com/office/drawing/2014/main" id="{037709FA-1D28-479F-9D80-5C58F8082FFF}"/>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l="36771" t="6667" r="31146" b="36852"/>
          <a:stretch/>
        </p:blipFill>
        <p:spPr>
          <a:xfrm>
            <a:off x="4483100" y="457200"/>
            <a:ext cx="3911600" cy="3873500"/>
          </a:xfrm>
          <a:prstGeom prst="rect">
            <a:avLst/>
          </a:prstGeom>
        </p:spPr>
      </p:pic>
      <p:grpSp>
        <p:nvGrpSpPr>
          <p:cNvPr id="6" name="组合 5">
            <a:extLst>
              <a:ext uri="{FF2B5EF4-FFF2-40B4-BE49-F238E27FC236}">
                <a16:creationId xmlns="" xmlns:a14="http://schemas.microsoft.com/office/drawing/2010/main" xmlns:p14="http://schemas.microsoft.com/office/powerpoint/2010/main" xmlns:a16="http://schemas.microsoft.com/office/drawing/2014/main" id="{861FB804-E810-429F-903A-5612F7053025}"/>
              </a:ext>
            </a:extLst>
          </p:cNvPr>
          <p:cNvGrpSpPr/>
          <p:nvPr/>
        </p:nvGrpSpPr>
        <p:grpSpPr>
          <a:xfrm>
            <a:off x="3776662" y="4330700"/>
            <a:ext cx="4638675" cy="698420"/>
            <a:chOff x="3565525" y="4330700"/>
            <a:chExt cx="5060950" cy="762000"/>
          </a:xfrm>
        </p:grpSpPr>
        <p:sp>
          <p:nvSpPr>
            <p:cNvPr id="4" name="矩形: 圆角 3">
              <a:extLst>
                <a:ext uri="{FF2B5EF4-FFF2-40B4-BE49-F238E27FC236}">
                  <a16:creationId xmlns="" xmlns:a14="http://schemas.microsoft.com/office/drawing/2010/main" xmlns:p14="http://schemas.microsoft.com/office/powerpoint/2010/main" xmlns:a16="http://schemas.microsoft.com/office/drawing/2014/main" id="{315846FE-F0EC-46C9-8C37-8D3A95239A3C}"/>
                </a:ext>
              </a:extLst>
            </p:cNvPr>
            <p:cNvSpPr/>
            <p:nvPr/>
          </p:nvSpPr>
          <p:spPr>
            <a:xfrm>
              <a:off x="3565525" y="4330700"/>
              <a:ext cx="5060950" cy="762000"/>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5" name="文本框 4">
              <a:extLst>
                <a:ext uri="{FF2B5EF4-FFF2-40B4-BE49-F238E27FC236}">
                  <a16:creationId xmlns="" xmlns:a14="http://schemas.microsoft.com/office/drawing/2010/main" xmlns:p14="http://schemas.microsoft.com/office/powerpoint/2010/main" xmlns:a16="http://schemas.microsoft.com/office/drawing/2014/main" id="{1FFA879A-A073-4F06-BEAA-4098C8A8D815}"/>
                </a:ext>
              </a:extLst>
            </p:cNvPr>
            <p:cNvSpPr txBox="1"/>
            <p:nvPr/>
          </p:nvSpPr>
          <p:spPr>
            <a:xfrm>
              <a:off x="3924300" y="4447132"/>
              <a:ext cx="4292601" cy="503692"/>
            </a:xfrm>
            <a:prstGeom prst="rect">
              <a:avLst/>
            </a:prstGeom>
            <a:noFill/>
          </p:spPr>
          <p:txBody>
            <a:bodyPr wrap="square" rtlCol="0">
              <a:spAutoFit/>
            </a:bodyPr>
            <a:lstStyle/>
            <a:p>
              <a:pPr algn="ctr"/>
              <a:r>
                <a:rPr lang="zh-CN" altLang="en-US" sz="2400" dirty="0">
                  <a:solidFill>
                    <a:schemeClr val="bg1"/>
                  </a:solidFill>
                  <a:cs typeface="+mn-ea"/>
                  <a:sym typeface="+mn-lt"/>
                </a:rPr>
                <a:t>汇报人</a:t>
              </a:r>
              <a:r>
                <a:rPr lang="zh-CN" altLang="en-US" sz="2400" dirty="0" smtClean="0">
                  <a:solidFill>
                    <a:schemeClr val="bg1"/>
                  </a:solidFill>
                  <a:cs typeface="+mn-ea"/>
                  <a:sym typeface="+mn-lt"/>
                </a:rPr>
                <a:t>：</a:t>
              </a:r>
              <a:r>
                <a:rPr lang="en-US" altLang="zh-CN" sz="2400" dirty="0" smtClean="0">
                  <a:solidFill>
                    <a:schemeClr val="bg1"/>
                  </a:solidFill>
                  <a:cs typeface="+mn-ea"/>
                  <a:sym typeface="+mn-lt"/>
                </a:rPr>
                <a:t>PPT</a:t>
              </a:r>
              <a:endParaRPr lang="zh-CN" altLang="en-US" sz="2400" dirty="0">
                <a:solidFill>
                  <a:schemeClr val="bg1"/>
                </a:solidFill>
                <a:cs typeface="+mn-ea"/>
                <a:sym typeface="+mn-lt"/>
              </a:endParaRPr>
            </a:p>
          </p:txBody>
        </p:sp>
      </p:grpSp>
    </p:spTree>
    <p:extLst>
      <p:ext uri="{BB962C8B-B14F-4D97-AF65-F5344CB8AC3E}">
        <p14:creationId xmlns:p14="http://schemas.microsoft.com/office/powerpoint/2010/main" xmlns="" val="3509643546"/>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16" presetClass="entr" presetSubtype="2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圆角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F91A626-7F40-438C-87BD-5BC254C77521}"/>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pic>
        <p:nvPicPr>
          <p:cNvPr id="18" name="图片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1868C63-7EBB-44F9-BBC5-C2BC17D122DB}"/>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flipH="1">
            <a:off x="5911870" y="489266"/>
            <a:ext cx="5821792" cy="3671518"/>
          </a:xfrm>
          <a:prstGeom prst="rect">
            <a:avLst/>
          </a:prstGeom>
        </p:spPr>
      </p:pic>
      <p:grpSp>
        <p:nvGrpSpPr>
          <p:cNvPr id="2" name="组合 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69D0ED1-14E9-4FAA-B515-1606B49DA97B}"/>
              </a:ext>
            </a:extLst>
          </p:cNvPr>
          <p:cNvGrpSpPr/>
          <p:nvPr/>
        </p:nvGrpSpPr>
        <p:grpSpPr>
          <a:xfrm>
            <a:off x="7102760" y="2690978"/>
            <a:ext cx="1286141" cy="2899265"/>
            <a:chOff x="7640476" y="2690978"/>
            <a:chExt cx="1286141" cy="2899265"/>
          </a:xfrm>
        </p:grpSpPr>
        <p:sp>
          <p:nvSpPr>
            <p:cNvPr id="6" name="椭圆 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EA4004-59FA-4B09-908F-381F31B1AB21}"/>
                </a:ext>
              </a:extLst>
            </p:cNvPr>
            <p:cNvSpPr/>
            <p:nvPr/>
          </p:nvSpPr>
          <p:spPr>
            <a:xfrm>
              <a:off x="8356224" y="4160784"/>
              <a:ext cx="470198" cy="4620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cs typeface="+mn-ea"/>
                <a:sym typeface="+mn-lt"/>
              </a:endParaRPr>
            </a:p>
          </p:txBody>
        </p:sp>
        <p:sp>
          <p:nvSpPr>
            <p:cNvPr id="7" name="文本框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A867A76-D2C8-492C-93AD-76D76B4C65E8}"/>
                </a:ext>
              </a:extLst>
            </p:cNvPr>
            <p:cNvSpPr txBox="1"/>
            <p:nvPr/>
          </p:nvSpPr>
          <p:spPr>
            <a:xfrm>
              <a:off x="8126398" y="2690978"/>
              <a:ext cx="800219" cy="2120773"/>
            </a:xfrm>
            <a:prstGeom prst="rect">
              <a:avLst/>
            </a:prstGeom>
            <a:noFill/>
          </p:spPr>
          <p:txBody>
            <a:bodyPr vert="eaVert" wrap="square" rtlCol="0">
              <a:spAutoFit/>
            </a:bodyPr>
            <a:lstStyle/>
            <a:p>
              <a:pPr algn="ctr"/>
              <a:r>
                <a:rPr lang="zh-CN" altLang="en-US" sz="4000" dirty="0">
                  <a:cs typeface="+mn-ea"/>
                  <a:sym typeface="+mn-lt"/>
                </a:rPr>
                <a:t>一章回</a:t>
              </a:r>
            </a:p>
          </p:txBody>
        </p:sp>
        <p:sp>
          <p:nvSpPr>
            <p:cNvPr id="9" name="矩形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73D6BEF-3212-4E65-AEDF-2372398EB0DB}"/>
                </a:ext>
              </a:extLst>
            </p:cNvPr>
            <p:cNvSpPr/>
            <p:nvPr/>
          </p:nvSpPr>
          <p:spPr>
            <a:xfrm>
              <a:off x="7640476" y="3606367"/>
              <a:ext cx="615553" cy="1983876"/>
            </a:xfrm>
            <a:prstGeom prst="rect">
              <a:avLst/>
            </a:prstGeom>
          </p:spPr>
          <p:txBody>
            <a:bodyPr vert="eaVert" wrap="none">
              <a:spAutoFit/>
            </a:bodyPr>
            <a:lstStyle/>
            <a:p>
              <a:r>
                <a:rPr lang="zh-CN" altLang="en-US" sz="2800" kern="0" spc="150" dirty="0">
                  <a:cs typeface="+mn-ea"/>
                  <a:sym typeface="+mn-lt"/>
                </a:rPr>
                <a:t>中秋的起源</a:t>
              </a:r>
            </a:p>
          </p:txBody>
        </p:sp>
      </p:grpSp>
      <p:grpSp>
        <p:nvGrpSpPr>
          <p:cNvPr id="3" name="组合 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689A157-950E-49E1-AF76-54925F37F9F0}"/>
              </a:ext>
            </a:extLst>
          </p:cNvPr>
          <p:cNvGrpSpPr/>
          <p:nvPr/>
        </p:nvGrpSpPr>
        <p:grpSpPr>
          <a:xfrm>
            <a:off x="5235101" y="2690978"/>
            <a:ext cx="1286141" cy="2899265"/>
            <a:chOff x="5706901" y="2690978"/>
            <a:chExt cx="1286141" cy="2899265"/>
          </a:xfrm>
        </p:grpSpPr>
        <p:sp>
          <p:nvSpPr>
            <p:cNvPr id="11" name="椭圆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E0D1305-9377-496A-A7DB-B7E5B0774EAE}"/>
                </a:ext>
              </a:extLst>
            </p:cNvPr>
            <p:cNvSpPr/>
            <p:nvPr/>
          </p:nvSpPr>
          <p:spPr>
            <a:xfrm>
              <a:off x="6422649" y="4160784"/>
              <a:ext cx="470198" cy="4620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cs typeface="+mn-ea"/>
                <a:sym typeface="+mn-lt"/>
              </a:endParaRPr>
            </a:p>
          </p:txBody>
        </p:sp>
        <p:sp>
          <p:nvSpPr>
            <p:cNvPr id="12" name="文本框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67E9B9E-B82E-4C95-9C5B-4DBEAA6236DF}"/>
                </a:ext>
              </a:extLst>
            </p:cNvPr>
            <p:cNvSpPr txBox="1"/>
            <p:nvPr/>
          </p:nvSpPr>
          <p:spPr>
            <a:xfrm>
              <a:off x="6192823" y="2690978"/>
              <a:ext cx="800219" cy="2120773"/>
            </a:xfrm>
            <a:prstGeom prst="rect">
              <a:avLst/>
            </a:prstGeom>
            <a:noFill/>
          </p:spPr>
          <p:txBody>
            <a:bodyPr vert="eaVert" wrap="square" rtlCol="0">
              <a:spAutoFit/>
            </a:bodyPr>
            <a:lstStyle/>
            <a:p>
              <a:pPr algn="ctr"/>
              <a:r>
                <a:rPr lang="zh-CN" altLang="en-US" sz="4000" dirty="0">
                  <a:cs typeface="+mn-ea"/>
                  <a:sym typeface="+mn-lt"/>
                </a:rPr>
                <a:t>二章回</a:t>
              </a:r>
            </a:p>
          </p:txBody>
        </p:sp>
        <p:sp>
          <p:nvSpPr>
            <p:cNvPr id="13" name="矩形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395916C-ED82-4157-9B62-44DCEC7A9AA2}"/>
                </a:ext>
              </a:extLst>
            </p:cNvPr>
            <p:cNvSpPr/>
            <p:nvPr/>
          </p:nvSpPr>
          <p:spPr>
            <a:xfrm>
              <a:off x="5706901" y="3606367"/>
              <a:ext cx="615553" cy="1983876"/>
            </a:xfrm>
            <a:prstGeom prst="rect">
              <a:avLst/>
            </a:prstGeom>
          </p:spPr>
          <p:txBody>
            <a:bodyPr vert="eaVert" wrap="none">
              <a:spAutoFit/>
            </a:bodyPr>
            <a:lstStyle/>
            <a:p>
              <a:r>
                <a:rPr lang="zh-CN" altLang="en-US" sz="2800" kern="0" spc="150" dirty="0">
                  <a:cs typeface="+mn-ea"/>
                  <a:sym typeface="+mn-lt"/>
                </a:rPr>
                <a:t>中秋的风俗</a:t>
              </a:r>
            </a:p>
          </p:txBody>
        </p:sp>
      </p:grpSp>
      <p:grpSp>
        <p:nvGrpSpPr>
          <p:cNvPr id="4" name="组合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6A66923-4906-439D-9AFB-E66A8B2C8AB0}"/>
              </a:ext>
            </a:extLst>
          </p:cNvPr>
          <p:cNvGrpSpPr/>
          <p:nvPr/>
        </p:nvGrpSpPr>
        <p:grpSpPr>
          <a:xfrm>
            <a:off x="3367443" y="2690978"/>
            <a:ext cx="1286141" cy="2899265"/>
            <a:chOff x="3682424" y="2690978"/>
            <a:chExt cx="1286141" cy="2899265"/>
          </a:xfrm>
        </p:grpSpPr>
        <p:sp>
          <p:nvSpPr>
            <p:cNvPr id="15" name="椭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C85FA6B-3CB6-4F42-A62F-BC1F5226C732}"/>
                </a:ext>
              </a:extLst>
            </p:cNvPr>
            <p:cNvSpPr/>
            <p:nvPr/>
          </p:nvSpPr>
          <p:spPr>
            <a:xfrm>
              <a:off x="4398172" y="4160784"/>
              <a:ext cx="470198" cy="4620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cs typeface="+mn-ea"/>
                <a:sym typeface="+mn-lt"/>
              </a:endParaRPr>
            </a:p>
          </p:txBody>
        </p:sp>
        <p:sp>
          <p:nvSpPr>
            <p:cNvPr id="16" name="文本框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A0E5837-91C4-4E86-B584-C2564AF90315}"/>
                </a:ext>
              </a:extLst>
            </p:cNvPr>
            <p:cNvSpPr txBox="1"/>
            <p:nvPr/>
          </p:nvSpPr>
          <p:spPr>
            <a:xfrm>
              <a:off x="4168346" y="2690978"/>
              <a:ext cx="800219" cy="2120773"/>
            </a:xfrm>
            <a:prstGeom prst="rect">
              <a:avLst/>
            </a:prstGeom>
            <a:noFill/>
          </p:spPr>
          <p:txBody>
            <a:bodyPr vert="eaVert" wrap="square" rtlCol="0">
              <a:spAutoFit/>
            </a:bodyPr>
            <a:lstStyle/>
            <a:p>
              <a:pPr algn="ctr"/>
              <a:r>
                <a:rPr lang="zh-CN" altLang="en-US" sz="4000" dirty="0">
                  <a:cs typeface="+mn-ea"/>
                  <a:sym typeface="+mn-lt"/>
                </a:rPr>
                <a:t>三章回</a:t>
              </a:r>
            </a:p>
          </p:txBody>
        </p:sp>
        <p:sp>
          <p:nvSpPr>
            <p:cNvPr id="17" name="矩形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35B6B61-EB19-46EA-B6A3-DC6FEB1A573D}"/>
                </a:ext>
              </a:extLst>
            </p:cNvPr>
            <p:cNvSpPr/>
            <p:nvPr/>
          </p:nvSpPr>
          <p:spPr>
            <a:xfrm>
              <a:off x="3682424" y="3606367"/>
              <a:ext cx="615553" cy="1983876"/>
            </a:xfrm>
            <a:prstGeom prst="rect">
              <a:avLst/>
            </a:prstGeom>
          </p:spPr>
          <p:txBody>
            <a:bodyPr vert="eaVert" wrap="none">
              <a:spAutoFit/>
            </a:bodyPr>
            <a:lstStyle/>
            <a:p>
              <a:r>
                <a:rPr lang="zh-CN" altLang="en-US" sz="2800" kern="0" spc="150" dirty="0">
                  <a:cs typeface="+mn-ea"/>
                  <a:sym typeface="+mn-lt"/>
                </a:rPr>
                <a:t>中秋的习惯</a:t>
              </a:r>
            </a:p>
          </p:txBody>
        </p:sp>
      </p:grpSp>
      <p:grpSp>
        <p:nvGrpSpPr>
          <p:cNvPr id="8" name="组合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B987AB4-0335-4883-A3D6-5A502221E06B}"/>
              </a:ext>
            </a:extLst>
          </p:cNvPr>
          <p:cNvGrpSpPr/>
          <p:nvPr/>
        </p:nvGrpSpPr>
        <p:grpSpPr>
          <a:xfrm>
            <a:off x="1499785" y="2690978"/>
            <a:ext cx="1286141" cy="2899265"/>
            <a:chOff x="1499785" y="2690978"/>
            <a:chExt cx="1286141" cy="2899265"/>
          </a:xfrm>
        </p:grpSpPr>
        <p:sp>
          <p:nvSpPr>
            <p:cNvPr id="22" name="椭圆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1E26C6C-4C0D-4E6E-8CF5-51B93B3E0AC7}"/>
                </a:ext>
              </a:extLst>
            </p:cNvPr>
            <p:cNvSpPr/>
            <p:nvPr/>
          </p:nvSpPr>
          <p:spPr>
            <a:xfrm>
              <a:off x="2215533" y="4160784"/>
              <a:ext cx="470198" cy="4620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cs typeface="+mn-ea"/>
                <a:sym typeface="+mn-lt"/>
              </a:endParaRPr>
            </a:p>
          </p:txBody>
        </p:sp>
        <p:sp>
          <p:nvSpPr>
            <p:cNvPr id="23" name="文本框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4E16965-FC10-440E-B206-7F9F5CC13204}"/>
                </a:ext>
              </a:extLst>
            </p:cNvPr>
            <p:cNvSpPr txBox="1"/>
            <p:nvPr/>
          </p:nvSpPr>
          <p:spPr>
            <a:xfrm>
              <a:off x="1985707" y="2690978"/>
              <a:ext cx="800219" cy="2120773"/>
            </a:xfrm>
            <a:prstGeom prst="rect">
              <a:avLst/>
            </a:prstGeom>
            <a:noFill/>
          </p:spPr>
          <p:txBody>
            <a:bodyPr vert="eaVert" wrap="square" rtlCol="0">
              <a:spAutoFit/>
            </a:bodyPr>
            <a:lstStyle/>
            <a:p>
              <a:pPr algn="ctr"/>
              <a:r>
                <a:rPr lang="zh-CN" altLang="en-US" sz="4000" dirty="0">
                  <a:cs typeface="+mn-ea"/>
                  <a:sym typeface="+mn-lt"/>
                </a:rPr>
                <a:t>三章回</a:t>
              </a:r>
            </a:p>
          </p:txBody>
        </p:sp>
        <p:sp>
          <p:nvSpPr>
            <p:cNvPr id="24" name="矩形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94F722-A955-4B7A-A20A-25DF82ACC39D}"/>
                </a:ext>
              </a:extLst>
            </p:cNvPr>
            <p:cNvSpPr/>
            <p:nvPr/>
          </p:nvSpPr>
          <p:spPr>
            <a:xfrm>
              <a:off x="1499785" y="3606367"/>
              <a:ext cx="615553" cy="1983876"/>
            </a:xfrm>
            <a:prstGeom prst="rect">
              <a:avLst/>
            </a:prstGeom>
          </p:spPr>
          <p:txBody>
            <a:bodyPr vert="eaVert" wrap="none">
              <a:spAutoFit/>
            </a:bodyPr>
            <a:lstStyle/>
            <a:p>
              <a:r>
                <a:rPr lang="zh-CN" altLang="en-US" sz="2800" kern="0" spc="150" dirty="0">
                  <a:cs typeface="+mn-ea"/>
                  <a:sym typeface="+mn-lt"/>
                </a:rPr>
                <a:t>中秋的诗句</a:t>
              </a:r>
            </a:p>
          </p:txBody>
        </p:sp>
      </p:grpSp>
      <p:sp>
        <p:nvSpPr>
          <p:cNvPr id="10"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EF7477A-CC5C-4C06-9612-A208E041D954}"/>
              </a:ext>
            </a:extLst>
          </p:cNvPr>
          <p:cNvSpPr txBox="1"/>
          <p:nvPr/>
        </p:nvSpPr>
        <p:spPr>
          <a:xfrm>
            <a:off x="1638300" y="1346200"/>
            <a:ext cx="4312549" cy="1107996"/>
          </a:xfrm>
          <a:prstGeom prst="rect">
            <a:avLst/>
          </a:prstGeom>
          <a:noFill/>
        </p:spPr>
        <p:txBody>
          <a:bodyPr wrap="square" rtlCol="0">
            <a:spAutoFit/>
          </a:bodyPr>
          <a:lstStyle/>
          <a:p>
            <a:r>
              <a:rPr lang="zh-CN" altLang="en-US" sz="6600" dirty="0">
                <a:cs typeface="+mn-ea"/>
                <a:sym typeface="+mn-lt"/>
              </a:rPr>
              <a:t>目录</a:t>
            </a:r>
          </a:p>
        </p:txBody>
      </p:sp>
    </p:spTree>
    <p:extLst>
      <p:ext uri="{BB962C8B-B14F-4D97-AF65-F5344CB8AC3E}">
        <p14:creationId xmlns:p14="http://schemas.microsoft.com/office/powerpoint/2010/main" xmlns="" val="206813894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圆角 11">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2FE7DC1C-0AC0-457C-8CF4-2D51012A3598}"/>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6" name="组合 5">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9774A170-F067-4D69-BF9A-628E976F4BED}"/>
              </a:ext>
            </a:extLst>
          </p:cNvPr>
          <p:cNvGrpSpPr/>
          <p:nvPr/>
        </p:nvGrpSpPr>
        <p:grpSpPr>
          <a:xfrm>
            <a:off x="8534699" y="1303145"/>
            <a:ext cx="2031326" cy="3966210"/>
            <a:chOff x="7280646" y="1470787"/>
            <a:chExt cx="2031326" cy="3966210"/>
          </a:xfrm>
        </p:grpSpPr>
        <p:grpSp>
          <p:nvGrpSpPr>
            <p:cNvPr id="7" name="组合 6">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62FC344B-942F-4E75-8EF1-B6575127D153}"/>
                </a:ext>
              </a:extLst>
            </p:cNvPr>
            <p:cNvGrpSpPr/>
            <p:nvPr/>
          </p:nvGrpSpPr>
          <p:grpSpPr>
            <a:xfrm>
              <a:off x="8296309" y="1470787"/>
              <a:ext cx="1015663" cy="2507371"/>
              <a:chOff x="3439535" y="1242748"/>
              <a:chExt cx="1015663" cy="2939205"/>
            </a:xfrm>
          </p:grpSpPr>
          <p:sp>
            <p:nvSpPr>
              <p:cNvPr id="9" name="椭圆 8">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D7FC405C-1F8A-4360-85E6-DB98CA41B9C0}"/>
                  </a:ext>
                </a:extLst>
              </p:cNvPr>
              <p:cNvSpPr/>
              <p:nvPr/>
            </p:nvSpPr>
            <p:spPr>
              <a:xfrm>
                <a:off x="3582532" y="3341393"/>
                <a:ext cx="729667" cy="840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10" name="文本框 9">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E3C8FFF1-E07E-405B-A242-FC3972062779}"/>
                  </a:ext>
                </a:extLst>
              </p:cNvPr>
              <p:cNvSpPr txBox="1"/>
              <p:nvPr/>
            </p:nvSpPr>
            <p:spPr>
              <a:xfrm>
                <a:off x="3439535" y="1242748"/>
                <a:ext cx="1015663" cy="2777881"/>
              </a:xfrm>
              <a:prstGeom prst="rect">
                <a:avLst/>
              </a:prstGeom>
              <a:noFill/>
            </p:spPr>
            <p:txBody>
              <a:bodyPr vert="eaVert" wrap="square" rtlCol="0">
                <a:spAutoFit/>
              </a:bodyPr>
              <a:lstStyle/>
              <a:p>
                <a:pPr algn="ctr"/>
                <a:r>
                  <a:rPr lang="zh-CN" altLang="en-US" sz="5400" dirty="0">
                    <a:cs typeface="+mn-ea"/>
                    <a:sym typeface="+mn-lt"/>
                  </a:rPr>
                  <a:t>一章回</a:t>
                </a:r>
              </a:p>
            </p:txBody>
          </p:sp>
        </p:grpSp>
        <p:sp>
          <p:nvSpPr>
            <p:cNvPr id="8" name="矩形 7">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8460645D-8BEA-4970-A103-758EA4931275}"/>
                </a:ext>
              </a:extLst>
            </p:cNvPr>
            <p:cNvSpPr/>
            <p:nvPr/>
          </p:nvSpPr>
          <p:spPr>
            <a:xfrm>
              <a:off x="7280646" y="1785998"/>
              <a:ext cx="1015663" cy="3650999"/>
            </a:xfrm>
            <a:prstGeom prst="rect">
              <a:avLst/>
            </a:prstGeom>
          </p:spPr>
          <p:txBody>
            <a:bodyPr vert="eaVert" wrap="none">
              <a:spAutoFit/>
            </a:bodyPr>
            <a:lstStyle/>
            <a:p>
              <a:r>
                <a:rPr lang="zh-CN" altLang="en-US" sz="5400" kern="0" spc="150" dirty="0">
                  <a:solidFill>
                    <a:srgbClr val="1C2A45"/>
                  </a:solidFill>
                  <a:cs typeface="+mn-ea"/>
                  <a:sym typeface="+mn-lt"/>
                </a:rPr>
                <a:t>中秋的起源</a:t>
              </a:r>
              <a:endParaRPr lang="zh-CN" altLang="en-US" sz="5400" kern="0" spc="150" dirty="0">
                <a:cs typeface="+mn-ea"/>
                <a:sym typeface="+mn-lt"/>
              </a:endParaRPr>
            </a:p>
          </p:txBody>
        </p:sp>
      </p:grpSp>
      <p:grpSp>
        <p:nvGrpSpPr>
          <p:cNvPr id="2" name="组合 1">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4E35D4F8-23CA-4093-BB0D-6BAFDFF66ECD}"/>
              </a:ext>
            </a:extLst>
          </p:cNvPr>
          <p:cNvGrpSpPr/>
          <p:nvPr/>
        </p:nvGrpSpPr>
        <p:grpSpPr>
          <a:xfrm>
            <a:off x="1584812" y="1440341"/>
            <a:ext cx="5638113" cy="3977318"/>
            <a:chOff x="1497275" y="1488444"/>
            <a:chExt cx="5638113" cy="3977318"/>
          </a:xfrm>
        </p:grpSpPr>
        <p:pic>
          <p:nvPicPr>
            <p:cNvPr id="13" name="图片 12">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F442D22A-55AB-4C1C-9476-0D03BB234497}"/>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backgroundRemoval t="0" b="100000" l="0" r="100000"/>
                      </a14:imgEffect>
                    </a14:imgLayer>
                  </a14:imgProps>
                </a:ext>
                <a:ext uri="{28A0092B-C50C-407E-A947-70E740481C1C}">
                  <a14:useLocalDpi xmlns:a14="http://schemas.microsoft.com/office/drawing/2010/main" xmlns=""/>
                </a:ext>
              </a:extLst>
            </a:blip>
            <a:stretch>
              <a:fillRect/>
            </a:stretch>
          </p:blipFill>
          <p:spPr>
            <a:xfrm>
              <a:off x="1497275" y="1488444"/>
              <a:ext cx="4497126" cy="3977318"/>
            </a:xfrm>
            <a:prstGeom prst="rect">
              <a:avLst/>
            </a:prstGeom>
          </p:spPr>
        </p:pic>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A0DBFF5A-BD8B-4F2F-A462-572E15158F0A}"/>
                </a:ext>
              </a:extLst>
            </p:cNvPr>
            <p:cNvPicPr>
              <a:picLocks noChangeAspect="1"/>
            </p:cNvPicPr>
            <p:nvPr/>
          </p:nvPicPr>
          <p:blipFill>
            <a:blip r:embed="rId5" cstate="screen">
              <a:extLst>
                <a:ext uri="{BEBA8EAE-BF5A-486C-A8C5-ECC9F3942E4B}">
                  <a14:imgProps xmlns:a14="http://schemas.microsoft.com/office/drawing/2010/main" xmlns="">
                    <a14:imgLayer r:embed="rId6">
                      <a14:imgEffect>
                        <a14:backgroundRemoval t="0" b="100000" l="0" r="100000"/>
                      </a14:imgEffect>
                    </a14:imgLayer>
                  </a14:imgProps>
                </a:ext>
                <a:ext uri="{28A0092B-C50C-407E-A947-70E740481C1C}">
                  <a14:useLocalDpi xmlns:a14="http://schemas.microsoft.com/office/drawing/2010/main" xmlns=""/>
                </a:ext>
              </a:extLst>
            </a:blip>
            <a:stretch>
              <a:fillRect/>
            </a:stretch>
          </p:blipFill>
          <p:spPr>
            <a:xfrm>
              <a:off x="4479762" y="3117091"/>
              <a:ext cx="2655626" cy="2348671"/>
            </a:xfrm>
            <a:prstGeom prst="rect">
              <a:avLst/>
            </a:prstGeom>
          </p:spPr>
        </p:pic>
      </p:grpSp>
    </p:spTree>
    <p:extLst>
      <p:ext uri="{BB962C8B-B14F-4D97-AF65-F5344CB8AC3E}">
        <p14:creationId xmlns:p14="http://schemas.microsoft.com/office/powerpoint/2010/main" xmlns="" val="736460358"/>
      </p:ext>
    </p:extLst>
  </p:cSld>
  <p:clrMapOvr>
    <a:masterClrMapping/>
  </p:clrMapOvr>
  <mc:AlternateContent xmlns:mc="http://schemas.openxmlformats.org/markup-compatibility/2006">
    <mc:Choice xmlns="" xmlns:a16="http://schemas.microsoft.com/office/drawing/2014/main"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4="http://schemas.microsoft.com/office/drawing/2010/main" xmlns:asvg="http://schemas.microsoft.com/office/drawing/2016/SVG/main" xmlns:p14="http://schemas.microsoft.com/office/powerpoint/2010/main" xmlns:a16="http://schemas.microsoft.com/office/drawing/2014/main" id="{8B81B052-795E-4101-A234-09E85EDD6252}"/>
              </a:ext>
            </a:extLst>
          </p:cNvPr>
          <p:cNvSpPr/>
          <p:nvPr/>
        </p:nvSpPr>
        <p:spPr>
          <a:xfrm>
            <a:off x="1251268" y="0"/>
            <a:ext cx="9616440" cy="9616440"/>
          </a:xfrm>
          <a:prstGeom prst="ellipse">
            <a:avLst/>
          </a:prstGeom>
          <a:solidFill>
            <a:schemeClr val="accent1">
              <a:alpha val="8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sp>
        <p:nvSpPr>
          <p:cNvPr id="3" name="椭圆 2">
            <a:extLst>
              <a:ext uri="{FF2B5EF4-FFF2-40B4-BE49-F238E27FC236}">
                <a16:creationId xmlns="" xmlns:a14="http://schemas.microsoft.com/office/drawing/2010/main" xmlns:asvg="http://schemas.microsoft.com/office/drawing/2016/SVG/main" xmlns:p14="http://schemas.microsoft.com/office/powerpoint/2010/main" xmlns:a16="http://schemas.microsoft.com/office/drawing/2014/main" id="{F835F81C-51AE-47D6-93FB-3843A4242EBF}"/>
              </a:ext>
            </a:extLst>
          </p:cNvPr>
          <p:cNvSpPr/>
          <p:nvPr/>
        </p:nvSpPr>
        <p:spPr>
          <a:xfrm>
            <a:off x="5848298" y="2081865"/>
            <a:ext cx="495405" cy="5023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cs typeface="+mn-ea"/>
              <a:sym typeface="+mn-lt"/>
            </a:endParaRPr>
          </a:p>
        </p:txBody>
      </p:sp>
      <p:sp>
        <p:nvSpPr>
          <p:cNvPr id="4" name="文本框 3">
            <a:extLst>
              <a:ext uri="{FF2B5EF4-FFF2-40B4-BE49-F238E27FC236}">
                <a16:creationId xmlns="" xmlns:a14="http://schemas.microsoft.com/office/drawing/2010/main" xmlns:asvg="http://schemas.microsoft.com/office/drawing/2016/SVG/main" xmlns:p14="http://schemas.microsoft.com/office/powerpoint/2010/main" xmlns:a16="http://schemas.microsoft.com/office/drawing/2014/main" id="{83E0AC9A-DB85-45D6-97C6-A4484BB6DA15}"/>
              </a:ext>
            </a:extLst>
          </p:cNvPr>
          <p:cNvSpPr txBox="1"/>
          <p:nvPr/>
        </p:nvSpPr>
        <p:spPr>
          <a:xfrm>
            <a:off x="5695890" y="809640"/>
            <a:ext cx="800219" cy="1660322"/>
          </a:xfrm>
          <a:prstGeom prst="rect">
            <a:avLst/>
          </a:prstGeom>
          <a:noFill/>
        </p:spPr>
        <p:txBody>
          <a:bodyPr vert="eaVert" wrap="square" rtlCol="0">
            <a:spAutoFit/>
          </a:bodyPr>
          <a:lstStyle/>
          <a:p>
            <a:pPr algn="ctr"/>
            <a:r>
              <a:rPr lang="zh-CN" altLang="en-US" sz="4000" dirty="0">
                <a:cs typeface="+mn-ea"/>
                <a:sym typeface="+mn-lt"/>
              </a:rPr>
              <a:t>一章回</a:t>
            </a:r>
          </a:p>
        </p:txBody>
      </p:sp>
      <p:grpSp>
        <p:nvGrpSpPr>
          <p:cNvPr id="5" name="组合 4">
            <a:extLst>
              <a:ext uri="{FF2B5EF4-FFF2-40B4-BE49-F238E27FC236}">
                <a16:creationId xmlns="" xmlns:a14="http://schemas.microsoft.com/office/drawing/2010/main" xmlns:asvg="http://schemas.microsoft.com/office/drawing/2016/SVG/main" xmlns:p14="http://schemas.microsoft.com/office/powerpoint/2010/main" xmlns:a16="http://schemas.microsoft.com/office/drawing/2014/main" id="{E7B9896B-35C9-4749-91BD-390135CA6606}"/>
              </a:ext>
            </a:extLst>
          </p:cNvPr>
          <p:cNvGrpSpPr/>
          <p:nvPr/>
        </p:nvGrpSpPr>
        <p:grpSpPr>
          <a:xfrm>
            <a:off x="1999713" y="2879548"/>
            <a:ext cx="7392353" cy="4157535"/>
            <a:chOff x="3190292" y="1038197"/>
            <a:chExt cx="8806207" cy="4157535"/>
          </a:xfrm>
        </p:grpSpPr>
        <p:sp>
          <p:nvSpPr>
            <p:cNvPr id="6" name="PA_矩形 17">
              <a:extLst>
                <a:ext uri="{FF2B5EF4-FFF2-40B4-BE49-F238E27FC236}">
                  <a16:creationId xmlns="" xmlns:a14="http://schemas.microsoft.com/office/drawing/2010/main" xmlns:asvg="http://schemas.microsoft.com/office/drawing/2016/SVG/main" xmlns:p14="http://schemas.microsoft.com/office/powerpoint/2010/main" xmlns:a16="http://schemas.microsoft.com/office/drawing/2014/main" id="{07A5A6CF-ABA7-4E65-9FB3-AA79C24FA4B6}"/>
                </a:ext>
              </a:extLst>
            </p:cNvPr>
            <p:cNvSpPr/>
            <p:nvPr>
              <p:custDataLst>
                <p:tags r:id="rId1"/>
              </p:custDataLst>
            </p:nvPr>
          </p:nvSpPr>
          <p:spPr>
            <a:xfrm>
              <a:off x="4242180" y="1262348"/>
              <a:ext cx="7754319" cy="3933384"/>
            </a:xfrm>
            <a:prstGeom prst="rect">
              <a:avLst/>
            </a:prstGeom>
            <a:noFill/>
          </p:spPr>
          <p:txBody>
            <a:bodyPr vert="horz" wrap="square" rtlCol="0">
              <a:spAutoFit/>
            </a:bodyPr>
            <a:lstStyle/>
            <a:p>
              <a:pPr algn="just">
                <a:lnSpc>
                  <a:spcPct val="130000"/>
                </a:lnSpc>
              </a:pPr>
              <a:r>
                <a:rPr lang="zh-CN" altLang="en-US" sz="2400" spc="110" dirty="0">
                  <a:cs typeface="+mn-ea"/>
                  <a:sym typeface="+mn-lt"/>
                </a:rPr>
                <a:t>每年农历八月十五日，是我国传统的中秋佳节。</a:t>
              </a:r>
              <a:br>
                <a:rPr lang="zh-CN" altLang="en-US" sz="2400" spc="110" dirty="0">
                  <a:cs typeface="+mn-ea"/>
                  <a:sym typeface="+mn-lt"/>
                </a:rPr>
              </a:br>
              <a:r>
                <a:rPr lang="zh-CN" altLang="en-US" sz="2400" spc="110" dirty="0">
                  <a:cs typeface="+mn-ea"/>
                  <a:sym typeface="+mn-lt"/>
                </a:rPr>
                <a:t>　　中秋节有悠久的历史。到唐朝初年，中秋节成为固定的节日，盛行于宋朝，至明清时，已与元旦齐名，成为我国的主要节日之一。</a:t>
              </a:r>
              <a:br>
                <a:rPr lang="zh-CN" altLang="en-US" sz="2400" spc="110" dirty="0">
                  <a:cs typeface="+mn-ea"/>
                  <a:sym typeface="+mn-lt"/>
                </a:rPr>
              </a:br>
              <a:r>
                <a:rPr lang="zh-CN" altLang="en-US" sz="2400" spc="110" dirty="0">
                  <a:cs typeface="+mn-ea"/>
                  <a:sym typeface="+mn-lt"/>
                </a:rPr>
                <a:t>　　这也是我国仅次于春节的第二大传统节日。</a:t>
              </a:r>
            </a:p>
          </p:txBody>
        </p:sp>
        <p:pic>
          <p:nvPicPr>
            <p:cNvPr id="7" name="图形 6">
              <a:extLst>
                <a:ext uri="{FF2B5EF4-FFF2-40B4-BE49-F238E27FC236}">
                  <a16:creationId xmlns="" xmlns:a14="http://schemas.microsoft.com/office/drawing/2010/main" xmlns:asvg="http://schemas.microsoft.com/office/drawing/2016/SVG/main" xmlns:p14="http://schemas.microsoft.com/office/powerpoint/2010/main" xmlns:a16="http://schemas.microsoft.com/office/drawing/2014/main" id="{8B74F741-8390-4860-85EC-3000A8972E3F}"/>
                </a:ext>
              </a:extLst>
            </p:cNvPr>
            <p:cNvPicPr>
              <a:picLocks noChangeAspect="1"/>
            </p:cNvPicPr>
            <p:nvPr/>
          </p:nvPicPr>
          <p:blipFill>
            <a:blip r:embed="rId5" cstate="screen">
              <a:extLst>
                <a:ext uri="{28A0092B-C50C-407E-A947-70E740481C1C}">
                  <a14:useLocalDpi xmlns:a14="http://schemas.microsoft.com/office/drawing/2010/main" xmlns=""/>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6"/>
                </a:ext>
              </a:extLst>
            </a:blip>
            <a:stretch>
              <a:fillRect/>
            </a:stretch>
          </p:blipFill>
          <p:spPr>
            <a:xfrm>
              <a:off x="3190292" y="1038197"/>
              <a:ext cx="844345" cy="844345"/>
            </a:xfrm>
            <a:prstGeom prst="rect">
              <a:avLst/>
            </a:prstGeom>
          </p:spPr>
        </p:pic>
        <p:cxnSp>
          <p:nvCxnSpPr>
            <p:cNvPr id="10" name="PA_直接连接符 10">
              <a:extLst>
                <a:ext uri="{FF2B5EF4-FFF2-40B4-BE49-F238E27FC236}">
                  <a16:creationId xmlns="" xmlns:a14="http://schemas.microsoft.com/office/drawing/2010/main" xmlns:asvg="http://schemas.microsoft.com/office/drawing/2016/SVG/main" xmlns:p14="http://schemas.microsoft.com/office/powerpoint/2010/main" xmlns:a16="http://schemas.microsoft.com/office/drawing/2014/main" id="{6D750BA0-9821-4EA1-88C1-7D1D301A2112}"/>
                </a:ext>
              </a:extLst>
            </p:cNvPr>
            <p:cNvCxnSpPr>
              <a:cxnSpLocks/>
            </p:cNvCxnSpPr>
            <p:nvPr>
              <p:custDataLst>
                <p:tags r:id="rId2"/>
              </p:custDataLst>
            </p:nvPr>
          </p:nvCxnSpPr>
          <p:spPr>
            <a:xfrm>
              <a:off x="8522055" y="3727638"/>
              <a:ext cx="792000" cy="1"/>
            </a:xfrm>
            <a:prstGeom prst="line">
              <a:avLst/>
            </a:prstGeom>
            <a:ln>
              <a:solidFill>
                <a:srgbClr val="9B000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4439190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圆角 18">
            <a:extLst>
              <a:ext uri="{FF2B5EF4-FFF2-40B4-BE49-F238E27FC236}">
                <a16:creationId xmlns="" xmlns:p14="http://schemas.microsoft.com/office/powerpoint/2010/main" xmlns:a16="http://schemas.microsoft.com/office/drawing/2014/main" id="{B9D72300-BD0B-47CD-A6FA-EAC1D430BBC3}"/>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矩形 2">
            <a:extLst>
              <a:ext uri="{FF2B5EF4-FFF2-40B4-BE49-F238E27FC236}">
                <a16:creationId xmlns="" xmlns:p14="http://schemas.microsoft.com/office/powerpoint/2010/main" xmlns:a16="http://schemas.microsoft.com/office/drawing/2014/main" id="{DE61311A-FD3C-430F-849A-453D6F78674C}"/>
              </a:ext>
            </a:extLst>
          </p:cNvPr>
          <p:cNvSpPr/>
          <p:nvPr/>
        </p:nvSpPr>
        <p:spPr>
          <a:xfrm>
            <a:off x="2419479" y="1979027"/>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月饼由来</a:t>
            </a:r>
          </a:p>
        </p:txBody>
      </p:sp>
      <p:sp>
        <p:nvSpPr>
          <p:cNvPr id="4" name="任意多边形 854">
            <a:extLst>
              <a:ext uri="{FF2B5EF4-FFF2-40B4-BE49-F238E27FC236}">
                <a16:creationId xmlns="" xmlns:p14="http://schemas.microsoft.com/office/powerpoint/2010/main" xmlns:a16="http://schemas.microsoft.com/office/drawing/2014/main" id="{6FD2BC8C-F77A-4406-B3A2-35379CFDEA0A}"/>
              </a:ext>
            </a:extLst>
          </p:cNvPr>
          <p:cNvSpPr/>
          <p:nvPr/>
        </p:nvSpPr>
        <p:spPr bwMode="auto">
          <a:xfrm rot="10800000">
            <a:off x="2465645" y="3399298"/>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5" name="任意多边形 855">
            <a:extLst>
              <a:ext uri="{FF2B5EF4-FFF2-40B4-BE49-F238E27FC236}">
                <a16:creationId xmlns="" xmlns:p14="http://schemas.microsoft.com/office/powerpoint/2010/main" xmlns:a16="http://schemas.microsoft.com/office/drawing/2014/main" id="{EC5F75F0-5FDB-45DB-BA5B-7320FDB23203}"/>
              </a:ext>
            </a:extLst>
          </p:cNvPr>
          <p:cNvSpPr/>
          <p:nvPr/>
        </p:nvSpPr>
        <p:spPr bwMode="auto">
          <a:xfrm flipH="1">
            <a:off x="2473098" y="1747229"/>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6" name="矩形 5">
            <a:extLst>
              <a:ext uri="{FF2B5EF4-FFF2-40B4-BE49-F238E27FC236}">
                <a16:creationId xmlns="" xmlns:p14="http://schemas.microsoft.com/office/powerpoint/2010/main" xmlns:a16="http://schemas.microsoft.com/office/drawing/2014/main" id="{2581C93F-A2CD-4C16-A254-364CC0539E81}"/>
              </a:ext>
            </a:extLst>
          </p:cNvPr>
          <p:cNvSpPr/>
          <p:nvPr/>
        </p:nvSpPr>
        <p:spPr>
          <a:xfrm>
            <a:off x="1634647" y="1825441"/>
            <a:ext cx="830997" cy="3280144"/>
          </a:xfrm>
          <a:prstGeom prst="rect">
            <a:avLst/>
          </a:prstGeom>
        </p:spPr>
        <p:txBody>
          <a:bodyPr vert="eaVert" wrap="square">
            <a:spAutoFit/>
          </a:bodyPr>
          <a:lstStyle/>
          <a:p>
            <a:pPr algn="just">
              <a:lnSpc>
                <a:spcPct val="150000"/>
              </a:lnSpc>
            </a:pPr>
            <a:r>
              <a:rPr lang="zh-CN" altLang="en-US" sz="1400" dirty="0">
                <a:solidFill>
                  <a:schemeClr val="tx1">
                    <a:lumMod val="85000"/>
                    <a:lumOff val="15000"/>
                  </a:schemeClr>
                </a:solidFill>
                <a:cs typeface="+mn-ea"/>
                <a:sym typeface="+mn-lt"/>
              </a:rPr>
              <a:t>月饼，在我国有着悠久的历史，又称胡饼、宫饼、月团、团圆饼等。</a:t>
            </a:r>
            <a:endParaRPr sz="1400" dirty="0">
              <a:solidFill>
                <a:schemeClr val="tx1">
                  <a:lumMod val="85000"/>
                  <a:lumOff val="15000"/>
                </a:schemeClr>
              </a:solidFill>
              <a:cs typeface="+mn-ea"/>
              <a:sym typeface="+mn-lt"/>
            </a:endParaRPr>
          </a:p>
        </p:txBody>
      </p:sp>
      <p:sp>
        <p:nvSpPr>
          <p:cNvPr id="7" name="矩形 6">
            <a:extLst>
              <a:ext uri="{FF2B5EF4-FFF2-40B4-BE49-F238E27FC236}">
                <a16:creationId xmlns="" xmlns:p14="http://schemas.microsoft.com/office/powerpoint/2010/main" xmlns:a16="http://schemas.microsoft.com/office/drawing/2014/main" id="{65504669-E382-4FE7-8CF9-58FB9A0CAAB5}"/>
              </a:ext>
            </a:extLst>
          </p:cNvPr>
          <p:cNvSpPr/>
          <p:nvPr/>
        </p:nvSpPr>
        <p:spPr>
          <a:xfrm>
            <a:off x="4509881" y="1979027"/>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月饼由来</a:t>
            </a:r>
          </a:p>
        </p:txBody>
      </p:sp>
      <p:sp>
        <p:nvSpPr>
          <p:cNvPr id="8" name="任意多边形 864">
            <a:extLst>
              <a:ext uri="{FF2B5EF4-FFF2-40B4-BE49-F238E27FC236}">
                <a16:creationId xmlns="" xmlns:p14="http://schemas.microsoft.com/office/powerpoint/2010/main" xmlns:a16="http://schemas.microsoft.com/office/drawing/2014/main" id="{11649061-8423-45B6-9D56-451A195ADBE7}"/>
              </a:ext>
            </a:extLst>
          </p:cNvPr>
          <p:cNvSpPr/>
          <p:nvPr/>
        </p:nvSpPr>
        <p:spPr bwMode="auto">
          <a:xfrm rot="10800000">
            <a:off x="4556047" y="3399298"/>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5"/>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9" name="任意多边形 865">
            <a:extLst>
              <a:ext uri="{FF2B5EF4-FFF2-40B4-BE49-F238E27FC236}">
                <a16:creationId xmlns="" xmlns:p14="http://schemas.microsoft.com/office/powerpoint/2010/main" xmlns:a16="http://schemas.microsoft.com/office/drawing/2014/main" id="{4C01AFEE-8292-4C40-9264-0A11E87A7EDD}"/>
              </a:ext>
            </a:extLst>
          </p:cNvPr>
          <p:cNvSpPr/>
          <p:nvPr/>
        </p:nvSpPr>
        <p:spPr bwMode="auto">
          <a:xfrm flipH="1">
            <a:off x="4563500" y="1747229"/>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5"/>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0" name="矩形 9">
            <a:extLst>
              <a:ext uri="{FF2B5EF4-FFF2-40B4-BE49-F238E27FC236}">
                <a16:creationId xmlns="" xmlns:p14="http://schemas.microsoft.com/office/powerpoint/2010/main" xmlns:a16="http://schemas.microsoft.com/office/drawing/2014/main" id="{2177E0C9-F80D-4B33-867B-B981B129A3EA}"/>
              </a:ext>
            </a:extLst>
          </p:cNvPr>
          <p:cNvSpPr/>
          <p:nvPr/>
        </p:nvSpPr>
        <p:spPr>
          <a:xfrm>
            <a:off x="3725049" y="1825441"/>
            <a:ext cx="830997" cy="3280144"/>
          </a:xfrm>
          <a:prstGeom prst="rect">
            <a:avLst/>
          </a:prstGeom>
        </p:spPr>
        <p:txBody>
          <a:bodyPr vert="eaVert" wrap="square">
            <a:spAutoFit/>
          </a:bodyPr>
          <a:lstStyle/>
          <a:p>
            <a:pPr algn="just">
              <a:lnSpc>
                <a:spcPct val="150000"/>
              </a:lnSpc>
            </a:pPr>
            <a:r>
              <a:rPr lang="zh-CN" altLang="en-US" sz="1400" dirty="0">
                <a:solidFill>
                  <a:schemeClr val="tx1">
                    <a:lumMod val="85000"/>
                    <a:lumOff val="15000"/>
                  </a:schemeClr>
                </a:solidFill>
                <a:cs typeface="+mn-ea"/>
                <a:sym typeface="+mn-lt"/>
              </a:rPr>
              <a:t>月饼，在我国有着悠久的历史，又称胡饼、宫饼、月团、团圆饼等。</a:t>
            </a:r>
            <a:endParaRPr sz="1400" dirty="0">
              <a:solidFill>
                <a:schemeClr val="tx1">
                  <a:lumMod val="85000"/>
                  <a:lumOff val="15000"/>
                </a:schemeClr>
              </a:solidFill>
              <a:cs typeface="+mn-ea"/>
              <a:sym typeface="+mn-lt"/>
            </a:endParaRPr>
          </a:p>
        </p:txBody>
      </p:sp>
      <p:sp>
        <p:nvSpPr>
          <p:cNvPr id="11" name="椭圆 10">
            <a:extLst>
              <a:ext uri="{FF2B5EF4-FFF2-40B4-BE49-F238E27FC236}">
                <a16:creationId xmlns="" xmlns:p14="http://schemas.microsoft.com/office/powerpoint/2010/main" xmlns:a16="http://schemas.microsoft.com/office/drawing/2014/main" id="{BED5DABD-C79F-44AD-949D-CDB7292E739E}"/>
              </a:ext>
            </a:extLst>
          </p:cNvPr>
          <p:cNvSpPr/>
          <p:nvPr/>
        </p:nvSpPr>
        <p:spPr>
          <a:xfrm>
            <a:off x="8779353" y="2830640"/>
            <a:ext cx="495405" cy="5023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cs typeface="+mn-ea"/>
              <a:sym typeface="+mn-lt"/>
            </a:endParaRPr>
          </a:p>
        </p:txBody>
      </p:sp>
      <p:sp>
        <p:nvSpPr>
          <p:cNvPr id="12" name="文本框 11">
            <a:extLst>
              <a:ext uri="{FF2B5EF4-FFF2-40B4-BE49-F238E27FC236}">
                <a16:creationId xmlns="" xmlns:p14="http://schemas.microsoft.com/office/powerpoint/2010/main" xmlns:a16="http://schemas.microsoft.com/office/drawing/2014/main" id="{2AC4DBC3-8951-43F9-AA55-6DCFD0FC4BA8}"/>
              </a:ext>
            </a:extLst>
          </p:cNvPr>
          <p:cNvSpPr txBox="1"/>
          <p:nvPr/>
        </p:nvSpPr>
        <p:spPr>
          <a:xfrm>
            <a:off x="8626945" y="1558415"/>
            <a:ext cx="800219" cy="1660322"/>
          </a:xfrm>
          <a:prstGeom prst="rect">
            <a:avLst/>
          </a:prstGeom>
          <a:noFill/>
        </p:spPr>
        <p:txBody>
          <a:bodyPr vert="eaVert" wrap="square" rtlCol="0">
            <a:spAutoFit/>
          </a:bodyPr>
          <a:lstStyle/>
          <a:p>
            <a:pPr algn="ctr"/>
            <a:r>
              <a:rPr lang="zh-CN" altLang="en-US" sz="4000" dirty="0">
                <a:cs typeface="+mn-ea"/>
                <a:sym typeface="+mn-lt"/>
              </a:rPr>
              <a:t>一章回</a:t>
            </a:r>
          </a:p>
        </p:txBody>
      </p:sp>
      <p:sp>
        <p:nvSpPr>
          <p:cNvPr id="13" name="矩形 12">
            <a:extLst>
              <a:ext uri="{FF2B5EF4-FFF2-40B4-BE49-F238E27FC236}">
                <a16:creationId xmlns="" xmlns:p14="http://schemas.microsoft.com/office/powerpoint/2010/main" xmlns:a16="http://schemas.microsoft.com/office/drawing/2014/main" id="{84977909-99B8-44D8-BE20-70DA1197378E}"/>
              </a:ext>
            </a:extLst>
          </p:cNvPr>
          <p:cNvSpPr/>
          <p:nvPr/>
        </p:nvSpPr>
        <p:spPr>
          <a:xfrm>
            <a:off x="6844320" y="1950511"/>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月饼由来</a:t>
            </a:r>
            <a:endParaRPr sz="2400" dirty="0">
              <a:solidFill>
                <a:srgbClr val="1C2A45"/>
              </a:solidFill>
              <a:cs typeface="+mn-ea"/>
              <a:sym typeface="+mn-lt"/>
            </a:endParaRPr>
          </a:p>
        </p:txBody>
      </p:sp>
      <p:sp>
        <p:nvSpPr>
          <p:cNvPr id="14" name="任意多边形 864">
            <a:extLst>
              <a:ext uri="{FF2B5EF4-FFF2-40B4-BE49-F238E27FC236}">
                <a16:creationId xmlns="" xmlns:p14="http://schemas.microsoft.com/office/powerpoint/2010/main" xmlns:a16="http://schemas.microsoft.com/office/drawing/2014/main" id="{7507A4A1-6FF4-4B7B-8E5E-7BFF0B5753B1}"/>
              </a:ext>
            </a:extLst>
          </p:cNvPr>
          <p:cNvSpPr/>
          <p:nvPr/>
        </p:nvSpPr>
        <p:spPr bwMode="auto">
          <a:xfrm rot="10800000">
            <a:off x="6890486" y="3370782"/>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5" name="任意多边形 865">
            <a:extLst>
              <a:ext uri="{FF2B5EF4-FFF2-40B4-BE49-F238E27FC236}">
                <a16:creationId xmlns="" xmlns:p14="http://schemas.microsoft.com/office/powerpoint/2010/main" xmlns:a16="http://schemas.microsoft.com/office/drawing/2014/main" id="{0D1D856B-1719-4325-8C78-B7013CB597C0}"/>
              </a:ext>
            </a:extLst>
          </p:cNvPr>
          <p:cNvSpPr/>
          <p:nvPr/>
        </p:nvSpPr>
        <p:spPr bwMode="auto">
          <a:xfrm flipH="1">
            <a:off x="6897939" y="1718713"/>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6" name="矩形 15">
            <a:extLst>
              <a:ext uri="{FF2B5EF4-FFF2-40B4-BE49-F238E27FC236}">
                <a16:creationId xmlns="" xmlns:p14="http://schemas.microsoft.com/office/powerpoint/2010/main" xmlns:a16="http://schemas.microsoft.com/office/drawing/2014/main" id="{C104A9F3-8577-494C-A012-56D4F869B323}"/>
              </a:ext>
            </a:extLst>
          </p:cNvPr>
          <p:cNvSpPr/>
          <p:nvPr/>
        </p:nvSpPr>
        <p:spPr>
          <a:xfrm>
            <a:off x="6059488" y="1796925"/>
            <a:ext cx="830997" cy="3280144"/>
          </a:xfrm>
          <a:prstGeom prst="rect">
            <a:avLst/>
          </a:prstGeom>
        </p:spPr>
        <p:txBody>
          <a:bodyPr vert="eaVert" wrap="square">
            <a:spAutoFit/>
          </a:bodyPr>
          <a:lstStyle/>
          <a:p>
            <a:pPr algn="just">
              <a:lnSpc>
                <a:spcPct val="150000"/>
              </a:lnSpc>
            </a:pPr>
            <a:r>
              <a:rPr lang="zh-CN" altLang="en-US" sz="1400" dirty="0">
                <a:solidFill>
                  <a:schemeClr val="tx1">
                    <a:lumMod val="85000"/>
                    <a:lumOff val="15000"/>
                  </a:schemeClr>
                </a:solidFill>
                <a:cs typeface="+mn-ea"/>
                <a:sym typeface="+mn-lt"/>
              </a:rPr>
              <a:t>月饼，在我国有着悠久的历史，又称胡饼、宫饼、月团、团圆饼等。</a:t>
            </a:r>
            <a:endParaRPr sz="1400" dirty="0">
              <a:solidFill>
                <a:schemeClr val="tx1">
                  <a:lumMod val="85000"/>
                  <a:lumOff val="15000"/>
                </a:schemeClr>
              </a:solidFill>
              <a:cs typeface="+mn-ea"/>
              <a:sym typeface="+mn-lt"/>
            </a:endParaRPr>
          </a:p>
        </p:txBody>
      </p:sp>
    </p:spTree>
    <p:extLst>
      <p:ext uri="{BB962C8B-B14F-4D97-AF65-F5344CB8AC3E}">
        <p14:creationId xmlns:p14="http://schemas.microsoft.com/office/powerpoint/2010/main" xmlns="" val="10437863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35" presetClass="entr" presetSubtype="0" fill="hold" grpId="0" nodeType="with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style.rotation</p:attrName>
                                        </p:attrNameLst>
                                      </p:cBhvr>
                                      <p:tavLst>
                                        <p:tav tm="0">
                                          <p:val>
                                            <p:fltVal val="720"/>
                                          </p:val>
                                        </p:tav>
                                        <p:tav tm="100000">
                                          <p:val>
                                            <p:fltVal val="0"/>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 calcmode="lin" valueType="num">
                                      <p:cBhvr>
                                        <p:cTn id="19" dur="500" fill="hold"/>
                                        <p:tgtEl>
                                          <p:spTgt spid="10"/>
                                        </p:tgtEl>
                                        <p:attrNameLst>
                                          <p:attrName>ppt_w</p:attrName>
                                        </p:attrNameLst>
                                      </p:cBhvr>
                                      <p:tavLst>
                                        <p:tav tm="0">
                                          <p:val>
                                            <p:fltVal val="0"/>
                                          </p:val>
                                        </p:tav>
                                        <p:tav tm="100000">
                                          <p:val>
                                            <p:strVal val="#ppt_w"/>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35" presetClass="entr" presetSubtype="0" fill="hold" grpId="0" nodeType="with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anim calcmode="lin" valueType="num">
                                      <p:cBhvr>
                                        <p:cTn id="32" dur="500" fill="hold"/>
                                        <p:tgtEl>
                                          <p:spTgt spid="6"/>
                                        </p:tgtEl>
                                        <p:attrNameLst>
                                          <p:attrName>style.rotation</p:attrName>
                                        </p:attrNameLst>
                                      </p:cBhvr>
                                      <p:tavLst>
                                        <p:tav tm="0">
                                          <p:val>
                                            <p:fltVal val="720"/>
                                          </p:val>
                                        </p:tav>
                                        <p:tav tm="100000">
                                          <p:val>
                                            <p:fltVal val="0"/>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 calcmode="lin" valueType="num">
                                      <p:cBhvr>
                                        <p:cTn id="34" dur="500" fill="hold"/>
                                        <p:tgtEl>
                                          <p:spTgt spid="6"/>
                                        </p:tgtEl>
                                        <p:attrNameLst>
                                          <p:attrName>ppt_w</p:attrName>
                                        </p:attrNameLst>
                                      </p:cBhvr>
                                      <p:tavLst>
                                        <p:tav tm="0">
                                          <p:val>
                                            <p:fltVal val="0"/>
                                          </p:val>
                                        </p:tav>
                                        <p:tav tm="100000">
                                          <p:val>
                                            <p:strVal val="#ppt_w"/>
                                          </p:val>
                                        </p:tav>
                                      </p:tavLst>
                                    </p:anim>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35" presetClass="entr" presetSubtype="0" fill="hold" grpId="0" nodeType="withEffect">
                                  <p:stCondLst>
                                    <p:cond delay="0"/>
                                  </p:stCondLst>
                                  <p:iterate type="lt">
                                    <p:tmPct val="10000"/>
                                  </p:iterate>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anim calcmode="lin" valueType="num">
                                      <p:cBhvr>
                                        <p:cTn id="47" dur="500" fill="hold"/>
                                        <p:tgtEl>
                                          <p:spTgt spid="16"/>
                                        </p:tgtEl>
                                        <p:attrNameLst>
                                          <p:attrName>style.rotation</p:attrName>
                                        </p:attrNameLst>
                                      </p:cBhvr>
                                      <p:tavLst>
                                        <p:tav tm="0">
                                          <p:val>
                                            <p:fltVal val="720"/>
                                          </p:val>
                                        </p:tav>
                                        <p:tav tm="100000">
                                          <p:val>
                                            <p:fltVal val="0"/>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 calcmode="lin" valueType="num">
                                      <p:cBhvr>
                                        <p:cTn id="49" dur="500" fill="hold"/>
                                        <p:tgtEl>
                                          <p:spTgt spid="1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7" grpId="0"/>
      <p:bldP spid="8" grpId="0" animBg="1"/>
      <p:bldP spid="9" grpId="0" animBg="1"/>
      <p:bldP spid="10" grpId="0"/>
      <p:bldP spid="13" grpId="0"/>
      <p:bldP spid="14" grpId="0" animBg="1"/>
      <p:bldP spid="15"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9">
            <a:extLst>
              <a:ext uri="{FF2B5EF4-FFF2-40B4-BE49-F238E27FC236}">
                <a16:creationId xmlns="" xmlns:p14="http://schemas.microsoft.com/office/powerpoint/2010/main" xmlns:dgm="http://schemas.openxmlformats.org/drawingml/2006/diagram" xmlns:a16="http://schemas.microsoft.com/office/drawing/2014/main" id="{A1FD4587-DB23-4912-A593-24744749FB69}"/>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椭圆 1">
            <a:extLst>
              <a:ext uri="{FF2B5EF4-FFF2-40B4-BE49-F238E27FC236}">
                <a16:creationId xmlns="" xmlns:p14="http://schemas.microsoft.com/office/powerpoint/2010/main" xmlns:dgm="http://schemas.openxmlformats.org/drawingml/2006/diagram" xmlns:a16="http://schemas.microsoft.com/office/drawing/2014/main" id="{8A6E9539-F61C-4324-98B8-953B5848BBF0}"/>
              </a:ext>
            </a:extLst>
          </p:cNvPr>
          <p:cNvSpPr/>
          <p:nvPr/>
        </p:nvSpPr>
        <p:spPr>
          <a:xfrm>
            <a:off x="10656943" y="3536610"/>
            <a:ext cx="495405" cy="5023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cs typeface="+mn-ea"/>
              <a:sym typeface="+mn-lt"/>
            </a:endParaRPr>
          </a:p>
        </p:txBody>
      </p:sp>
      <p:sp>
        <p:nvSpPr>
          <p:cNvPr id="3" name="文本框 2">
            <a:extLst>
              <a:ext uri="{FF2B5EF4-FFF2-40B4-BE49-F238E27FC236}">
                <a16:creationId xmlns="" xmlns:p14="http://schemas.microsoft.com/office/powerpoint/2010/main" xmlns:dgm="http://schemas.openxmlformats.org/drawingml/2006/diagram" xmlns:a16="http://schemas.microsoft.com/office/drawing/2014/main" id="{CFB14663-7E4F-4E78-BC62-E522107E2D64}"/>
              </a:ext>
            </a:extLst>
          </p:cNvPr>
          <p:cNvSpPr txBox="1"/>
          <p:nvPr/>
        </p:nvSpPr>
        <p:spPr>
          <a:xfrm>
            <a:off x="10504535" y="2264385"/>
            <a:ext cx="800219" cy="1660322"/>
          </a:xfrm>
          <a:prstGeom prst="rect">
            <a:avLst/>
          </a:prstGeom>
          <a:noFill/>
        </p:spPr>
        <p:txBody>
          <a:bodyPr vert="eaVert" wrap="square" rtlCol="0">
            <a:spAutoFit/>
          </a:bodyPr>
          <a:lstStyle/>
          <a:p>
            <a:pPr algn="ctr"/>
            <a:r>
              <a:rPr lang="zh-CN" altLang="en-US" sz="4000" dirty="0">
                <a:cs typeface="+mn-ea"/>
                <a:sym typeface="+mn-lt"/>
              </a:rPr>
              <a:t>一章回</a:t>
            </a:r>
          </a:p>
        </p:txBody>
      </p:sp>
      <p:graphicFrame>
        <p:nvGraphicFramePr>
          <p:cNvPr id="4" name="图示 3">
            <a:extLst>
              <a:ext uri="{FF2B5EF4-FFF2-40B4-BE49-F238E27FC236}">
                <a16:creationId xmlns="" xmlns:p14="http://schemas.microsoft.com/office/powerpoint/2010/main" xmlns:dgm="http://schemas.openxmlformats.org/drawingml/2006/diagram" xmlns:a16="http://schemas.microsoft.com/office/drawing/2014/main" id="{92FA9FD5-382C-42B6-85B5-3DC4A49C27AA}"/>
              </a:ext>
            </a:extLst>
          </p:cNvPr>
          <p:cNvGraphicFramePr/>
          <p:nvPr>
            <p:extLst>
              <p:ext uri="{D42A27DB-BD31-4B8C-83A1-F6EECF244321}">
                <p14:modId xmlns:p14="http://schemas.microsoft.com/office/powerpoint/2010/main" xmlns="" val="2992189621"/>
              </p:ext>
            </p:extLst>
          </p:nvPr>
        </p:nvGraphicFramePr>
        <p:xfrm>
          <a:off x="4150480" y="1283509"/>
          <a:ext cx="6183810" cy="41225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矩形 4">
            <a:extLst>
              <a:ext uri="{FF2B5EF4-FFF2-40B4-BE49-F238E27FC236}">
                <a16:creationId xmlns="" xmlns:p14="http://schemas.microsoft.com/office/powerpoint/2010/main" xmlns:dgm="http://schemas.openxmlformats.org/drawingml/2006/diagram" xmlns:a16="http://schemas.microsoft.com/office/drawing/2014/main" id="{67B8A116-E081-4925-B23A-CC03F54A42E9}"/>
              </a:ext>
            </a:extLst>
          </p:cNvPr>
          <p:cNvSpPr/>
          <p:nvPr/>
        </p:nvSpPr>
        <p:spPr>
          <a:xfrm>
            <a:off x="3834882" y="1942514"/>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月饼由来</a:t>
            </a:r>
            <a:endParaRPr sz="2400" dirty="0">
              <a:solidFill>
                <a:srgbClr val="1C2A45"/>
              </a:solidFill>
              <a:cs typeface="+mn-ea"/>
              <a:sym typeface="+mn-lt"/>
            </a:endParaRPr>
          </a:p>
        </p:txBody>
      </p:sp>
      <p:sp>
        <p:nvSpPr>
          <p:cNvPr id="6" name="任意多边形 864">
            <a:extLst>
              <a:ext uri="{FF2B5EF4-FFF2-40B4-BE49-F238E27FC236}">
                <a16:creationId xmlns="" xmlns:p14="http://schemas.microsoft.com/office/powerpoint/2010/main" xmlns:dgm="http://schemas.openxmlformats.org/drawingml/2006/diagram" xmlns:a16="http://schemas.microsoft.com/office/drawing/2014/main" id="{C6DC50EB-770E-43CA-8B96-C71EF29AD932}"/>
              </a:ext>
            </a:extLst>
          </p:cNvPr>
          <p:cNvSpPr/>
          <p:nvPr/>
        </p:nvSpPr>
        <p:spPr bwMode="auto">
          <a:xfrm rot="10800000">
            <a:off x="3881048" y="3362785"/>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7" name="任意多边形 865">
            <a:extLst>
              <a:ext uri="{FF2B5EF4-FFF2-40B4-BE49-F238E27FC236}">
                <a16:creationId xmlns="" xmlns:p14="http://schemas.microsoft.com/office/powerpoint/2010/main" xmlns:dgm="http://schemas.openxmlformats.org/drawingml/2006/diagram" xmlns:a16="http://schemas.microsoft.com/office/drawing/2014/main" id="{0FAA2962-460A-4F4E-9B04-3FBFF5357286}"/>
              </a:ext>
            </a:extLst>
          </p:cNvPr>
          <p:cNvSpPr/>
          <p:nvPr/>
        </p:nvSpPr>
        <p:spPr bwMode="auto">
          <a:xfrm flipH="1">
            <a:off x="3888501" y="1710716"/>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8" name="矩形 7">
            <a:extLst>
              <a:ext uri="{FF2B5EF4-FFF2-40B4-BE49-F238E27FC236}">
                <a16:creationId xmlns="" xmlns:p14="http://schemas.microsoft.com/office/powerpoint/2010/main" xmlns:dgm="http://schemas.openxmlformats.org/drawingml/2006/diagram" xmlns:a16="http://schemas.microsoft.com/office/drawing/2014/main" id="{2759953A-E719-4AA4-BD69-A5898F53903E}"/>
              </a:ext>
            </a:extLst>
          </p:cNvPr>
          <p:cNvSpPr/>
          <p:nvPr/>
        </p:nvSpPr>
        <p:spPr>
          <a:xfrm>
            <a:off x="1618891" y="1788928"/>
            <a:ext cx="2262158" cy="3280144"/>
          </a:xfrm>
          <a:prstGeom prst="rect">
            <a:avLst/>
          </a:prstGeom>
        </p:spPr>
        <p:txBody>
          <a:bodyPr vert="eaVert" wrap="square">
            <a:spAutoFit/>
          </a:bodyPr>
          <a:lstStyle/>
          <a:p>
            <a:pPr algn="just">
              <a:lnSpc>
                <a:spcPct val="150000"/>
              </a:lnSpc>
            </a:pPr>
            <a:r>
              <a:rPr lang="zh-CN" altLang="en-US" dirty="0">
                <a:solidFill>
                  <a:schemeClr val="tx1">
                    <a:lumMod val="85000"/>
                    <a:lumOff val="15000"/>
                  </a:schemeClr>
                </a:solidFill>
                <a:cs typeface="+mn-ea"/>
                <a:sym typeface="+mn-lt"/>
              </a:rPr>
              <a:t>汉代张骞出使西域时，引进芝麻、胡桃，为月饼的制作增添了辅料，这时便出现了以胡桃仁为馅的圆形饼，名曰“胡饼”。</a:t>
            </a:r>
          </a:p>
        </p:txBody>
      </p:sp>
    </p:spTree>
    <p:extLst>
      <p:ext uri="{BB962C8B-B14F-4D97-AF65-F5344CB8AC3E}">
        <p14:creationId xmlns:p14="http://schemas.microsoft.com/office/powerpoint/2010/main" xmlns="" val="32725441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35" presetClass="entr" presetSubtype="0" fill="hold" grpId="0" nodeType="with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style.rotation</p:attrName>
                                        </p:attrNameLst>
                                      </p:cBhvr>
                                      <p:tavLst>
                                        <p:tav tm="0">
                                          <p:val>
                                            <p:fltVal val="720"/>
                                          </p:val>
                                        </p:tav>
                                        <p:tav tm="100000">
                                          <p:val>
                                            <p:fltVal val="0"/>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 calcmode="lin" valueType="num">
                                      <p:cBhvr>
                                        <p:cTn id="19" dur="500" fill="hold"/>
                                        <p:tgtEl>
                                          <p:spTgt spid="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圆角 17">
            <a:extLst>
              <a:ext uri="{FF2B5EF4-FFF2-40B4-BE49-F238E27FC236}">
                <a16:creationId xmlns="" xmlns:a14="http://schemas.microsoft.com/office/drawing/2010/main" xmlns:p14="http://schemas.microsoft.com/office/powerpoint/2010/main" xmlns:a16="http://schemas.microsoft.com/office/drawing/2014/main" id="{62C5FDC7-3A1A-44F4-82AD-758B86C166C0}"/>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任意多边形: 形状 1">
            <a:extLst>
              <a:ext uri="{FF2B5EF4-FFF2-40B4-BE49-F238E27FC236}">
                <a16:creationId xmlns="" xmlns:a14="http://schemas.microsoft.com/office/drawing/2010/main" xmlns:p14="http://schemas.microsoft.com/office/powerpoint/2010/main" xmlns:a16="http://schemas.microsoft.com/office/drawing/2014/main" id="{CDF11328-3786-4C53-9C20-D9B15B52C67F}"/>
              </a:ext>
            </a:extLst>
          </p:cNvPr>
          <p:cNvSpPr/>
          <p:nvPr/>
        </p:nvSpPr>
        <p:spPr>
          <a:xfrm>
            <a:off x="199313" y="2316479"/>
            <a:ext cx="11474527" cy="2353137"/>
          </a:xfrm>
          <a:custGeom>
            <a:avLst/>
            <a:gdLst>
              <a:gd name="connsiteX0" fmla="*/ 0 w 12168554"/>
              <a:gd name="connsiteY0" fmla="*/ 144271 h 2296863"/>
              <a:gd name="connsiteX1" fmla="*/ 1842868 w 12168554"/>
              <a:gd name="connsiteY1" fmla="*/ 228677 h 2296863"/>
              <a:gd name="connsiteX2" fmla="*/ 5739618 w 12168554"/>
              <a:gd name="connsiteY2" fmla="*/ 2296628 h 2296863"/>
              <a:gd name="connsiteX3" fmla="*/ 9481625 w 12168554"/>
              <a:gd name="connsiteY3" fmla="*/ 369354 h 2296863"/>
              <a:gd name="connsiteX4" fmla="*/ 12168554 w 12168554"/>
              <a:gd name="connsiteY4" fmla="*/ 1002401 h 2296863"/>
              <a:gd name="connsiteX0" fmla="*/ 0 w 12210757"/>
              <a:gd name="connsiteY0" fmla="*/ 48556 h 2552840"/>
              <a:gd name="connsiteX1" fmla="*/ 1885071 w 12210757"/>
              <a:gd name="connsiteY1" fmla="*/ 484654 h 2552840"/>
              <a:gd name="connsiteX2" fmla="*/ 5781821 w 12210757"/>
              <a:gd name="connsiteY2" fmla="*/ 2552605 h 2552840"/>
              <a:gd name="connsiteX3" fmla="*/ 9523828 w 12210757"/>
              <a:gd name="connsiteY3" fmla="*/ 625331 h 2552840"/>
              <a:gd name="connsiteX4" fmla="*/ 12210757 w 12210757"/>
              <a:gd name="connsiteY4" fmla="*/ 1258378 h 2552840"/>
              <a:gd name="connsiteX0" fmla="*/ 0 w 12210757"/>
              <a:gd name="connsiteY0" fmla="*/ 0 h 2504284"/>
              <a:gd name="connsiteX1" fmla="*/ 1885071 w 12210757"/>
              <a:gd name="connsiteY1" fmla="*/ 436098 h 2504284"/>
              <a:gd name="connsiteX2" fmla="*/ 5781821 w 12210757"/>
              <a:gd name="connsiteY2" fmla="*/ 2504049 h 2504284"/>
              <a:gd name="connsiteX3" fmla="*/ 9523828 w 12210757"/>
              <a:gd name="connsiteY3" fmla="*/ 576775 h 2504284"/>
              <a:gd name="connsiteX4" fmla="*/ 12210757 w 12210757"/>
              <a:gd name="connsiteY4" fmla="*/ 1209822 h 2504284"/>
              <a:gd name="connsiteX0" fmla="*/ 0 w 12210757"/>
              <a:gd name="connsiteY0" fmla="*/ 0 h 2504284"/>
              <a:gd name="connsiteX1" fmla="*/ 1885071 w 12210757"/>
              <a:gd name="connsiteY1" fmla="*/ 436098 h 2504284"/>
              <a:gd name="connsiteX2" fmla="*/ 6147581 w 12210757"/>
              <a:gd name="connsiteY2" fmla="*/ 2504049 h 2504284"/>
              <a:gd name="connsiteX3" fmla="*/ 9523828 w 12210757"/>
              <a:gd name="connsiteY3" fmla="*/ 576775 h 2504284"/>
              <a:gd name="connsiteX4" fmla="*/ 12210757 w 12210757"/>
              <a:gd name="connsiteY4" fmla="*/ 1209822 h 2504284"/>
              <a:gd name="connsiteX0" fmla="*/ 0 w 12210757"/>
              <a:gd name="connsiteY0" fmla="*/ 0 h 2505001"/>
              <a:gd name="connsiteX1" fmla="*/ 1885071 w 12210757"/>
              <a:gd name="connsiteY1" fmla="*/ 436098 h 2505001"/>
              <a:gd name="connsiteX2" fmla="*/ 6147581 w 12210757"/>
              <a:gd name="connsiteY2" fmla="*/ 2504049 h 2505001"/>
              <a:gd name="connsiteX3" fmla="*/ 9523828 w 12210757"/>
              <a:gd name="connsiteY3" fmla="*/ 576775 h 2505001"/>
              <a:gd name="connsiteX4" fmla="*/ 12210757 w 12210757"/>
              <a:gd name="connsiteY4" fmla="*/ 1209822 h 2505001"/>
              <a:gd name="connsiteX0" fmla="*/ 0 w 12210757"/>
              <a:gd name="connsiteY0" fmla="*/ 0 h 2504119"/>
              <a:gd name="connsiteX1" fmla="*/ 2757268 w 12210757"/>
              <a:gd name="connsiteY1" fmla="*/ 647113 h 2504119"/>
              <a:gd name="connsiteX2" fmla="*/ 6147581 w 12210757"/>
              <a:gd name="connsiteY2" fmla="*/ 2504049 h 2504119"/>
              <a:gd name="connsiteX3" fmla="*/ 9523828 w 12210757"/>
              <a:gd name="connsiteY3" fmla="*/ 576775 h 2504119"/>
              <a:gd name="connsiteX4" fmla="*/ 12210757 w 12210757"/>
              <a:gd name="connsiteY4" fmla="*/ 1209822 h 2504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0757" h="2504119">
                <a:moveTo>
                  <a:pt x="0" y="0"/>
                </a:moveTo>
                <a:cubicBezTo>
                  <a:pt x="471268" y="45720"/>
                  <a:pt x="1732671" y="229772"/>
                  <a:pt x="2757268" y="647113"/>
                </a:cubicBezTo>
                <a:cubicBezTo>
                  <a:pt x="3781865" y="1064454"/>
                  <a:pt x="5019821" y="2515772"/>
                  <a:pt x="6147581" y="2504049"/>
                </a:cubicBezTo>
                <a:cubicBezTo>
                  <a:pt x="7275341" y="2492326"/>
                  <a:pt x="8513299" y="792480"/>
                  <a:pt x="9523828" y="576775"/>
                </a:cubicBezTo>
                <a:cubicBezTo>
                  <a:pt x="10534357" y="361071"/>
                  <a:pt x="11403037" y="785446"/>
                  <a:pt x="12210757" y="1209822"/>
                </a:cubicBezTo>
              </a:path>
            </a:pathLst>
          </a:custGeom>
          <a:noFill/>
          <a:ln w="1270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矩形 8">
            <a:extLst>
              <a:ext uri="{FF2B5EF4-FFF2-40B4-BE49-F238E27FC236}">
                <a16:creationId xmlns="" xmlns:a14="http://schemas.microsoft.com/office/drawing/2010/main" xmlns:p14="http://schemas.microsoft.com/office/powerpoint/2010/main" xmlns:a16="http://schemas.microsoft.com/office/drawing/2014/main" id="{A23CD616-AF82-431C-8104-4231EDD07DB2}"/>
              </a:ext>
            </a:extLst>
          </p:cNvPr>
          <p:cNvSpPr/>
          <p:nvPr/>
        </p:nvSpPr>
        <p:spPr>
          <a:xfrm>
            <a:off x="1058822" y="3941318"/>
            <a:ext cx="2998620" cy="1384995"/>
          </a:xfrm>
          <a:prstGeom prst="rect">
            <a:avLst/>
          </a:prstGeom>
        </p:spPr>
        <p:txBody>
          <a:bodyPr wrap="square">
            <a:spAutoFit/>
          </a:bodyPr>
          <a:lstStyle/>
          <a:p>
            <a:pPr>
              <a:lnSpc>
                <a:spcPct val="150000"/>
              </a:lnSpc>
            </a:pPr>
            <a:r>
              <a:rPr lang="zh-CN" altLang="en-US" sz="1400" dirty="0">
                <a:solidFill>
                  <a:prstClr val="black"/>
                </a:solidFill>
                <a:cs typeface="+mn-ea"/>
                <a:sym typeface="+mn-lt"/>
              </a:rPr>
              <a:t>汉代张骞出使西域时，引进芝麻、胡桃，为月饼的制作增添了辅料，这时便出现了以胡桃仁为馅的圆形饼，名曰“胡饼”。</a:t>
            </a:r>
          </a:p>
        </p:txBody>
      </p:sp>
      <p:sp>
        <p:nvSpPr>
          <p:cNvPr id="10" name="矩形 9">
            <a:extLst>
              <a:ext uri="{FF2B5EF4-FFF2-40B4-BE49-F238E27FC236}">
                <a16:creationId xmlns="" xmlns:a14="http://schemas.microsoft.com/office/drawing/2010/main" xmlns:p14="http://schemas.microsoft.com/office/powerpoint/2010/main" xmlns:a16="http://schemas.microsoft.com/office/drawing/2014/main" id="{6F6A36AE-DDBE-4AA5-9F62-EEF591226A66}"/>
              </a:ext>
            </a:extLst>
          </p:cNvPr>
          <p:cNvSpPr/>
          <p:nvPr/>
        </p:nvSpPr>
        <p:spPr>
          <a:xfrm>
            <a:off x="1058822" y="3441694"/>
            <a:ext cx="2723405" cy="499624"/>
          </a:xfrm>
          <a:prstGeom prst="rect">
            <a:avLst/>
          </a:prstGeom>
        </p:spPr>
        <p:txBody>
          <a:bodyPr wrap="square">
            <a:spAutoFit/>
          </a:bodyPr>
          <a:lstStyle/>
          <a:p>
            <a:pPr>
              <a:lnSpc>
                <a:spcPct val="150000"/>
              </a:lnSpc>
            </a:pPr>
            <a:r>
              <a:rPr lang="zh-CN" altLang="en-US" sz="2000" b="1" dirty="0">
                <a:solidFill>
                  <a:prstClr val="black"/>
                </a:solidFill>
                <a:cs typeface="+mn-ea"/>
                <a:sym typeface="+mn-lt"/>
              </a:rPr>
              <a:t>好吃的月饼</a:t>
            </a:r>
          </a:p>
        </p:txBody>
      </p:sp>
      <p:sp>
        <p:nvSpPr>
          <p:cNvPr id="11" name="矩形 10">
            <a:extLst>
              <a:ext uri="{FF2B5EF4-FFF2-40B4-BE49-F238E27FC236}">
                <a16:creationId xmlns="" xmlns:a14="http://schemas.microsoft.com/office/drawing/2010/main" xmlns:p14="http://schemas.microsoft.com/office/powerpoint/2010/main" xmlns:a16="http://schemas.microsoft.com/office/drawing/2014/main" id="{FC413C63-2DD9-42FA-B035-7E37B27EF17D}"/>
              </a:ext>
            </a:extLst>
          </p:cNvPr>
          <p:cNvSpPr/>
          <p:nvPr/>
        </p:nvSpPr>
        <p:spPr>
          <a:xfrm>
            <a:off x="4734297" y="2027281"/>
            <a:ext cx="2998620" cy="1384995"/>
          </a:xfrm>
          <a:prstGeom prst="rect">
            <a:avLst/>
          </a:prstGeom>
        </p:spPr>
        <p:txBody>
          <a:bodyPr wrap="square">
            <a:spAutoFit/>
          </a:bodyPr>
          <a:lstStyle/>
          <a:p>
            <a:pPr>
              <a:lnSpc>
                <a:spcPct val="150000"/>
              </a:lnSpc>
            </a:pPr>
            <a:r>
              <a:rPr lang="zh-CN" altLang="en-US" sz="1400" dirty="0">
                <a:solidFill>
                  <a:prstClr val="black"/>
                </a:solidFill>
                <a:cs typeface="+mn-ea"/>
                <a:sym typeface="+mn-lt"/>
              </a:rPr>
              <a:t>汉代张骞出使西域时，引进芝麻、胡桃，为月饼的制作增添了辅料，这时便出现了以胡桃仁为馅的圆形饼，名曰“胡饼”。</a:t>
            </a:r>
          </a:p>
        </p:txBody>
      </p:sp>
      <p:sp>
        <p:nvSpPr>
          <p:cNvPr id="12" name="矩形 11">
            <a:extLst>
              <a:ext uri="{FF2B5EF4-FFF2-40B4-BE49-F238E27FC236}">
                <a16:creationId xmlns="" xmlns:a14="http://schemas.microsoft.com/office/drawing/2010/main" xmlns:p14="http://schemas.microsoft.com/office/powerpoint/2010/main" xmlns:a16="http://schemas.microsoft.com/office/drawing/2014/main" id="{8602B247-A473-4E2B-BA46-C7383ED2C3FF}"/>
              </a:ext>
            </a:extLst>
          </p:cNvPr>
          <p:cNvSpPr/>
          <p:nvPr/>
        </p:nvSpPr>
        <p:spPr>
          <a:xfrm>
            <a:off x="4734297" y="1527657"/>
            <a:ext cx="2723405" cy="499624"/>
          </a:xfrm>
          <a:prstGeom prst="rect">
            <a:avLst/>
          </a:prstGeom>
        </p:spPr>
        <p:txBody>
          <a:bodyPr wrap="square">
            <a:spAutoFit/>
          </a:bodyPr>
          <a:lstStyle/>
          <a:p>
            <a:pPr>
              <a:lnSpc>
                <a:spcPct val="150000"/>
              </a:lnSpc>
            </a:pPr>
            <a:r>
              <a:rPr lang="zh-CN" altLang="en-US" sz="2000" b="1" dirty="0">
                <a:solidFill>
                  <a:prstClr val="black"/>
                </a:solidFill>
                <a:cs typeface="+mn-ea"/>
                <a:sym typeface="+mn-lt"/>
              </a:rPr>
              <a:t>好吃的月饼</a:t>
            </a:r>
          </a:p>
        </p:txBody>
      </p:sp>
      <p:sp>
        <p:nvSpPr>
          <p:cNvPr id="13" name="矩形 12">
            <a:extLst>
              <a:ext uri="{FF2B5EF4-FFF2-40B4-BE49-F238E27FC236}">
                <a16:creationId xmlns="" xmlns:a14="http://schemas.microsoft.com/office/drawing/2010/main" xmlns:p14="http://schemas.microsoft.com/office/powerpoint/2010/main" xmlns:a16="http://schemas.microsoft.com/office/drawing/2014/main" id="{CA42B906-AA61-40B6-B76B-473A7BB42ACC}"/>
              </a:ext>
            </a:extLst>
          </p:cNvPr>
          <p:cNvSpPr/>
          <p:nvPr/>
        </p:nvSpPr>
        <p:spPr>
          <a:xfrm>
            <a:off x="8409773" y="3950839"/>
            <a:ext cx="2998620" cy="1384995"/>
          </a:xfrm>
          <a:prstGeom prst="rect">
            <a:avLst/>
          </a:prstGeom>
        </p:spPr>
        <p:txBody>
          <a:bodyPr wrap="square">
            <a:spAutoFit/>
          </a:bodyPr>
          <a:lstStyle/>
          <a:p>
            <a:pPr>
              <a:lnSpc>
                <a:spcPct val="150000"/>
              </a:lnSpc>
            </a:pPr>
            <a:r>
              <a:rPr lang="zh-CN" altLang="en-US" sz="1400" dirty="0">
                <a:solidFill>
                  <a:prstClr val="black"/>
                </a:solidFill>
                <a:cs typeface="+mn-ea"/>
                <a:sym typeface="+mn-lt"/>
              </a:rPr>
              <a:t>汉代张骞出使西域时，引进芝麻、胡桃，为月饼的制作增添了辅料，这时便出现了以胡桃仁为馅的圆形饼，名曰“胡饼”。</a:t>
            </a:r>
          </a:p>
        </p:txBody>
      </p:sp>
      <p:sp>
        <p:nvSpPr>
          <p:cNvPr id="14" name="矩形 13">
            <a:extLst>
              <a:ext uri="{FF2B5EF4-FFF2-40B4-BE49-F238E27FC236}">
                <a16:creationId xmlns="" xmlns:a14="http://schemas.microsoft.com/office/drawing/2010/main" xmlns:p14="http://schemas.microsoft.com/office/powerpoint/2010/main" xmlns:a16="http://schemas.microsoft.com/office/drawing/2014/main" id="{D261C688-89C3-4D39-BD9F-6304103E1058}"/>
              </a:ext>
            </a:extLst>
          </p:cNvPr>
          <p:cNvSpPr/>
          <p:nvPr/>
        </p:nvSpPr>
        <p:spPr>
          <a:xfrm>
            <a:off x="8409773" y="3451215"/>
            <a:ext cx="2723405" cy="499624"/>
          </a:xfrm>
          <a:prstGeom prst="rect">
            <a:avLst/>
          </a:prstGeom>
        </p:spPr>
        <p:txBody>
          <a:bodyPr wrap="square">
            <a:spAutoFit/>
          </a:bodyPr>
          <a:lstStyle/>
          <a:p>
            <a:pPr>
              <a:lnSpc>
                <a:spcPct val="150000"/>
              </a:lnSpc>
            </a:pPr>
            <a:r>
              <a:rPr lang="zh-CN" altLang="en-US" sz="2000" b="1" dirty="0">
                <a:solidFill>
                  <a:prstClr val="black"/>
                </a:solidFill>
                <a:cs typeface="+mn-ea"/>
                <a:sym typeface="+mn-lt"/>
              </a:rPr>
              <a:t>好吃的月饼</a:t>
            </a:r>
          </a:p>
        </p:txBody>
      </p:sp>
      <p:sp>
        <p:nvSpPr>
          <p:cNvPr id="15" name="椭圆 14">
            <a:extLst>
              <a:ext uri="{FF2B5EF4-FFF2-40B4-BE49-F238E27FC236}">
                <a16:creationId xmlns="" xmlns:a14="http://schemas.microsoft.com/office/drawing/2010/main" xmlns:p14="http://schemas.microsoft.com/office/powerpoint/2010/main" xmlns:a16="http://schemas.microsoft.com/office/drawing/2014/main" id="{42BE474A-3B52-46FC-8921-1F4E4AF11088}"/>
              </a:ext>
            </a:extLst>
          </p:cNvPr>
          <p:cNvSpPr/>
          <p:nvPr/>
        </p:nvSpPr>
        <p:spPr>
          <a:xfrm>
            <a:off x="10678868" y="1981819"/>
            <a:ext cx="495405" cy="5023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cs typeface="+mn-ea"/>
              <a:sym typeface="+mn-lt"/>
            </a:endParaRPr>
          </a:p>
        </p:txBody>
      </p:sp>
      <p:sp>
        <p:nvSpPr>
          <p:cNvPr id="16" name="文本框 15">
            <a:extLst>
              <a:ext uri="{FF2B5EF4-FFF2-40B4-BE49-F238E27FC236}">
                <a16:creationId xmlns="" xmlns:a14="http://schemas.microsoft.com/office/drawing/2010/main" xmlns:p14="http://schemas.microsoft.com/office/powerpoint/2010/main" xmlns:a16="http://schemas.microsoft.com/office/drawing/2014/main" id="{6391D7E4-4FFC-4384-A350-3536FDC1B9B0}"/>
              </a:ext>
            </a:extLst>
          </p:cNvPr>
          <p:cNvSpPr txBox="1"/>
          <p:nvPr/>
        </p:nvSpPr>
        <p:spPr>
          <a:xfrm>
            <a:off x="10526460" y="709594"/>
            <a:ext cx="800219" cy="1660322"/>
          </a:xfrm>
          <a:prstGeom prst="rect">
            <a:avLst/>
          </a:prstGeom>
          <a:noFill/>
        </p:spPr>
        <p:txBody>
          <a:bodyPr vert="eaVert" wrap="square" rtlCol="0">
            <a:spAutoFit/>
          </a:bodyPr>
          <a:lstStyle/>
          <a:p>
            <a:pPr algn="ctr"/>
            <a:r>
              <a:rPr lang="zh-CN" altLang="en-US" sz="4000" dirty="0">
                <a:cs typeface="+mn-ea"/>
                <a:sym typeface="+mn-lt"/>
              </a:rPr>
              <a:t>一章回</a:t>
            </a:r>
          </a:p>
        </p:txBody>
      </p:sp>
      <p:pic>
        <p:nvPicPr>
          <p:cNvPr id="7" name="图片 6">
            <a:extLst>
              <a:ext uri="{FF2B5EF4-FFF2-40B4-BE49-F238E27FC236}">
                <a16:creationId xmlns="" xmlns:a14="http://schemas.microsoft.com/office/drawing/2010/main" xmlns:p14="http://schemas.microsoft.com/office/powerpoint/2010/main" xmlns:a16="http://schemas.microsoft.com/office/drawing/2014/main" id="{A0693CC0-B7DF-499A-877D-BBD916B23617}"/>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793374" y="1267483"/>
            <a:ext cx="2490537" cy="2490537"/>
          </a:xfrm>
          <a:prstGeom prst="rect">
            <a:avLst/>
          </a:prstGeom>
        </p:spPr>
      </p:pic>
      <p:pic>
        <p:nvPicPr>
          <p:cNvPr id="19" name="图片 18">
            <a:extLst>
              <a:ext uri="{FF2B5EF4-FFF2-40B4-BE49-F238E27FC236}">
                <a16:creationId xmlns="" xmlns:a14="http://schemas.microsoft.com/office/drawing/2010/main" xmlns:p14="http://schemas.microsoft.com/office/powerpoint/2010/main" xmlns:a16="http://schemas.microsoft.com/office/drawing/2014/main" id="{9BA089DE-7D23-4F38-BA8A-3746523C2374}"/>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4734297" y="3375081"/>
            <a:ext cx="2490537" cy="2490537"/>
          </a:xfrm>
          <a:prstGeom prst="rect">
            <a:avLst/>
          </a:prstGeom>
        </p:spPr>
      </p:pic>
      <p:pic>
        <p:nvPicPr>
          <p:cNvPr id="20" name="图片 19">
            <a:extLst>
              <a:ext uri="{FF2B5EF4-FFF2-40B4-BE49-F238E27FC236}">
                <a16:creationId xmlns="" xmlns:a14="http://schemas.microsoft.com/office/drawing/2010/main" xmlns:p14="http://schemas.microsoft.com/office/powerpoint/2010/main" xmlns:a16="http://schemas.microsoft.com/office/drawing/2014/main" id="{C07210C7-6DAE-41B5-B8D5-AC8BF2D02106}"/>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127371" y="1471523"/>
            <a:ext cx="2490537" cy="2490537"/>
          </a:xfrm>
          <a:prstGeom prst="rect">
            <a:avLst/>
          </a:prstGeom>
        </p:spPr>
      </p:pic>
    </p:spTree>
    <p:extLst>
      <p:ext uri="{BB962C8B-B14F-4D97-AF65-F5344CB8AC3E}">
        <p14:creationId xmlns:p14="http://schemas.microsoft.com/office/powerpoint/2010/main" xmlns="" val="34652781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ppt_x</p:attrName>
                                        </p:attrNameLst>
                                      </p:cBhvr>
                                      <p:tavLst>
                                        <p:tav tm="0">
                                          <p:val>
                                            <p:strVal val="#ppt_x"/>
                                          </p:val>
                                        </p:tav>
                                        <p:tav tm="100000">
                                          <p:val>
                                            <p:strVal val="#ppt_x"/>
                                          </p:val>
                                        </p:tav>
                                      </p:tavLst>
                                    </p:anim>
                                    <p:anim calcmode="lin" valueType="num">
                                      <p:cBhvr>
                                        <p:cTn id="18" dur="5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strVal val="#ppt_x"/>
                                          </p:val>
                                        </p:tav>
                                        <p:tav tm="100000">
                                          <p:val>
                                            <p:strVal val="#ppt_x"/>
                                          </p:val>
                                        </p:tav>
                                      </p:tavLst>
                                    </p:anim>
                                    <p:anim calcmode="lin" valueType="num">
                                      <p:cBhvr>
                                        <p:cTn id="24" dur="5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anim calcmode="lin" valueType="num">
                                      <p:cBhvr>
                                        <p:cTn id="28" dur="500" fill="hold"/>
                                        <p:tgtEl>
                                          <p:spTgt spid="12"/>
                                        </p:tgtEl>
                                        <p:attrNameLst>
                                          <p:attrName>ppt_x</p:attrName>
                                        </p:attrNameLst>
                                      </p:cBhvr>
                                      <p:tavLst>
                                        <p:tav tm="0">
                                          <p:val>
                                            <p:strVal val="#ppt_x"/>
                                          </p:val>
                                        </p:tav>
                                        <p:tav tm="100000">
                                          <p:val>
                                            <p:strVal val="#ppt_x"/>
                                          </p:val>
                                        </p:tav>
                                      </p:tavLst>
                                    </p:anim>
                                    <p:anim calcmode="lin" valueType="num">
                                      <p:cBhvr>
                                        <p:cTn id="29" dur="5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anim calcmode="lin" valueType="num">
                                      <p:cBhvr>
                                        <p:cTn id="34" dur="500" fill="hold"/>
                                        <p:tgtEl>
                                          <p:spTgt spid="13"/>
                                        </p:tgtEl>
                                        <p:attrNameLst>
                                          <p:attrName>ppt_x</p:attrName>
                                        </p:attrNameLst>
                                      </p:cBhvr>
                                      <p:tavLst>
                                        <p:tav tm="0">
                                          <p:val>
                                            <p:strVal val="#ppt_x"/>
                                          </p:val>
                                        </p:tav>
                                        <p:tav tm="100000">
                                          <p:val>
                                            <p:strVal val="#ppt_x"/>
                                          </p:val>
                                        </p:tav>
                                      </p:tavLst>
                                    </p:anim>
                                    <p:anim calcmode="lin" valueType="num">
                                      <p:cBhvr>
                                        <p:cTn id="35" dur="500" fill="hold"/>
                                        <p:tgtEl>
                                          <p:spTgt spid="1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strVal val="#ppt_x"/>
                                          </p:val>
                                        </p:tav>
                                        <p:tav tm="100000">
                                          <p:val>
                                            <p:strVal val="#ppt_x"/>
                                          </p:val>
                                        </p:tav>
                                      </p:tavLst>
                                    </p:anim>
                                    <p:anim calcmode="lin" valueType="num">
                                      <p:cBhvr>
                                        <p:cTn id="40"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圆角 11">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2FE7DC1C-0AC0-457C-8CF4-2D51012A3598}"/>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6" name="组合 5">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9774A170-F067-4D69-BF9A-628E976F4BED}"/>
              </a:ext>
            </a:extLst>
          </p:cNvPr>
          <p:cNvGrpSpPr/>
          <p:nvPr/>
        </p:nvGrpSpPr>
        <p:grpSpPr>
          <a:xfrm>
            <a:off x="8534699" y="1303145"/>
            <a:ext cx="2031326" cy="3966210"/>
            <a:chOff x="7280646" y="1470787"/>
            <a:chExt cx="2031326" cy="3966210"/>
          </a:xfrm>
        </p:grpSpPr>
        <p:grpSp>
          <p:nvGrpSpPr>
            <p:cNvPr id="7" name="组合 6">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62FC344B-942F-4E75-8EF1-B6575127D153}"/>
                </a:ext>
              </a:extLst>
            </p:cNvPr>
            <p:cNvGrpSpPr/>
            <p:nvPr/>
          </p:nvGrpSpPr>
          <p:grpSpPr>
            <a:xfrm>
              <a:off x="8296309" y="1470787"/>
              <a:ext cx="1015663" cy="2507371"/>
              <a:chOff x="3439535" y="1242748"/>
              <a:chExt cx="1015663" cy="2939205"/>
            </a:xfrm>
          </p:grpSpPr>
          <p:sp>
            <p:nvSpPr>
              <p:cNvPr id="9" name="椭圆 8">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D7FC405C-1F8A-4360-85E6-DB98CA41B9C0}"/>
                  </a:ext>
                </a:extLst>
              </p:cNvPr>
              <p:cNvSpPr/>
              <p:nvPr/>
            </p:nvSpPr>
            <p:spPr>
              <a:xfrm>
                <a:off x="3582532" y="3341393"/>
                <a:ext cx="729667" cy="840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10" name="文本框 9">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E3C8FFF1-E07E-405B-A242-FC3972062779}"/>
                  </a:ext>
                </a:extLst>
              </p:cNvPr>
              <p:cNvSpPr txBox="1"/>
              <p:nvPr/>
            </p:nvSpPr>
            <p:spPr>
              <a:xfrm>
                <a:off x="3439535" y="1242748"/>
                <a:ext cx="1015663" cy="2777881"/>
              </a:xfrm>
              <a:prstGeom prst="rect">
                <a:avLst/>
              </a:prstGeom>
              <a:noFill/>
            </p:spPr>
            <p:txBody>
              <a:bodyPr vert="eaVert" wrap="square" rtlCol="0">
                <a:spAutoFit/>
              </a:bodyPr>
              <a:lstStyle/>
              <a:p>
                <a:pPr algn="ctr"/>
                <a:r>
                  <a:rPr lang="zh-CN" altLang="en-US" sz="5400" dirty="0">
                    <a:cs typeface="+mn-ea"/>
                    <a:sym typeface="+mn-lt"/>
                  </a:rPr>
                  <a:t>二章回</a:t>
                </a:r>
              </a:p>
            </p:txBody>
          </p:sp>
        </p:grpSp>
        <p:sp>
          <p:nvSpPr>
            <p:cNvPr id="8" name="矩形 7">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8460645D-8BEA-4970-A103-758EA4931275}"/>
                </a:ext>
              </a:extLst>
            </p:cNvPr>
            <p:cNvSpPr/>
            <p:nvPr/>
          </p:nvSpPr>
          <p:spPr>
            <a:xfrm>
              <a:off x="7280646" y="1785998"/>
              <a:ext cx="1015663" cy="3650999"/>
            </a:xfrm>
            <a:prstGeom prst="rect">
              <a:avLst/>
            </a:prstGeom>
          </p:spPr>
          <p:txBody>
            <a:bodyPr vert="eaVert" wrap="none">
              <a:spAutoFit/>
            </a:bodyPr>
            <a:lstStyle/>
            <a:p>
              <a:r>
                <a:rPr lang="zh-CN" altLang="en-US" sz="5400" kern="0" spc="150" dirty="0">
                  <a:solidFill>
                    <a:srgbClr val="1C2A45"/>
                  </a:solidFill>
                  <a:cs typeface="+mn-ea"/>
                  <a:sym typeface="+mn-lt"/>
                </a:rPr>
                <a:t>中秋的风俗</a:t>
              </a:r>
              <a:endParaRPr lang="zh-CN" altLang="en-US" sz="5400" kern="0" spc="150" dirty="0">
                <a:cs typeface="+mn-ea"/>
                <a:sym typeface="+mn-lt"/>
              </a:endParaRPr>
            </a:p>
          </p:txBody>
        </p:sp>
      </p:grpSp>
      <p:pic>
        <p:nvPicPr>
          <p:cNvPr id="11" name="图片 10">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496D4BF5-4315-4FE8-84EC-941B80EDEE44}"/>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355649" y="748144"/>
            <a:ext cx="6010275" cy="5307583"/>
          </a:xfrm>
          <a:prstGeom prst="rect">
            <a:avLst/>
          </a:prstGeom>
        </p:spPr>
      </p:pic>
    </p:spTree>
    <p:extLst>
      <p:ext uri="{BB962C8B-B14F-4D97-AF65-F5344CB8AC3E}">
        <p14:creationId xmlns:p14="http://schemas.microsoft.com/office/powerpoint/2010/main" xmlns="" val="1295623887"/>
      </p:ext>
    </p:extLst>
  </p:cSld>
  <p:clrMapOvr>
    <a:masterClrMapping/>
  </p:clrMapOvr>
  <mc:AlternateContent xmlns:mc="http://schemas.openxmlformats.org/markup-compatibility/2006">
    <mc:Choice xmlns="" xmlns:a16="http://schemas.microsoft.com/office/drawing/2014/main"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a:extLst>
              <a:ext uri="{FF2B5EF4-FFF2-40B4-BE49-F238E27FC236}">
                <a16:creationId xmlns="" xmlns:a14="http://schemas.microsoft.com/office/drawing/2010/main" xmlns:p14="http://schemas.microsoft.com/office/powerpoint/2010/main" xmlns:a16="http://schemas.microsoft.com/office/drawing/2014/main" id="{7CE13D52-5F82-4620-850A-ED069F9213E7}"/>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6" name="组合 5">
            <a:extLst>
              <a:ext uri="{FF2B5EF4-FFF2-40B4-BE49-F238E27FC236}">
                <a16:creationId xmlns="" xmlns:a14="http://schemas.microsoft.com/office/drawing/2010/main" xmlns:p14="http://schemas.microsoft.com/office/powerpoint/2010/main" xmlns:a16="http://schemas.microsoft.com/office/drawing/2014/main" id="{ACA6ABFB-25D3-4E97-A706-C8832B095923}"/>
              </a:ext>
            </a:extLst>
          </p:cNvPr>
          <p:cNvGrpSpPr/>
          <p:nvPr/>
        </p:nvGrpSpPr>
        <p:grpSpPr>
          <a:xfrm>
            <a:off x="2051708" y="1206237"/>
            <a:ext cx="3014636" cy="923330"/>
            <a:chOff x="3439534" y="1375602"/>
            <a:chExt cx="3014636" cy="1082351"/>
          </a:xfrm>
        </p:grpSpPr>
        <p:sp>
          <p:nvSpPr>
            <p:cNvPr id="8" name="椭圆 7">
              <a:extLst>
                <a:ext uri="{FF2B5EF4-FFF2-40B4-BE49-F238E27FC236}">
                  <a16:creationId xmlns="" xmlns:a14="http://schemas.microsoft.com/office/drawing/2010/main" xmlns:p14="http://schemas.microsoft.com/office/powerpoint/2010/main" xmlns:a16="http://schemas.microsoft.com/office/drawing/2014/main" id="{4072BE33-B2C2-47C0-95A1-6DC09FCF0F3B}"/>
                </a:ext>
              </a:extLst>
            </p:cNvPr>
            <p:cNvSpPr/>
            <p:nvPr/>
          </p:nvSpPr>
          <p:spPr>
            <a:xfrm>
              <a:off x="5724503" y="1617393"/>
              <a:ext cx="729667" cy="840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9" name="文本框 8">
              <a:extLst>
                <a:ext uri="{FF2B5EF4-FFF2-40B4-BE49-F238E27FC236}">
                  <a16:creationId xmlns="" xmlns:a14="http://schemas.microsoft.com/office/drawing/2010/main" xmlns:p14="http://schemas.microsoft.com/office/powerpoint/2010/main" xmlns:a16="http://schemas.microsoft.com/office/drawing/2014/main" id="{A62DB1C1-E2CA-4098-B322-F278BA26C017}"/>
                </a:ext>
              </a:extLst>
            </p:cNvPr>
            <p:cNvSpPr txBox="1"/>
            <p:nvPr/>
          </p:nvSpPr>
          <p:spPr>
            <a:xfrm>
              <a:off x="3439534" y="1375602"/>
              <a:ext cx="3014635" cy="1082351"/>
            </a:xfrm>
            <a:prstGeom prst="rect">
              <a:avLst/>
            </a:prstGeom>
            <a:noFill/>
          </p:spPr>
          <p:txBody>
            <a:bodyPr vert="horz" wrap="square" rtlCol="0">
              <a:spAutoFit/>
            </a:bodyPr>
            <a:lstStyle/>
            <a:p>
              <a:pPr algn="ctr"/>
              <a:r>
                <a:rPr lang="zh-CN" altLang="en-US" sz="5400" dirty="0">
                  <a:cs typeface="+mn-ea"/>
                  <a:sym typeface="+mn-lt"/>
                </a:rPr>
                <a:t>二章回</a:t>
              </a:r>
            </a:p>
          </p:txBody>
        </p:sp>
      </p:grpSp>
      <p:sp>
        <p:nvSpPr>
          <p:cNvPr id="10" name="矩形 9">
            <a:extLst>
              <a:ext uri="{FF2B5EF4-FFF2-40B4-BE49-F238E27FC236}">
                <a16:creationId xmlns="" xmlns:a14="http://schemas.microsoft.com/office/drawing/2010/main" xmlns:p14="http://schemas.microsoft.com/office/powerpoint/2010/main" xmlns:a16="http://schemas.microsoft.com/office/drawing/2014/main" id="{BC9687AF-0117-43A7-B629-A3049E814B83}"/>
              </a:ext>
            </a:extLst>
          </p:cNvPr>
          <p:cNvSpPr/>
          <p:nvPr/>
        </p:nvSpPr>
        <p:spPr>
          <a:xfrm>
            <a:off x="9862536" y="2129567"/>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中秋习俗</a:t>
            </a:r>
            <a:endParaRPr sz="2400" dirty="0">
              <a:solidFill>
                <a:srgbClr val="1C2A45"/>
              </a:solidFill>
              <a:cs typeface="+mn-ea"/>
              <a:sym typeface="+mn-lt"/>
            </a:endParaRPr>
          </a:p>
        </p:txBody>
      </p:sp>
      <p:sp>
        <p:nvSpPr>
          <p:cNvPr id="11" name="任意多边形 864">
            <a:extLst>
              <a:ext uri="{FF2B5EF4-FFF2-40B4-BE49-F238E27FC236}">
                <a16:creationId xmlns="" xmlns:a14="http://schemas.microsoft.com/office/drawing/2010/main" xmlns:p14="http://schemas.microsoft.com/office/powerpoint/2010/main" xmlns:a16="http://schemas.microsoft.com/office/drawing/2014/main" id="{C63163C3-FA9C-49D9-A624-C4B7C6EE26B8}"/>
              </a:ext>
            </a:extLst>
          </p:cNvPr>
          <p:cNvSpPr/>
          <p:nvPr/>
        </p:nvSpPr>
        <p:spPr bwMode="auto">
          <a:xfrm rot="10800000">
            <a:off x="9908702" y="3549838"/>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2" name="任意多边形 865">
            <a:extLst>
              <a:ext uri="{FF2B5EF4-FFF2-40B4-BE49-F238E27FC236}">
                <a16:creationId xmlns="" xmlns:a14="http://schemas.microsoft.com/office/drawing/2010/main" xmlns:p14="http://schemas.microsoft.com/office/powerpoint/2010/main" xmlns:a16="http://schemas.microsoft.com/office/drawing/2014/main" id="{6303F3F1-C84D-41DA-B922-790CF47001DF}"/>
              </a:ext>
            </a:extLst>
          </p:cNvPr>
          <p:cNvSpPr/>
          <p:nvPr/>
        </p:nvSpPr>
        <p:spPr bwMode="auto">
          <a:xfrm flipH="1">
            <a:off x="9916155" y="1897769"/>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3" name="矩形 12">
            <a:extLst>
              <a:ext uri="{FF2B5EF4-FFF2-40B4-BE49-F238E27FC236}">
                <a16:creationId xmlns="" xmlns:a14="http://schemas.microsoft.com/office/drawing/2010/main" xmlns:p14="http://schemas.microsoft.com/office/powerpoint/2010/main" xmlns:a16="http://schemas.microsoft.com/office/drawing/2014/main" id="{BD1843DD-1370-4452-ABAA-A6D311DEEF99}"/>
              </a:ext>
            </a:extLst>
          </p:cNvPr>
          <p:cNvSpPr/>
          <p:nvPr/>
        </p:nvSpPr>
        <p:spPr>
          <a:xfrm>
            <a:off x="5409638" y="2025665"/>
            <a:ext cx="4339650" cy="3280144"/>
          </a:xfrm>
          <a:prstGeom prst="rect">
            <a:avLst/>
          </a:prstGeom>
        </p:spPr>
        <p:txBody>
          <a:bodyPr vert="eaVert" wrap="square">
            <a:spAutoFit/>
          </a:bodyPr>
          <a:lstStyle/>
          <a:p>
            <a:pPr algn="just">
              <a:lnSpc>
                <a:spcPct val="150000"/>
              </a:lnSpc>
            </a:pPr>
            <a:r>
              <a:rPr lang="zh-CN" altLang="en-US" dirty="0">
                <a:solidFill>
                  <a:schemeClr val="tx1">
                    <a:lumMod val="85000"/>
                    <a:lumOff val="15000"/>
                  </a:schemeClr>
                </a:solidFill>
                <a:cs typeface="+mn-ea"/>
                <a:sym typeface="+mn-lt"/>
              </a:rPr>
              <a:t>月饼的制作从唐代以后越来越考究。苏东坡有诗写道：“小饼如嚼 月，中 有酥和饴”。</a:t>
            </a:r>
            <a:endParaRPr lang="en-US" altLang="zh-CN" dirty="0">
              <a:solidFill>
                <a:schemeClr val="tx1">
                  <a:lumMod val="85000"/>
                  <a:lumOff val="15000"/>
                </a:schemeClr>
              </a:solidFill>
              <a:cs typeface="+mn-ea"/>
              <a:sym typeface="+mn-lt"/>
            </a:endParaRPr>
          </a:p>
          <a:p>
            <a:pPr algn="just">
              <a:lnSpc>
                <a:spcPct val="150000"/>
              </a:lnSpc>
            </a:pPr>
            <a:r>
              <a:rPr lang="zh-CN" altLang="en-US" dirty="0">
                <a:solidFill>
                  <a:schemeClr val="tx1">
                    <a:lumMod val="85000"/>
                    <a:lumOff val="15000"/>
                  </a:schemeClr>
                </a:solidFill>
                <a:cs typeface="+mn-ea"/>
                <a:sym typeface="+mn-lt"/>
              </a:rPr>
              <a:t>月饼的制作从唐代以后越来越考究。苏东坡有诗写道：“小饼如嚼 月，中 有酥和饴”。</a:t>
            </a:r>
          </a:p>
          <a:p>
            <a:pPr algn="just">
              <a:lnSpc>
                <a:spcPct val="150000"/>
              </a:lnSpc>
            </a:pPr>
            <a:r>
              <a:rPr lang="zh-CN" altLang="en-US" dirty="0">
                <a:solidFill>
                  <a:schemeClr val="tx1">
                    <a:lumMod val="85000"/>
                    <a:lumOff val="15000"/>
                  </a:schemeClr>
                </a:solidFill>
                <a:cs typeface="+mn-ea"/>
                <a:sym typeface="+mn-lt"/>
              </a:rPr>
              <a:t>月饼的制作从唐代以后越来越考究。苏东坡有诗写道：“小饼如嚼 月，中 有酥和饴”。</a:t>
            </a:r>
          </a:p>
          <a:p>
            <a:pPr algn="just">
              <a:lnSpc>
                <a:spcPct val="150000"/>
              </a:lnSpc>
            </a:pPr>
            <a:endParaRPr lang="zh-CN" altLang="en-US" dirty="0">
              <a:solidFill>
                <a:schemeClr val="tx1">
                  <a:lumMod val="85000"/>
                  <a:lumOff val="15000"/>
                </a:schemeClr>
              </a:solidFill>
              <a:cs typeface="+mn-ea"/>
              <a:sym typeface="+mn-lt"/>
            </a:endParaRPr>
          </a:p>
        </p:txBody>
      </p:sp>
      <p:pic>
        <p:nvPicPr>
          <p:cNvPr id="4" name="图片 3">
            <a:extLst>
              <a:ext uri="{FF2B5EF4-FFF2-40B4-BE49-F238E27FC236}">
                <a16:creationId xmlns="" xmlns:a14="http://schemas.microsoft.com/office/drawing/2010/main" xmlns:p14="http://schemas.microsoft.com/office/powerpoint/2010/main" xmlns:a16="http://schemas.microsoft.com/office/drawing/2014/main" id="{C1947669-A96C-48FE-A017-BAAE49A9DC66}"/>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711894" y="2487330"/>
            <a:ext cx="3694265" cy="3429000"/>
          </a:xfrm>
          <a:prstGeom prst="rect">
            <a:avLst/>
          </a:prstGeom>
        </p:spPr>
      </p:pic>
    </p:spTree>
    <p:extLst>
      <p:ext uri="{BB962C8B-B14F-4D97-AF65-F5344CB8AC3E}">
        <p14:creationId xmlns:p14="http://schemas.microsoft.com/office/powerpoint/2010/main" xmlns="" val="10267687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35" presetClass="entr" presetSubtype="0" fill="hold" grpId="0" nodeType="with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style.rotation</p:attrName>
                                        </p:attrNameLst>
                                      </p:cBhvr>
                                      <p:tavLst>
                                        <p:tav tm="0">
                                          <p:val>
                                            <p:fltVal val="720"/>
                                          </p:val>
                                        </p:tav>
                                        <p:tav tm="100000">
                                          <p:val>
                                            <p:fltVal val="0"/>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 calcmode="lin" valueType="num">
                                      <p:cBhvr>
                                        <p:cTn id="25" dur="500" fill="hold"/>
                                        <p:tgtEl>
                                          <p:spTgt spid="1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4="http://schemas.microsoft.com/office/drawing/2010/main" xmlns:p14="http://schemas.microsoft.com/office/powerpoint/2010/main" xmlns:a16="http://schemas.microsoft.com/office/drawing/2014/main" id="{8B81B052-795E-4101-A234-09E85EDD6252}"/>
              </a:ext>
            </a:extLst>
          </p:cNvPr>
          <p:cNvSpPr/>
          <p:nvPr/>
        </p:nvSpPr>
        <p:spPr>
          <a:xfrm>
            <a:off x="2559499" y="-568463"/>
            <a:ext cx="9885719" cy="9885719"/>
          </a:xfrm>
          <a:prstGeom prst="ellipse">
            <a:avLst/>
          </a:prstGeom>
          <a:solidFill>
            <a:schemeClr val="accent1">
              <a:alpha val="8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grpSp>
        <p:nvGrpSpPr>
          <p:cNvPr id="14" name="组合 13">
            <a:extLst>
              <a:ext uri="{FF2B5EF4-FFF2-40B4-BE49-F238E27FC236}">
                <a16:creationId xmlns="" xmlns:a14="http://schemas.microsoft.com/office/drawing/2010/main" xmlns:p14="http://schemas.microsoft.com/office/powerpoint/2010/main" xmlns:a16="http://schemas.microsoft.com/office/drawing/2014/main" id="{1EE01C32-368E-4BCB-BA82-DAE56168DB5B}"/>
              </a:ext>
            </a:extLst>
          </p:cNvPr>
          <p:cNvGrpSpPr/>
          <p:nvPr/>
        </p:nvGrpSpPr>
        <p:grpSpPr>
          <a:xfrm>
            <a:off x="4067919" y="2281792"/>
            <a:ext cx="800219" cy="1774622"/>
            <a:chOff x="5695890" y="809640"/>
            <a:chExt cx="800219" cy="1774622"/>
          </a:xfrm>
        </p:grpSpPr>
        <p:sp>
          <p:nvSpPr>
            <p:cNvPr id="3" name="椭圆 2">
              <a:extLst>
                <a:ext uri="{FF2B5EF4-FFF2-40B4-BE49-F238E27FC236}">
                  <a16:creationId xmlns="" xmlns:a14="http://schemas.microsoft.com/office/drawing/2010/main" xmlns:p14="http://schemas.microsoft.com/office/powerpoint/2010/main" xmlns:a16="http://schemas.microsoft.com/office/drawing/2014/main" id="{F835F81C-51AE-47D6-93FB-3843A4242EBF}"/>
                </a:ext>
              </a:extLst>
            </p:cNvPr>
            <p:cNvSpPr/>
            <p:nvPr/>
          </p:nvSpPr>
          <p:spPr>
            <a:xfrm>
              <a:off x="5848298" y="2081865"/>
              <a:ext cx="495405" cy="5023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cs typeface="+mn-ea"/>
                <a:sym typeface="+mn-lt"/>
              </a:endParaRPr>
            </a:p>
          </p:txBody>
        </p:sp>
        <p:sp>
          <p:nvSpPr>
            <p:cNvPr id="4" name="文本框 3">
              <a:extLst>
                <a:ext uri="{FF2B5EF4-FFF2-40B4-BE49-F238E27FC236}">
                  <a16:creationId xmlns="" xmlns:a14="http://schemas.microsoft.com/office/drawing/2010/main" xmlns:p14="http://schemas.microsoft.com/office/powerpoint/2010/main" xmlns:a16="http://schemas.microsoft.com/office/drawing/2014/main" id="{83E0AC9A-DB85-45D6-97C6-A4484BB6DA15}"/>
                </a:ext>
              </a:extLst>
            </p:cNvPr>
            <p:cNvSpPr txBox="1"/>
            <p:nvPr/>
          </p:nvSpPr>
          <p:spPr>
            <a:xfrm>
              <a:off x="5695890" y="809640"/>
              <a:ext cx="800219" cy="1660322"/>
            </a:xfrm>
            <a:prstGeom prst="rect">
              <a:avLst/>
            </a:prstGeom>
            <a:noFill/>
          </p:spPr>
          <p:txBody>
            <a:bodyPr vert="eaVert" wrap="square" rtlCol="0">
              <a:spAutoFit/>
            </a:bodyPr>
            <a:lstStyle/>
            <a:p>
              <a:pPr algn="ctr"/>
              <a:r>
                <a:rPr lang="zh-CN" altLang="en-US" sz="4000" dirty="0">
                  <a:cs typeface="+mn-ea"/>
                  <a:sym typeface="+mn-lt"/>
                </a:rPr>
                <a:t>二章回</a:t>
              </a:r>
            </a:p>
          </p:txBody>
        </p:sp>
      </p:grpSp>
      <p:pic>
        <p:nvPicPr>
          <p:cNvPr id="6" name="图片 5">
            <a:extLst>
              <a:ext uri="{FF2B5EF4-FFF2-40B4-BE49-F238E27FC236}">
                <a16:creationId xmlns="" xmlns:a14="http://schemas.microsoft.com/office/drawing/2010/main" xmlns:p14="http://schemas.microsoft.com/office/powerpoint/2010/main" xmlns:a16="http://schemas.microsoft.com/office/drawing/2014/main" id="{55A8319A-AD8E-4103-9C79-1CFAFAA7E61E}"/>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7838277" y="1102872"/>
            <a:ext cx="4352587" cy="5907084"/>
          </a:xfrm>
          <a:prstGeom prst="rect">
            <a:avLst/>
          </a:prstGeom>
        </p:spPr>
      </p:pic>
      <p:sp>
        <p:nvSpPr>
          <p:cNvPr id="13" name="矩形 12">
            <a:extLst>
              <a:ext uri="{FF2B5EF4-FFF2-40B4-BE49-F238E27FC236}">
                <a16:creationId xmlns="" xmlns:a14="http://schemas.microsoft.com/office/drawing/2010/main" xmlns:p14="http://schemas.microsoft.com/office/powerpoint/2010/main" xmlns:a16="http://schemas.microsoft.com/office/drawing/2014/main" id="{B53516B8-44AF-4E3F-B5D8-8293A00FC9BB}"/>
              </a:ext>
            </a:extLst>
          </p:cNvPr>
          <p:cNvSpPr/>
          <p:nvPr/>
        </p:nvSpPr>
        <p:spPr>
          <a:xfrm>
            <a:off x="5417133" y="2455628"/>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中秋传统</a:t>
            </a:r>
            <a:endParaRPr sz="2400" dirty="0">
              <a:solidFill>
                <a:srgbClr val="1C2A45"/>
              </a:solidFill>
              <a:cs typeface="+mn-ea"/>
              <a:sym typeface="+mn-lt"/>
            </a:endParaRPr>
          </a:p>
        </p:txBody>
      </p:sp>
      <p:sp>
        <p:nvSpPr>
          <p:cNvPr id="15" name="任意多边形 864">
            <a:extLst>
              <a:ext uri="{FF2B5EF4-FFF2-40B4-BE49-F238E27FC236}">
                <a16:creationId xmlns="" xmlns:a14="http://schemas.microsoft.com/office/drawing/2010/main" xmlns:p14="http://schemas.microsoft.com/office/powerpoint/2010/main" xmlns:a16="http://schemas.microsoft.com/office/drawing/2014/main" id="{60FE0423-C14A-45CE-A789-1FA1B4CEA08C}"/>
              </a:ext>
            </a:extLst>
          </p:cNvPr>
          <p:cNvSpPr/>
          <p:nvPr/>
        </p:nvSpPr>
        <p:spPr bwMode="auto">
          <a:xfrm rot="10800000">
            <a:off x="5463299" y="3875899"/>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bg1"/>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21" name="任意多边形 865">
            <a:extLst>
              <a:ext uri="{FF2B5EF4-FFF2-40B4-BE49-F238E27FC236}">
                <a16:creationId xmlns="" xmlns:a14="http://schemas.microsoft.com/office/drawing/2010/main" xmlns:p14="http://schemas.microsoft.com/office/powerpoint/2010/main" xmlns:a16="http://schemas.microsoft.com/office/drawing/2014/main" id="{47FC55A4-6C94-46FB-B992-58E7730110A1}"/>
              </a:ext>
            </a:extLst>
          </p:cNvPr>
          <p:cNvSpPr/>
          <p:nvPr/>
        </p:nvSpPr>
        <p:spPr bwMode="auto">
          <a:xfrm flipH="1">
            <a:off x="5470752" y="2223830"/>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bg1"/>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22" name="矩形 21">
            <a:extLst>
              <a:ext uri="{FF2B5EF4-FFF2-40B4-BE49-F238E27FC236}">
                <a16:creationId xmlns="" xmlns:a14="http://schemas.microsoft.com/office/drawing/2010/main" xmlns:p14="http://schemas.microsoft.com/office/powerpoint/2010/main" xmlns:a16="http://schemas.microsoft.com/office/drawing/2014/main" id="{033AFC16-9780-4FE7-8703-F5B2107FFDDE}"/>
              </a:ext>
            </a:extLst>
          </p:cNvPr>
          <p:cNvSpPr/>
          <p:nvPr/>
        </p:nvSpPr>
        <p:spPr>
          <a:xfrm>
            <a:off x="6113467" y="2302042"/>
            <a:ext cx="830997" cy="3280144"/>
          </a:xfrm>
          <a:prstGeom prst="rect">
            <a:avLst/>
          </a:prstGeom>
        </p:spPr>
        <p:txBody>
          <a:bodyPr vert="eaVert" wrap="square">
            <a:spAutoFit/>
          </a:bodyPr>
          <a:lstStyle/>
          <a:p>
            <a:pPr algn="just">
              <a:lnSpc>
                <a:spcPct val="150000"/>
              </a:lnSpc>
            </a:pPr>
            <a:r>
              <a:rPr lang="zh-CN" altLang="en-US" sz="1400" dirty="0">
                <a:solidFill>
                  <a:schemeClr val="tx1">
                    <a:lumMod val="85000"/>
                    <a:lumOff val="15000"/>
                  </a:schemeClr>
                </a:solidFill>
                <a:cs typeface="+mn-ea"/>
                <a:sym typeface="+mn-lt"/>
              </a:rPr>
              <a:t>中秋之夜，献月饼、献瓜果，赏月的活动，大致和内地相仿。</a:t>
            </a:r>
            <a:endParaRPr sz="1400" dirty="0">
              <a:solidFill>
                <a:schemeClr val="tx1">
                  <a:lumMod val="85000"/>
                  <a:lumOff val="15000"/>
                </a:schemeClr>
              </a:solidFill>
              <a:cs typeface="+mn-ea"/>
              <a:sym typeface="+mn-lt"/>
            </a:endParaRPr>
          </a:p>
        </p:txBody>
      </p:sp>
      <p:sp>
        <p:nvSpPr>
          <p:cNvPr id="23" name="矩形 22">
            <a:extLst>
              <a:ext uri="{FF2B5EF4-FFF2-40B4-BE49-F238E27FC236}">
                <a16:creationId xmlns="" xmlns:a14="http://schemas.microsoft.com/office/drawing/2010/main" xmlns:p14="http://schemas.microsoft.com/office/powerpoint/2010/main" xmlns:a16="http://schemas.microsoft.com/office/drawing/2014/main" id="{7CCE2863-A3BE-47F1-A088-1AD9DBB88574}"/>
              </a:ext>
            </a:extLst>
          </p:cNvPr>
          <p:cNvSpPr/>
          <p:nvPr/>
        </p:nvSpPr>
        <p:spPr>
          <a:xfrm>
            <a:off x="6565161" y="1102872"/>
            <a:ext cx="1477328" cy="3280144"/>
          </a:xfrm>
          <a:prstGeom prst="rect">
            <a:avLst/>
          </a:prstGeom>
        </p:spPr>
        <p:txBody>
          <a:bodyPr vert="eaVert" wrap="square">
            <a:spAutoFit/>
          </a:bodyPr>
          <a:lstStyle/>
          <a:p>
            <a:pPr algn="just">
              <a:lnSpc>
                <a:spcPct val="150000"/>
              </a:lnSpc>
            </a:pPr>
            <a:r>
              <a:rPr lang="zh-CN" altLang="en-US" sz="1400" dirty="0">
                <a:solidFill>
                  <a:schemeClr val="tx1">
                    <a:lumMod val="85000"/>
                    <a:lumOff val="15000"/>
                  </a:schemeClr>
                </a:solidFill>
                <a:cs typeface="+mn-ea"/>
                <a:sym typeface="+mn-lt"/>
              </a:rPr>
              <a:t>但青海的中秋月饼却别具一格， 在青海，做献月的月饼，分大月饼和小月饼两种，均用扇蒸笼做。</a:t>
            </a:r>
          </a:p>
          <a:p>
            <a:pPr algn="just">
              <a:lnSpc>
                <a:spcPct val="150000"/>
              </a:lnSpc>
            </a:pPr>
            <a:endParaRPr lang="zh-CN" altLang="en-US" sz="1400" dirty="0">
              <a:solidFill>
                <a:schemeClr val="tx1">
                  <a:lumMod val="85000"/>
                  <a:lumOff val="15000"/>
                </a:schemeClr>
              </a:solidFill>
              <a:cs typeface="+mn-ea"/>
              <a:sym typeface="+mn-lt"/>
            </a:endParaRPr>
          </a:p>
        </p:txBody>
      </p:sp>
      <p:sp>
        <p:nvSpPr>
          <p:cNvPr id="24" name="任意多边形 865">
            <a:extLst>
              <a:ext uri="{FF2B5EF4-FFF2-40B4-BE49-F238E27FC236}">
                <a16:creationId xmlns="" xmlns:a14="http://schemas.microsoft.com/office/drawing/2010/main" xmlns:p14="http://schemas.microsoft.com/office/powerpoint/2010/main" xmlns:a16="http://schemas.microsoft.com/office/drawing/2014/main" id="{6393D202-FD02-486A-96CD-697F53D5949C}"/>
              </a:ext>
            </a:extLst>
          </p:cNvPr>
          <p:cNvSpPr/>
          <p:nvPr/>
        </p:nvSpPr>
        <p:spPr bwMode="auto">
          <a:xfrm flipH="1">
            <a:off x="7375477" y="727914"/>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bg1"/>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Tree>
    <p:extLst>
      <p:ext uri="{BB962C8B-B14F-4D97-AF65-F5344CB8AC3E}">
        <p14:creationId xmlns:p14="http://schemas.microsoft.com/office/powerpoint/2010/main" xmlns="" val="37304537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35" presetClass="entr" presetSubtype="0" fill="hold" grpId="0" nodeType="with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anim calcmode="lin" valueType="num">
                                      <p:cBhvr>
                                        <p:cTn id="17" dur="500" fill="hold"/>
                                        <p:tgtEl>
                                          <p:spTgt spid="22"/>
                                        </p:tgtEl>
                                        <p:attrNameLst>
                                          <p:attrName>style.rotation</p:attrName>
                                        </p:attrNameLst>
                                      </p:cBhvr>
                                      <p:tavLst>
                                        <p:tav tm="0">
                                          <p:val>
                                            <p:fltVal val="720"/>
                                          </p:val>
                                        </p:tav>
                                        <p:tav tm="100000">
                                          <p:val>
                                            <p:fltVal val="0"/>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 calcmode="lin" valueType="num">
                                      <p:cBhvr>
                                        <p:cTn id="19" dur="500" fill="hold"/>
                                        <p:tgtEl>
                                          <p:spTgt spid="22"/>
                                        </p:tgtEl>
                                        <p:attrNameLst>
                                          <p:attrName>ppt_w</p:attrName>
                                        </p:attrNameLst>
                                      </p:cBhvr>
                                      <p:tavLst>
                                        <p:tav tm="0">
                                          <p:val>
                                            <p:fltVal val="0"/>
                                          </p:val>
                                        </p:tav>
                                        <p:tav tm="100000">
                                          <p:val>
                                            <p:strVal val="#ppt_w"/>
                                          </p:val>
                                        </p:tav>
                                      </p:tavLst>
                                    </p:anim>
                                  </p:childTnLst>
                                </p:cTn>
                              </p:par>
                              <p:par>
                                <p:cTn id="20" presetID="35" presetClass="entr" presetSubtype="0" fill="hold" grpId="0" nodeType="withEffect">
                                  <p:stCondLst>
                                    <p:cond delay="0"/>
                                  </p:stCondLst>
                                  <p:iterate type="lt">
                                    <p:tmPct val="10000"/>
                                  </p:iterate>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anim calcmode="lin" valueType="num">
                                      <p:cBhvr>
                                        <p:cTn id="23" dur="500" fill="hold"/>
                                        <p:tgtEl>
                                          <p:spTgt spid="23"/>
                                        </p:tgtEl>
                                        <p:attrNameLst>
                                          <p:attrName>style.rotation</p:attrName>
                                        </p:attrNameLst>
                                      </p:cBhvr>
                                      <p:tavLst>
                                        <p:tav tm="0">
                                          <p:val>
                                            <p:fltVal val="720"/>
                                          </p:val>
                                        </p:tav>
                                        <p:tav tm="100000">
                                          <p:val>
                                            <p:fltVal val="0"/>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 calcmode="lin" valueType="num">
                                      <p:cBhvr>
                                        <p:cTn id="25" dur="500" fill="hold"/>
                                        <p:tgtEl>
                                          <p:spTgt spid="23"/>
                                        </p:tgtEl>
                                        <p:attrNameLst>
                                          <p:attrName>ppt_w</p:attrName>
                                        </p:attrNameLst>
                                      </p:cBhvr>
                                      <p:tavLst>
                                        <p:tav tm="0">
                                          <p:val>
                                            <p:fltVal val="0"/>
                                          </p:val>
                                        </p:tav>
                                        <p:tav tm="100000">
                                          <p:val>
                                            <p:strVal val="#ppt_w"/>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21" grpId="0" animBg="1"/>
      <p:bldP spid="22" grpId="0"/>
      <p:bldP spid="23" grpId="0"/>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圆角 32">
            <a:extLst>
              <a:ext uri="{FF2B5EF4-FFF2-40B4-BE49-F238E27FC236}">
                <a16:creationId xmlns="" xmlns:a14="http://schemas.microsoft.com/office/drawing/2010/main" xmlns:p14="http://schemas.microsoft.com/office/powerpoint/2010/main" xmlns:a16="http://schemas.microsoft.com/office/drawing/2014/main" id="{552A9E6E-B214-44ED-85DE-3FC5795AB334}"/>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5" name="组合 14">
            <a:extLst>
              <a:ext uri="{FF2B5EF4-FFF2-40B4-BE49-F238E27FC236}">
                <a16:creationId xmlns="" xmlns:a14="http://schemas.microsoft.com/office/drawing/2010/main" xmlns:p14="http://schemas.microsoft.com/office/powerpoint/2010/main" xmlns:a16="http://schemas.microsoft.com/office/drawing/2014/main" id="{A5B506B3-9AE2-46D8-9F0E-44C2AAC66BA5}"/>
              </a:ext>
            </a:extLst>
          </p:cNvPr>
          <p:cNvGrpSpPr/>
          <p:nvPr/>
        </p:nvGrpSpPr>
        <p:grpSpPr>
          <a:xfrm>
            <a:off x="1971790" y="1210369"/>
            <a:ext cx="1503326" cy="4455607"/>
            <a:chOff x="1971790" y="1210369"/>
            <a:chExt cx="1503326" cy="4455607"/>
          </a:xfrm>
        </p:grpSpPr>
        <p:pic>
          <p:nvPicPr>
            <p:cNvPr id="6" name="图片 5">
              <a:extLst>
                <a:ext uri="{FF2B5EF4-FFF2-40B4-BE49-F238E27FC236}">
                  <a16:creationId xmlns="" xmlns:a14="http://schemas.microsoft.com/office/drawing/2010/main" xmlns:p14="http://schemas.microsoft.com/office/powerpoint/2010/main" xmlns:a16="http://schemas.microsoft.com/office/drawing/2014/main" id="{0FB22C08-09E4-4A65-AB56-ABBD6934B783}"/>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971790" y="1210369"/>
              <a:ext cx="1419575" cy="1403033"/>
            </a:xfrm>
            <a:prstGeom prst="rect">
              <a:avLst/>
            </a:prstGeom>
          </p:spPr>
        </p:pic>
        <p:sp>
          <p:nvSpPr>
            <p:cNvPr id="7" name="矩形 6">
              <a:extLst>
                <a:ext uri="{FF2B5EF4-FFF2-40B4-BE49-F238E27FC236}">
                  <a16:creationId xmlns="" xmlns:a14="http://schemas.microsoft.com/office/drawing/2010/main" xmlns:p14="http://schemas.microsoft.com/office/powerpoint/2010/main" xmlns:a16="http://schemas.microsoft.com/office/drawing/2014/main" id="{2D998909-DF53-4BA3-BB4B-F9B5E6AFEB7B}"/>
                </a:ext>
              </a:extLst>
            </p:cNvPr>
            <p:cNvSpPr/>
            <p:nvPr/>
          </p:nvSpPr>
          <p:spPr>
            <a:xfrm>
              <a:off x="2358580" y="1613461"/>
              <a:ext cx="748923" cy="769441"/>
            </a:xfrm>
            <a:prstGeom prst="rect">
              <a:avLst/>
            </a:prstGeom>
          </p:spPr>
          <p:txBody>
            <a:bodyPr wrap="none">
              <a:spAutoFit/>
            </a:bodyPr>
            <a:lstStyle/>
            <a:p>
              <a:r>
                <a:rPr lang="zh-CN" altLang="en-US" sz="4400" dirty="0">
                  <a:solidFill>
                    <a:schemeClr val="bg1"/>
                  </a:solidFill>
                  <a:cs typeface="+mn-ea"/>
                  <a:sym typeface="+mn-lt"/>
                </a:rPr>
                <a:t>叁</a:t>
              </a:r>
            </a:p>
          </p:txBody>
        </p:sp>
        <p:sp>
          <p:nvSpPr>
            <p:cNvPr id="11" name="矩形 10">
              <a:extLst>
                <a:ext uri="{FF2B5EF4-FFF2-40B4-BE49-F238E27FC236}">
                  <a16:creationId xmlns="" xmlns:a14="http://schemas.microsoft.com/office/drawing/2010/main" xmlns:p14="http://schemas.microsoft.com/office/powerpoint/2010/main" xmlns:a16="http://schemas.microsoft.com/office/drawing/2014/main" id="{8716BC70-7FA3-4102-B32D-55C8819A89C4}"/>
                </a:ext>
              </a:extLst>
            </p:cNvPr>
            <p:cNvSpPr/>
            <p:nvPr/>
          </p:nvSpPr>
          <p:spPr>
            <a:xfrm>
              <a:off x="2921118" y="2921993"/>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阖家团圆</a:t>
              </a:r>
            </a:p>
          </p:txBody>
        </p:sp>
        <p:sp>
          <p:nvSpPr>
            <p:cNvPr id="12" name="任意多边形 864">
              <a:extLst>
                <a:ext uri="{FF2B5EF4-FFF2-40B4-BE49-F238E27FC236}">
                  <a16:creationId xmlns="" xmlns:a14="http://schemas.microsoft.com/office/drawing/2010/main" xmlns:p14="http://schemas.microsoft.com/office/powerpoint/2010/main" xmlns:a16="http://schemas.microsoft.com/office/drawing/2014/main" id="{E43A212B-9D1E-469B-9A02-7E881BAD5598}"/>
                </a:ext>
              </a:extLst>
            </p:cNvPr>
            <p:cNvSpPr/>
            <p:nvPr/>
          </p:nvSpPr>
          <p:spPr bwMode="auto">
            <a:xfrm rot="10800000">
              <a:off x="2967284" y="4342264"/>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3" name="任意多边形 865">
              <a:extLst>
                <a:ext uri="{FF2B5EF4-FFF2-40B4-BE49-F238E27FC236}">
                  <a16:creationId xmlns="" xmlns:a14="http://schemas.microsoft.com/office/drawing/2010/main" xmlns:p14="http://schemas.microsoft.com/office/powerpoint/2010/main" xmlns:a16="http://schemas.microsoft.com/office/drawing/2014/main" id="{68EED5C4-617D-474B-AC77-9A9E44FDC534}"/>
                </a:ext>
              </a:extLst>
            </p:cNvPr>
            <p:cNvSpPr/>
            <p:nvPr/>
          </p:nvSpPr>
          <p:spPr bwMode="auto">
            <a:xfrm flipH="1">
              <a:off x="2974737" y="2690195"/>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4" name="矩形 13">
              <a:extLst>
                <a:ext uri="{FF2B5EF4-FFF2-40B4-BE49-F238E27FC236}">
                  <a16:creationId xmlns="" xmlns:a14="http://schemas.microsoft.com/office/drawing/2010/main" xmlns:p14="http://schemas.microsoft.com/office/powerpoint/2010/main" xmlns:a16="http://schemas.microsoft.com/office/drawing/2014/main" id="{057E3C9C-5FF1-4208-80C8-3749BB8BB245}"/>
                </a:ext>
              </a:extLst>
            </p:cNvPr>
            <p:cNvSpPr/>
            <p:nvPr/>
          </p:nvSpPr>
          <p:spPr>
            <a:xfrm>
              <a:off x="2136286" y="2768407"/>
              <a:ext cx="830997" cy="2897569"/>
            </a:xfrm>
            <a:prstGeom prst="rect">
              <a:avLst/>
            </a:prstGeom>
          </p:spPr>
          <p:txBody>
            <a:bodyPr vert="eaVert" wrap="square">
              <a:spAutoFit/>
            </a:bodyPr>
            <a:lstStyle/>
            <a:p>
              <a:pPr algn="just">
                <a:lnSpc>
                  <a:spcPct val="150000"/>
                </a:lnSpc>
              </a:pPr>
              <a:r>
                <a:rPr sz="1400" dirty="0">
                  <a:solidFill>
                    <a:schemeClr val="tx1">
                      <a:lumMod val="85000"/>
                      <a:lumOff val="15000"/>
                    </a:schemeClr>
                  </a:solidFill>
                  <a:cs typeface="+mn-ea"/>
                  <a:sym typeface="+mn-lt"/>
                </a:rPr>
                <a:t>请在此粘贴或者输入您的文字内容请在此粘贴或者输入您的文字内容</a:t>
              </a:r>
            </a:p>
          </p:txBody>
        </p:sp>
      </p:grpSp>
      <p:grpSp>
        <p:nvGrpSpPr>
          <p:cNvPr id="16" name="组合 15">
            <a:extLst>
              <a:ext uri="{FF2B5EF4-FFF2-40B4-BE49-F238E27FC236}">
                <a16:creationId xmlns="" xmlns:a14="http://schemas.microsoft.com/office/drawing/2010/main" xmlns:p14="http://schemas.microsoft.com/office/powerpoint/2010/main" xmlns:a16="http://schemas.microsoft.com/office/drawing/2014/main" id="{FEC8A001-3E06-4615-A9C3-CAE8CF044AD1}"/>
              </a:ext>
            </a:extLst>
          </p:cNvPr>
          <p:cNvGrpSpPr/>
          <p:nvPr/>
        </p:nvGrpSpPr>
        <p:grpSpPr>
          <a:xfrm>
            <a:off x="4436694" y="1201196"/>
            <a:ext cx="1503326" cy="4455607"/>
            <a:chOff x="1971790" y="1210369"/>
            <a:chExt cx="1503326" cy="4455607"/>
          </a:xfrm>
        </p:grpSpPr>
        <p:pic>
          <p:nvPicPr>
            <p:cNvPr id="17" name="图片 16">
              <a:extLst>
                <a:ext uri="{FF2B5EF4-FFF2-40B4-BE49-F238E27FC236}">
                  <a16:creationId xmlns="" xmlns:a14="http://schemas.microsoft.com/office/drawing/2010/main" xmlns:p14="http://schemas.microsoft.com/office/powerpoint/2010/main" xmlns:a16="http://schemas.microsoft.com/office/drawing/2014/main" id="{DA7B68C3-7825-4A0C-A81D-8DF5F09CAA91}"/>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971790" y="1210369"/>
              <a:ext cx="1419575" cy="1403033"/>
            </a:xfrm>
            <a:prstGeom prst="rect">
              <a:avLst/>
            </a:prstGeom>
          </p:spPr>
        </p:pic>
        <p:sp>
          <p:nvSpPr>
            <p:cNvPr id="18" name="矩形 17">
              <a:extLst>
                <a:ext uri="{FF2B5EF4-FFF2-40B4-BE49-F238E27FC236}">
                  <a16:creationId xmlns="" xmlns:a14="http://schemas.microsoft.com/office/drawing/2010/main" xmlns:p14="http://schemas.microsoft.com/office/powerpoint/2010/main" xmlns:a16="http://schemas.microsoft.com/office/drawing/2014/main" id="{F10032E1-6DE2-43BD-9038-045DA185C69C}"/>
                </a:ext>
              </a:extLst>
            </p:cNvPr>
            <p:cNvSpPr/>
            <p:nvPr/>
          </p:nvSpPr>
          <p:spPr>
            <a:xfrm>
              <a:off x="2358580" y="1613461"/>
              <a:ext cx="748923" cy="769441"/>
            </a:xfrm>
            <a:prstGeom prst="rect">
              <a:avLst/>
            </a:prstGeom>
          </p:spPr>
          <p:txBody>
            <a:bodyPr wrap="none">
              <a:spAutoFit/>
            </a:bodyPr>
            <a:lstStyle/>
            <a:p>
              <a:r>
                <a:rPr lang="zh-CN" altLang="en-US" sz="4400" dirty="0">
                  <a:solidFill>
                    <a:schemeClr val="bg1"/>
                  </a:solidFill>
                  <a:cs typeface="+mn-ea"/>
                  <a:sym typeface="+mn-lt"/>
                </a:rPr>
                <a:t>贰</a:t>
              </a:r>
            </a:p>
          </p:txBody>
        </p:sp>
        <p:sp>
          <p:nvSpPr>
            <p:cNvPr id="19" name="矩形 18">
              <a:extLst>
                <a:ext uri="{FF2B5EF4-FFF2-40B4-BE49-F238E27FC236}">
                  <a16:creationId xmlns="" xmlns:a14="http://schemas.microsoft.com/office/drawing/2010/main" xmlns:p14="http://schemas.microsoft.com/office/powerpoint/2010/main" xmlns:a16="http://schemas.microsoft.com/office/drawing/2014/main" id="{89126D91-5E45-4FDE-B462-7894645FBB27}"/>
                </a:ext>
              </a:extLst>
            </p:cNvPr>
            <p:cNvSpPr/>
            <p:nvPr/>
          </p:nvSpPr>
          <p:spPr>
            <a:xfrm>
              <a:off x="2921118" y="2921993"/>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阖家团圆</a:t>
              </a:r>
            </a:p>
          </p:txBody>
        </p:sp>
        <p:sp>
          <p:nvSpPr>
            <p:cNvPr id="20" name="任意多边形 864">
              <a:extLst>
                <a:ext uri="{FF2B5EF4-FFF2-40B4-BE49-F238E27FC236}">
                  <a16:creationId xmlns="" xmlns:a14="http://schemas.microsoft.com/office/drawing/2010/main" xmlns:p14="http://schemas.microsoft.com/office/powerpoint/2010/main" xmlns:a16="http://schemas.microsoft.com/office/drawing/2014/main" id="{6DCCC124-EA0F-4731-AED4-7235CE210CAB}"/>
                </a:ext>
              </a:extLst>
            </p:cNvPr>
            <p:cNvSpPr/>
            <p:nvPr/>
          </p:nvSpPr>
          <p:spPr bwMode="auto">
            <a:xfrm rot="10800000">
              <a:off x="2967284" y="4342264"/>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21" name="任意多边形 865">
              <a:extLst>
                <a:ext uri="{FF2B5EF4-FFF2-40B4-BE49-F238E27FC236}">
                  <a16:creationId xmlns="" xmlns:a14="http://schemas.microsoft.com/office/drawing/2010/main" xmlns:p14="http://schemas.microsoft.com/office/powerpoint/2010/main" xmlns:a16="http://schemas.microsoft.com/office/drawing/2014/main" id="{42067031-7666-4C45-96F4-A3E46F95A12B}"/>
                </a:ext>
              </a:extLst>
            </p:cNvPr>
            <p:cNvSpPr/>
            <p:nvPr/>
          </p:nvSpPr>
          <p:spPr bwMode="auto">
            <a:xfrm flipH="1">
              <a:off x="2974737" y="2690195"/>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22" name="矩形 21">
              <a:extLst>
                <a:ext uri="{FF2B5EF4-FFF2-40B4-BE49-F238E27FC236}">
                  <a16:creationId xmlns="" xmlns:a14="http://schemas.microsoft.com/office/drawing/2010/main" xmlns:p14="http://schemas.microsoft.com/office/powerpoint/2010/main" xmlns:a16="http://schemas.microsoft.com/office/drawing/2014/main" id="{99DAC34C-1A71-4EE0-BBC4-E022404BB81A}"/>
                </a:ext>
              </a:extLst>
            </p:cNvPr>
            <p:cNvSpPr/>
            <p:nvPr/>
          </p:nvSpPr>
          <p:spPr>
            <a:xfrm>
              <a:off x="2136286" y="2768407"/>
              <a:ext cx="830997" cy="2897569"/>
            </a:xfrm>
            <a:prstGeom prst="rect">
              <a:avLst/>
            </a:prstGeom>
          </p:spPr>
          <p:txBody>
            <a:bodyPr vert="eaVert" wrap="square">
              <a:spAutoFit/>
            </a:bodyPr>
            <a:lstStyle/>
            <a:p>
              <a:pPr algn="just">
                <a:lnSpc>
                  <a:spcPct val="150000"/>
                </a:lnSpc>
              </a:pPr>
              <a:r>
                <a:rPr sz="1400" dirty="0">
                  <a:solidFill>
                    <a:schemeClr val="tx1">
                      <a:lumMod val="85000"/>
                      <a:lumOff val="15000"/>
                    </a:schemeClr>
                  </a:solidFill>
                  <a:cs typeface="+mn-ea"/>
                  <a:sym typeface="+mn-lt"/>
                </a:rPr>
                <a:t>请在此粘贴或者输入您的文字内容请在此粘贴或者输入您的文字内容</a:t>
              </a:r>
            </a:p>
          </p:txBody>
        </p:sp>
      </p:grpSp>
      <p:grpSp>
        <p:nvGrpSpPr>
          <p:cNvPr id="23" name="组合 22">
            <a:extLst>
              <a:ext uri="{FF2B5EF4-FFF2-40B4-BE49-F238E27FC236}">
                <a16:creationId xmlns="" xmlns:a14="http://schemas.microsoft.com/office/drawing/2010/main" xmlns:p14="http://schemas.microsoft.com/office/powerpoint/2010/main" xmlns:a16="http://schemas.microsoft.com/office/drawing/2014/main" id="{B641E5AF-01F8-4B49-9682-FB62767F17B4}"/>
              </a:ext>
            </a:extLst>
          </p:cNvPr>
          <p:cNvGrpSpPr/>
          <p:nvPr/>
        </p:nvGrpSpPr>
        <p:grpSpPr>
          <a:xfrm>
            <a:off x="6981112" y="1210369"/>
            <a:ext cx="1503326" cy="4455607"/>
            <a:chOff x="1971790" y="1210369"/>
            <a:chExt cx="1503326" cy="4455607"/>
          </a:xfrm>
        </p:grpSpPr>
        <p:pic>
          <p:nvPicPr>
            <p:cNvPr id="24" name="图片 23">
              <a:extLst>
                <a:ext uri="{FF2B5EF4-FFF2-40B4-BE49-F238E27FC236}">
                  <a16:creationId xmlns="" xmlns:a14="http://schemas.microsoft.com/office/drawing/2010/main" xmlns:p14="http://schemas.microsoft.com/office/powerpoint/2010/main" xmlns:a16="http://schemas.microsoft.com/office/drawing/2014/main" id="{931AD433-4F74-4247-9F96-0783B3B480E9}"/>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971790" y="1210369"/>
              <a:ext cx="1419575" cy="1403033"/>
            </a:xfrm>
            <a:prstGeom prst="rect">
              <a:avLst/>
            </a:prstGeom>
          </p:spPr>
        </p:pic>
        <p:sp>
          <p:nvSpPr>
            <p:cNvPr id="25" name="矩形 24">
              <a:extLst>
                <a:ext uri="{FF2B5EF4-FFF2-40B4-BE49-F238E27FC236}">
                  <a16:creationId xmlns="" xmlns:a14="http://schemas.microsoft.com/office/drawing/2010/main" xmlns:p14="http://schemas.microsoft.com/office/powerpoint/2010/main" xmlns:a16="http://schemas.microsoft.com/office/drawing/2014/main" id="{42877B0B-069C-468F-84C5-8764E32C66E5}"/>
                </a:ext>
              </a:extLst>
            </p:cNvPr>
            <p:cNvSpPr/>
            <p:nvPr/>
          </p:nvSpPr>
          <p:spPr>
            <a:xfrm>
              <a:off x="2358580" y="1613461"/>
              <a:ext cx="748923" cy="769441"/>
            </a:xfrm>
            <a:prstGeom prst="rect">
              <a:avLst/>
            </a:prstGeom>
          </p:spPr>
          <p:txBody>
            <a:bodyPr wrap="none">
              <a:spAutoFit/>
            </a:bodyPr>
            <a:lstStyle/>
            <a:p>
              <a:r>
                <a:rPr lang="zh-CN" altLang="en-US" sz="4400" dirty="0">
                  <a:solidFill>
                    <a:schemeClr val="bg1"/>
                  </a:solidFill>
                  <a:cs typeface="+mn-ea"/>
                  <a:sym typeface="+mn-lt"/>
                </a:rPr>
                <a:t>壹</a:t>
              </a:r>
            </a:p>
          </p:txBody>
        </p:sp>
        <p:sp>
          <p:nvSpPr>
            <p:cNvPr id="26" name="矩形 25">
              <a:extLst>
                <a:ext uri="{FF2B5EF4-FFF2-40B4-BE49-F238E27FC236}">
                  <a16:creationId xmlns="" xmlns:a14="http://schemas.microsoft.com/office/drawing/2010/main" xmlns:p14="http://schemas.microsoft.com/office/powerpoint/2010/main" xmlns:a16="http://schemas.microsoft.com/office/drawing/2014/main" id="{9B77164E-1442-4335-AAFF-78CDCAFF2746}"/>
                </a:ext>
              </a:extLst>
            </p:cNvPr>
            <p:cNvSpPr/>
            <p:nvPr/>
          </p:nvSpPr>
          <p:spPr>
            <a:xfrm>
              <a:off x="2921118" y="2921993"/>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阖家团圆</a:t>
              </a:r>
              <a:endParaRPr sz="2400" dirty="0">
                <a:solidFill>
                  <a:srgbClr val="1C2A45"/>
                </a:solidFill>
                <a:cs typeface="+mn-ea"/>
                <a:sym typeface="+mn-lt"/>
              </a:endParaRPr>
            </a:p>
          </p:txBody>
        </p:sp>
        <p:sp>
          <p:nvSpPr>
            <p:cNvPr id="27" name="任意多边形 864">
              <a:extLst>
                <a:ext uri="{FF2B5EF4-FFF2-40B4-BE49-F238E27FC236}">
                  <a16:creationId xmlns="" xmlns:a14="http://schemas.microsoft.com/office/drawing/2010/main" xmlns:p14="http://schemas.microsoft.com/office/powerpoint/2010/main" xmlns:a16="http://schemas.microsoft.com/office/drawing/2014/main" id="{8C079935-BFAC-4A35-95C4-5830F4FE9F42}"/>
                </a:ext>
              </a:extLst>
            </p:cNvPr>
            <p:cNvSpPr/>
            <p:nvPr/>
          </p:nvSpPr>
          <p:spPr bwMode="auto">
            <a:xfrm rot="10800000">
              <a:off x="2967284" y="4342264"/>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28" name="任意多边形 865">
              <a:extLst>
                <a:ext uri="{FF2B5EF4-FFF2-40B4-BE49-F238E27FC236}">
                  <a16:creationId xmlns="" xmlns:a14="http://schemas.microsoft.com/office/drawing/2010/main" xmlns:p14="http://schemas.microsoft.com/office/powerpoint/2010/main" xmlns:a16="http://schemas.microsoft.com/office/drawing/2014/main" id="{E1B4B276-D719-45CC-A524-C43509382CB5}"/>
                </a:ext>
              </a:extLst>
            </p:cNvPr>
            <p:cNvSpPr/>
            <p:nvPr/>
          </p:nvSpPr>
          <p:spPr bwMode="auto">
            <a:xfrm flipH="1">
              <a:off x="2974737" y="2690195"/>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2"/>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29" name="矩形 28">
              <a:extLst>
                <a:ext uri="{FF2B5EF4-FFF2-40B4-BE49-F238E27FC236}">
                  <a16:creationId xmlns="" xmlns:a14="http://schemas.microsoft.com/office/drawing/2010/main" xmlns:p14="http://schemas.microsoft.com/office/powerpoint/2010/main" xmlns:a16="http://schemas.microsoft.com/office/drawing/2014/main" id="{65555B1F-CD63-43E9-AD47-464176C63452}"/>
                </a:ext>
              </a:extLst>
            </p:cNvPr>
            <p:cNvSpPr/>
            <p:nvPr/>
          </p:nvSpPr>
          <p:spPr>
            <a:xfrm>
              <a:off x="2136286" y="2768407"/>
              <a:ext cx="830997" cy="2897569"/>
            </a:xfrm>
            <a:prstGeom prst="rect">
              <a:avLst/>
            </a:prstGeom>
          </p:spPr>
          <p:txBody>
            <a:bodyPr vert="eaVert" wrap="square">
              <a:spAutoFit/>
            </a:bodyPr>
            <a:lstStyle/>
            <a:p>
              <a:pPr algn="just">
                <a:lnSpc>
                  <a:spcPct val="150000"/>
                </a:lnSpc>
              </a:pPr>
              <a:r>
                <a:rPr sz="1400" dirty="0">
                  <a:solidFill>
                    <a:schemeClr val="tx1">
                      <a:lumMod val="85000"/>
                      <a:lumOff val="15000"/>
                    </a:schemeClr>
                  </a:solidFill>
                  <a:cs typeface="+mn-ea"/>
                  <a:sym typeface="+mn-lt"/>
                </a:rPr>
                <a:t>请在此粘贴或者输入您的文字内容请在此粘贴或者输入您的文字内容</a:t>
              </a:r>
            </a:p>
          </p:txBody>
        </p:sp>
      </p:grpSp>
      <p:sp>
        <p:nvSpPr>
          <p:cNvPr id="30" name="椭圆 29">
            <a:extLst>
              <a:ext uri="{FF2B5EF4-FFF2-40B4-BE49-F238E27FC236}">
                <a16:creationId xmlns="" xmlns:a14="http://schemas.microsoft.com/office/drawing/2010/main" xmlns:p14="http://schemas.microsoft.com/office/powerpoint/2010/main" xmlns:a16="http://schemas.microsoft.com/office/drawing/2014/main" id="{E28D6961-25E2-4E91-B34A-FA2FF5630F8F}"/>
              </a:ext>
            </a:extLst>
          </p:cNvPr>
          <p:cNvSpPr/>
          <p:nvPr/>
        </p:nvSpPr>
        <p:spPr>
          <a:xfrm>
            <a:off x="9610774" y="3286455"/>
            <a:ext cx="729667" cy="7170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31" name="文本框 30">
            <a:extLst>
              <a:ext uri="{FF2B5EF4-FFF2-40B4-BE49-F238E27FC236}">
                <a16:creationId xmlns="" xmlns:a14="http://schemas.microsoft.com/office/drawing/2010/main" xmlns:p14="http://schemas.microsoft.com/office/powerpoint/2010/main" xmlns:a16="http://schemas.microsoft.com/office/drawing/2014/main" id="{0DCDDA93-CE4B-4AD5-BF57-ED8D96B054BF}"/>
              </a:ext>
            </a:extLst>
          </p:cNvPr>
          <p:cNvSpPr txBox="1"/>
          <p:nvPr/>
        </p:nvSpPr>
        <p:spPr>
          <a:xfrm>
            <a:off x="9467777" y="1496147"/>
            <a:ext cx="1015663" cy="2369749"/>
          </a:xfrm>
          <a:prstGeom prst="rect">
            <a:avLst/>
          </a:prstGeom>
          <a:noFill/>
        </p:spPr>
        <p:txBody>
          <a:bodyPr vert="eaVert" wrap="square" rtlCol="0">
            <a:spAutoFit/>
          </a:bodyPr>
          <a:lstStyle/>
          <a:p>
            <a:pPr algn="ctr"/>
            <a:r>
              <a:rPr lang="zh-CN" altLang="en-US" sz="5400" dirty="0">
                <a:cs typeface="+mn-ea"/>
                <a:sym typeface="+mn-lt"/>
              </a:rPr>
              <a:t>二章回</a:t>
            </a:r>
          </a:p>
        </p:txBody>
      </p:sp>
    </p:spTree>
    <p:extLst>
      <p:ext uri="{BB962C8B-B14F-4D97-AF65-F5344CB8AC3E}">
        <p14:creationId xmlns:p14="http://schemas.microsoft.com/office/powerpoint/2010/main" xmlns="" val="3079005570"/>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4="http://schemas.microsoft.com/office/drawing/2010/main" xmlns:p14="http://schemas.microsoft.com/office/powerpoint/2010/main" xmlns:a16="http://schemas.microsoft.com/office/drawing/2014/main" id="{8B81B052-795E-4101-A234-09E85EDD6252}"/>
              </a:ext>
            </a:extLst>
          </p:cNvPr>
          <p:cNvSpPr/>
          <p:nvPr/>
        </p:nvSpPr>
        <p:spPr>
          <a:xfrm>
            <a:off x="-366581" y="-769798"/>
            <a:ext cx="9885719" cy="9885719"/>
          </a:xfrm>
          <a:prstGeom prst="ellipse">
            <a:avLst/>
          </a:prstGeom>
          <a:solidFill>
            <a:schemeClr val="accent1">
              <a:alpha val="8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grpSp>
        <p:nvGrpSpPr>
          <p:cNvPr id="14" name="组合 13">
            <a:extLst>
              <a:ext uri="{FF2B5EF4-FFF2-40B4-BE49-F238E27FC236}">
                <a16:creationId xmlns="" xmlns:a14="http://schemas.microsoft.com/office/drawing/2010/main" xmlns:p14="http://schemas.microsoft.com/office/powerpoint/2010/main" xmlns:a16="http://schemas.microsoft.com/office/drawing/2014/main" id="{1EE01C32-368E-4BCB-BA82-DAE56168DB5B}"/>
              </a:ext>
            </a:extLst>
          </p:cNvPr>
          <p:cNvGrpSpPr/>
          <p:nvPr/>
        </p:nvGrpSpPr>
        <p:grpSpPr>
          <a:xfrm>
            <a:off x="8012370" y="2649639"/>
            <a:ext cx="800219" cy="1774622"/>
            <a:chOff x="5695890" y="809640"/>
            <a:chExt cx="800219" cy="1774622"/>
          </a:xfrm>
        </p:grpSpPr>
        <p:sp>
          <p:nvSpPr>
            <p:cNvPr id="3" name="椭圆 2">
              <a:extLst>
                <a:ext uri="{FF2B5EF4-FFF2-40B4-BE49-F238E27FC236}">
                  <a16:creationId xmlns="" xmlns:a14="http://schemas.microsoft.com/office/drawing/2010/main" xmlns:p14="http://schemas.microsoft.com/office/powerpoint/2010/main" xmlns:a16="http://schemas.microsoft.com/office/drawing/2014/main" id="{F835F81C-51AE-47D6-93FB-3843A4242EBF}"/>
                </a:ext>
              </a:extLst>
            </p:cNvPr>
            <p:cNvSpPr/>
            <p:nvPr/>
          </p:nvSpPr>
          <p:spPr>
            <a:xfrm>
              <a:off x="5848298" y="2081865"/>
              <a:ext cx="495405" cy="5023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cs typeface="+mn-ea"/>
                <a:sym typeface="+mn-lt"/>
              </a:endParaRPr>
            </a:p>
          </p:txBody>
        </p:sp>
        <p:sp>
          <p:nvSpPr>
            <p:cNvPr id="4" name="文本框 3">
              <a:extLst>
                <a:ext uri="{FF2B5EF4-FFF2-40B4-BE49-F238E27FC236}">
                  <a16:creationId xmlns="" xmlns:a14="http://schemas.microsoft.com/office/drawing/2010/main" xmlns:p14="http://schemas.microsoft.com/office/powerpoint/2010/main" xmlns:a16="http://schemas.microsoft.com/office/drawing/2014/main" id="{83E0AC9A-DB85-45D6-97C6-A4484BB6DA15}"/>
                </a:ext>
              </a:extLst>
            </p:cNvPr>
            <p:cNvSpPr txBox="1"/>
            <p:nvPr/>
          </p:nvSpPr>
          <p:spPr>
            <a:xfrm>
              <a:off x="5695890" y="809640"/>
              <a:ext cx="800219" cy="1660322"/>
            </a:xfrm>
            <a:prstGeom prst="rect">
              <a:avLst/>
            </a:prstGeom>
            <a:noFill/>
          </p:spPr>
          <p:txBody>
            <a:bodyPr vert="eaVert" wrap="square" rtlCol="0">
              <a:spAutoFit/>
            </a:bodyPr>
            <a:lstStyle/>
            <a:p>
              <a:pPr algn="ctr"/>
              <a:r>
                <a:rPr lang="zh-CN" altLang="en-US" sz="4000" dirty="0">
                  <a:cs typeface="+mn-ea"/>
                  <a:sym typeface="+mn-lt"/>
                </a:rPr>
                <a:t>二章回</a:t>
              </a:r>
            </a:p>
          </p:txBody>
        </p:sp>
      </p:grpSp>
      <p:sp>
        <p:nvSpPr>
          <p:cNvPr id="17" name="矩形 16">
            <a:extLst>
              <a:ext uri="{FF2B5EF4-FFF2-40B4-BE49-F238E27FC236}">
                <a16:creationId xmlns="" xmlns:a14="http://schemas.microsoft.com/office/drawing/2010/main" xmlns:p14="http://schemas.microsoft.com/office/powerpoint/2010/main" xmlns:a16="http://schemas.microsoft.com/office/drawing/2014/main" id="{752776C2-2094-4AB1-9D02-81460DD547E6}"/>
              </a:ext>
            </a:extLst>
          </p:cNvPr>
          <p:cNvSpPr/>
          <p:nvPr/>
        </p:nvSpPr>
        <p:spPr>
          <a:xfrm>
            <a:off x="6399696" y="2435378"/>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月饼传统</a:t>
            </a:r>
            <a:endParaRPr sz="2400" dirty="0">
              <a:solidFill>
                <a:srgbClr val="1C2A45"/>
              </a:solidFill>
              <a:cs typeface="+mn-ea"/>
              <a:sym typeface="+mn-lt"/>
            </a:endParaRPr>
          </a:p>
        </p:txBody>
      </p:sp>
      <p:sp>
        <p:nvSpPr>
          <p:cNvPr id="18" name="任意多边形 864">
            <a:extLst>
              <a:ext uri="{FF2B5EF4-FFF2-40B4-BE49-F238E27FC236}">
                <a16:creationId xmlns="" xmlns:a14="http://schemas.microsoft.com/office/drawing/2010/main" xmlns:p14="http://schemas.microsoft.com/office/powerpoint/2010/main" xmlns:a16="http://schemas.microsoft.com/office/drawing/2014/main" id="{4828EE6C-4C1C-4349-84CD-5F832568E0B1}"/>
              </a:ext>
            </a:extLst>
          </p:cNvPr>
          <p:cNvSpPr/>
          <p:nvPr/>
        </p:nvSpPr>
        <p:spPr bwMode="auto">
          <a:xfrm rot="10800000">
            <a:off x="6445862" y="3855649"/>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bg1"/>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9" name="任意多边形 865">
            <a:extLst>
              <a:ext uri="{FF2B5EF4-FFF2-40B4-BE49-F238E27FC236}">
                <a16:creationId xmlns="" xmlns:a14="http://schemas.microsoft.com/office/drawing/2010/main" xmlns:p14="http://schemas.microsoft.com/office/powerpoint/2010/main" xmlns:a16="http://schemas.microsoft.com/office/drawing/2014/main" id="{D1138670-2816-4838-957E-287885839D4E}"/>
              </a:ext>
            </a:extLst>
          </p:cNvPr>
          <p:cNvSpPr/>
          <p:nvPr/>
        </p:nvSpPr>
        <p:spPr bwMode="auto">
          <a:xfrm flipH="1">
            <a:off x="6453315" y="2203580"/>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bg1"/>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20" name="矩形 19">
            <a:extLst>
              <a:ext uri="{FF2B5EF4-FFF2-40B4-BE49-F238E27FC236}">
                <a16:creationId xmlns="" xmlns:a14="http://schemas.microsoft.com/office/drawing/2010/main" xmlns:p14="http://schemas.microsoft.com/office/powerpoint/2010/main" xmlns:a16="http://schemas.microsoft.com/office/drawing/2014/main" id="{330E4CBE-3D8D-4A7D-A74E-59ACA37FC1F3}"/>
              </a:ext>
            </a:extLst>
          </p:cNvPr>
          <p:cNvSpPr/>
          <p:nvPr/>
        </p:nvSpPr>
        <p:spPr>
          <a:xfrm>
            <a:off x="5169059" y="2281792"/>
            <a:ext cx="1154162" cy="3280144"/>
          </a:xfrm>
          <a:prstGeom prst="rect">
            <a:avLst/>
          </a:prstGeom>
        </p:spPr>
        <p:txBody>
          <a:bodyPr vert="eaVert" wrap="square">
            <a:spAutoFit/>
          </a:bodyPr>
          <a:lstStyle/>
          <a:p>
            <a:pPr algn="just">
              <a:lnSpc>
                <a:spcPct val="150000"/>
              </a:lnSpc>
            </a:pPr>
            <a:r>
              <a:rPr lang="zh-CN" altLang="en-US" sz="1400" dirty="0">
                <a:solidFill>
                  <a:schemeClr val="tx1">
                    <a:lumMod val="85000"/>
                    <a:lumOff val="15000"/>
                  </a:schemeClr>
                </a:solidFill>
                <a:cs typeface="+mn-ea"/>
                <a:sym typeface="+mn-lt"/>
              </a:rPr>
              <a:t>清朝杨光辅写道：“月饼饱 装桃肉馅，雪糕甜砌蔗糖霜”。看来当时 的月饼和现在已颇为相近了。</a:t>
            </a:r>
            <a:endParaRPr sz="1400" dirty="0">
              <a:solidFill>
                <a:schemeClr val="tx1">
                  <a:lumMod val="85000"/>
                  <a:lumOff val="15000"/>
                </a:schemeClr>
              </a:solidFill>
              <a:cs typeface="+mn-ea"/>
              <a:sym typeface="+mn-lt"/>
            </a:endParaRPr>
          </a:p>
        </p:txBody>
      </p:sp>
      <p:pic>
        <p:nvPicPr>
          <p:cNvPr id="8" name="图片 7">
            <a:extLst>
              <a:ext uri="{FF2B5EF4-FFF2-40B4-BE49-F238E27FC236}">
                <a16:creationId xmlns="" xmlns:a14="http://schemas.microsoft.com/office/drawing/2010/main" xmlns:p14="http://schemas.microsoft.com/office/powerpoint/2010/main" xmlns:a16="http://schemas.microsoft.com/office/drawing/2014/main" id="{0674CB3C-6410-4372-80A2-652649D287BF}"/>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flipH="1">
            <a:off x="-1384070" y="195670"/>
            <a:ext cx="6553129" cy="7319958"/>
          </a:xfrm>
          <a:prstGeom prst="rect">
            <a:avLst/>
          </a:prstGeom>
        </p:spPr>
      </p:pic>
    </p:spTree>
    <p:extLst>
      <p:ext uri="{BB962C8B-B14F-4D97-AF65-F5344CB8AC3E}">
        <p14:creationId xmlns:p14="http://schemas.microsoft.com/office/powerpoint/2010/main" xmlns="" val="26396075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35" presetClass="entr" presetSubtype="0" fill="hold" grpId="0" nodeType="with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anim calcmode="lin" valueType="num">
                                      <p:cBhvr>
                                        <p:cTn id="17" dur="500" fill="hold"/>
                                        <p:tgtEl>
                                          <p:spTgt spid="20"/>
                                        </p:tgtEl>
                                        <p:attrNameLst>
                                          <p:attrName>style.rotation</p:attrName>
                                        </p:attrNameLst>
                                      </p:cBhvr>
                                      <p:tavLst>
                                        <p:tav tm="0">
                                          <p:val>
                                            <p:fltVal val="720"/>
                                          </p:val>
                                        </p:tav>
                                        <p:tav tm="100000">
                                          <p:val>
                                            <p:fltVal val="0"/>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 calcmode="lin" valueType="num">
                                      <p:cBhvr>
                                        <p:cTn id="19" dur="500" fill="hold"/>
                                        <p:tgtEl>
                                          <p:spTgt spid="20"/>
                                        </p:tgtEl>
                                        <p:attrNameLst>
                                          <p:attrName>ppt_w</p:attrName>
                                        </p:attrNameLst>
                                      </p:cBhvr>
                                      <p:tavLst>
                                        <p:tav tm="0">
                                          <p:val>
                                            <p:fltVal val="0"/>
                                          </p:val>
                                        </p:tav>
                                        <p:tav tm="100000">
                                          <p:val>
                                            <p:strVal val="#ppt_w"/>
                                          </p:val>
                                        </p:tav>
                                      </p:tavLst>
                                    </p:anim>
                                  </p:childTnLst>
                                </p:cTn>
                              </p:par>
                            </p:childTnLst>
                          </p:cTn>
                        </p:par>
                        <p:par>
                          <p:cTn id="20" fill="hold">
                            <p:stCondLst>
                              <p:cond delay="2600"/>
                            </p:stCondLst>
                            <p:childTnLst>
                              <p:par>
                                <p:cTn id="21" presetID="16" presetClass="entr" presetSubtype="2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圆角 11">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2FE7DC1C-0AC0-457C-8CF4-2D51012A3598}"/>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6" name="组合 5">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9774A170-F067-4D69-BF9A-628E976F4BED}"/>
              </a:ext>
            </a:extLst>
          </p:cNvPr>
          <p:cNvGrpSpPr/>
          <p:nvPr/>
        </p:nvGrpSpPr>
        <p:grpSpPr>
          <a:xfrm>
            <a:off x="8534699" y="1303145"/>
            <a:ext cx="2031326" cy="3966210"/>
            <a:chOff x="7280646" y="1470787"/>
            <a:chExt cx="2031326" cy="3966210"/>
          </a:xfrm>
        </p:grpSpPr>
        <p:grpSp>
          <p:nvGrpSpPr>
            <p:cNvPr id="7" name="组合 6">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62FC344B-942F-4E75-8EF1-B6575127D153}"/>
                </a:ext>
              </a:extLst>
            </p:cNvPr>
            <p:cNvGrpSpPr/>
            <p:nvPr/>
          </p:nvGrpSpPr>
          <p:grpSpPr>
            <a:xfrm>
              <a:off x="8296309" y="1470787"/>
              <a:ext cx="1015663" cy="2507371"/>
              <a:chOff x="3439535" y="1242748"/>
              <a:chExt cx="1015663" cy="2939205"/>
            </a:xfrm>
          </p:grpSpPr>
          <p:sp>
            <p:nvSpPr>
              <p:cNvPr id="9" name="椭圆 8">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D7FC405C-1F8A-4360-85E6-DB98CA41B9C0}"/>
                  </a:ext>
                </a:extLst>
              </p:cNvPr>
              <p:cNvSpPr/>
              <p:nvPr/>
            </p:nvSpPr>
            <p:spPr>
              <a:xfrm>
                <a:off x="3582532" y="3341393"/>
                <a:ext cx="729667" cy="840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10" name="文本框 9">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E3C8FFF1-E07E-405B-A242-FC3972062779}"/>
                  </a:ext>
                </a:extLst>
              </p:cNvPr>
              <p:cNvSpPr txBox="1"/>
              <p:nvPr/>
            </p:nvSpPr>
            <p:spPr>
              <a:xfrm>
                <a:off x="3439535" y="1242748"/>
                <a:ext cx="1015663" cy="2777881"/>
              </a:xfrm>
              <a:prstGeom prst="rect">
                <a:avLst/>
              </a:prstGeom>
              <a:noFill/>
            </p:spPr>
            <p:txBody>
              <a:bodyPr vert="eaVert" wrap="square" rtlCol="0">
                <a:spAutoFit/>
              </a:bodyPr>
              <a:lstStyle/>
              <a:p>
                <a:pPr algn="ctr"/>
                <a:r>
                  <a:rPr lang="zh-CN" altLang="en-US" sz="5400" dirty="0">
                    <a:cs typeface="+mn-ea"/>
                    <a:sym typeface="+mn-lt"/>
                  </a:rPr>
                  <a:t>三章回</a:t>
                </a:r>
              </a:p>
            </p:txBody>
          </p:sp>
        </p:grpSp>
        <p:sp>
          <p:nvSpPr>
            <p:cNvPr id="8" name="矩形 7">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8460645D-8BEA-4970-A103-758EA4931275}"/>
                </a:ext>
              </a:extLst>
            </p:cNvPr>
            <p:cNvSpPr/>
            <p:nvPr/>
          </p:nvSpPr>
          <p:spPr>
            <a:xfrm>
              <a:off x="7280646" y="1785998"/>
              <a:ext cx="1015663" cy="3650999"/>
            </a:xfrm>
            <a:prstGeom prst="rect">
              <a:avLst/>
            </a:prstGeom>
          </p:spPr>
          <p:txBody>
            <a:bodyPr vert="eaVert" wrap="none">
              <a:spAutoFit/>
            </a:bodyPr>
            <a:lstStyle/>
            <a:p>
              <a:r>
                <a:rPr lang="zh-CN" altLang="en-US" sz="5400" kern="0" spc="150" dirty="0">
                  <a:solidFill>
                    <a:srgbClr val="1C2A45"/>
                  </a:solidFill>
                  <a:cs typeface="+mn-ea"/>
                  <a:sym typeface="+mn-lt"/>
                </a:rPr>
                <a:t>中秋的习惯</a:t>
              </a:r>
              <a:endParaRPr lang="zh-CN" altLang="en-US" sz="5400" kern="0" spc="150" dirty="0">
                <a:cs typeface="+mn-ea"/>
                <a:sym typeface="+mn-lt"/>
              </a:endParaRPr>
            </a:p>
          </p:txBody>
        </p:sp>
      </p:grpSp>
      <p:pic>
        <p:nvPicPr>
          <p:cNvPr id="11" name="图片 10">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EAB30A8F-D476-4F7E-947D-12288A955F4D}"/>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2365461" y="1008760"/>
            <a:ext cx="4857464" cy="4840480"/>
          </a:xfrm>
          <a:prstGeom prst="rect">
            <a:avLst/>
          </a:prstGeom>
        </p:spPr>
      </p:pic>
    </p:spTree>
    <p:extLst>
      <p:ext uri="{BB962C8B-B14F-4D97-AF65-F5344CB8AC3E}">
        <p14:creationId xmlns:p14="http://schemas.microsoft.com/office/powerpoint/2010/main" xmlns="" val="656812825"/>
      </p:ext>
    </p:extLst>
  </p:cSld>
  <p:clrMapOvr>
    <a:masterClrMapping/>
  </p:clrMapOvr>
  <mc:AlternateContent xmlns:mc="http://schemas.openxmlformats.org/markup-compatibility/2006">
    <mc:Choice xmlns="" xmlns:a16="http://schemas.microsoft.com/office/drawing/2014/main"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a:extLst>
              <a:ext uri="{FF2B5EF4-FFF2-40B4-BE49-F238E27FC236}">
                <a16:creationId xmlns="" xmlns:p14="http://schemas.microsoft.com/office/powerpoint/2010/main" xmlns:a16="http://schemas.microsoft.com/office/drawing/2014/main" id="{F7B2751E-0E72-4E06-9598-99B492C6B4A8}"/>
              </a:ext>
            </a:extLst>
          </p:cNvPr>
          <p:cNvSpPr/>
          <p:nvPr/>
        </p:nvSpPr>
        <p:spPr>
          <a:xfrm>
            <a:off x="1251268" y="0"/>
            <a:ext cx="9616440" cy="9616440"/>
          </a:xfrm>
          <a:prstGeom prst="ellipse">
            <a:avLst/>
          </a:prstGeom>
          <a:solidFill>
            <a:schemeClr val="accent1">
              <a:alpha val="8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solidFill>
              <a:cs typeface="+mn-ea"/>
              <a:sym typeface="+mn-lt"/>
            </a:endParaRPr>
          </a:p>
        </p:txBody>
      </p:sp>
      <p:sp>
        <p:nvSpPr>
          <p:cNvPr id="3" name="椭圆 2">
            <a:extLst>
              <a:ext uri="{FF2B5EF4-FFF2-40B4-BE49-F238E27FC236}">
                <a16:creationId xmlns="" xmlns:p14="http://schemas.microsoft.com/office/powerpoint/2010/main" xmlns:a16="http://schemas.microsoft.com/office/drawing/2014/main" id="{F835F81C-51AE-47D6-93FB-3843A4242EBF}"/>
              </a:ext>
            </a:extLst>
          </p:cNvPr>
          <p:cNvSpPr/>
          <p:nvPr/>
        </p:nvSpPr>
        <p:spPr>
          <a:xfrm>
            <a:off x="5848298" y="2081865"/>
            <a:ext cx="495405" cy="5023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solidFill>
              <a:cs typeface="+mn-ea"/>
              <a:sym typeface="+mn-lt"/>
            </a:endParaRPr>
          </a:p>
        </p:txBody>
      </p:sp>
      <p:sp>
        <p:nvSpPr>
          <p:cNvPr id="4" name="文本框 3">
            <a:extLst>
              <a:ext uri="{FF2B5EF4-FFF2-40B4-BE49-F238E27FC236}">
                <a16:creationId xmlns="" xmlns:p14="http://schemas.microsoft.com/office/powerpoint/2010/main" xmlns:a16="http://schemas.microsoft.com/office/drawing/2014/main" id="{83E0AC9A-DB85-45D6-97C6-A4484BB6DA15}"/>
              </a:ext>
            </a:extLst>
          </p:cNvPr>
          <p:cNvSpPr txBox="1"/>
          <p:nvPr/>
        </p:nvSpPr>
        <p:spPr>
          <a:xfrm>
            <a:off x="5543484" y="1251704"/>
            <a:ext cx="800219" cy="1660322"/>
          </a:xfrm>
          <a:prstGeom prst="rect">
            <a:avLst/>
          </a:prstGeom>
          <a:noFill/>
        </p:spPr>
        <p:txBody>
          <a:bodyPr vert="eaVert" wrap="square" rtlCol="0">
            <a:spAutoFit/>
          </a:bodyPr>
          <a:lstStyle/>
          <a:p>
            <a:pPr algn="ctr"/>
            <a:r>
              <a:rPr lang="zh-CN" altLang="en-US" sz="4000" dirty="0">
                <a:cs typeface="+mn-ea"/>
                <a:sym typeface="+mn-lt"/>
              </a:rPr>
              <a:t>三章回</a:t>
            </a:r>
          </a:p>
        </p:txBody>
      </p:sp>
      <p:sp>
        <p:nvSpPr>
          <p:cNvPr id="14" name="矩形 13">
            <a:extLst>
              <a:ext uri="{FF2B5EF4-FFF2-40B4-BE49-F238E27FC236}">
                <a16:creationId xmlns="" xmlns:p14="http://schemas.microsoft.com/office/powerpoint/2010/main" xmlns:a16="http://schemas.microsoft.com/office/drawing/2014/main" id="{08173BBB-765A-4A1C-B879-A59C76790178}"/>
              </a:ext>
            </a:extLst>
          </p:cNvPr>
          <p:cNvSpPr/>
          <p:nvPr/>
        </p:nvSpPr>
        <p:spPr>
          <a:xfrm>
            <a:off x="2544864" y="4334842"/>
            <a:ext cx="2998620" cy="1384995"/>
          </a:xfrm>
          <a:prstGeom prst="rect">
            <a:avLst/>
          </a:prstGeom>
        </p:spPr>
        <p:txBody>
          <a:bodyPr wrap="square">
            <a:spAutoFit/>
          </a:bodyPr>
          <a:lstStyle/>
          <a:p>
            <a:pPr>
              <a:lnSpc>
                <a:spcPct val="150000"/>
              </a:lnSpc>
            </a:pPr>
            <a:r>
              <a:rPr lang="zh-CN" altLang="en-US" sz="1400" dirty="0">
                <a:cs typeface="+mn-ea"/>
                <a:sym typeface="+mn-lt"/>
              </a:rPr>
              <a:t>中秋节那天，月亮是一年中最圆、最亮、最美的。此夜，人们仰望天空如玉如盘的朗朗明月，自然会期盼家人团聚。</a:t>
            </a:r>
          </a:p>
        </p:txBody>
      </p:sp>
      <p:sp>
        <p:nvSpPr>
          <p:cNvPr id="15" name="矩形 14">
            <a:extLst>
              <a:ext uri="{FF2B5EF4-FFF2-40B4-BE49-F238E27FC236}">
                <a16:creationId xmlns="" xmlns:p14="http://schemas.microsoft.com/office/powerpoint/2010/main" xmlns:a16="http://schemas.microsoft.com/office/drawing/2014/main" id="{EA7AB072-1617-4659-8C78-B304BA9EFB36}"/>
              </a:ext>
            </a:extLst>
          </p:cNvPr>
          <p:cNvSpPr/>
          <p:nvPr/>
        </p:nvSpPr>
        <p:spPr>
          <a:xfrm>
            <a:off x="2544864" y="3835218"/>
            <a:ext cx="2723405" cy="499624"/>
          </a:xfrm>
          <a:prstGeom prst="rect">
            <a:avLst/>
          </a:prstGeom>
        </p:spPr>
        <p:txBody>
          <a:bodyPr wrap="square">
            <a:spAutoFit/>
          </a:bodyPr>
          <a:lstStyle/>
          <a:p>
            <a:pPr>
              <a:lnSpc>
                <a:spcPct val="150000"/>
              </a:lnSpc>
            </a:pPr>
            <a:r>
              <a:rPr lang="zh-CN" altLang="en-US" sz="2000" b="1" dirty="0">
                <a:cs typeface="+mn-ea"/>
                <a:sym typeface="+mn-lt"/>
              </a:rPr>
              <a:t>中秋节的来历</a:t>
            </a:r>
          </a:p>
        </p:txBody>
      </p:sp>
      <p:sp>
        <p:nvSpPr>
          <p:cNvPr id="16" name="矩形 15">
            <a:extLst>
              <a:ext uri="{FF2B5EF4-FFF2-40B4-BE49-F238E27FC236}">
                <a16:creationId xmlns="" xmlns:p14="http://schemas.microsoft.com/office/powerpoint/2010/main" xmlns:a16="http://schemas.microsoft.com/office/drawing/2014/main" id="{18BC1A7C-A6EB-4827-8AC7-2FBE33722B6B}"/>
              </a:ext>
            </a:extLst>
          </p:cNvPr>
          <p:cNvSpPr/>
          <p:nvPr/>
        </p:nvSpPr>
        <p:spPr>
          <a:xfrm>
            <a:off x="6910976" y="4370688"/>
            <a:ext cx="2998620" cy="1061829"/>
          </a:xfrm>
          <a:prstGeom prst="rect">
            <a:avLst/>
          </a:prstGeom>
        </p:spPr>
        <p:txBody>
          <a:bodyPr wrap="square">
            <a:spAutoFit/>
          </a:bodyPr>
          <a:lstStyle/>
          <a:p>
            <a:pPr>
              <a:lnSpc>
                <a:spcPct val="150000"/>
              </a:lnSpc>
            </a:pPr>
            <a:r>
              <a:rPr lang="zh-CN" altLang="en-US" sz="1400" dirty="0">
                <a:cs typeface="+mn-ea"/>
                <a:sym typeface="+mn-lt"/>
              </a:rPr>
              <a:t>远在他乡的游子，也借此寄托自己对故乡和亲人的思念之情。所以，中秋也称“团圆节”。</a:t>
            </a:r>
          </a:p>
        </p:txBody>
      </p:sp>
      <p:sp>
        <p:nvSpPr>
          <p:cNvPr id="17" name="矩形 16">
            <a:extLst>
              <a:ext uri="{FF2B5EF4-FFF2-40B4-BE49-F238E27FC236}">
                <a16:creationId xmlns="" xmlns:p14="http://schemas.microsoft.com/office/powerpoint/2010/main" xmlns:a16="http://schemas.microsoft.com/office/drawing/2014/main" id="{88088002-1888-4DE2-BA5D-89F2EA4DDBC7}"/>
              </a:ext>
            </a:extLst>
          </p:cNvPr>
          <p:cNvSpPr/>
          <p:nvPr/>
        </p:nvSpPr>
        <p:spPr>
          <a:xfrm>
            <a:off x="6910976" y="3871064"/>
            <a:ext cx="2723405" cy="499624"/>
          </a:xfrm>
          <a:prstGeom prst="rect">
            <a:avLst/>
          </a:prstGeom>
        </p:spPr>
        <p:txBody>
          <a:bodyPr wrap="square">
            <a:spAutoFit/>
          </a:bodyPr>
          <a:lstStyle/>
          <a:p>
            <a:pPr>
              <a:lnSpc>
                <a:spcPct val="150000"/>
              </a:lnSpc>
            </a:pPr>
            <a:r>
              <a:rPr lang="zh-CN" altLang="en-US" sz="2000" b="1" dirty="0">
                <a:cs typeface="+mn-ea"/>
                <a:sym typeface="+mn-lt"/>
              </a:rPr>
              <a:t>中秋节的来历</a:t>
            </a:r>
          </a:p>
        </p:txBody>
      </p:sp>
    </p:spTree>
    <p:extLst>
      <p:ext uri="{BB962C8B-B14F-4D97-AF65-F5344CB8AC3E}">
        <p14:creationId xmlns:p14="http://schemas.microsoft.com/office/powerpoint/2010/main" xmlns="" val="4490859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strVal val="#ppt_x"/>
                                          </p:val>
                                        </p:tav>
                                        <p:tav tm="100000">
                                          <p:val>
                                            <p:strVal val="#ppt_x"/>
                                          </p:val>
                                        </p:tav>
                                      </p:tavLst>
                                    </p:anim>
                                    <p:anim calcmode="lin" valueType="num">
                                      <p:cBhvr>
                                        <p:cTn id="25"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圆角 15">
            <a:extLst>
              <a:ext uri="{FF2B5EF4-FFF2-40B4-BE49-F238E27FC236}">
                <a16:creationId xmlns="" xmlns:p14="http://schemas.microsoft.com/office/powerpoint/2010/main" xmlns:dgm="http://schemas.openxmlformats.org/drawingml/2006/diagram" xmlns:a16="http://schemas.microsoft.com/office/drawing/2014/main" id="{85CB31C4-D453-4598-9DAB-369428C2197B}"/>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aphicFrame>
        <p:nvGraphicFramePr>
          <p:cNvPr id="4" name="图示 3">
            <a:extLst>
              <a:ext uri="{FF2B5EF4-FFF2-40B4-BE49-F238E27FC236}">
                <a16:creationId xmlns="" xmlns:p14="http://schemas.microsoft.com/office/powerpoint/2010/main" xmlns:dgm="http://schemas.openxmlformats.org/drawingml/2006/diagram" xmlns:a16="http://schemas.microsoft.com/office/drawing/2014/main" id="{78A2525A-47C0-4E0A-848E-5791FC9ACDDC}"/>
              </a:ext>
            </a:extLst>
          </p:cNvPr>
          <p:cNvGraphicFramePr/>
          <p:nvPr>
            <p:extLst>
              <p:ext uri="{D42A27DB-BD31-4B8C-83A1-F6EECF244321}">
                <p14:modId xmlns:p14="http://schemas.microsoft.com/office/powerpoint/2010/main" xmlns="" val="252034157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组合 7">
            <a:extLst>
              <a:ext uri="{FF2B5EF4-FFF2-40B4-BE49-F238E27FC236}">
                <a16:creationId xmlns="" xmlns:p14="http://schemas.microsoft.com/office/powerpoint/2010/main" xmlns:dgm="http://schemas.openxmlformats.org/drawingml/2006/diagram" xmlns:a16="http://schemas.microsoft.com/office/drawing/2014/main" id="{E6C2B31E-EFDB-42F3-9B4E-E725423573E7}"/>
              </a:ext>
            </a:extLst>
          </p:cNvPr>
          <p:cNvGrpSpPr/>
          <p:nvPr/>
        </p:nvGrpSpPr>
        <p:grpSpPr>
          <a:xfrm>
            <a:off x="9759890" y="3536950"/>
            <a:ext cx="800219" cy="1774622"/>
            <a:chOff x="5695890" y="809640"/>
            <a:chExt cx="800219" cy="1774622"/>
          </a:xfrm>
        </p:grpSpPr>
        <p:sp>
          <p:nvSpPr>
            <p:cNvPr id="9" name="椭圆 8">
              <a:extLst>
                <a:ext uri="{FF2B5EF4-FFF2-40B4-BE49-F238E27FC236}">
                  <a16:creationId xmlns="" xmlns:p14="http://schemas.microsoft.com/office/powerpoint/2010/main" xmlns:dgm="http://schemas.openxmlformats.org/drawingml/2006/diagram" xmlns:a16="http://schemas.microsoft.com/office/drawing/2014/main" id="{BA851299-DD8C-46E7-8118-B134AAC04B90}"/>
                </a:ext>
              </a:extLst>
            </p:cNvPr>
            <p:cNvSpPr/>
            <p:nvPr/>
          </p:nvSpPr>
          <p:spPr>
            <a:xfrm>
              <a:off x="5848298" y="2081865"/>
              <a:ext cx="495405" cy="5023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cs typeface="+mn-ea"/>
                <a:sym typeface="+mn-lt"/>
              </a:endParaRPr>
            </a:p>
          </p:txBody>
        </p:sp>
        <p:sp>
          <p:nvSpPr>
            <p:cNvPr id="10" name="文本框 9">
              <a:extLst>
                <a:ext uri="{FF2B5EF4-FFF2-40B4-BE49-F238E27FC236}">
                  <a16:creationId xmlns="" xmlns:p14="http://schemas.microsoft.com/office/powerpoint/2010/main" xmlns:dgm="http://schemas.openxmlformats.org/drawingml/2006/diagram" xmlns:a16="http://schemas.microsoft.com/office/drawing/2014/main" id="{833B6547-6FEF-486C-8908-A1D44C5D2BCC}"/>
                </a:ext>
              </a:extLst>
            </p:cNvPr>
            <p:cNvSpPr txBox="1"/>
            <p:nvPr/>
          </p:nvSpPr>
          <p:spPr>
            <a:xfrm>
              <a:off x="5695890" y="809640"/>
              <a:ext cx="800219" cy="1660322"/>
            </a:xfrm>
            <a:prstGeom prst="rect">
              <a:avLst/>
            </a:prstGeom>
            <a:noFill/>
          </p:spPr>
          <p:txBody>
            <a:bodyPr vert="eaVert" wrap="square" rtlCol="0">
              <a:spAutoFit/>
            </a:bodyPr>
            <a:lstStyle/>
            <a:p>
              <a:pPr algn="ctr"/>
              <a:r>
                <a:rPr lang="zh-CN" altLang="en-US" sz="4000" dirty="0">
                  <a:cs typeface="+mn-ea"/>
                  <a:sym typeface="+mn-lt"/>
                </a:rPr>
                <a:t>四章回</a:t>
              </a:r>
            </a:p>
          </p:txBody>
        </p:sp>
      </p:grpSp>
      <p:sp>
        <p:nvSpPr>
          <p:cNvPr id="11" name="矩形 10">
            <a:extLst>
              <a:ext uri="{FF2B5EF4-FFF2-40B4-BE49-F238E27FC236}">
                <a16:creationId xmlns="" xmlns:p14="http://schemas.microsoft.com/office/powerpoint/2010/main" xmlns:dgm="http://schemas.openxmlformats.org/drawingml/2006/diagram" xmlns:a16="http://schemas.microsoft.com/office/drawing/2014/main" id="{B54376F1-E159-4025-A7F9-43F950021861}"/>
              </a:ext>
            </a:extLst>
          </p:cNvPr>
          <p:cNvSpPr/>
          <p:nvPr/>
        </p:nvSpPr>
        <p:spPr>
          <a:xfrm>
            <a:off x="1985835" y="1497221"/>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嫦娥奔月</a:t>
            </a:r>
            <a:endParaRPr sz="2400" dirty="0">
              <a:solidFill>
                <a:srgbClr val="1C2A45"/>
              </a:solidFill>
              <a:cs typeface="+mn-ea"/>
              <a:sym typeface="+mn-lt"/>
            </a:endParaRPr>
          </a:p>
        </p:txBody>
      </p:sp>
      <p:sp>
        <p:nvSpPr>
          <p:cNvPr id="12" name="任意多边形 864">
            <a:extLst>
              <a:ext uri="{FF2B5EF4-FFF2-40B4-BE49-F238E27FC236}">
                <a16:creationId xmlns="" xmlns:p14="http://schemas.microsoft.com/office/powerpoint/2010/main" xmlns:dgm="http://schemas.openxmlformats.org/drawingml/2006/diagram" xmlns:a16="http://schemas.microsoft.com/office/drawing/2014/main" id="{C3FEE8CC-C88C-4FB6-A55E-69725A6CA29F}"/>
              </a:ext>
            </a:extLst>
          </p:cNvPr>
          <p:cNvSpPr/>
          <p:nvPr/>
        </p:nvSpPr>
        <p:spPr bwMode="auto">
          <a:xfrm rot="10800000">
            <a:off x="2032001" y="2917492"/>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3" name="任意多边形 865">
            <a:extLst>
              <a:ext uri="{FF2B5EF4-FFF2-40B4-BE49-F238E27FC236}">
                <a16:creationId xmlns="" xmlns:p14="http://schemas.microsoft.com/office/powerpoint/2010/main" xmlns:dgm="http://schemas.openxmlformats.org/drawingml/2006/diagram" xmlns:a16="http://schemas.microsoft.com/office/drawing/2014/main" id="{E5B1CE50-E475-4CF3-99E1-7D8DBAA624DB}"/>
              </a:ext>
            </a:extLst>
          </p:cNvPr>
          <p:cNvSpPr/>
          <p:nvPr/>
        </p:nvSpPr>
        <p:spPr bwMode="auto">
          <a:xfrm flipH="1">
            <a:off x="2039454" y="1265423"/>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4" name="矩形 13">
            <a:extLst>
              <a:ext uri="{FF2B5EF4-FFF2-40B4-BE49-F238E27FC236}">
                <a16:creationId xmlns="" xmlns:p14="http://schemas.microsoft.com/office/powerpoint/2010/main" xmlns:dgm="http://schemas.openxmlformats.org/drawingml/2006/diagram" xmlns:a16="http://schemas.microsoft.com/office/drawing/2014/main" id="{399927A1-BCDE-4165-8050-74F76D947D92}"/>
              </a:ext>
            </a:extLst>
          </p:cNvPr>
          <p:cNvSpPr/>
          <p:nvPr/>
        </p:nvSpPr>
        <p:spPr>
          <a:xfrm>
            <a:off x="1201003" y="1343635"/>
            <a:ext cx="830997" cy="3280144"/>
          </a:xfrm>
          <a:prstGeom prst="rect">
            <a:avLst/>
          </a:prstGeom>
        </p:spPr>
        <p:txBody>
          <a:bodyPr vert="eaVert" wrap="square">
            <a:spAutoFit/>
          </a:bodyPr>
          <a:lstStyle/>
          <a:p>
            <a:pPr algn="just">
              <a:lnSpc>
                <a:spcPct val="150000"/>
              </a:lnSpc>
            </a:pPr>
            <a:r>
              <a:rPr sz="1400" dirty="0">
                <a:solidFill>
                  <a:schemeClr val="tx1">
                    <a:lumMod val="85000"/>
                    <a:lumOff val="15000"/>
                  </a:schemeClr>
                </a:solidFill>
                <a:cs typeface="+mn-ea"/>
                <a:sym typeface="+mn-lt"/>
              </a:rPr>
              <a:t>请在此粘贴或者输入您的文字内容请在此粘贴或者输入您的文字内容</a:t>
            </a:r>
          </a:p>
        </p:txBody>
      </p:sp>
    </p:spTree>
    <p:extLst>
      <p:ext uri="{BB962C8B-B14F-4D97-AF65-F5344CB8AC3E}">
        <p14:creationId xmlns:p14="http://schemas.microsoft.com/office/powerpoint/2010/main" xmlns="" val="38601238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35" presetClass="entr" presetSubtype="0" fill="hold" grpId="0" nodeType="with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style.rotation</p:attrName>
                                        </p:attrNameLst>
                                      </p:cBhvr>
                                      <p:tavLst>
                                        <p:tav tm="0">
                                          <p:val>
                                            <p:fltVal val="720"/>
                                          </p:val>
                                        </p:tav>
                                        <p:tav tm="100000">
                                          <p:val>
                                            <p:fltVal val="0"/>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 calcmode="lin" valueType="num">
                                      <p:cBhvr>
                                        <p:cTn id="22" dur="500" fill="hold"/>
                                        <p:tgtEl>
                                          <p:spTgt spid="1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1" grpId="0"/>
      <p:bldP spid="12" grpId="0" animBg="1"/>
      <p:bldP spid="13"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圆角 15">
            <a:extLst>
              <a:ext uri="{FF2B5EF4-FFF2-40B4-BE49-F238E27FC236}">
                <a16:creationId xmlns="" xmlns:a14="http://schemas.microsoft.com/office/drawing/2010/main" xmlns:p14="http://schemas.microsoft.com/office/powerpoint/2010/main" xmlns:a16="http://schemas.microsoft.com/office/drawing/2014/main" id="{3335475F-6E88-473E-997E-E32E39D49701}"/>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2" name="图片 1">
            <a:extLst>
              <a:ext uri="{FF2B5EF4-FFF2-40B4-BE49-F238E27FC236}">
                <a16:creationId xmlns="" xmlns:a14="http://schemas.microsoft.com/office/drawing/2010/main" xmlns:p14="http://schemas.microsoft.com/office/powerpoint/2010/main" xmlns:a16="http://schemas.microsoft.com/office/drawing/2014/main" id="{1D57228D-2BBC-41D4-A305-F801658CDC8E}"/>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113351" y="1453910"/>
            <a:ext cx="3621449" cy="4914824"/>
          </a:xfrm>
          <a:prstGeom prst="rect">
            <a:avLst/>
          </a:prstGeom>
        </p:spPr>
      </p:pic>
      <p:grpSp>
        <p:nvGrpSpPr>
          <p:cNvPr id="3" name="组合 2">
            <a:extLst>
              <a:ext uri="{FF2B5EF4-FFF2-40B4-BE49-F238E27FC236}">
                <a16:creationId xmlns="" xmlns:a14="http://schemas.microsoft.com/office/drawing/2010/main" xmlns:p14="http://schemas.microsoft.com/office/powerpoint/2010/main" xmlns:a16="http://schemas.microsoft.com/office/drawing/2014/main" id="{C585851B-71F0-4A31-8F62-CD21FD86FE49}"/>
              </a:ext>
            </a:extLst>
          </p:cNvPr>
          <p:cNvGrpSpPr/>
          <p:nvPr/>
        </p:nvGrpSpPr>
        <p:grpSpPr>
          <a:xfrm>
            <a:off x="1317886" y="1494969"/>
            <a:ext cx="4836824" cy="1403033"/>
            <a:chOff x="2016669" y="1410423"/>
            <a:chExt cx="4836824" cy="1403033"/>
          </a:xfrm>
        </p:grpSpPr>
        <p:pic>
          <p:nvPicPr>
            <p:cNvPr id="4" name="图片 3">
              <a:extLst>
                <a:ext uri="{FF2B5EF4-FFF2-40B4-BE49-F238E27FC236}">
                  <a16:creationId xmlns="" xmlns:a14="http://schemas.microsoft.com/office/drawing/2010/main" xmlns:p14="http://schemas.microsoft.com/office/powerpoint/2010/main" xmlns:a16="http://schemas.microsoft.com/office/drawing/2014/main" id="{AF985E71-FAAA-4F70-A716-74649688D96E}"/>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2016669" y="1410423"/>
              <a:ext cx="1419575" cy="1403033"/>
            </a:xfrm>
            <a:prstGeom prst="rect">
              <a:avLst/>
            </a:prstGeom>
          </p:spPr>
        </p:pic>
        <p:sp>
          <p:nvSpPr>
            <p:cNvPr id="5" name="矩形 4">
              <a:extLst>
                <a:ext uri="{FF2B5EF4-FFF2-40B4-BE49-F238E27FC236}">
                  <a16:creationId xmlns="" xmlns:a14="http://schemas.microsoft.com/office/drawing/2010/main" xmlns:p14="http://schemas.microsoft.com/office/powerpoint/2010/main" xmlns:a16="http://schemas.microsoft.com/office/drawing/2014/main" id="{17E46812-B8F1-4DF0-96C4-E6E5CC2003B1}"/>
                </a:ext>
              </a:extLst>
            </p:cNvPr>
            <p:cNvSpPr/>
            <p:nvPr/>
          </p:nvSpPr>
          <p:spPr>
            <a:xfrm>
              <a:off x="2403459" y="1753355"/>
              <a:ext cx="748923" cy="769441"/>
            </a:xfrm>
            <a:prstGeom prst="rect">
              <a:avLst/>
            </a:prstGeom>
          </p:spPr>
          <p:txBody>
            <a:bodyPr wrap="none">
              <a:spAutoFit/>
            </a:bodyPr>
            <a:lstStyle/>
            <a:p>
              <a:r>
                <a:rPr lang="zh-CN" altLang="en-US" sz="4400" dirty="0">
                  <a:solidFill>
                    <a:schemeClr val="bg1"/>
                  </a:solidFill>
                  <a:cs typeface="+mn-ea"/>
                  <a:sym typeface="+mn-lt"/>
                </a:rPr>
                <a:t>壹</a:t>
              </a:r>
            </a:p>
          </p:txBody>
        </p:sp>
        <p:sp>
          <p:nvSpPr>
            <p:cNvPr id="6" name="矩形 5">
              <a:extLst>
                <a:ext uri="{FF2B5EF4-FFF2-40B4-BE49-F238E27FC236}">
                  <a16:creationId xmlns="" xmlns:a14="http://schemas.microsoft.com/office/drawing/2010/main" xmlns:p14="http://schemas.microsoft.com/office/powerpoint/2010/main" xmlns:a16="http://schemas.microsoft.com/office/drawing/2014/main" id="{7DE7CB49-B98B-409D-AEE5-F65A0C72AD1E}"/>
                </a:ext>
              </a:extLst>
            </p:cNvPr>
            <p:cNvSpPr/>
            <p:nvPr/>
          </p:nvSpPr>
          <p:spPr>
            <a:xfrm>
              <a:off x="3494293" y="1711830"/>
              <a:ext cx="2758895" cy="400110"/>
            </a:xfrm>
            <a:prstGeom prst="rect">
              <a:avLst/>
            </a:prstGeom>
          </p:spPr>
          <p:txBody>
            <a:bodyPr vert="horz" wrap="square" anchor="ctr">
              <a:spAutoFit/>
            </a:bodyPr>
            <a:lstStyle/>
            <a:p>
              <a:r>
                <a:rPr lang="zh-CN" altLang="en-US" sz="2000" dirty="0">
                  <a:solidFill>
                    <a:srgbClr val="1C2A45"/>
                  </a:solidFill>
                  <a:cs typeface="+mn-ea"/>
                  <a:sym typeface="+mn-lt"/>
                </a:rPr>
                <a:t>中秋诗句</a:t>
              </a:r>
              <a:endParaRPr sz="2000" dirty="0">
                <a:solidFill>
                  <a:srgbClr val="1C2A45"/>
                </a:solidFill>
                <a:cs typeface="+mn-ea"/>
                <a:sym typeface="+mn-lt"/>
              </a:endParaRPr>
            </a:p>
          </p:txBody>
        </p:sp>
        <p:sp>
          <p:nvSpPr>
            <p:cNvPr id="9" name="矩形 8">
              <a:extLst>
                <a:ext uri="{FF2B5EF4-FFF2-40B4-BE49-F238E27FC236}">
                  <a16:creationId xmlns="" xmlns:a14="http://schemas.microsoft.com/office/drawing/2010/main" xmlns:p14="http://schemas.microsoft.com/office/powerpoint/2010/main" xmlns:a16="http://schemas.microsoft.com/office/drawing/2014/main" id="{6B8D33A1-E14A-45F0-BBC8-F453B8D39FE3}"/>
                </a:ext>
              </a:extLst>
            </p:cNvPr>
            <p:cNvSpPr/>
            <p:nvPr/>
          </p:nvSpPr>
          <p:spPr>
            <a:xfrm>
              <a:off x="3494293" y="2014966"/>
              <a:ext cx="3359200" cy="700576"/>
            </a:xfrm>
            <a:prstGeom prst="rect">
              <a:avLst/>
            </a:prstGeom>
          </p:spPr>
          <p:txBody>
            <a:bodyPr vert="horz" wrap="square">
              <a:spAutoFit/>
            </a:bodyPr>
            <a:lstStyle/>
            <a:p>
              <a:pPr>
                <a:lnSpc>
                  <a:spcPct val="150000"/>
                </a:lnSpc>
              </a:pPr>
              <a:r>
                <a:rPr lang="zh-CN" altLang="en-US" sz="1400" dirty="0">
                  <a:solidFill>
                    <a:schemeClr val="tx1">
                      <a:lumMod val="85000"/>
                      <a:lumOff val="15000"/>
                    </a:schemeClr>
                  </a:solidFill>
                  <a:cs typeface="+mn-ea"/>
                  <a:sym typeface="+mn-lt"/>
                </a:rPr>
                <a:t>明月几时有，把酒问青天。不知天上宫阙，今夕是何年？</a:t>
              </a:r>
              <a:endParaRPr sz="1400" dirty="0">
                <a:solidFill>
                  <a:schemeClr val="tx1">
                    <a:lumMod val="85000"/>
                    <a:lumOff val="15000"/>
                  </a:schemeClr>
                </a:solidFill>
                <a:cs typeface="+mn-ea"/>
                <a:sym typeface="+mn-lt"/>
              </a:endParaRPr>
            </a:p>
          </p:txBody>
        </p:sp>
      </p:grpSp>
      <p:grpSp>
        <p:nvGrpSpPr>
          <p:cNvPr id="10" name="组合 9">
            <a:extLst>
              <a:ext uri="{FF2B5EF4-FFF2-40B4-BE49-F238E27FC236}">
                <a16:creationId xmlns="" xmlns:a14="http://schemas.microsoft.com/office/drawing/2010/main" xmlns:p14="http://schemas.microsoft.com/office/powerpoint/2010/main" xmlns:a16="http://schemas.microsoft.com/office/drawing/2014/main" id="{79C3F7EC-2AD9-4A32-9D8D-F32CB4F7608E}"/>
              </a:ext>
            </a:extLst>
          </p:cNvPr>
          <p:cNvGrpSpPr/>
          <p:nvPr/>
        </p:nvGrpSpPr>
        <p:grpSpPr>
          <a:xfrm>
            <a:off x="2628526" y="3429000"/>
            <a:ext cx="4836824" cy="1403033"/>
            <a:chOff x="2016669" y="1410423"/>
            <a:chExt cx="4836824" cy="1403033"/>
          </a:xfrm>
        </p:grpSpPr>
        <p:pic>
          <p:nvPicPr>
            <p:cNvPr id="11" name="图片 10">
              <a:extLst>
                <a:ext uri="{FF2B5EF4-FFF2-40B4-BE49-F238E27FC236}">
                  <a16:creationId xmlns="" xmlns:a14="http://schemas.microsoft.com/office/drawing/2010/main" xmlns:p14="http://schemas.microsoft.com/office/powerpoint/2010/main" xmlns:a16="http://schemas.microsoft.com/office/drawing/2014/main" id="{10C0F6D7-8D30-455E-A18D-09897CED6028}"/>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2016669" y="1410423"/>
              <a:ext cx="1419575" cy="1403033"/>
            </a:xfrm>
            <a:prstGeom prst="rect">
              <a:avLst/>
            </a:prstGeom>
          </p:spPr>
        </p:pic>
        <p:sp>
          <p:nvSpPr>
            <p:cNvPr id="12" name="矩形 11">
              <a:extLst>
                <a:ext uri="{FF2B5EF4-FFF2-40B4-BE49-F238E27FC236}">
                  <a16:creationId xmlns="" xmlns:a14="http://schemas.microsoft.com/office/drawing/2010/main" xmlns:p14="http://schemas.microsoft.com/office/powerpoint/2010/main" xmlns:a16="http://schemas.microsoft.com/office/drawing/2014/main" id="{C12025B5-4F69-4103-866A-E92A663E415C}"/>
                </a:ext>
              </a:extLst>
            </p:cNvPr>
            <p:cNvSpPr/>
            <p:nvPr/>
          </p:nvSpPr>
          <p:spPr>
            <a:xfrm>
              <a:off x="2403459" y="1753355"/>
              <a:ext cx="748923" cy="769441"/>
            </a:xfrm>
            <a:prstGeom prst="rect">
              <a:avLst/>
            </a:prstGeom>
          </p:spPr>
          <p:txBody>
            <a:bodyPr wrap="none">
              <a:spAutoFit/>
            </a:bodyPr>
            <a:lstStyle/>
            <a:p>
              <a:r>
                <a:rPr lang="zh-CN" altLang="en-US" sz="4400" dirty="0">
                  <a:solidFill>
                    <a:schemeClr val="bg1"/>
                  </a:solidFill>
                  <a:cs typeface="+mn-ea"/>
                  <a:sym typeface="+mn-lt"/>
                </a:rPr>
                <a:t>贰</a:t>
              </a:r>
            </a:p>
          </p:txBody>
        </p:sp>
        <p:sp>
          <p:nvSpPr>
            <p:cNvPr id="13" name="矩形 12">
              <a:extLst>
                <a:ext uri="{FF2B5EF4-FFF2-40B4-BE49-F238E27FC236}">
                  <a16:creationId xmlns="" xmlns:a14="http://schemas.microsoft.com/office/drawing/2010/main" xmlns:p14="http://schemas.microsoft.com/office/powerpoint/2010/main" xmlns:a16="http://schemas.microsoft.com/office/drawing/2014/main" id="{25CFCF08-8865-4D2D-AD3E-08F9CEBFF4A3}"/>
                </a:ext>
              </a:extLst>
            </p:cNvPr>
            <p:cNvSpPr/>
            <p:nvPr/>
          </p:nvSpPr>
          <p:spPr>
            <a:xfrm>
              <a:off x="3494293" y="1711830"/>
              <a:ext cx="2758895" cy="400110"/>
            </a:xfrm>
            <a:prstGeom prst="rect">
              <a:avLst/>
            </a:prstGeom>
          </p:spPr>
          <p:txBody>
            <a:bodyPr vert="horz" wrap="square" anchor="ctr">
              <a:spAutoFit/>
            </a:bodyPr>
            <a:lstStyle/>
            <a:p>
              <a:r>
                <a:rPr lang="zh-CN" altLang="en-US" sz="2000" dirty="0">
                  <a:solidFill>
                    <a:srgbClr val="1C2A45"/>
                  </a:solidFill>
                  <a:cs typeface="+mn-ea"/>
                  <a:sym typeface="+mn-lt"/>
                </a:rPr>
                <a:t>中秋诗句</a:t>
              </a:r>
            </a:p>
          </p:txBody>
        </p:sp>
        <p:sp>
          <p:nvSpPr>
            <p:cNvPr id="14" name="矩形 13">
              <a:extLst>
                <a:ext uri="{FF2B5EF4-FFF2-40B4-BE49-F238E27FC236}">
                  <a16:creationId xmlns="" xmlns:a14="http://schemas.microsoft.com/office/drawing/2010/main" xmlns:p14="http://schemas.microsoft.com/office/powerpoint/2010/main" xmlns:a16="http://schemas.microsoft.com/office/drawing/2014/main" id="{F56FC49D-49D5-454E-8CCA-F5C06384275C}"/>
                </a:ext>
              </a:extLst>
            </p:cNvPr>
            <p:cNvSpPr/>
            <p:nvPr/>
          </p:nvSpPr>
          <p:spPr>
            <a:xfrm>
              <a:off x="3494293" y="2014966"/>
              <a:ext cx="3359200" cy="700576"/>
            </a:xfrm>
            <a:prstGeom prst="rect">
              <a:avLst/>
            </a:prstGeom>
          </p:spPr>
          <p:txBody>
            <a:bodyPr vert="horz" wrap="square">
              <a:spAutoFit/>
            </a:bodyPr>
            <a:lstStyle/>
            <a:p>
              <a:pPr>
                <a:lnSpc>
                  <a:spcPct val="150000"/>
                </a:lnSpc>
              </a:pPr>
              <a:r>
                <a:rPr lang="zh-CN" altLang="en-US" sz="1400" dirty="0">
                  <a:solidFill>
                    <a:schemeClr val="tx1">
                      <a:lumMod val="85000"/>
                      <a:lumOff val="15000"/>
                    </a:schemeClr>
                  </a:solidFill>
                  <a:cs typeface="+mn-ea"/>
                  <a:sym typeface="+mn-lt"/>
                </a:rPr>
                <a:t>明月几时有，把酒问青天。不知天上宫阙，今夕是何年？</a:t>
              </a:r>
            </a:p>
          </p:txBody>
        </p:sp>
      </p:grpSp>
    </p:spTree>
    <p:extLst>
      <p:ext uri="{BB962C8B-B14F-4D97-AF65-F5344CB8AC3E}">
        <p14:creationId xmlns:p14="http://schemas.microsoft.com/office/powerpoint/2010/main" xmlns="" val="7483518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圆角 11">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2FE7DC1C-0AC0-457C-8CF4-2D51012A3598}"/>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6" name="组合 5">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9774A170-F067-4D69-BF9A-628E976F4BED}"/>
              </a:ext>
            </a:extLst>
          </p:cNvPr>
          <p:cNvGrpSpPr/>
          <p:nvPr/>
        </p:nvGrpSpPr>
        <p:grpSpPr>
          <a:xfrm>
            <a:off x="8534699" y="1303145"/>
            <a:ext cx="2031326" cy="3966210"/>
            <a:chOff x="7280646" y="1470787"/>
            <a:chExt cx="2031326" cy="3966210"/>
          </a:xfrm>
        </p:grpSpPr>
        <p:grpSp>
          <p:nvGrpSpPr>
            <p:cNvPr id="7" name="组合 6">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62FC344B-942F-4E75-8EF1-B6575127D153}"/>
                </a:ext>
              </a:extLst>
            </p:cNvPr>
            <p:cNvGrpSpPr/>
            <p:nvPr/>
          </p:nvGrpSpPr>
          <p:grpSpPr>
            <a:xfrm>
              <a:off x="8296309" y="1470787"/>
              <a:ext cx="1015663" cy="2507371"/>
              <a:chOff x="3439535" y="1242748"/>
              <a:chExt cx="1015663" cy="2939205"/>
            </a:xfrm>
          </p:grpSpPr>
          <p:sp>
            <p:nvSpPr>
              <p:cNvPr id="9" name="椭圆 8">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D7FC405C-1F8A-4360-85E6-DB98CA41B9C0}"/>
                  </a:ext>
                </a:extLst>
              </p:cNvPr>
              <p:cNvSpPr/>
              <p:nvPr/>
            </p:nvSpPr>
            <p:spPr>
              <a:xfrm>
                <a:off x="3582532" y="3341393"/>
                <a:ext cx="729667" cy="8405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10" name="文本框 9">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E3C8FFF1-E07E-405B-A242-FC3972062779}"/>
                  </a:ext>
                </a:extLst>
              </p:cNvPr>
              <p:cNvSpPr txBox="1"/>
              <p:nvPr/>
            </p:nvSpPr>
            <p:spPr>
              <a:xfrm>
                <a:off x="3439535" y="1242748"/>
                <a:ext cx="1015663" cy="2777881"/>
              </a:xfrm>
              <a:prstGeom prst="rect">
                <a:avLst/>
              </a:prstGeom>
              <a:noFill/>
            </p:spPr>
            <p:txBody>
              <a:bodyPr vert="eaVert" wrap="square" rtlCol="0">
                <a:spAutoFit/>
              </a:bodyPr>
              <a:lstStyle/>
              <a:p>
                <a:pPr algn="ctr"/>
                <a:r>
                  <a:rPr lang="zh-CN" altLang="en-US" sz="5400" dirty="0">
                    <a:cs typeface="+mn-ea"/>
                    <a:sym typeface="+mn-lt"/>
                  </a:rPr>
                  <a:t>四章回</a:t>
                </a:r>
              </a:p>
            </p:txBody>
          </p:sp>
        </p:grpSp>
        <p:sp>
          <p:nvSpPr>
            <p:cNvPr id="8" name="矩形 7">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8460645D-8BEA-4970-A103-758EA4931275}"/>
                </a:ext>
              </a:extLst>
            </p:cNvPr>
            <p:cNvSpPr/>
            <p:nvPr/>
          </p:nvSpPr>
          <p:spPr>
            <a:xfrm>
              <a:off x="7280646" y="1785998"/>
              <a:ext cx="1015663" cy="3650999"/>
            </a:xfrm>
            <a:prstGeom prst="rect">
              <a:avLst/>
            </a:prstGeom>
          </p:spPr>
          <p:txBody>
            <a:bodyPr vert="eaVert" wrap="none">
              <a:spAutoFit/>
            </a:bodyPr>
            <a:lstStyle/>
            <a:p>
              <a:r>
                <a:rPr lang="zh-CN" altLang="en-US" sz="5400" kern="0" spc="150" dirty="0">
                  <a:solidFill>
                    <a:srgbClr val="1C2A45"/>
                  </a:solidFill>
                  <a:cs typeface="+mn-ea"/>
                  <a:sym typeface="+mn-lt"/>
                </a:rPr>
                <a:t>中秋的诗句</a:t>
              </a:r>
              <a:endParaRPr lang="zh-CN" altLang="en-US" sz="5400" kern="0" spc="150" dirty="0">
                <a:cs typeface="+mn-ea"/>
                <a:sym typeface="+mn-lt"/>
              </a:endParaRPr>
            </a:p>
          </p:txBody>
        </p:sp>
      </p:grpSp>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D13705E8-40B0-457A-958F-914F4457E021}"/>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rot="19682540">
            <a:off x="2705548" y="209645"/>
            <a:ext cx="4716818" cy="6926498"/>
          </a:xfrm>
          <a:prstGeom prst="rect">
            <a:avLst/>
          </a:prstGeom>
        </p:spPr>
      </p:pic>
    </p:spTree>
    <p:extLst>
      <p:ext uri="{BB962C8B-B14F-4D97-AF65-F5344CB8AC3E}">
        <p14:creationId xmlns:p14="http://schemas.microsoft.com/office/powerpoint/2010/main" xmlns="" val="1583732078"/>
      </p:ext>
    </p:extLst>
  </p:cSld>
  <p:clrMapOvr>
    <a:masterClrMapping/>
  </p:clrMapOvr>
  <mc:AlternateContent xmlns:mc="http://schemas.openxmlformats.org/markup-compatibility/2006">
    <mc:Choice xmlns="" xmlns:a16="http://schemas.microsoft.com/office/drawing/2014/main"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圆角 19">
            <a:extLst>
              <a:ext uri="{FF2B5EF4-FFF2-40B4-BE49-F238E27FC236}">
                <a16:creationId xmlns="" xmlns:p14="http://schemas.microsoft.com/office/powerpoint/2010/main" xmlns:a16="http://schemas.microsoft.com/office/drawing/2014/main" id="{3569AFC6-C180-4F7D-8936-F16C20607A83}"/>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 name="等腰三角形 4">
            <a:extLst>
              <a:ext uri="{FF2B5EF4-FFF2-40B4-BE49-F238E27FC236}">
                <a16:creationId xmlns="" xmlns:p14="http://schemas.microsoft.com/office/powerpoint/2010/main" xmlns:a16="http://schemas.microsoft.com/office/drawing/2014/main" id="{C237BF14-8A73-4842-B203-4AAED9BC6C96}"/>
              </a:ext>
            </a:extLst>
          </p:cNvPr>
          <p:cNvSpPr/>
          <p:nvPr/>
        </p:nvSpPr>
        <p:spPr>
          <a:xfrm rot="10800000" flipV="1">
            <a:off x="4337064" y="2686347"/>
            <a:ext cx="1818124" cy="160382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等腰三角形 5">
            <a:extLst>
              <a:ext uri="{FF2B5EF4-FFF2-40B4-BE49-F238E27FC236}">
                <a16:creationId xmlns="" xmlns:p14="http://schemas.microsoft.com/office/powerpoint/2010/main" xmlns:a16="http://schemas.microsoft.com/office/drawing/2014/main" id="{8D053824-ECED-4A21-848D-9EDDF5AB64EC}"/>
              </a:ext>
            </a:extLst>
          </p:cNvPr>
          <p:cNvSpPr/>
          <p:nvPr/>
        </p:nvSpPr>
        <p:spPr>
          <a:xfrm rot="10800000">
            <a:off x="1950488" y="2747067"/>
            <a:ext cx="1818124" cy="160382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TextBox 35">
            <a:extLst>
              <a:ext uri="{FF2B5EF4-FFF2-40B4-BE49-F238E27FC236}">
                <a16:creationId xmlns="" xmlns:p14="http://schemas.microsoft.com/office/powerpoint/2010/main" xmlns:a16="http://schemas.microsoft.com/office/drawing/2014/main" id="{9EC28314-B9F4-4D64-9B44-3210E7EF8C6E}"/>
              </a:ext>
            </a:extLst>
          </p:cNvPr>
          <p:cNvSpPr txBox="1"/>
          <p:nvPr/>
        </p:nvSpPr>
        <p:spPr>
          <a:xfrm>
            <a:off x="1549365" y="1476384"/>
            <a:ext cx="2620367" cy="1061829"/>
          </a:xfrm>
          <a:prstGeom prst="rect">
            <a:avLst/>
          </a:prstGeom>
          <a:noFill/>
        </p:spPr>
        <p:txBody>
          <a:bodyPr vert="horz" wrap="square" rtlCol="0" anchor="ctr" anchorCtr="1">
            <a:spAutoFit/>
          </a:bodyPr>
          <a:lstStyle/>
          <a:p>
            <a:pPr marL="0" lvl="1" algn="ctr" defTabSz="609402">
              <a:lnSpc>
                <a:spcPct val="150000"/>
              </a:lnSpc>
            </a:pPr>
            <a:r>
              <a:rPr lang="zh-CN" altLang="en-US" sz="1400" dirty="0">
                <a:cs typeface="+mn-ea"/>
                <a:sym typeface="+mn-lt"/>
              </a:rPr>
              <a:t>中秋节还有一个节目，那就是在明亮的月光下，听中秋和月亮的故事。</a:t>
            </a:r>
          </a:p>
        </p:txBody>
      </p:sp>
      <p:sp>
        <p:nvSpPr>
          <p:cNvPr id="10" name="TextBox 35">
            <a:extLst>
              <a:ext uri="{FF2B5EF4-FFF2-40B4-BE49-F238E27FC236}">
                <a16:creationId xmlns="" xmlns:p14="http://schemas.microsoft.com/office/powerpoint/2010/main" xmlns:a16="http://schemas.microsoft.com/office/drawing/2014/main" id="{9C58F092-7EDB-4015-B29A-D2CD71E6ADDC}"/>
              </a:ext>
            </a:extLst>
          </p:cNvPr>
          <p:cNvSpPr txBox="1"/>
          <p:nvPr/>
        </p:nvSpPr>
        <p:spPr>
          <a:xfrm>
            <a:off x="3935941" y="4559751"/>
            <a:ext cx="2620367" cy="1061829"/>
          </a:xfrm>
          <a:prstGeom prst="rect">
            <a:avLst/>
          </a:prstGeom>
          <a:noFill/>
        </p:spPr>
        <p:txBody>
          <a:bodyPr vert="horz" wrap="square" rtlCol="0" anchor="ctr" anchorCtr="1">
            <a:spAutoFit/>
          </a:bodyPr>
          <a:lstStyle/>
          <a:p>
            <a:pPr marL="0" lvl="1" algn="ctr" defTabSz="609402">
              <a:lnSpc>
                <a:spcPct val="150000"/>
              </a:lnSpc>
            </a:pPr>
            <a:r>
              <a:rPr lang="zh-CN" altLang="en-US" sz="1400" dirty="0">
                <a:cs typeface="+mn-ea"/>
                <a:sym typeface="+mn-lt"/>
              </a:rPr>
              <a:t>中秋节还有一个节目，那就是在明亮的月光下，听中秋和月亮的故事。</a:t>
            </a:r>
          </a:p>
        </p:txBody>
      </p:sp>
      <p:sp>
        <p:nvSpPr>
          <p:cNvPr id="12" name="等腰三角形 11">
            <a:extLst>
              <a:ext uri="{FF2B5EF4-FFF2-40B4-BE49-F238E27FC236}">
                <a16:creationId xmlns="" xmlns:p14="http://schemas.microsoft.com/office/powerpoint/2010/main" xmlns:a16="http://schemas.microsoft.com/office/drawing/2014/main" id="{25F16E1E-2186-4CE7-826A-B6F6E0BE4490}"/>
              </a:ext>
            </a:extLst>
          </p:cNvPr>
          <p:cNvSpPr/>
          <p:nvPr/>
        </p:nvSpPr>
        <p:spPr>
          <a:xfrm rot="10800000">
            <a:off x="6923701" y="2686342"/>
            <a:ext cx="1818124" cy="160382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5" name="TextBox 35">
            <a:extLst>
              <a:ext uri="{FF2B5EF4-FFF2-40B4-BE49-F238E27FC236}">
                <a16:creationId xmlns="" xmlns:p14="http://schemas.microsoft.com/office/powerpoint/2010/main" xmlns:a16="http://schemas.microsoft.com/office/drawing/2014/main" id="{871C742F-A31C-4DCC-8B63-D0546204CD7E}"/>
              </a:ext>
            </a:extLst>
          </p:cNvPr>
          <p:cNvSpPr txBox="1"/>
          <p:nvPr/>
        </p:nvSpPr>
        <p:spPr>
          <a:xfrm>
            <a:off x="6522578" y="1415659"/>
            <a:ext cx="2620367" cy="1061829"/>
          </a:xfrm>
          <a:prstGeom prst="rect">
            <a:avLst/>
          </a:prstGeom>
          <a:noFill/>
        </p:spPr>
        <p:txBody>
          <a:bodyPr vert="horz" wrap="square" rtlCol="0" anchor="ctr" anchorCtr="1">
            <a:spAutoFit/>
          </a:bodyPr>
          <a:lstStyle/>
          <a:p>
            <a:pPr marL="0" lvl="1" algn="ctr" defTabSz="609402">
              <a:lnSpc>
                <a:spcPct val="150000"/>
              </a:lnSpc>
            </a:pPr>
            <a:r>
              <a:rPr lang="zh-CN" altLang="en-US" sz="1400" dirty="0">
                <a:cs typeface="+mn-ea"/>
                <a:sym typeface="+mn-lt"/>
              </a:rPr>
              <a:t>中秋节还有一个节目，那就是在明亮的月光下，听中秋和月亮的故事。</a:t>
            </a:r>
          </a:p>
        </p:txBody>
      </p:sp>
      <p:grpSp>
        <p:nvGrpSpPr>
          <p:cNvPr id="17" name="组合 16">
            <a:extLst>
              <a:ext uri="{FF2B5EF4-FFF2-40B4-BE49-F238E27FC236}">
                <a16:creationId xmlns="" xmlns:p14="http://schemas.microsoft.com/office/powerpoint/2010/main" xmlns:a16="http://schemas.microsoft.com/office/drawing/2014/main" id="{5D0B20AD-9557-4D2E-84D1-D7FD655B914A}"/>
              </a:ext>
            </a:extLst>
          </p:cNvPr>
          <p:cNvGrpSpPr/>
          <p:nvPr/>
        </p:nvGrpSpPr>
        <p:grpSpPr>
          <a:xfrm>
            <a:off x="10267165" y="2914252"/>
            <a:ext cx="800219" cy="1774622"/>
            <a:chOff x="5695890" y="809640"/>
            <a:chExt cx="800219" cy="1774622"/>
          </a:xfrm>
        </p:grpSpPr>
        <p:sp>
          <p:nvSpPr>
            <p:cNvPr id="18" name="椭圆 17">
              <a:extLst>
                <a:ext uri="{FF2B5EF4-FFF2-40B4-BE49-F238E27FC236}">
                  <a16:creationId xmlns="" xmlns:p14="http://schemas.microsoft.com/office/powerpoint/2010/main" xmlns:a16="http://schemas.microsoft.com/office/drawing/2014/main" id="{3DFE6392-8C17-4906-8970-FE446AFD78AE}"/>
                </a:ext>
              </a:extLst>
            </p:cNvPr>
            <p:cNvSpPr/>
            <p:nvPr/>
          </p:nvSpPr>
          <p:spPr>
            <a:xfrm>
              <a:off x="5848298" y="2081865"/>
              <a:ext cx="495405" cy="5023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cs typeface="+mn-ea"/>
                <a:sym typeface="+mn-lt"/>
              </a:endParaRPr>
            </a:p>
          </p:txBody>
        </p:sp>
        <p:sp>
          <p:nvSpPr>
            <p:cNvPr id="19" name="文本框 18">
              <a:extLst>
                <a:ext uri="{FF2B5EF4-FFF2-40B4-BE49-F238E27FC236}">
                  <a16:creationId xmlns="" xmlns:p14="http://schemas.microsoft.com/office/powerpoint/2010/main" xmlns:a16="http://schemas.microsoft.com/office/drawing/2014/main" id="{4A091171-9FC8-4971-AE99-FE9FF96B149D}"/>
                </a:ext>
              </a:extLst>
            </p:cNvPr>
            <p:cNvSpPr txBox="1"/>
            <p:nvPr/>
          </p:nvSpPr>
          <p:spPr>
            <a:xfrm>
              <a:off x="5695890" y="809640"/>
              <a:ext cx="800219" cy="1660322"/>
            </a:xfrm>
            <a:prstGeom prst="rect">
              <a:avLst/>
            </a:prstGeom>
            <a:noFill/>
          </p:spPr>
          <p:txBody>
            <a:bodyPr vert="eaVert" wrap="square" rtlCol="0">
              <a:spAutoFit/>
            </a:bodyPr>
            <a:lstStyle/>
            <a:p>
              <a:pPr algn="ctr"/>
              <a:r>
                <a:rPr lang="zh-CN" altLang="en-US" sz="4000" dirty="0">
                  <a:cs typeface="+mn-ea"/>
                  <a:sym typeface="+mn-lt"/>
                </a:rPr>
                <a:t>四章回</a:t>
              </a:r>
            </a:p>
          </p:txBody>
        </p:sp>
      </p:grpSp>
    </p:spTree>
    <p:extLst>
      <p:ext uri="{BB962C8B-B14F-4D97-AF65-F5344CB8AC3E}">
        <p14:creationId xmlns:p14="http://schemas.microsoft.com/office/powerpoint/2010/main" xmlns="" val="3140653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圆角 15">
            <a:extLst>
              <a:ext uri="{FF2B5EF4-FFF2-40B4-BE49-F238E27FC236}">
                <a16:creationId xmlns="" xmlns:a14="http://schemas.microsoft.com/office/drawing/2010/main" xmlns:p14="http://schemas.microsoft.com/office/powerpoint/2010/main" xmlns:a16="http://schemas.microsoft.com/office/drawing/2014/main" id="{DDC90EBA-8297-42EB-A1F0-DBAD93E0CC8C}"/>
              </a:ext>
            </a:extLst>
          </p:cNvPr>
          <p:cNvSpPr/>
          <p:nvPr/>
        </p:nvSpPr>
        <p:spPr>
          <a:xfrm>
            <a:off x="577552" y="489266"/>
            <a:ext cx="11157248" cy="5879468"/>
          </a:xfrm>
          <a:prstGeom prst="roundRect">
            <a:avLst>
              <a:gd name="adj" fmla="val 813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 name="椭圆 4">
            <a:extLst>
              <a:ext uri="{FF2B5EF4-FFF2-40B4-BE49-F238E27FC236}">
                <a16:creationId xmlns="" xmlns:a14="http://schemas.microsoft.com/office/drawing/2010/main" xmlns:p14="http://schemas.microsoft.com/office/powerpoint/2010/main" xmlns:a16="http://schemas.microsoft.com/office/drawing/2014/main" id="{E6873FC1-A0AA-4547-8909-9E0F63EE9315}"/>
              </a:ext>
            </a:extLst>
          </p:cNvPr>
          <p:cNvSpPr/>
          <p:nvPr/>
        </p:nvSpPr>
        <p:spPr>
          <a:xfrm>
            <a:off x="9391739" y="1755027"/>
            <a:ext cx="729667" cy="7170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7" name="矩形 6">
            <a:extLst>
              <a:ext uri="{FF2B5EF4-FFF2-40B4-BE49-F238E27FC236}">
                <a16:creationId xmlns="" xmlns:a14="http://schemas.microsoft.com/office/drawing/2010/main" xmlns:p14="http://schemas.microsoft.com/office/powerpoint/2010/main" xmlns:a16="http://schemas.microsoft.com/office/drawing/2014/main" id="{1330E4D7-B8E7-4F3B-94DB-E808314ECF63}"/>
              </a:ext>
            </a:extLst>
          </p:cNvPr>
          <p:cNvSpPr/>
          <p:nvPr/>
        </p:nvSpPr>
        <p:spPr>
          <a:xfrm>
            <a:off x="2564115" y="2365398"/>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青海月饼</a:t>
            </a:r>
          </a:p>
        </p:txBody>
      </p:sp>
      <p:sp>
        <p:nvSpPr>
          <p:cNvPr id="8" name="任意多边形 864">
            <a:extLst>
              <a:ext uri="{FF2B5EF4-FFF2-40B4-BE49-F238E27FC236}">
                <a16:creationId xmlns="" xmlns:a14="http://schemas.microsoft.com/office/drawing/2010/main" xmlns:p14="http://schemas.microsoft.com/office/powerpoint/2010/main" xmlns:a16="http://schemas.microsoft.com/office/drawing/2014/main" id="{CAAB5773-EDC1-4F81-839E-9A75199AF129}"/>
              </a:ext>
            </a:extLst>
          </p:cNvPr>
          <p:cNvSpPr/>
          <p:nvPr/>
        </p:nvSpPr>
        <p:spPr bwMode="auto">
          <a:xfrm rot="10800000">
            <a:off x="2610281" y="3785669"/>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9" name="任意多边形 865">
            <a:extLst>
              <a:ext uri="{FF2B5EF4-FFF2-40B4-BE49-F238E27FC236}">
                <a16:creationId xmlns="" xmlns:a14="http://schemas.microsoft.com/office/drawing/2010/main" xmlns:p14="http://schemas.microsoft.com/office/powerpoint/2010/main" xmlns:a16="http://schemas.microsoft.com/office/drawing/2014/main" id="{C0214837-6F51-4B55-891B-F0848B29F586}"/>
              </a:ext>
            </a:extLst>
          </p:cNvPr>
          <p:cNvSpPr/>
          <p:nvPr/>
        </p:nvSpPr>
        <p:spPr bwMode="auto">
          <a:xfrm flipH="1">
            <a:off x="2617734" y="2133600"/>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0" name="矩形 9">
            <a:extLst>
              <a:ext uri="{FF2B5EF4-FFF2-40B4-BE49-F238E27FC236}">
                <a16:creationId xmlns="" xmlns:a14="http://schemas.microsoft.com/office/drawing/2010/main" xmlns:p14="http://schemas.microsoft.com/office/powerpoint/2010/main" xmlns:a16="http://schemas.microsoft.com/office/drawing/2014/main" id="{6F351AAE-A64E-45E6-A673-85AD6CD703A5}"/>
              </a:ext>
            </a:extLst>
          </p:cNvPr>
          <p:cNvSpPr/>
          <p:nvPr/>
        </p:nvSpPr>
        <p:spPr>
          <a:xfrm>
            <a:off x="1779283" y="2211812"/>
            <a:ext cx="830997" cy="3280144"/>
          </a:xfrm>
          <a:prstGeom prst="rect">
            <a:avLst/>
          </a:prstGeom>
        </p:spPr>
        <p:txBody>
          <a:bodyPr vert="eaVert" wrap="square">
            <a:spAutoFit/>
          </a:bodyPr>
          <a:lstStyle/>
          <a:p>
            <a:pPr algn="just">
              <a:lnSpc>
                <a:spcPct val="150000"/>
              </a:lnSpc>
            </a:pPr>
            <a:r>
              <a:rPr lang="zh-CN" altLang="en-US" sz="1400" dirty="0">
                <a:cs typeface="+mn-ea"/>
                <a:sym typeface="+mn-lt"/>
              </a:rPr>
              <a:t>大小月饼的做法大体一致，不过对大月饼的加工格外精心。</a:t>
            </a:r>
            <a:endParaRPr sz="1400" dirty="0">
              <a:solidFill>
                <a:schemeClr val="tx1">
                  <a:lumMod val="85000"/>
                  <a:lumOff val="15000"/>
                </a:schemeClr>
              </a:solidFill>
              <a:cs typeface="+mn-ea"/>
              <a:sym typeface="+mn-lt"/>
            </a:endParaRPr>
          </a:p>
        </p:txBody>
      </p:sp>
      <p:sp>
        <p:nvSpPr>
          <p:cNvPr id="11" name="矩形 10">
            <a:extLst>
              <a:ext uri="{FF2B5EF4-FFF2-40B4-BE49-F238E27FC236}">
                <a16:creationId xmlns="" xmlns:a14="http://schemas.microsoft.com/office/drawing/2010/main" xmlns:p14="http://schemas.microsoft.com/office/powerpoint/2010/main" xmlns:a16="http://schemas.microsoft.com/office/drawing/2014/main" id="{33F28675-9014-41E1-9836-02BAD55AADD8}"/>
              </a:ext>
            </a:extLst>
          </p:cNvPr>
          <p:cNvSpPr/>
          <p:nvPr/>
        </p:nvSpPr>
        <p:spPr>
          <a:xfrm>
            <a:off x="4810369" y="2365398"/>
            <a:ext cx="553998" cy="1420271"/>
          </a:xfrm>
          <a:prstGeom prst="rect">
            <a:avLst/>
          </a:prstGeom>
        </p:spPr>
        <p:txBody>
          <a:bodyPr vert="eaVert" wrap="square" anchor="ctr">
            <a:spAutoFit/>
          </a:bodyPr>
          <a:lstStyle/>
          <a:p>
            <a:pPr algn="ctr"/>
            <a:r>
              <a:rPr lang="zh-CN" altLang="en-US" sz="2400" dirty="0">
                <a:solidFill>
                  <a:srgbClr val="1C2A45"/>
                </a:solidFill>
                <a:cs typeface="+mn-ea"/>
                <a:sym typeface="+mn-lt"/>
              </a:rPr>
              <a:t>青海月饼</a:t>
            </a:r>
            <a:endParaRPr sz="2400" dirty="0">
              <a:solidFill>
                <a:srgbClr val="1C2A45"/>
              </a:solidFill>
              <a:cs typeface="+mn-ea"/>
              <a:sym typeface="+mn-lt"/>
            </a:endParaRPr>
          </a:p>
        </p:txBody>
      </p:sp>
      <p:sp>
        <p:nvSpPr>
          <p:cNvPr id="12" name="任意多边形 864">
            <a:extLst>
              <a:ext uri="{FF2B5EF4-FFF2-40B4-BE49-F238E27FC236}">
                <a16:creationId xmlns="" xmlns:a14="http://schemas.microsoft.com/office/drawing/2010/main" xmlns:p14="http://schemas.microsoft.com/office/powerpoint/2010/main" xmlns:a16="http://schemas.microsoft.com/office/drawing/2014/main" id="{896B116D-870D-4731-B30E-01AB7B2B0C30}"/>
              </a:ext>
            </a:extLst>
          </p:cNvPr>
          <p:cNvSpPr/>
          <p:nvPr/>
        </p:nvSpPr>
        <p:spPr bwMode="auto">
          <a:xfrm rot="10800000">
            <a:off x="4856535" y="3785669"/>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3" name="任意多边形 865">
            <a:extLst>
              <a:ext uri="{FF2B5EF4-FFF2-40B4-BE49-F238E27FC236}">
                <a16:creationId xmlns="" xmlns:a14="http://schemas.microsoft.com/office/drawing/2010/main" xmlns:p14="http://schemas.microsoft.com/office/powerpoint/2010/main" xmlns:a16="http://schemas.microsoft.com/office/drawing/2014/main" id="{478E6883-DC94-4F3F-8B16-90CB94B5C262}"/>
              </a:ext>
            </a:extLst>
          </p:cNvPr>
          <p:cNvSpPr/>
          <p:nvPr/>
        </p:nvSpPr>
        <p:spPr bwMode="auto">
          <a:xfrm flipH="1">
            <a:off x="4863988" y="2133600"/>
            <a:ext cx="461665" cy="231798"/>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4" name="矩形 13">
            <a:extLst>
              <a:ext uri="{FF2B5EF4-FFF2-40B4-BE49-F238E27FC236}">
                <a16:creationId xmlns="" xmlns:a14="http://schemas.microsoft.com/office/drawing/2010/main" xmlns:p14="http://schemas.microsoft.com/office/powerpoint/2010/main" xmlns:a16="http://schemas.microsoft.com/office/drawing/2014/main" id="{3B6980A9-FA41-4C88-BA5B-11D2AA7261ED}"/>
              </a:ext>
            </a:extLst>
          </p:cNvPr>
          <p:cNvSpPr/>
          <p:nvPr/>
        </p:nvSpPr>
        <p:spPr>
          <a:xfrm>
            <a:off x="4025537" y="2211812"/>
            <a:ext cx="830997" cy="3280144"/>
          </a:xfrm>
          <a:prstGeom prst="rect">
            <a:avLst/>
          </a:prstGeom>
        </p:spPr>
        <p:txBody>
          <a:bodyPr vert="eaVert" wrap="square">
            <a:spAutoFit/>
          </a:bodyPr>
          <a:lstStyle/>
          <a:p>
            <a:pPr algn="just">
              <a:lnSpc>
                <a:spcPct val="150000"/>
              </a:lnSpc>
            </a:pPr>
            <a:r>
              <a:rPr lang="zh-CN" altLang="en-US" sz="1400" dirty="0">
                <a:cs typeface="+mn-ea"/>
                <a:sym typeface="+mn-lt"/>
              </a:rPr>
              <a:t>大小月饼的做法大体一致，不过对大月饼的加工格外精心。</a:t>
            </a:r>
            <a:endParaRPr sz="1400" dirty="0">
              <a:solidFill>
                <a:schemeClr val="tx1">
                  <a:lumMod val="85000"/>
                  <a:lumOff val="15000"/>
                </a:schemeClr>
              </a:solidFill>
              <a:cs typeface="+mn-ea"/>
              <a:sym typeface="+mn-lt"/>
            </a:endParaRPr>
          </a:p>
        </p:txBody>
      </p:sp>
      <p:sp>
        <p:nvSpPr>
          <p:cNvPr id="6" name="文本框 5">
            <a:extLst>
              <a:ext uri="{FF2B5EF4-FFF2-40B4-BE49-F238E27FC236}">
                <a16:creationId xmlns="" xmlns:a14="http://schemas.microsoft.com/office/drawing/2010/main" xmlns:p14="http://schemas.microsoft.com/office/powerpoint/2010/main" xmlns:a16="http://schemas.microsoft.com/office/drawing/2014/main" id="{2BDE6ED7-8E62-43FF-BDB9-B26E38260501}"/>
              </a:ext>
            </a:extLst>
          </p:cNvPr>
          <p:cNvSpPr txBox="1"/>
          <p:nvPr/>
        </p:nvSpPr>
        <p:spPr>
          <a:xfrm>
            <a:off x="7106771" y="1548760"/>
            <a:ext cx="3502698" cy="923330"/>
          </a:xfrm>
          <a:prstGeom prst="rect">
            <a:avLst/>
          </a:prstGeom>
          <a:noFill/>
        </p:spPr>
        <p:txBody>
          <a:bodyPr vert="horz" wrap="square" rtlCol="0">
            <a:spAutoFit/>
          </a:bodyPr>
          <a:lstStyle/>
          <a:p>
            <a:pPr algn="ctr"/>
            <a:r>
              <a:rPr lang="zh-CN" altLang="en-US" sz="5400" dirty="0">
                <a:cs typeface="+mn-ea"/>
                <a:sym typeface="+mn-lt"/>
              </a:rPr>
              <a:t>四章回</a:t>
            </a:r>
          </a:p>
        </p:txBody>
      </p:sp>
      <p:pic>
        <p:nvPicPr>
          <p:cNvPr id="17" name="图片 16">
            <a:extLst>
              <a:ext uri="{FF2B5EF4-FFF2-40B4-BE49-F238E27FC236}">
                <a16:creationId xmlns="" xmlns:a14="http://schemas.microsoft.com/office/drawing/2010/main" xmlns:p14="http://schemas.microsoft.com/office/powerpoint/2010/main" xmlns:a16="http://schemas.microsoft.com/office/drawing/2014/main" id="{71325469-E49F-4070-BB8A-CB2823C8B872}"/>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rot="16963681">
            <a:off x="7284579" y="1445170"/>
            <a:ext cx="3656047" cy="5368789"/>
          </a:xfrm>
          <a:prstGeom prst="rect">
            <a:avLst/>
          </a:prstGeom>
        </p:spPr>
      </p:pic>
    </p:spTree>
    <p:extLst>
      <p:ext uri="{BB962C8B-B14F-4D97-AF65-F5344CB8AC3E}">
        <p14:creationId xmlns:p14="http://schemas.microsoft.com/office/powerpoint/2010/main" xmlns="" val="127588069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35" presetClass="entr" presetSubtype="0" fill="hold" grpId="0" nodeType="with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style.rotation</p:attrName>
                                        </p:attrNameLst>
                                      </p:cBhvr>
                                      <p:tavLst>
                                        <p:tav tm="0">
                                          <p:val>
                                            <p:fltVal val="720"/>
                                          </p:val>
                                        </p:tav>
                                        <p:tav tm="100000">
                                          <p:val>
                                            <p:fltVal val="0"/>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 calcmode="lin" valueType="num">
                                      <p:cBhvr>
                                        <p:cTn id="19" dur="500" fill="hold"/>
                                        <p:tgtEl>
                                          <p:spTgt spid="10"/>
                                        </p:tgtEl>
                                        <p:attrNameLst>
                                          <p:attrName>ppt_w</p:attrName>
                                        </p:attrNameLst>
                                      </p:cBhvr>
                                      <p:tavLst>
                                        <p:tav tm="0">
                                          <p:val>
                                            <p:fltVal val="0"/>
                                          </p:val>
                                        </p:tav>
                                        <p:tav tm="100000">
                                          <p:val>
                                            <p:strVal val="#ppt_w"/>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35" presetClass="entr" presetSubtype="0" fill="hold" grpId="0" nodeType="with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anim calcmode="lin" valueType="num">
                                      <p:cBhvr>
                                        <p:cTn id="32" dur="500" fill="hold"/>
                                        <p:tgtEl>
                                          <p:spTgt spid="14"/>
                                        </p:tgtEl>
                                        <p:attrNameLst>
                                          <p:attrName>style.rotation</p:attrName>
                                        </p:attrNameLst>
                                      </p:cBhvr>
                                      <p:tavLst>
                                        <p:tav tm="0">
                                          <p:val>
                                            <p:fltVal val="720"/>
                                          </p:val>
                                        </p:tav>
                                        <p:tav tm="100000">
                                          <p:val>
                                            <p:fltVal val="0"/>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 calcmode="lin" valueType="num">
                                      <p:cBhvr>
                                        <p:cTn id="34" dur="500" fill="hold"/>
                                        <p:tgtEl>
                                          <p:spTgt spid="14"/>
                                        </p:tgtEl>
                                        <p:attrNameLst>
                                          <p:attrName>ppt_w</p:attrName>
                                        </p:attrNameLst>
                                      </p:cBhvr>
                                      <p:tavLst>
                                        <p:tav tm="0">
                                          <p:val>
                                            <p:fltVal val="0"/>
                                          </p:val>
                                        </p:tav>
                                        <p:tav tm="100000">
                                          <p:val>
                                            <p:strVal val="#ppt_w"/>
                                          </p:val>
                                        </p:tav>
                                      </p:tavLst>
                                    </p:anim>
                                  </p:childTnLst>
                                </p:cTn>
                              </p:par>
                            </p:childTnLst>
                          </p:cTn>
                        </p:par>
                        <p:par>
                          <p:cTn id="35" fill="hold">
                            <p:stCondLst>
                              <p:cond delay="1750"/>
                            </p:stCondLst>
                            <p:childTnLst>
                              <p:par>
                                <p:cTn id="36" presetID="14" presetClass="entr" presetSubtype="10"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randombar(horizontal)">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p:bldP spid="11" grpId="0"/>
      <p:bldP spid="12" grpId="0" animBg="1"/>
      <p:bldP spid="13" grpId="0" animBg="1"/>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 xmlns:p14="http://schemas.microsoft.com/office/powerpoint/2010/main" xmlns:a16="http://schemas.microsoft.com/office/drawing/2014/main" id="{861FB804-E810-429F-903A-5612F7053025}"/>
              </a:ext>
            </a:extLst>
          </p:cNvPr>
          <p:cNvGrpSpPr/>
          <p:nvPr/>
        </p:nvGrpSpPr>
        <p:grpSpPr>
          <a:xfrm>
            <a:off x="3776662" y="3355973"/>
            <a:ext cx="4638675" cy="698420"/>
            <a:chOff x="3565525" y="4330700"/>
            <a:chExt cx="5060950" cy="762000"/>
          </a:xfrm>
        </p:grpSpPr>
        <p:sp>
          <p:nvSpPr>
            <p:cNvPr id="4" name="矩形: 圆角 3">
              <a:extLst>
                <a:ext uri="{FF2B5EF4-FFF2-40B4-BE49-F238E27FC236}">
                  <a16:creationId xmlns="" xmlns:p14="http://schemas.microsoft.com/office/powerpoint/2010/main" xmlns:a16="http://schemas.microsoft.com/office/drawing/2014/main" id="{315846FE-F0EC-46C9-8C37-8D3A95239A3C}"/>
                </a:ext>
              </a:extLst>
            </p:cNvPr>
            <p:cNvSpPr/>
            <p:nvPr/>
          </p:nvSpPr>
          <p:spPr>
            <a:xfrm>
              <a:off x="3565525" y="4330700"/>
              <a:ext cx="5060950" cy="762000"/>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文本框 4">
              <a:extLst>
                <a:ext uri="{FF2B5EF4-FFF2-40B4-BE49-F238E27FC236}">
                  <a16:creationId xmlns="" xmlns:p14="http://schemas.microsoft.com/office/powerpoint/2010/main" xmlns:a16="http://schemas.microsoft.com/office/drawing/2014/main" id="{1FFA879A-A073-4F06-BEAA-4098C8A8D815}"/>
                </a:ext>
              </a:extLst>
            </p:cNvPr>
            <p:cNvSpPr txBox="1"/>
            <p:nvPr/>
          </p:nvSpPr>
          <p:spPr>
            <a:xfrm>
              <a:off x="3924300" y="4472712"/>
              <a:ext cx="4292601" cy="584775"/>
            </a:xfrm>
            <a:prstGeom prst="rect">
              <a:avLst/>
            </a:prstGeom>
            <a:noFill/>
          </p:spPr>
          <p:txBody>
            <a:bodyPr wrap="square" rtlCol="0">
              <a:spAutoFit/>
            </a:bodyPr>
            <a:lstStyle/>
            <a:p>
              <a:pPr algn="ctr"/>
              <a:r>
                <a:rPr lang="zh-CN" altLang="en-US" sz="2800" dirty="0">
                  <a:solidFill>
                    <a:schemeClr val="bg1"/>
                  </a:solidFill>
                  <a:cs typeface="+mn-ea"/>
                  <a:sym typeface="+mn-lt"/>
                </a:rPr>
                <a:t>制作人</a:t>
              </a:r>
              <a:r>
                <a:rPr lang="zh-CN" altLang="en-US" sz="2800" dirty="0" smtClean="0">
                  <a:solidFill>
                    <a:schemeClr val="bg1"/>
                  </a:solidFill>
                  <a:cs typeface="+mn-ea"/>
                  <a:sym typeface="+mn-lt"/>
                </a:rPr>
                <a:t>：</a:t>
              </a:r>
              <a:r>
                <a:rPr lang="en-US" altLang="zh-CN" sz="2800" dirty="0" smtClean="0">
                  <a:solidFill>
                    <a:schemeClr val="bg1"/>
                  </a:solidFill>
                  <a:cs typeface="+mn-ea"/>
                  <a:sym typeface="+mn-lt"/>
                </a:rPr>
                <a:t>PPT</a:t>
              </a:r>
              <a:endParaRPr lang="zh-CN" altLang="en-US" sz="2800" dirty="0">
                <a:solidFill>
                  <a:schemeClr val="bg1"/>
                </a:solidFill>
                <a:cs typeface="+mn-ea"/>
                <a:sym typeface="+mn-lt"/>
              </a:endParaRPr>
            </a:p>
          </p:txBody>
        </p:sp>
      </p:grpSp>
      <p:sp>
        <p:nvSpPr>
          <p:cNvPr id="2" name="文本框 1">
            <a:extLst>
              <a:ext uri="{FF2B5EF4-FFF2-40B4-BE49-F238E27FC236}">
                <a16:creationId xmlns="" xmlns:p14="http://schemas.microsoft.com/office/powerpoint/2010/main" xmlns:a16="http://schemas.microsoft.com/office/drawing/2014/main" id="{747B1923-4259-4825-AF1E-CACC6DEC9B5B}"/>
              </a:ext>
            </a:extLst>
          </p:cNvPr>
          <p:cNvSpPr txBox="1"/>
          <p:nvPr/>
        </p:nvSpPr>
        <p:spPr>
          <a:xfrm>
            <a:off x="0" y="1350963"/>
            <a:ext cx="12192000" cy="1446550"/>
          </a:xfrm>
          <a:prstGeom prst="rect">
            <a:avLst/>
          </a:prstGeom>
          <a:noFill/>
        </p:spPr>
        <p:txBody>
          <a:bodyPr wrap="square" rtlCol="0">
            <a:spAutoFit/>
          </a:bodyPr>
          <a:lstStyle/>
          <a:p>
            <a:pPr algn="ctr"/>
            <a:r>
              <a:rPr lang="zh-CN" altLang="en-US" sz="8800" dirty="0">
                <a:solidFill>
                  <a:srgbClr val="002060"/>
                </a:solidFill>
                <a:latin typeface="汉仪大宋简" panose="02010609000101010101" pitchFamily="49" charset="-122"/>
                <a:ea typeface="汉仪大宋简" panose="02010609000101010101" pitchFamily="49" charset="-122"/>
                <a:cs typeface="+mn-ea"/>
                <a:sym typeface="+mn-lt"/>
              </a:rPr>
              <a:t>感</a:t>
            </a:r>
            <a:r>
              <a:rPr lang="zh-CN" altLang="en-US" sz="8800" dirty="0" smtClean="0">
                <a:solidFill>
                  <a:srgbClr val="002060"/>
                </a:solidFill>
                <a:latin typeface="汉仪大宋简" panose="02010609000101010101" pitchFamily="49" charset="-122"/>
                <a:ea typeface="汉仪大宋简" panose="02010609000101010101" pitchFamily="49" charset="-122"/>
                <a:cs typeface="+mn-ea"/>
                <a:sym typeface="+mn-lt"/>
              </a:rPr>
              <a:t>谢观看</a:t>
            </a:r>
            <a:r>
              <a:rPr lang="zh-CN" altLang="en-US" sz="8800" dirty="0">
                <a:solidFill>
                  <a:srgbClr val="002060"/>
                </a:solidFill>
                <a:latin typeface="汉仪大宋简" panose="02010609000101010101" pitchFamily="49" charset="-122"/>
                <a:ea typeface="汉仪大宋简" panose="02010609000101010101" pitchFamily="49" charset="-122"/>
                <a:cs typeface="+mn-ea"/>
                <a:sym typeface="+mn-lt"/>
              </a:rPr>
              <a:t>！</a:t>
            </a:r>
          </a:p>
        </p:txBody>
      </p:sp>
    </p:spTree>
    <p:extLst>
      <p:ext uri="{BB962C8B-B14F-4D97-AF65-F5344CB8AC3E}">
        <p14:creationId xmlns:p14="http://schemas.microsoft.com/office/powerpoint/2010/main" xmlns="" val="240240743"/>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秋节"/>
</p:tagLst>
</file>

<file path=ppt/tags/tag2.xml><?xml version="1.0" encoding="utf-8"?>
<p:tagLst xmlns:a="http://schemas.openxmlformats.org/drawingml/2006/main" xmlns:r="http://schemas.openxmlformats.org/officeDocument/2006/relationships" xmlns:p="http://schemas.openxmlformats.org/presentationml/2006/main">
  <p:tag name="PA" val="v4.2.3"/>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PPT">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3wmjqyll">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阿里巴巴普惠体 R"/>
        <a:cs typeface=""/>
      </a:majorFont>
      <a:minorFont>
        <a:latin typeface="Arial"/>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阿里巴巴普惠体 R"/>
        <a:cs typeface=""/>
      </a:majorFont>
      <a:minorFont>
        <a:latin typeface="Arial"/>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762</Words>
  <Application>Microsoft Office PowerPoint</Application>
  <PresentationFormat>自定义</PresentationFormat>
  <Paragraphs>110</Paragraphs>
  <Slides>20</Slides>
  <Notes>20</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中秋节</dc:title>
  <dc:creator>PPT</dc:creator>
  <cp:keywords>PPT</cp:keywords>
  <dc:description>www.1ppt.com</dc:description>
  <cp:lastModifiedBy>User</cp:lastModifiedBy>
  <cp:revision>44</cp:revision>
  <dcterms:created xsi:type="dcterms:W3CDTF">2019-07-15T03:32:02Z</dcterms:created>
  <dcterms:modified xsi:type="dcterms:W3CDTF">2020-09-24T03:19:56Z</dcterms:modified>
</cp:coreProperties>
</file>