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324" r:id="rId2"/>
    <p:sldId id="278" r:id="rId3"/>
    <p:sldId id="279" r:id="rId4"/>
    <p:sldId id="280" r:id="rId5"/>
    <p:sldId id="281" r:id="rId6"/>
    <p:sldId id="282" r:id="rId7"/>
    <p:sldId id="283" r:id="rId8"/>
    <p:sldId id="284" r:id="rId9"/>
    <p:sldId id="285" r:id="rId10"/>
    <p:sldId id="286" r:id="rId11"/>
    <p:sldId id="287" r:id="rId12"/>
    <p:sldId id="288" r:id="rId13"/>
    <p:sldId id="289" r:id="rId14"/>
    <p:sldId id="290" r:id="rId15"/>
    <p:sldId id="291" r:id="rId16"/>
    <p:sldId id="292" r:id="rId17"/>
    <p:sldId id="293" r:id="rId18"/>
    <p:sldId id="294" r:id="rId19"/>
    <p:sldId id="295" r:id="rId20"/>
    <p:sldId id="296" r:id="rId21"/>
    <p:sldId id="297" r:id="rId22"/>
    <p:sldId id="298" r:id="rId23"/>
    <p:sldId id="299" r:id="rId24"/>
    <p:sldId id="300"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B800"/>
    <a:srgbClr val="08D4EA"/>
    <a:srgbClr val="35AD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426"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ABE402-543B-4186-9526-442BFA9A7A56}" type="datetimeFigureOut">
              <a:rPr lang="zh-CN" altLang="en-US" smtClean="0"/>
              <a:t>2018/1/10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0CA261-84DC-4480-B367-92F17A395110}" type="slidenum">
              <a:rPr lang="zh-CN" altLang="en-US" smtClean="0"/>
              <a:t>‹#›</a:t>
            </a:fld>
            <a:endParaRPr lang="zh-CN" altLang="en-US"/>
          </a:p>
        </p:txBody>
      </p:sp>
    </p:spTree>
    <p:extLst>
      <p:ext uri="{BB962C8B-B14F-4D97-AF65-F5344CB8AC3E}">
        <p14:creationId xmlns:p14="http://schemas.microsoft.com/office/powerpoint/2010/main" val="29701208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90CA261-84DC-4480-B367-92F17A395110}" type="slidenum">
              <a:rPr lang="zh-CN" altLang="en-US" smtClean="0"/>
              <a:t>1</a:t>
            </a:fld>
            <a:endParaRPr lang="zh-CN" altLang="en-US"/>
          </a:p>
        </p:txBody>
      </p:sp>
    </p:spTree>
    <p:extLst>
      <p:ext uri="{BB962C8B-B14F-4D97-AF65-F5344CB8AC3E}">
        <p14:creationId xmlns:p14="http://schemas.microsoft.com/office/powerpoint/2010/main" val="1924292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C2186D1A-0BB1-4982-B104-87A82C1F0E10}"/>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295486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6858000"/>
          </a:xfrm>
          <a:prstGeom prst="rect">
            <a:avLst/>
          </a:prstGeom>
          <a:ln>
            <a:noFill/>
          </a:ln>
        </p:spPr>
        <p:txBody>
          <a:bodyPr/>
          <a:lstStyle/>
          <a:p>
            <a:endParaRPr lang="en-US"/>
          </a:p>
        </p:txBody>
      </p:sp>
    </p:spTree>
    <p:extLst>
      <p:ext uri="{BB962C8B-B14F-4D97-AF65-F5344CB8AC3E}">
        <p14:creationId xmlns:p14="http://schemas.microsoft.com/office/powerpoint/2010/main" val="7167754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966" y="599235"/>
            <a:ext cx="9253249" cy="681476"/>
          </a:xfrm>
          <a:prstGeom prst="rect">
            <a:avLst/>
          </a:prstGeom>
        </p:spPr>
        <p:txBody>
          <a:bodyPr/>
          <a:lstStyle>
            <a:lvl1pPr>
              <a:lnSpc>
                <a:spcPct val="100000"/>
              </a:lnSpc>
              <a:defRPr sz="4000" b="0" spc="-150">
                <a:solidFill>
                  <a:schemeClr val="tx1">
                    <a:lumMod val="75000"/>
                    <a:lumOff val="25000"/>
                  </a:schemeClr>
                </a:solidFill>
                <a:latin typeface="Montserrat" panose="00000500000000000000" pitchFamily="50" charset="0"/>
              </a:defRPr>
            </a:lvl1pPr>
          </a:lstStyle>
          <a:p>
            <a:r>
              <a:rPr lang="en-US" dirty="0"/>
              <a:t>Your Creative Title Goes Here</a:t>
            </a:r>
          </a:p>
        </p:txBody>
      </p:sp>
      <p:sp>
        <p:nvSpPr>
          <p:cNvPr id="4" name="Rectangle 3"/>
          <p:cNvSpPr/>
          <p:nvPr userDrawn="1"/>
        </p:nvSpPr>
        <p:spPr>
          <a:xfrm rot="5400000">
            <a:off x="481777" y="878347"/>
            <a:ext cx="514350" cy="571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654967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5816906" y="488415"/>
            <a:ext cx="6375094" cy="6375094"/>
          </a:xfrm>
          <a:custGeom>
            <a:avLst/>
            <a:gdLst>
              <a:gd name="connsiteX0" fmla="*/ 6375094 w 6375094"/>
              <a:gd name="connsiteY0" fmla="*/ 0 h 6375094"/>
              <a:gd name="connsiteX1" fmla="*/ 6375094 w 6375094"/>
              <a:gd name="connsiteY1" fmla="*/ 6375094 h 6375094"/>
              <a:gd name="connsiteX2" fmla="*/ 0 w 6375094"/>
              <a:gd name="connsiteY2" fmla="*/ 6375094 h 6375094"/>
            </a:gdLst>
            <a:ahLst/>
            <a:cxnLst>
              <a:cxn ang="0">
                <a:pos x="connsiteX0" y="connsiteY0"/>
              </a:cxn>
              <a:cxn ang="0">
                <a:pos x="connsiteX1" y="connsiteY1"/>
              </a:cxn>
              <a:cxn ang="0">
                <a:pos x="connsiteX2" y="connsiteY2"/>
              </a:cxn>
            </a:cxnLst>
            <a:rect l="l" t="t" r="r" b="b"/>
            <a:pathLst>
              <a:path w="6375094" h="6375094">
                <a:moveTo>
                  <a:pt x="6375094" y="0"/>
                </a:moveTo>
                <a:lnTo>
                  <a:pt x="6375094" y="6375094"/>
                </a:lnTo>
                <a:lnTo>
                  <a:pt x="0" y="6375094"/>
                </a:lnTo>
                <a:close/>
              </a:path>
            </a:pathLst>
          </a:custGeom>
        </p:spPr>
        <p:txBody>
          <a:bodyPr wrap="square">
            <a:noAutofit/>
          </a:bodyPr>
          <a:lstStyle/>
          <a:p>
            <a:endParaRPr lang="en-US"/>
          </a:p>
        </p:txBody>
      </p:sp>
      <p:sp>
        <p:nvSpPr>
          <p:cNvPr id="2" name="Title 1"/>
          <p:cNvSpPr>
            <a:spLocks noGrp="1"/>
          </p:cNvSpPr>
          <p:nvPr>
            <p:ph type="title" hasCustomPrompt="1"/>
          </p:nvPr>
        </p:nvSpPr>
        <p:spPr>
          <a:xfrm>
            <a:off x="889766" y="827835"/>
            <a:ext cx="4194851" cy="2441838"/>
          </a:xfrm>
          <a:prstGeom prst="rect">
            <a:avLst/>
          </a:prstGeom>
        </p:spPr>
        <p:txBody>
          <a:bodyPr/>
          <a:lstStyle>
            <a:lvl1pPr>
              <a:lnSpc>
                <a:spcPct val="90000"/>
              </a:lnSpc>
              <a:defRPr sz="4000" b="0" spc="-150">
                <a:solidFill>
                  <a:schemeClr val="tx1">
                    <a:lumMod val="75000"/>
                    <a:lumOff val="25000"/>
                  </a:schemeClr>
                </a:solidFill>
                <a:latin typeface="Montserrat" panose="00000500000000000000" pitchFamily="50" charset="0"/>
              </a:defRPr>
            </a:lvl1pPr>
          </a:lstStyle>
          <a:p>
            <a:r>
              <a:rPr lang="en-US" dirty="0"/>
              <a:t>Your Creative Title Goes Here</a:t>
            </a:r>
          </a:p>
        </p:txBody>
      </p:sp>
    </p:spTree>
    <p:extLst>
      <p:ext uri="{BB962C8B-B14F-4D97-AF65-F5344CB8AC3E}">
        <p14:creationId xmlns:p14="http://schemas.microsoft.com/office/powerpoint/2010/main" val="23780999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5334000" y="0"/>
            <a:ext cx="6858000" cy="6858000"/>
          </a:xfrm>
          <a:custGeom>
            <a:avLst/>
            <a:gdLst>
              <a:gd name="connsiteX0" fmla="*/ 0 w 6858000"/>
              <a:gd name="connsiteY0" fmla="*/ 0 h 6858000"/>
              <a:gd name="connsiteX1" fmla="*/ 6858000 w 6858000"/>
              <a:gd name="connsiteY1" fmla="*/ 0 h 6858000"/>
              <a:gd name="connsiteX2" fmla="*/ 6858000 w 6858000"/>
              <a:gd name="connsiteY2" fmla="*/ 6858000 h 6858000"/>
            </a:gdLst>
            <a:ahLst/>
            <a:cxnLst>
              <a:cxn ang="0">
                <a:pos x="connsiteX0" y="connsiteY0"/>
              </a:cxn>
              <a:cxn ang="0">
                <a:pos x="connsiteX1" y="connsiteY1"/>
              </a:cxn>
              <a:cxn ang="0">
                <a:pos x="connsiteX2" y="connsiteY2"/>
              </a:cxn>
            </a:cxnLst>
            <a:rect l="l" t="t" r="r" b="b"/>
            <a:pathLst>
              <a:path w="6858000" h="6858000">
                <a:moveTo>
                  <a:pt x="0" y="0"/>
                </a:moveTo>
                <a:lnTo>
                  <a:pt x="6858000" y="0"/>
                </a:lnTo>
                <a:lnTo>
                  <a:pt x="6858000" y="6858000"/>
                </a:lnTo>
                <a:close/>
              </a:path>
            </a:pathLst>
          </a:custGeom>
        </p:spPr>
        <p:txBody>
          <a:bodyPr wrap="square">
            <a:noAutofit/>
          </a:bodyPr>
          <a:lstStyle/>
          <a:p>
            <a:endParaRPr lang="en-US"/>
          </a:p>
        </p:txBody>
      </p:sp>
      <p:sp>
        <p:nvSpPr>
          <p:cNvPr id="2" name="Title 1"/>
          <p:cNvSpPr>
            <a:spLocks noGrp="1"/>
          </p:cNvSpPr>
          <p:nvPr>
            <p:ph type="title" hasCustomPrompt="1"/>
          </p:nvPr>
        </p:nvSpPr>
        <p:spPr>
          <a:xfrm>
            <a:off x="978667" y="1667583"/>
            <a:ext cx="4361760" cy="1948416"/>
          </a:xfrm>
          <a:prstGeom prst="rect">
            <a:avLst/>
          </a:prstGeom>
        </p:spPr>
        <p:txBody>
          <a:bodyPr/>
          <a:lstStyle>
            <a:lvl1pPr>
              <a:lnSpc>
                <a:spcPct val="90000"/>
              </a:lnSpc>
              <a:defRPr sz="4000" b="0" spc="-150">
                <a:solidFill>
                  <a:schemeClr val="tx1">
                    <a:lumMod val="75000"/>
                    <a:lumOff val="25000"/>
                  </a:schemeClr>
                </a:solidFill>
                <a:latin typeface="Montserrat" panose="00000500000000000000" pitchFamily="50" charset="0"/>
              </a:defRPr>
            </a:lvl1pPr>
          </a:lstStyle>
          <a:p>
            <a:r>
              <a:rPr lang="en-US" dirty="0"/>
              <a:t>Your Creative Title Goes Here</a:t>
            </a:r>
          </a:p>
        </p:txBody>
      </p:sp>
    </p:spTree>
    <p:extLst>
      <p:ext uri="{BB962C8B-B14F-4D97-AF65-F5344CB8AC3E}">
        <p14:creationId xmlns:p14="http://schemas.microsoft.com/office/powerpoint/2010/main" val="2720883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19" name="Picture Placeholder 18"/>
          <p:cNvSpPr>
            <a:spLocks noGrp="1"/>
          </p:cNvSpPr>
          <p:nvPr>
            <p:ph type="pic" sz="quarter" idx="10"/>
          </p:nvPr>
        </p:nvSpPr>
        <p:spPr>
          <a:xfrm>
            <a:off x="0" y="4"/>
            <a:ext cx="7075434" cy="6857999"/>
          </a:xfrm>
          <a:custGeom>
            <a:avLst/>
            <a:gdLst>
              <a:gd name="connsiteX0" fmla="*/ 1018761 w 7075434"/>
              <a:gd name="connsiteY0" fmla="*/ 0 h 6857999"/>
              <a:gd name="connsiteX1" fmla="*/ 2152751 w 7075434"/>
              <a:gd name="connsiteY1" fmla="*/ 0 h 6857999"/>
              <a:gd name="connsiteX2" fmla="*/ 7075434 w 7075434"/>
              <a:gd name="connsiteY2" fmla="*/ 4922683 h 6857999"/>
              <a:gd name="connsiteX3" fmla="*/ 5140117 w 7075434"/>
              <a:gd name="connsiteY3" fmla="*/ 6857999 h 6857999"/>
              <a:gd name="connsiteX4" fmla="*/ 0 w 7075434"/>
              <a:gd name="connsiteY4" fmla="*/ 6857999 h 6857999"/>
              <a:gd name="connsiteX5" fmla="*/ 0 w 7075434"/>
              <a:gd name="connsiteY5" fmla="*/ 1018762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75434" h="6857999">
                <a:moveTo>
                  <a:pt x="1018761" y="0"/>
                </a:moveTo>
                <a:lnTo>
                  <a:pt x="2152751" y="0"/>
                </a:lnTo>
                <a:lnTo>
                  <a:pt x="7075434" y="4922683"/>
                </a:lnTo>
                <a:lnTo>
                  <a:pt x="5140117" y="6857999"/>
                </a:lnTo>
                <a:lnTo>
                  <a:pt x="0" y="6857999"/>
                </a:lnTo>
                <a:lnTo>
                  <a:pt x="0" y="1018762"/>
                </a:lnTo>
                <a:close/>
              </a:path>
            </a:pathLst>
          </a:custGeom>
        </p:spPr>
        <p:txBody>
          <a:bodyPr wrap="square">
            <a:noAutofit/>
          </a:bodyPr>
          <a:lstStyle/>
          <a:p>
            <a:endParaRPr lang="en-US"/>
          </a:p>
        </p:txBody>
      </p:sp>
      <p:sp>
        <p:nvSpPr>
          <p:cNvPr id="12" name="Title 1"/>
          <p:cNvSpPr>
            <a:spLocks noGrp="1"/>
          </p:cNvSpPr>
          <p:nvPr>
            <p:ph type="title" hasCustomPrompt="1"/>
          </p:nvPr>
        </p:nvSpPr>
        <p:spPr>
          <a:xfrm>
            <a:off x="6553200" y="1074578"/>
            <a:ext cx="4339136" cy="1948416"/>
          </a:xfrm>
          <a:prstGeom prst="rect">
            <a:avLst/>
          </a:prstGeom>
        </p:spPr>
        <p:txBody>
          <a:bodyPr/>
          <a:lstStyle>
            <a:lvl1pPr algn="r">
              <a:lnSpc>
                <a:spcPct val="100000"/>
              </a:lnSpc>
              <a:defRPr sz="4000" b="0" spc="-150">
                <a:solidFill>
                  <a:schemeClr val="tx1">
                    <a:lumMod val="75000"/>
                    <a:lumOff val="25000"/>
                  </a:schemeClr>
                </a:solidFill>
                <a:latin typeface="Montserrat" panose="00000500000000000000" pitchFamily="50" charset="0"/>
              </a:defRPr>
            </a:lvl1pPr>
          </a:lstStyle>
          <a:p>
            <a:r>
              <a:rPr lang="en-US" dirty="0"/>
              <a:t>Your Creative Title Goes Here</a:t>
            </a:r>
          </a:p>
        </p:txBody>
      </p:sp>
      <p:sp>
        <p:nvSpPr>
          <p:cNvPr id="20" name="Isosceles Triangle 19"/>
          <p:cNvSpPr/>
          <p:nvPr userDrawn="1"/>
        </p:nvSpPr>
        <p:spPr>
          <a:xfrm rot="10800000">
            <a:off x="2148068" y="-5"/>
            <a:ext cx="2498499" cy="1252573"/>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352255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4448447" y="0"/>
            <a:ext cx="3295106" cy="5841242"/>
          </a:xfrm>
          <a:prstGeom prst="rect">
            <a:avLst/>
          </a:prstGeom>
        </p:spPr>
        <p:txBody>
          <a:bodyPr/>
          <a:lstStyle/>
          <a:p>
            <a:endParaRPr lang="en-US" dirty="0"/>
          </a:p>
        </p:txBody>
      </p:sp>
      <p:sp>
        <p:nvSpPr>
          <p:cNvPr id="7" name="Title 1"/>
          <p:cNvSpPr>
            <a:spLocks noGrp="1"/>
          </p:cNvSpPr>
          <p:nvPr>
            <p:ph type="title" hasCustomPrompt="1"/>
          </p:nvPr>
        </p:nvSpPr>
        <p:spPr>
          <a:xfrm>
            <a:off x="978667" y="1449219"/>
            <a:ext cx="3219260" cy="2360782"/>
          </a:xfrm>
          <a:prstGeom prst="rect">
            <a:avLst/>
          </a:prstGeom>
        </p:spPr>
        <p:txBody>
          <a:bodyPr/>
          <a:lstStyle>
            <a:lvl1pPr>
              <a:lnSpc>
                <a:spcPct val="90000"/>
              </a:lnSpc>
              <a:defRPr sz="4000" b="0" spc="-150">
                <a:solidFill>
                  <a:schemeClr val="tx1">
                    <a:lumMod val="75000"/>
                    <a:lumOff val="25000"/>
                  </a:schemeClr>
                </a:solidFill>
                <a:latin typeface="Montserrat" panose="00000500000000000000" pitchFamily="50" charset="0"/>
              </a:defRPr>
            </a:lvl1pPr>
          </a:lstStyle>
          <a:p>
            <a:r>
              <a:rPr lang="en-US" dirty="0"/>
              <a:t>Your Creative Title Goes Here</a:t>
            </a:r>
          </a:p>
        </p:txBody>
      </p:sp>
    </p:spTree>
    <p:extLst>
      <p:ext uri="{BB962C8B-B14F-4D97-AF65-F5344CB8AC3E}">
        <p14:creationId xmlns:p14="http://schemas.microsoft.com/office/powerpoint/2010/main" val="933533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750" fill="hold"/>
                                        <p:tgtEl>
                                          <p:spTgt spid="7"/>
                                        </p:tgtEl>
                                        <p:attrNameLst>
                                          <p:attrName>ppt_x</p:attrName>
                                        </p:attrNameLst>
                                      </p:cBhvr>
                                      <p:tavLst>
                                        <p:tav tm="0">
                                          <p:val>
                                            <p:strVal val="0-#ppt_w/2"/>
                                          </p:val>
                                        </p:tav>
                                        <p:tav tm="100000">
                                          <p:val>
                                            <p:strVal val="#ppt_x"/>
                                          </p:val>
                                        </p:tav>
                                      </p:tavLst>
                                    </p:anim>
                                    <p:anim calcmode="lin" valueType="num">
                                      <p:cBhvr additive="base">
                                        <p:cTn id="8" dur="75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extLst mod="1">
    <p:ext uri="{DCECCB84-F9BA-43D5-87BE-67443E8EF086}">
      <p15:sldGuideLst xmlns:p15="http://schemas.microsoft.com/office/powerpoint/2012/main" xmlns="">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21" name="Picture Placeholder 20"/>
          <p:cNvSpPr>
            <a:spLocks noGrp="1"/>
          </p:cNvSpPr>
          <p:nvPr>
            <p:ph type="pic" sz="quarter" idx="11"/>
          </p:nvPr>
        </p:nvSpPr>
        <p:spPr>
          <a:xfrm>
            <a:off x="5395830" y="3448050"/>
            <a:ext cx="6799384" cy="3412712"/>
          </a:xfrm>
          <a:custGeom>
            <a:avLst/>
            <a:gdLst>
              <a:gd name="connsiteX0" fmla="*/ 0 w 6799384"/>
              <a:gd name="connsiteY0" fmla="*/ 0 h 3412712"/>
              <a:gd name="connsiteX1" fmla="*/ 4531011 w 6799384"/>
              <a:gd name="connsiteY1" fmla="*/ 0 h 3412712"/>
              <a:gd name="connsiteX2" fmla="*/ 6799384 w 6799384"/>
              <a:gd name="connsiteY2" fmla="*/ 2277369 h 3412712"/>
              <a:gd name="connsiteX3" fmla="*/ 6799384 w 6799384"/>
              <a:gd name="connsiteY3" fmla="*/ 3412712 h 3412712"/>
              <a:gd name="connsiteX4" fmla="*/ 3399232 w 6799384"/>
              <a:gd name="connsiteY4" fmla="*/ 3412712 h 3412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9384" h="3412712">
                <a:moveTo>
                  <a:pt x="0" y="0"/>
                </a:moveTo>
                <a:lnTo>
                  <a:pt x="4531011" y="0"/>
                </a:lnTo>
                <a:lnTo>
                  <a:pt x="6799384" y="2277369"/>
                </a:lnTo>
                <a:lnTo>
                  <a:pt x="6799384" y="3412712"/>
                </a:lnTo>
                <a:lnTo>
                  <a:pt x="3399232" y="3412712"/>
                </a:lnTo>
                <a:close/>
              </a:path>
            </a:pathLst>
          </a:custGeom>
        </p:spPr>
        <p:txBody>
          <a:bodyPr wrap="square">
            <a:noAutofit/>
          </a:bodyPr>
          <a:lstStyle/>
          <a:p>
            <a:endParaRPr lang="en-US"/>
          </a:p>
        </p:txBody>
      </p:sp>
      <p:sp>
        <p:nvSpPr>
          <p:cNvPr id="20" name="Picture Placeholder 19"/>
          <p:cNvSpPr>
            <a:spLocks noGrp="1"/>
          </p:cNvSpPr>
          <p:nvPr>
            <p:ph type="pic" sz="quarter" idx="10"/>
          </p:nvPr>
        </p:nvSpPr>
        <p:spPr>
          <a:xfrm>
            <a:off x="1" y="1"/>
            <a:ext cx="6800849" cy="5089071"/>
          </a:xfrm>
          <a:custGeom>
            <a:avLst/>
            <a:gdLst>
              <a:gd name="connsiteX0" fmla="*/ 0 w 6800849"/>
              <a:gd name="connsiteY0" fmla="*/ 0 h 5089071"/>
              <a:gd name="connsiteX1" fmla="*/ 1731880 w 6800849"/>
              <a:gd name="connsiteY1" fmla="*/ 0 h 5089071"/>
              <a:gd name="connsiteX2" fmla="*/ 6800849 w 6800849"/>
              <a:gd name="connsiteY2" fmla="*/ 5089071 h 5089071"/>
              <a:gd name="connsiteX3" fmla="*/ 2269838 w 6800849"/>
              <a:gd name="connsiteY3" fmla="*/ 5089071 h 5089071"/>
              <a:gd name="connsiteX4" fmla="*/ 0 w 6800849"/>
              <a:gd name="connsiteY4" fmla="*/ 2810232 h 5089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00849" h="5089071">
                <a:moveTo>
                  <a:pt x="0" y="0"/>
                </a:moveTo>
                <a:lnTo>
                  <a:pt x="1731880" y="0"/>
                </a:lnTo>
                <a:lnTo>
                  <a:pt x="6800849" y="5089071"/>
                </a:lnTo>
                <a:lnTo>
                  <a:pt x="2269838" y="5089071"/>
                </a:lnTo>
                <a:lnTo>
                  <a:pt x="0" y="2810232"/>
                </a:lnTo>
                <a:close/>
              </a:path>
            </a:pathLst>
          </a:custGeom>
        </p:spPr>
        <p:txBody>
          <a:bodyPr wrap="square">
            <a:noAutofit/>
          </a:bodyPr>
          <a:lstStyle/>
          <a:p>
            <a:endParaRPr lang="en-US"/>
          </a:p>
        </p:txBody>
      </p:sp>
      <p:sp>
        <p:nvSpPr>
          <p:cNvPr id="22" name="Title 1"/>
          <p:cNvSpPr>
            <a:spLocks noGrp="1"/>
          </p:cNvSpPr>
          <p:nvPr>
            <p:ph type="title" hasCustomPrompt="1"/>
          </p:nvPr>
        </p:nvSpPr>
        <p:spPr>
          <a:xfrm>
            <a:off x="4859511" y="827835"/>
            <a:ext cx="5910089" cy="1298420"/>
          </a:xfrm>
          <a:prstGeom prst="rect">
            <a:avLst/>
          </a:prstGeom>
        </p:spPr>
        <p:txBody>
          <a:bodyPr/>
          <a:lstStyle>
            <a:lvl1pPr>
              <a:lnSpc>
                <a:spcPct val="90000"/>
              </a:lnSpc>
              <a:defRPr sz="3600" b="0" spc="-150">
                <a:solidFill>
                  <a:schemeClr val="tx1">
                    <a:lumMod val="75000"/>
                    <a:lumOff val="25000"/>
                  </a:schemeClr>
                </a:solidFill>
                <a:latin typeface="Montserrat" panose="00000500000000000000" pitchFamily="50" charset="0"/>
              </a:defRPr>
            </a:lvl1pPr>
          </a:lstStyle>
          <a:p>
            <a:r>
              <a:rPr lang="en-US" dirty="0"/>
              <a:t>Your Creative Title Goes Here</a:t>
            </a:r>
          </a:p>
        </p:txBody>
      </p:sp>
    </p:spTree>
    <p:extLst>
      <p:ext uri="{BB962C8B-B14F-4D97-AF65-F5344CB8AC3E}">
        <p14:creationId xmlns:p14="http://schemas.microsoft.com/office/powerpoint/2010/main" val="21226269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3295650" y="-2044700"/>
            <a:ext cx="4762500" cy="4762500"/>
          </a:xfrm>
          <a:prstGeom prst="diamond">
            <a:avLst/>
          </a:prstGeom>
          <a:solidFill>
            <a:schemeClr val="bg1">
              <a:lumMod val="95000"/>
              <a:alpha val="29000"/>
            </a:schemeClr>
          </a:solidFill>
        </p:spPr>
        <p:txBody>
          <a:bodyPr/>
          <a:lstStyle/>
          <a:p>
            <a:endParaRPr lang="en-US"/>
          </a:p>
        </p:txBody>
      </p:sp>
      <p:sp>
        <p:nvSpPr>
          <p:cNvPr id="7" name="Picture Placeholder 5"/>
          <p:cNvSpPr>
            <a:spLocks noGrp="1"/>
          </p:cNvSpPr>
          <p:nvPr>
            <p:ph type="pic" sz="quarter" idx="11"/>
          </p:nvPr>
        </p:nvSpPr>
        <p:spPr>
          <a:xfrm>
            <a:off x="5772150" y="457200"/>
            <a:ext cx="4762500" cy="4762500"/>
          </a:xfrm>
          <a:prstGeom prst="diamond">
            <a:avLst/>
          </a:prstGeom>
          <a:solidFill>
            <a:schemeClr val="bg1">
              <a:lumMod val="95000"/>
              <a:alpha val="29000"/>
            </a:schemeClr>
          </a:solidFill>
        </p:spPr>
        <p:txBody>
          <a:bodyPr/>
          <a:lstStyle/>
          <a:p>
            <a:endParaRPr lang="en-US"/>
          </a:p>
        </p:txBody>
      </p:sp>
      <p:sp>
        <p:nvSpPr>
          <p:cNvPr id="8" name="Picture Placeholder 5"/>
          <p:cNvSpPr>
            <a:spLocks noGrp="1"/>
          </p:cNvSpPr>
          <p:nvPr>
            <p:ph type="pic" sz="quarter" idx="12"/>
          </p:nvPr>
        </p:nvSpPr>
        <p:spPr>
          <a:xfrm>
            <a:off x="8248650" y="-2044700"/>
            <a:ext cx="4762500" cy="4762500"/>
          </a:xfrm>
          <a:prstGeom prst="diamond">
            <a:avLst/>
          </a:prstGeom>
          <a:solidFill>
            <a:schemeClr val="bg1">
              <a:lumMod val="95000"/>
              <a:alpha val="29000"/>
            </a:schemeClr>
          </a:solidFill>
        </p:spPr>
        <p:txBody>
          <a:bodyPr/>
          <a:lstStyle/>
          <a:p>
            <a:endParaRPr lang="en-US"/>
          </a:p>
        </p:txBody>
      </p:sp>
      <p:sp>
        <p:nvSpPr>
          <p:cNvPr id="11" name="Picture Placeholder 5"/>
          <p:cNvSpPr>
            <a:spLocks noGrp="1"/>
          </p:cNvSpPr>
          <p:nvPr>
            <p:ph type="pic" sz="quarter" idx="13"/>
          </p:nvPr>
        </p:nvSpPr>
        <p:spPr>
          <a:xfrm>
            <a:off x="8248650" y="2959100"/>
            <a:ext cx="4762500" cy="4762500"/>
          </a:xfrm>
          <a:prstGeom prst="diamond">
            <a:avLst/>
          </a:prstGeom>
          <a:solidFill>
            <a:schemeClr val="bg1">
              <a:lumMod val="95000"/>
              <a:alpha val="29000"/>
            </a:schemeClr>
          </a:solidFill>
        </p:spPr>
        <p:txBody>
          <a:bodyPr/>
          <a:lstStyle/>
          <a:p>
            <a:endParaRPr lang="en-US"/>
          </a:p>
        </p:txBody>
      </p:sp>
      <p:sp>
        <p:nvSpPr>
          <p:cNvPr id="12" name="Isosceles Triangle 11"/>
          <p:cNvSpPr/>
          <p:nvPr userDrawn="1"/>
        </p:nvSpPr>
        <p:spPr>
          <a:xfrm rot="16200000">
            <a:off x="9995618" y="2101019"/>
            <a:ext cx="2925916" cy="146685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p:cNvSpPr>
            <a:spLocks noGrp="1"/>
          </p:cNvSpPr>
          <p:nvPr>
            <p:ph type="title" hasCustomPrompt="1"/>
          </p:nvPr>
        </p:nvSpPr>
        <p:spPr>
          <a:xfrm>
            <a:off x="978667" y="2348986"/>
            <a:ext cx="4361760" cy="1948416"/>
          </a:xfrm>
          <a:prstGeom prst="rect">
            <a:avLst/>
          </a:prstGeom>
        </p:spPr>
        <p:txBody>
          <a:bodyPr/>
          <a:lstStyle>
            <a:lvl1pPr>
              <a:lnSpc>
                <a:spcPct val="90000"/>
              </a:lnSpc>
              <a:defRPr sz="4000" b="0" spc="-150">
                <a:solidFill>
                  <a:schemeClr val="tx1">
                    <a:lumMod val="75000"/>
                    <a:lumOff val="25000"/>
                  </a:schemeClr>
                </a:solidFill>
                <a:latin typeface="Montserrat" panose="00000500000000000000" pitchFamily="50" charset="0"/>
              </a:defRPr>
            </a:lvl1pPr>
          </a:lstStyle>
          <a:p>
            <a:r>
              <a:rPr lang="en-US" dirty="0"/>
              <a:t>Your Creative Title Goes Here</a:t>
            </a:r>
          </a:p>
        </p:txBody>
      </p:sp>
    </p:spTree>
    <p:extLst>
      <p:ext uri="{BB962C8B-B14F-4D97-AF65-F5344CB8AC3E}">
        <p14:creationId xmlns:p14="http://schemas.microsoft.com/office/powerpoint/2010/main" val="39701221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4" name="Picture Placeholder 2"/>
          <p:cNvSpPr>
            <a:spLocks noGrp="1"/>
          </p:cNvSpPr>
          <p:nvPr>
            <p:ph type="pic" sz="quarter" idx="10"/>
          </p:nvPr>
        </p:nvSpPr>
        <p:spPr>
          <a:xfrm>
            <a:off x="0" y="0"/>
            <a:ext cx="9347200" cy="6858000"/>
          </a:xfrm>
          <a:prstGeom prst="rect">
            <a:avLst/>
          </a:prstGeom>
          <a:ln>
            <a:noFill/>
          </a:ln>
        </p:spPr>
        <p:txBody>
          <a:bodyPr/>
          <a:lstStyle/>
          <a:p>
            <a:endParaRPr lang="en-US"/>
          </a:p>
        </p:txBody>
      </p:sp>
    </p:spTree>
    <p:extLst>
      <p:ext uri="{BB962C8B-B14F-4D97-AF65-F5344CB8AC3E}">
        <p14:creationId xmlns:p14="http://schemas.microsoft.com/office/powerpoint/2010/main" val="23375268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2_Custom Layout">
    <p:spTree>
      <p:nvGrpSpPr>
        <p:cNvPr id="1" name=""/>
        <p:cNvGrpSpPr/>
        <p:nvPr/>
      </p:nvGrpSpPr>
      <p:grpSpPr>
        <a:xfrm>
          <a:off x="0" y="0"/>
          <a:ext cx="0" cy="0"/>
          <a:chOff x="0" y="0"/>
          <a:chExt cx="0" cy="0"/>
        </a:xfrm>
      </p:grpSpPr>
      <p:sp>
        <p:nvSpPr>
          <p:cNvPr id="4" name="Picture Placeholder 2"/>
          <p:cNvSpPr>
            <a:spLocks noGrp="1"/>
          </p:cNvSpPr>
          <p:nvPr>
            <p:ph type="pic" sz="quarter" idx="10"/>
          </p:nvPr>
        </p:nvSpPr>
        <p:spPr>
          <a:xfrm>
            <a:off x="0" y="0"/>
            <a:ext cx="7518400" cy="6858000"/>
          </a:xfrm>
          <a:prstGeom prst="rect">
            <a:avLst/>
          </a:prstGeom>
          <a:ln>
            <a:noFill/>
          </a:ln>
        </p:spPr>
        <p:txBody>
          <a:bodyPr/>
          <a:lstStyle/>
          <a:p>
            <a:endParaRPr lang="en-US"/>
          </a:p>
        </p:txBody>
      </p:sp>
      <p:sp>
        <p:nvSpPr>
          <p:cNvPr id="5" name="Rectangle 4"/>
          <p:cNvSpPr/>
          <p:nvPr userDrawn="1"/>
        </p:nvSpPr>
        <p:spPr>
          <a:xfrm>
            <a:off x="7518401" y="0"/>
            <a:ext cx="46736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545227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10" name="Picture Placeholder 9"/>
          <p:cNvSpPr>
            <a:spLocks noGrp="1"/>
          </p:cNvSpPr>
          <p:nvPr>
            <p:ph type="pic" sz="quarter" idx="10"/>
          </p:nvPr>
        </p:nvSpPr>
        <p:spPr>
          <a:xfrm>
            <a:off x="0" y="1"/>
            <a:ext cx="9131298" cy="6860721"/>
          </a:xfrm>
          <a:custGeom>
            <a:avLst/>
            <a:gdLst>
              <a:gd name="connsiteX0" fmla="*/ 0 w 9131298"/>
              <a:gd name="connsiteY0" fmla="*/ 0 h 6860721"/>
              <a:gd name="connsiteX1" fmla="*/ 2252259 w 9131298"/>
              <a:gd name="connsiteY1" fmla="*/ 0 h 6860721"/>
              <a:gd name="connsiteX2" fmla="*/ 9131298 w 9131298"/>
              <a:gd name="connsiteY2" fmla="*/ 6860721 h 6860721"/>
              <a:gd name="connsiteX3" fmla="*/ 1373588 w 9131298"/>
              <a:gd name="connsiteY3" fmla="*/ 6860721 h 6860721"/>
              <a:gd name="connsiteX4" fmla="*/ 0 w 9131298"/>
              <a:gd name="connsiteY4" fmla="*/ 5490791 h 68607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1298" h="6860721">
                <a:moveTo>
                  <a:pt x="0" y="0"/>
                </a:moveTo>
                <a:lnTo>
                  <a:pt x="2252259" y="0"/>
                </a:lnTo>
                <a:lnTo>
                  <a:pt x="9131298" y="6860721"/>
                </a:lnTo>
                <a:lnTo>
                  <a:pt x="1373588" y="6860721"/>
                </a:lnTo>
                <a:lnTo>
                  <a:pt x="0" y="5490791"/>
                </a:lnTo>
                <a:close/>
              </a:path>
            </a:pathLst>
          </a:custGeom>
        </p:spPr>
        <p:txBody>
          <a:bodyPr wrap="square">
            <a:noAutofit/>
          </a:bodyPr>
          <a:lstStyle/>
          <a:p>
            <a:endParaRPr lang="en-US"/>
          </a:p>
        </p:txBody>
      </p:sp>
    </p:spTree>
    <p:extLst>
      <p:ext uri="{BB962C8B-B14F-4D97-AF65-F5344CB8AC3E}">
        <p14:creationId xmlns:p14="http://schemas.microsoft.com/office/powerpoint/2010/main" val="11408330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10" name="Picture Placeholder 9"/>
          <p:cNvSpPr>
            <a:spLocks noGrp="1"/>
          </p:cNvSpPr>
          <p:nvPr>
            <p:ph type="pic" sz="quarter" idx="10"/>
          </p:nvPr>
        </p:nvSpPr>
        <p:spPr>
          <a:xfrm>
            <a:off x="3513248" y="522514"/>
            <a:ext cx="10156488" cy="5375729"/>
          </a:xfrm>
          <a:custGeom>
            <a:avLst/>
            <a:gdLst>
              <a:gd name="connsiteX0" fmla="*/ 2400300 w 9213850"/>
              <a:gd name="connsiteY0" fmla="*/ 654050 h 4876800"/>
              <a:gd name="connsiteX1" fmla="*/ 4248293 w 9213850"/>
              <a:gd name="connsiteY1" fmla="*/ 654050 h 4876800"/>
              <a:gd name="connsiteX2" fmla="*/ 8477250 w 9213850"/>
              <a:gd name="connsiteY2" fmla="*/ 4876800 h 4876800"/>
              <a:gd name="connsiteX3" fmla="*/ 6629257 w 9213850"/>
              <a:gd name="connsiteY3" fmla="*/ 4876800 h 4876800"/>
              <a:gd name="connsiteX4" fmla="*/ 0 w 9213850"/>
              <a:gd name="connsiteY4" fmla="*/ 285750 h 4876800"/>
              <a:gd name="connsiteX5" fmla="*/ 1847993 w 9213850"/>
              <a:gd name="connsiteY5" fmla="*/ 285750 h 4876800"/>
              <a:gd name="connsiteX6" fmla="*/ 6076950 w 9213850"/>
              <a:gd name="connsiteY6" fmla="*/ 4508500 h 4876800"/>
              <a:gd name="connsiteX7" fmla="*/ 4228957 w 9213850"/>
              <a:gd name="connsiteY7" fmla="*/ 4508500 h 4876800"/>
              <a:gd name="connsiteX8" fmla="*/ 3784600 w 9213850"/>
              <a:gd name="connsiteY8" fmla="*/ 0 h 4876800"/>
              <a:gd name="connsiteX9" fmla="*/ 5589029 w 9213850"/>
              <a:gd name="connsiteY9" fmla="*/ 0 h 4876800"/>
              <a:gd name="connsiteX10" fmla="*/ 9213850 w 9213850"/>
              <a:gd name="connsiteY10" fmla="*/ 3619500 h 4876800"/>
              <a:gd name="connsiteX11" fmla="*/ 7409421 w 9213850"/>
              <a:gd name="connsiteY11" fmla="*/ 3619500 h 487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13850" h="4876800">
                <a:moveTo>
                  <a:pt x="2400300" y="654050"/>
                </a:moveTo>
                <a:lnTo>
                  <a:pt x="4248293" y="654050"/>
                </a:lnTo>
                <a:lnTo>
                  <a:pt x="8477250" y="4876800"/>
                </a:lnTo>
                <a:lnTo>
                  <a:pt x="6629257" y="4876800"/>
                </a:lnTo>
                <a:close/>
                <a:moveTo>
                  <a:pt x="0" y="285750"/>
                </a:moveTo>
                <a:lnTo>
                  <a:pt x="1847993" y="285750"/>
                </a:lnTo>
                <a:lnTo>
                  <a:pt x="6076950" y="4508500"/>
                </a:lnTo>
                <a:lnTo>
                  <a:pt x="4228957" y="4508500"/>
                </a:lnTo>
                <a:close/>
                <a:moveTo>
                  <a:pt x="3784600" y="0"/>
                </a:moveTo>
                <a:lnTo>
                  <a:pt x="5589029" y="0"/>
                </a:lnTo>
                <a:lnTo>
                  <a:pt x="9213850" y="3619500"/>
                </a:lnTo>
                <a:lnTo>
                  <a:pt x="7409421" y="3619500"/>
                </a:lnTo>
                <a:close/>
              </a:path>
            </a:pathLst>
          </a:custGeom>
        </p:spPr>
        <p:txBody>
          <a:bodyPr wrap="square">
            <a:noAutofit/>
          </a:bodyPr>
          <a:lstStyle/>
          <a:p>
            <a:endParaRPr lang="en-US"/>
          </a:p>
        </p:txBody>
      </p:sp>
      <p:sp>
        <p:nvSpPr>
          <p:cNvPr id="11" name="Title 1"/>
          <p:cNvSpPr>
            <a:spLocks noGrp="1"/>
          </p:cNvSpPr>
          <p:nvPr>
            <p:ph type="title" hasCustomPrompt="1"/>
          </p:nvPr>
        </p:nvSpPr>
        <p:spPr>
          <a:xfrm>
            <a:off x="978667" y="2026621"/>
            <a:ext cx="4197767" cy="2719550"/>
          </a:xfrm>
          <a:prstGeom prst="rect">
            <a:avLst/>
          </a:prstGeom>
        </p:spPr>
        <p:txBody>
          <a:bodyPr/>
          <a:lstStyle>
            <a:lvl1pPr>
              <a:lnSpc>
                <a:spcPct val="90000"/>
              </a:lnSpc>
              <a:defRPr sz="4000" b="0" spc="-150">
                <a:solidFill>
                  <a:schemeClr val="tx1">
                    <a:lumMod val="75000"/>
                    <a:lumOff val="25000"/>
                  </a:schemeClr>
                </a:solidFill>
                <a:latin typeface="Montserrat" panose="00000500000000000000" pitchFamily="50" charset="0"/>
              </a:defRPr>
            </a:lvl1pPr>
          </a:lstStyle>
          <a:p>
            <a:r>
              <a:rPr lang="en-US" dirty="0"/>
              <a:t>Your Creative Title Goes Here</a:t>
            </a:r>
          </a:p>
        </p:txBody>
      </p:sp>
    </p:spTree>
    <p:extLst>
      <p:ext uri="{BB962C8B-B14F-4D97-AF65-F5344CB8AC3E}">
        <p14:creationId xmlns:p14="http://schemas.microsoft.com/office/powerpoint/2010/main" val="1698849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750" fill="hold"/>
                                        <p:tgtEl>
                                          <p:spTgt spid="11"/>
                                        </p:tgtEl>
                                        <p:attrNameLst>
                                          <p:attrName>ppt_x</p:attrName>
                                        </p:attrNameLst>
                                      </p:cBhvr>
                                      <p:tavLst>
                                        <p:tav tm="0">
                                          <p:val>
                                            <p:strVal val="0-#ppt_w/2"/>
                                          </p:val>
                                        </p:tav>
                                        <p:tav tm="100000">
                                          <p:val>
                                            <p:strVal val="#ppt_x"/>
                                          </p:val>
                                        </p:tav>
                                      </p:tavLst>
                                    </p:anim>
                                    <p:anim calcmode="lin" valueType="num">
                                      <p:cBhvr additive="base">
                                        <p:cTn id="8" dur="75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11" name="Picture Placeholder 10"/>
          <p:cNvSpPr>
            <a:spLocks noGrp="1"/>
          </p:cNvSpPr>
          <p:nvPr>
            <p:ph type="pic" sz="quarter" idx="10"/>
          </p:nvPr>
        </p:nvSpPr>
        <p:spPr>
          <a:xfrm>
            <a:off x="3638550" y="0"/>
            <a:ext cx="8553450" cy="6858000"/>
          </a:xfrm>
          <a:custGeom>
            <a:avLst/>
            <a:gdLst>
              <a:gd name="connsiteX0" fmla="*/ 3695700 w 8553450"/>
              <a:gd name="connsiteY0" fmla="*/ 0 h 6858000"/>
              <a:gd name="connsiteX1" fmla="*/ 7124700 w 8553450"/>
              <a:gd name="connsiteY1" fmla="*/ 0 h 6858000"/>
              <a:gd name="connsiteX2" fmla="*/ 8553450 w 8553450"/>
              <a:gd name="connsiteY2" fmla="*/ 1428750 h 6858000"/>
              <a:gd name="connsiteX3" fmla="*/ 8553450 w 8553450"/>
              <a:gd name="connsiteY3" fmla="*/ 5429250 h 6858000"/>
              <a:gd name="connsiteX4" fmla="*/ 7124700 w 8553450"/>
              <a:gd name="connsiteY4" fmla="*/ 6858000 h 6858000"/>
              <a:gd name="connsiteX5" fmla="*/ 3695700 w 8553450"/>
              <a:gd name="connsiteY5" fmla="*/ 6858000 h 6858000"/>
              <a:gd name="connsiteX6" fmla="*/ 7124700 w 8553450"/>
              <a:gd name="connsiteY6" fmla="*/ 3429000 h 6858000"/>
              <a:gd name="connsiteX7" fmla="*/ 0 w 8553450"/>
              <a:gd name="connsiteY7" fmla="*/ 0 h 6858000"/>
              <a:gd name="connsiteX8" fmla="*/ 3429000 w 8553450"/>
              <a:gd name="connsiteY8" fmla="*/ 0 h 6858000"/>
              <a:gd name="connsiteX9" fmla="*/ 6858000 w 8553450"/>
              <a:gd name="connsiteY9" fmla="*/ 3429000 h 6858000"/>
              <a:gd name="connsiteX10" fmla="*/ 3429000 w 8553450"/>
              <a:gd name="connsiteY10" fmla="*/ 6858000 h 6858000"/>
              <a:gd name="connsiteX11" fmla="*/ 0 w 8553450"/>
              <a:gd name="connsiteY11" fmla="*/ 6858000 h 6858000"/>
              <a:gd name="connsiteX12" fmla="*/ 3429000 w 8553450"/>
              <a:gd name="connsiteY12" fmla="*/ 3429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553450" h="6858000">
                <a:moveTo>
                  <a:pt x="3695700" y="0"/>
                </a:moveTo>
                <a:lnTo>
                  <a:pt x="7124700" y="0"/>
                </a:lnTo>
                <a:lnTo>
                  <a:pt x="8553450" y="1428750"/>
                </a:lnTo>
                <a:lnTo>
                  <a:pt x="8553450" y="5429250"/>
                </a:lnTo>
                <a:lnTo>
                  <a:pt x="7124700" y="6858000"/>
                </a:lnTo>
                <a:lnTo>
                  <a:pt x="3695700" y="6858000"/>
                </a:lnTo>
                <a:lnTo>
                  <a:pt x="7124700" y="3429000"/>
                </a:lnTo>
                <a:close/>
                <a:moveTo>
                  <a:pt x="0" y="0"/>
                </a:moveTo>
                <a:lnTo>
                  <a:pt x="3429000" y="0"/>
                </a:lnTo>
                <a:lnTo>
                  <a:pt x="6858000" y="3429000"/>
                </a:lnTo>
                <a:lnTo>
                  <a:pt x="3429000" y="6858000"/>
                </a:lnTo>
                <a:lnTo>
                  <a:pt x="0" y="6858000"/>
                </a:lnTo>
                <a:lnTo>
                  <a:pt x="3429000" y="3429000"/>
                </a:lnTo>
                <a:close/>
              </a:path>
            </a:pathLst>
          </a:custGeom>
        </p:spPr>
        <p:txBody>
          <a:bodyPr wrap="square">
            <a:noAutofit/>
          </a:bodyPr>
          <a:lstStyle/>
          <a:p>
            <a:endParaRPr lang="en-US"/>
          </a:p>
        </p:txBody>
      </p:sp>
      <p:sp>
        <p:nvSpPr>
          <p:cNvPr id="12" name="Title 1"/>
          <p:cNvSpPr>
            <a:spLocks noGrp="1"/>
          </p:cNvSpPr>
          <p:nvPr>
            <p:ph type="title" hasCustomPrompt="1"/>
          </p:nvPr>
        </p:nvSpPr>
        <p:spPr>
          <a:xfrm>
            <a:off x="978667" y="1429721"/>
            <a:ext cx="4304533" cy="2719550"/>
          </a:xfrm>
          <a:prstGeom prst="rect">
            <a:avLst/>
          </a:prstGeom>
        </p:spPr>
        <p:txBody>
          <a:bodyPr/>
          <a:lstStyle>
            <a:lvl1pPr>
              <a:lnSpc>
                <a:spcPct val="90000"/>
              </a:lnSpc>
              <a:defRPr sz="4000" b="0" spc="-150">
                <a:solidFill>
                  <a:schemeClr val="tx1">
                    <a:lumMod val="75000"/>
                    <a:lumOff val="25000"/>
                  </a:schemeClr>
                </a:solidFill>
                <a:latin typeface="Montserrat" panose="00000500000000000000" pitchFamily="50" charset="0"/>
              </a:defRPr>
            </a:lvl1pPr>
          </a:lstStyle>
          <a:p>
            <a:r>
              <a:rPr lang="en-US" dirty="0"/>
              <a:t>Your Creative Title Goes Here</a:t>
            </a:r>
          </a:p>
        </p:txBody>
      </p:sp>
    </p:spTree>
    <p:extLst>
      <p:ext uri="{BB962C8B-B14F-4D97-AF65-F5344CB8AC3E}">
        <p14:creationId xmlns:p14="http://schemas.microsoft.com/office/powerpoint/2010/main" val="1628956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0-#ppt_w/2"/>
                                          </p:val>
                                        </p:tav>
                                        <p:tav tm="100000">
                                          <p:val>
                                            <p:strVal val="#ppt_x"/>
                                          </p:val>
                                        </p:tav>
                                      </p:tavLst>
                                    </p:anim>
                                    <p:anim calcmode="lin" valueType="num">
                                      <p:cBhvr additive="base">
                                        <p:cTn id="8" dur="75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sp>
        <p:nvSpPr>
          <p:cNvPr id="9" name="Arrow: Pentagon 8"/>
          <p:cNvSpPr/>
          <p:nvPr userDrawn="1"/>
        </p:nvSpPr>
        <p:spPr>
          <a:xfrm flipH="1">
            <a:off x="5172075" y="0"/>
            <a:ext cx="7019925" cy="6858000"/>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icture Placeholder 7"/>
          <p:cNvSpPr>
            <a:spLocks noGrp="1"/>
          </p:cNvSpPr>
          <p:nvPr>
            <p:ph type="pic" sz="quarter" idx="10"/>
          </p:nvPr>
        </p:nvSpPr>
        <p:spPr>
          <a:xfrm>
            <a:off x="6572250" y="0"/>
            <a:ext cx="5619750" cy="6858000"/>
          </a:xfrm>
          <a:custGeom>
            <a:avLst/>
            <a:gdLst>
              <a:gd name="connsiteX0" fmla="*/ 3429000 w 5619750"/>
              <a:gd name="connsiteY0" fmla="*/ 0 h 6858000"/>
              <a:gd name="connsiteX1" fmla="*/ 5619750 w 5619750"/>
              <a:gd name="connsiteY1" fmla="*/ 0 h 6858000"/>
              <a:gd name="connsiteX2" fmla="*/ 5619750 w 5619750"/>
              <a:gd name="connsiteY2" fmla="*/ 6858000 h 6858000"/>
              <a:gd name="connsiteX3" fmla="*/ 3429000 w 5619750"/>
              <a:gd name="connsiteY3" fmla="*/ 6858000 h 6858000"/>
              <a:gd name="connsiteX4" fmla="*/ 0 w 5619750"/>
              <a:gd name="connsiteY4" fmla="*/ 3429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19750" h="6858000">
                <a:moveTo>
                  <a:pt x="3429000" y="0"/>
                </a:moveTo>
                <a:lnTo>
                  <a:pt x="5619750" y="0"/>
                </a:lnTo>
                <a:lnTo>
                  <a:pt x="5619750" y="6858000"/>
                </a:lnTo>
                <a:lnTo>
                  <a:pt x="3429000" y="6858000"/>
                </a:lnTo>
                <a:lnTo>
                  <a:pt x="0" y="3429000"/>
                </a:lnTo>
                <a:close/>
              </a:path>
            </a:pathLst>
          </a:custGeom>
        </p:spPr>
        <p:txBody>
          <a:bodyPr wrap="square">
            <a:noAutofit/>
          </a:bodyPr>
          <a:lstStyle/>
          <a:p>
            <a:endParaRPr lang="en-US"/>
          </a:p>
        </p:txBody>
      </p:sp>
      <p:sp>
        <p:nvSpPr>
          <p:cNvPr id="11" name="Parallelogram 10"/>
          <p:cNvSpPr/>
          <p:nvPr userDrawn="1"/>
        </p:nvSpPr>
        <p:spPr>
          <a:xfrm flipH="1">
            <a:off x="5172074" y="3439886"/>
            <a:ext cx="4848225" cy="3418114"/>
          </a:xfrm>
          <a:prstGeom prst="parallelogram">
            <a:avLst>
              <a:gd name="adj" fmla="val 100884"/>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p:cNvSpPr>
            <a:spLocks noGrp="1"/>
          </p:cNvSpPr>
          <p:nvPr>
            <p:ph type="title" hasCustomPrompt="1"/>
          </p:nvPr>
        </p:nvSpPr>
        <p:spPr>
          <a:xfrm>
            <a:off x="978667" y="1429721"/>
            <a:ext cx="4304533" cy="2010165"/>
          </a:xfrm>
          <a:prstGeom prst="rect">
            <a:avLst/>
          </a:prstGeom>
        </p:spPr>
        <p:txBody>
          <a:bodyPr/>
          <a:lstStyle>
            <a:lvl1pPr>
              <a:lnSpc>
                <a:spcPct val="90000"/>
              </a:lnSpc>
              <a:defRPr sz="4000" b="0" spc="-150">
                <a:solidFill>
                  <a:schemeClr val="tx1">
                    <a:lumMod val="75000"/>
                    <a:lumOff val="25000"/>
                  </a:schemeClr>
                </a:solidFill>
                <a:latin typeface="Montserrat" panose="00000500000000000000" pitchFamily="50" charset="0"/>
              </a:defRPr>
            </a:lvl1pPr>
          </a:lstStyle>
          <a:p>
            <a:r>
              <a:rPr lang="en-US" dirty="0"/>
              <a:t>Your Creative Title Goes Here</a:t>
            </a:r>
          </a:p>
        </p:txBody>
      </p:sp>
    </p:spTree>
    <p:extLst>
      <p:ext uri="{BB962C8B-B14F-4D97-AF65-F5344CB8AC3E}">
        <p14:creationId xmlns:p14="http://schemas.microsoft.com/office/powerpoint/2010/main" val="11439634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2266951" cy="2266951"/>
          </a:xfrm>
          <a:prstGeom prst="rect">
            <a:avLst/>
          </a:prstGeom>
        </p:spPr>
        <p:txBody>
          <a:bodyPr/>
          <a:lstStyle/>
          <a:p>
            <a:endParaRPr lang="en-US"/>
          </a:p>
        </p:txBody>
      </p:sp>
      <p:sp>
        <p:nvSpPr>
          <p:cNvPr id="5" name="Picture Placeholder 3"/>
          <p:cNvSpPr>
            <a:spLocks noGrp="1"/>
          </p:cNvSpPr>
          <p:nvPr>
            <p:ph type="pic" sz="quarter" idx="11"/>
          </p:nvPr>
        </p:nvSpPr>
        <p:spPr>
          <a:xfrm>
            <a:off x="-1" y="2266952"/>
            <a:ext cx="2266951" cy="2295524"/>
          </a:xfrm>
          <a:prstGeom prst="rect">
            <a:avLst/>
          </a:prstGeom>
        </p:spPr>
        <p:txBody>
          <a:bodyPr/>
          <a:lstStyle/>
          <a:p>
            <a:endParaRPr lang="en-US"/>
          </a:p>
        </p:txBody>
      </p:sp>
      <p:sp>
        <p:nvSpPr>
          <p:cNvPr id="6" name="Picture Placeholder 3"/>
          <p:cNvSpPr>
            <a:spLocks noGrp="1"/>
          </p:cNvSpPr>
          <p:nvPr>
            <p:ph type="pic" sz="quarter" idx="12"/>
          </p:nvPr>
        </p:nvSpPr>
        <p:spPr>
          <a:xfrm>
            <a:off x="-2" y="4562475"/>
            <a:ext cx="2266951" cy="2295525"/>
          </a:xfrm>
          <a:prstGeom prst="rect">
            <a:avLst/>
          </a:prstGeom>
        </p:spPr>
        <p:txBody>
          <a:bodyPr/>
          <a:lstStyle/>
          <a:p>
            <a:endParaRPr lang="en-US"/>
          </a:p>
        </p:txBody>
      </p:sp>
      <p:sp>
        <p:nvSpPr>
          <p:cNvPr id="7" name="Picture Placeholder 3"/>
          <p:cNvSpPr>
            <a:spLocks noGrp="1"/>
          </p:cNvSpPr>
          <p:nvPr>
            <p:ph type="pic" sz="quarter" idx="13"/>
          </p:nvPr>
        </p:nvSpPr>
        <p:spPr>
          <a:xfrm>
            <a:off x="2266951" y="0"/>
            <a:ext cx="2266951" cy="2266951"/>
          </a:xfrm>
          <a:prstGeom prst="rect">
            <a:avLst/>
          </a:prstGeom>
        </p:spPr>
        <p:txBody>
          <a:bodyPr/>
          <a:lstStyle/>
          <a:p>
            <a:endParaRPr lang="en-US"/>
          </a:p>
        </p:txBody>
      </p:sp>
      <p:sp>
        <p:nvSpPr>
          <p:cNvPr id="8" name="Picture Placeholder 3"/>
          <p:cNvSpPr>
            <a:spLocks noGrp="1"/>
          </p:cNvSpPr>
          <p:nvPr>
            <p:ph type="pic" sz="quarter" idx="14"/>
          </p:nvPr>
        </p:nvSpPr>
        <p:spPr>
          <a:xfrm>
            <a:off x="2266950" y="2266952"/>
            <a:ext cx="2266951" cy="2295524"/>
          </a:xfrm>
          <a:prstGeom prst="rect">
            <a:avLst/>
          </a:prstGeom>
        </p:spPr>
        <p:txBody>
          <a:bodyPr/>
          <a:lstStyle/>
          <a:p>
            <a:endParaRPr lang="en-US"/>
          </a:p>
        </p:txBody>
      </p:sp>
      <p:sp>
        <p:nvSpPr>
          <p:cNvPr id="9" name="Picture Placeholder 3"/>
          <p:cNvSpPr>
            <a:spLocks noGrp="1"/>
          </p:cNvSpPr>
          <p:nvPr>
            <p:ph type="pic" sz="quarter" idx="15"/>
          </p:nvPr>
        </p:nvSpPr>
        <p:spPr>
          <a:xfrm>
            <a:off x="2266949" y="4562475"/>
            <a:ext cx="2266951" cy="2295525"/>
          </a:xfrm>
          <a:prstGeom prst="rect">
            <a:avLst/>
          </a:prstGeom>
        </p:spPr>
        <p:txBody>
          <a:bodyPr/>
          <a:lstStyle/>
          <a:p>
            <a:endParaRPr lang="en-US"/>
          </a:p>
        </p:txBody>
      </p:sp>
      <p:sp>
        <p:nvSpPr>
          <p:cNvPr id="10" name="Picture Placeholder 3"/>
          <p:cNvSpPr>
            <a:spLocks noGrp="1"/>
          </p:cNvSpPr>
          <p:nvPr>
            <p:ph type="pic" sz="quarter" idx="16"/>
          </p:nvPr>
        </p:nvSpPr>
        <p:spPr>
          <a:xfrm>
            <a:off x="4533900" y="0"/>
            <a:ext cx="2266951" cy="2266951"/>
          </a:xfrm>
          <a:prstGeom prst="rect">
            <a:avLst/>
          </a:prstGeom>
        </p:spPr>
        <p:txBody>
          <a:bodyPr/>
          <a:lstStyle/>
          <a:p>
            <a:endParaRPr lang="en-US"/>
          </a:p>
        </p:txBody>
      </p:sp>
      <p:sp>
        <p:nvSpPr>
          <p:cNvPr id="11" name="Picture Placeholder 3"/>
          <p:cNvSpPr>
            <a:spLocks noGrp="1"/>
          </p:cNvSpPr>
          <p:nvPr>
            <p:ph type="pic" sz="quarter" idx="17"/>
          </p:nvPr>
        </p:nvSpPr>
        <p:spPr>
          <a:xfrm>
            <a:off x="4533899" y="2266952"/>
            <a:ext cx="2266951" cy="2295524"/>
          </a:xfrm>
          <a:prstGeom prst="rect">
            <a:avLst/>
          </a:prstGeom>
        </p:spPr>
        <p:txBody>
          <a:bodyPr/>
          <a:lstStyle/>
          <a:p>
            <a:endParaRPr lang="en-US"/>
          </a:p>
        </p:txBody>
      </p:sp>
      <p:sp>
        <p:nvSpPr>
          <p:cNvPr id="12" name="Picture Placeholder 3"/>
          <p:cNvSpPr>
            <a:spLocks noGrp="1"/>
          </p:cNvSpPr>
          <p:nvPr>
            <p:ph type="pic" sz="quarter" idx="18"/>
          </p:nvPr>
        </p:nvSpPr>
        <p:spPr>
          <a:xfrm>
            <a:off x="4533898" y="4562475"/>
            <a:ext cx="2266951" cy="2295525"/>
          </a:xfrm>
          <a:prstGeom prst="rect">
            <a:avLst/>
          </a:prstGeom>
        </p:spPr>
        <p:txBody>
          <a:bodyPr/>
          <a:lstStyle/>
          <a:p>
            <a:endParaRPr lang="en-US"/>
          </a:p>
        </p:txBody>
      </p:sp>
      <p:sp>
        <p:nvSpPr>
          <p:cNvPr id="13" name="Title 1"/>
          <p:cNvSpPr>
            <a:spLocks noGrp="1"/>
          </p:cNvSpPr>
          <p:nvPr>
            <p:ph type="title" hasCustomPrompt="1"/>
          </p:nvPr>
        </p:nvSpPr>
        <p:spPr>
          <a:xfrm>
            <a:off x="7093331" y="1261868"/>
            <a:ext cx="4304533" cy="2010165"/>
          </a:xfrm>
          <a:prstGeom prst="rect">
            <a:avLst/>
          </a:prstGeom>
        </p:spPr>
        <p:txBody>
          <a:bodyPr/>
          <a:lstStyle>
            <a:lvl1pPr>
              <a:lnSpc>
                <a:spcPct val="90000"/>
              </a:lnSpc>
              <a:defRPr sz="4000" b="0" spc="-150">
                <a:solidFill>
                  <a:schemeClr val="tx1">
                    <a:lumMod val="75000"/>
                    <a:lumOff val="25000"/>
                  </a:schemeClr>
                </a:solidFill>
                <a:latin typeface="Montserrat" panose="00000500000000000000" pitchFamily="50" charset="0"/>
              </a:defRPr>
            </a:lvl1pPr>
          </a:lstStyle>
          <a:p>
            <a:r>
              <a:rPr lang="en-US" dirty="0"/>
              <a:t>Your Creative Title Goes Here</a:t>
            </a:r>
          </a:p>
        </p:txBody>
      </p:sp>
    </p:spTree>
    <p:extLst>
      <p:ext uri="{BB962C8B-B14F-4D97-AF65-F5344CB8AC3E}">
        <p14:creationId xmlns:p14="http://schemas.microsoft.com/office/powerpoint/2010/main" val="1624913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750" fill="hold"/>
                                        <p:tgtEl>
                                          <p:spTgt spid="13"/>
                                        </p:tgtEl>
                                        <p:attrNameLst>
                                          <p:attrName>ppt_x</p:attrName>
                                        </p:attrNameLst>
                                      </p:cBhvr>
                                      <p:tavLst>
                                        <p:tav tm="0">
                                          <p:val>
                                            <p:strVal val="1+#ppt_w/2"/>
                                          </p:val>
                                        </p:tav>
                                        <p:tav tm="100000">
                                          <p:val>
                                            <p:strVal val="#ppt_x"/>
                                          </p:val>
                                        </p:tav>
                                      </p:tavLst>
                                    </p:anim>
                                    <p:anim calcmode="lin" valueType="num">
                                      <p:cBhvr additive="base">
                                        <p:cTn id="8" dur="75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extLst mod="1">
    <p:ext uri="{DCECCB84-F9BA-43D5-87BE-67443E8EF086}">
      <p15:sldGuideLst xmlns:p15="http://schemas.microsoft.com/office/powerpoint/2012/main" xmlns="">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sp>
        <p:nvSpPr>
          <p:cNvPr id="3" name="Picture Placeholder 3"/>
          <p:cNvSpPr>
            <a:spLocks noGrp="1"/>
          </p:cNvSpPr>
          <p:nvPr>
            <p:ph type="pic" sz="quarter" idx="10"/>
          </p:nvPr>
        </p:nvSpPr>
        <p:spPr>
          <a:xfrm>
            <a:off x="0" y="0"/>
            <a:ext cx="2419350" cy="2181679"/>
          </a:xfrm>
          <a:prstGeom prst="rect">
            <a:avLst/>
          </a:prstGeom>
        </p:spPr>
        <p:txBody>
          <a:bodyPr/>
          <a:lstStyle/>
          <a:p>
            <a:endParaRPr lang="en-US"/>
          </a:p>
        </p:txBody>
      </p:sp>
      <p:sp>
        <p:nvSpPr>
          <p:cNvPr id="4" name="Picture Placeholder 3"/>
          <p:cNvSpPr>
            <a:spLocks noGrp="1"/>
          </p:cNvSpPr>
          <p:nvPr>
            <p:ph type="pic" sz="quarter" idx="11"/>
          </p:nvPr>
        </p:nvSpPr>
        <p:spPr>
          <a:xfrm>
            <a:off x="2419350" y="-1"/>
            <a:ext cx="2419350" cy="2181679"/>
          </a:xfrm>
          <a:prstGeom prst="rect">
            <a:avLst/>
          </a:prstGeom>
        </p:spPr>
        <p:txBody>
          <a:bodyPr/>
          <a:lstStyle/>
          <a:p>
            <a:endParaRPr lang="en-US" dirty="0"/>
          </a:p>
        </p:txBody>
      </p:sp>
      <p:sp>
        <p:nvSpPr>
          <p:cNvPr id="5" name="Picture Placeholder 3"/>
          <p:cNvSpPr>
            <a:spLocks noGrp="1"/>
          </p:cNvSpPr>
          <p:nvPr>
            <p:ph type="pic" sz="quarter" idx="12"/>
          </p:nvPr>
        </p:nvSpPr>
        <p:spPr>
          <a:xfrm>
            <a:off x="4838700" y="0"/>
            <a:ext cx="2514599" cy="2181679"/>
          </a:xfrm>
          <a:prstGeom prst="rect">
            <a:avLst/>
          </a:prstGeom>
        </p:spPr>
        <p:txBody>
          <a:bodyPr/>
          <a:lstStyle/>
          <a:p>
            <a:endParaRPr lang="en-US"/>
          </a:p>
        </p:txBody>
      </p:sp>
      <p:sp>
        <p:nvSpPr>
          <p:cNvPr id="6" name="Picture Placeholder 3"/>
          <p:cNvSpPr>
            <a:spLocks noGrp="1"/>
          </p:cNvSpPr>
          <p:nvPr>
            <p:ph type="pic" sz="quarter" idx="13"/>
          </p:nvPr>
        </p:nvSpPr>
        <p:spPr>
          <a:xfrm>
            <a:off x="7353300" y="0"/>
            <a:ext cx="2419350" cy="2181679"/>
          </a:xfrm>
          <a:prstGeom prst="rect">
            <a:avLst/>
          </a:prstGeom>
        </p:spPr>
        <p:txBody>
          <a:bodyPr/>
          <a:lstStyle/>
          <a:p>
            <a:endParaRPr lang="en-US" dirty="0"/>
          </a:p>
        </p:txBody>
      </p:sp>
      <p:sp>
        <p:nvSpPr>
          <p:cNvPr id="7" name="Picture Placeholder 3"/>
          <p:cNvSpPr>
            <a:spLocks noGrp="1"/>
          </p:cNvSpPr>
          <p:nvPr>
            <p:ph type="pic" sz="quarter" idx="14"/>
          </p:nvPr>
        </p:nvSpPr>
        <p:spPr>
          <a:xfrm>
            <a:off x="9772650" y="1"/>
            <a:ext cx="2419350" cy="2181679"/>
          </a:xfrm>
          <a:prstGeom prst="rect">
            <a:avLst/>
          </a:prstGeom>
        </p:spPr>
        <p:txBody>
          <a:bodyPr/>
          <a:lstStyle/>
          <a:p>
            <a:endParaRPr lang="en-US"/>
          </a:p>
        </p:txBody>
      </p:sp>
      <p:sp>
        <p:nvSpPr>
          <p:cNvPr id="8" name="Picture Placeholder 3"/>
          <p:cNvSpPr>
            <a:spLocks noGrp="1"/>
          </p:cNvSpPr>
          <p:nvPr>
            <p:ph type="pic" sz="quarter" idx="15"/>
          </p:nvPr>
        </p:nvSpPr>
        <p:spPr>
          <a:xfrm>
            <a:off x="0" y="2181678"/>
            <a:ext cx="2419350" cy="2181679"/>
          </a:xfrm>
          <a:prstGeom prst="rect">
            <a:avLst/>
          </a:prstGeom>
        </p:spPr>
        <p:txBody>
          <a:bodyPr/>
          <a:lstStyle/>
          <a:p>
            <a:endParaRPr lang="en-US"/>
          </a:p>
        </p:txBody>
      </p:sp>
      <p:sp>
        <p:nvSpPr>
          <p:cNvPr id="9" name="Picture Placeholder 3"/>
          <p:cNvSpPr>
            <a:spLocks noGrp="1"/>
          </p:cNvSpPr>
          <p:nvPr>
            <p:ph type="pic" sz="quarter" idx="16"/>
          </p:nvPr>
        </p:nvSpPr>
        <p:spPr>
          <a:xfrm>
            <a:off x="2419350" y="2181677"/>
            <a:ext cx="2419350" cy="2181679"/>
          </a:xfrm>
          <a:prstGeom prst="rect">
            <a:avLst/>
          </a:prstGeom>
        </p:spPr>
        <p:txBody>
          <a:bodyPr/>
          <a:lstStyle/>
          <a:p>
            <a:endParaRPr lang="en-US" dirty="0"/>
          </a:p>
        </p:txBody>
      </p:sp>
      <p:sp>
        <p:nvSpPr>
          <p:cNvPr id="10" name="Picture Placeholder 3"/>
          <p:cNvSpPr>
            <a:spLocks noGrp="1"/>
          </p:cNvSpPr>
          <p:nvPr>
            <p:ph type="pic" sz="quarter" idx="17"/>
          </p:nvPr>
        </p:nvSpPr>
        <p:spPr>
          <a:xfrm>
            <a:off x="4838700" y="2181678"/>
            <a:ext cx="2514599" cy="2181679"/>
          </a:xfrm>
          <a:prstGeom prst="rect">
            <a:avLst/>
          </a:prstGeom>
        </p:spPr>
        <p:txBody>
          <a:bodyPr/>
          <a:lstStyle/>
          <a:p>
            <a:endParaRPr lang="en-US"/>
          </a:p>
        </p:txBody>
      </p:sp>
      <p:sp>
        <p:nvSpPr>
          <p:cNvPr id="11" name="Picture Placeholder 3"/>
          <p:cNvSpPr>
            <a:spLocks noGrp="1"/>
          </p:cNvSpPr>
          <p:nvPr>
            <p:ph type="pic" sz="quarter" idx="18"/>
          </p:nvPr>
        </p:nvSpPr>
        <p:spPr>
          <a:xfrm>
            <a:off x="7353300" y="2181678"/>
            <a:ext cx="2419350" cy="2181679"/>
          </a:xfrm>
          <a:prstGeom prst="rect">
            <a:avLst/>
          </a:prstGeom>
        </p:spPr>
        <p:txBody>
          <a:bodyPr/>
          <a:lstStyle/>
          <a:p>
            <a:endParaRPr lang="en-US" dirty="0"/>
          </a:p>
        </p:txBody>
      </p:sp>
      <p:sp>
        <p:nvSpPr>
          <p:cNvPr id="12" name="Picture Placeholder 3"/>
          <p:cNvSpPr>
            <a:spLocks noGrp="1"/>
          </p:cNvSpPr>
          <p:nvPr>
            <p:ph type="pic" sz="quarter" idx="19"/>
          </p:nvPr>
        </p:nvSpPr>
        <p:spPr>
          <a:xfrm>
            <a:off x="9772650" y="2181679"/>
            <a:ext cx="2419350" cy="2181679"/>
          </a:xfrm>
          <a:prstGeom prst="rect">
            <a:avLst/>
          </a:prstGeom>
        </p:spPr>
        <p:txBody>
          <a:bodyPr/>
          <a:lstStyle/>
          <a:p>
            <a:endParaRPr lang="en-US"/>
          </a:p>
        </p:txBody>
      </p:sp>
      <p:sp>
        <p:nvSpPr>
          <p:cNvPr id="13" name="Title 1"/>
          <p:cNvSpPr>
            <a:spLocks noGrp="1"/>
          </p:cNvSpPr>
          <p:nvPr>
            <p:ph type="title" hasCustomPrompt="1"/>
          </p:nvPr>
        </p:nvSpPr>
        <p:spPr>
          <a:xfrm>
            <a:off x="327218" y="4627369"/>
            <a:ext cx="11537564" cy="554231"/>
          </a:xfrm>
          <a:prstGeom prst="rect">
            <a:avLst/>
          </a:prstGeom>
        </p:spPr>
        <p:txBody>
          <a:bodyPr/>
          <a:lstStyle>
            <a:lvl1pPr algn="ctr">
              <a:lnSpc>
                <a:spcPct val="100000"/>
              </a:lnSpc>
              <a:defRPr sz="3200" b="0" spc="-150">
                <a:solidFill>
                  <a:schemeClr val="tx1">
                    <a:lumMod val="75000"/>
                    <a:lumOff val="25000"/>
                  </a:schemeClr>
                </a:solidFill>
                <a:latin typeface="Montserrat" panose="00000500000000000000" pitchFamily="50" charset="0"/>
              </a:defRPr>
            </a:lvl1pPr>
          </a:lstStyle>
          <a:p>
            <a:r>
              <a:rPr lang="en-US" dirty="0"/>
              <a:t>Your Creative Title Goes Here</a:t>
            </a:r>
          </a:p>
        </p:txBody>
      </p:sp>
    </p:spTree>
    <p:extLst>
      <p:ext uri="{BB962C8B-B14F-4D97-AF65-F5344CB8AC3E}">
        <p14:creationId xmlns:p14="http://schemas.microsoft.com/office/powerpoint/2010/main" val="2162231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nodePh="1">
                                  <p:stCondLst>
                                    <p:cond delay="0"/>
                                  </p:stCondLst>
                                  <p:endCondLst>
                                    <p:cond evt="begin" delay="0">
                                      <p:tn val="5"/>
                                    </p:cond>
                                  </p:end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nodePh="1">
                                  <p:stCondLst>
                                    <p:cond delay="250"/>
                                  </p:stCondLst>
                                  <p:endCondLst>
                                    <p:cond evt="begin" delay="0">
                                      <p:tn val="10"/>
                                    </p:cond>
                                  </p:end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grpId="0" nodeType="withEffect" nodePh="1">
                                  <p:stCondLst>
                                    <p:cond delay="500"/>
                                  </p:stCondLst>
                                  <p:endCondLst>
                                    <p:cond evt="begin" delay="0">
                                      <p:tn val="15"/>
                                    </p:cond>
                                  </p:end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par>
                                <p:cTn id="20" presetID="53" presetClass="entr" presetSubtype="16" fill="hold" grpId="0" nodeType="withEffect" nodePh="1">
                                  <p:stCondLst>
                                    <p:cond delay="750"/>
                                  </p:stCondLst>
                                  <p:endCondLst>
                                    <p:cond evt="begin" delay="0">
                                      <p:tn val="20"/>
                                    </p:cond>
                                  </p:end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grpId="0" nodeType="withEffect" nodePh="1">
                                  <p:stCondLst>
                                    <p:cond delay="1000"/>
                                  </p:stCondLst>
                                  <p:endCondLst>
                                    <p:cond evt="begin" delay="0">
                                      <p:tn val="25"/>
                                    </p:cond>
                                  </p:end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childTnLst>
                          </p:cTn>
                        </p:par>
                        <p:par>
                          <p:cTn id="30" fill="hold">
                            <p:stCondLst>
                              <p:cond delay="1500"/>
                            </p:stCondLst>
                            <p:childTnLst>
                              <p:par>
                                <p:cTn id="31" presetID="2" presetClass="entr" presetSubtype="4" decel="100000"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750" fill="hold"/>
                                        <p:tgtEl>
                                          <p:spTgt spid="13"/>
                                        </p:tgtEl>
                                        <p:attrNameLst>
                                          <p:attrName>ppt_x</p:attrName>
                                        </p:attrNameLst>
                                      </p:cBhvr>
                                      <p:tavLst>
                                        <p:tav tm="0">
                                          <p:val>
                                            <p:strVal val="#ppt_x"/>
                                          </p:val>
                                        </p:tav>
                                        <p:tav tm="100000">
                                          <p:val>
                                            <p:strVal val="#ppt_x"/>
                                          </p:val>
                                        </p:tav>
                                      </p:tavLst>
                                    </p:anim>
                                    <p:anim calcmode="lin" valueType="num">
                                      <p:cBhvr additive="base">
                                        <p:cTn id="34" dur="75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P spid="10" grpId="0"/>
      <p:bldP spid="12" grpId="0"/>
      <p:bldP spid="13" grpId="0"/>
    </p:bldLst>
  </p:timing>
  <p:extLst mod="1">
    <p:ext uri="{DCECCB84-F9BA-43D5-87BE-67443E8EF086}">
      <p15:sldGuideLst xmlns:p15="http://schemas.microsoft.com/office/powerpoint/2012/main" xmlns="">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1065041"/>
      </p:ext>
    </p:extLst>
  </p:cSld>
  <p:clrMapOvr>
    <a:masterClrMapping/>
  </p:clrMapOvr>
  <p:extLst>
    <p:ext uri="{DCECCB84-F9BA-43D5-87BE-67443E8EF086}">
      <p15:sldGuideLst xmlns:p15="http://schemas.microsoft.com/office/powerpoint/2012/main" xmlns="">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60_Custom Layout">
    <p:spTree>
      <p:nvGrpSpPr>
        <p:cNvPr id="1" name=""/>
        <p:cNvGrpSpPr/>
        <p:nvPr/>
      </p:nvGrpSpPr>
      <p:grpSpPr>
        <a:xfrm>
          <a:off x="0" y="0"/>
          <a:ext cx="0" cy="0"/>
          <a:chOff x="0" y="0"/>
          <a:chExt cx="0" cy="0"/>
        </a:xfrm>
      </p:grpSpPr>
      <p:sp>
        <p:nvSpPr>
          <p:cNvPr id="3" name="Picture Placeholder 2"/>
          <p:cNvSpPr>
            <a:spLocks noGrp="1"/>
          </p:cNvSpPr>
          <p:nvPr>
            <p:ph type="pic" sz="quarter" idx="11"/>
          </p:nvPr>
        </p:nvSpPr>
        <p:spPr>
          <a:xfrm>
            <a:off x="4945029" y="3479802"/>
            <a:ext cx="7252616" cy="3378198"/>
          </a:xfrm>
          <a:custGeom>
            <a:avLst/>
            <a:gdLst>
              <a:gd name="connsiteX0" fmla="*/ 0 w 7252616"/>
              <a:gd name="connsiteY0" fmla="*/ 0 h 3378198"/>
              <a:gd name="connsiteX1" fmla="*/ 4817253 w 7252616"/>
              <a:gd name="connsiteY1" fmla="*/ 0 h 3378198"/>
              <a:gd name="connsiteX2" fmla="*/ 7252616 w 7252616"/>
              <a:gd name="connsiteY2" fmla="*/ 2465317 h 3378198"/>
              <a:gd name="connsiteX3" fmla="*/ 7252616 w 7252616"/>
              <a:gd name="connsiteY3" fmla="*/ 3378198 h 3378198"/>
              <a:gd name="connsiteX4" fmla="*/ 3337152 w 7252616"/>
              <a:gd name="connsiteY4" fmla="*/ 3378198 h 3378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52616" h="3378198">
                <a:moveTo>
                  <a:pt x="0" y="0"/>
                </a:moveTo>
                <a:lnTo>
                  <a:pt x="4817253" y="0"/>
                </a:lnTo>
                <a:lnTo>
                  <a:pt x="7252616" y="2465317"/>
                </a:lnTo>
                <a:lnTo>
                  <a:pt x="7252616" y="3378198"/>
                </a:lnTo>
                <a:lnTo>
                  <a:pt x="3337152" y="3378198"/>
                </a:lnTo>
                <a:close/>
              </a:path>
            </a:pathLst>
          </a:custGeom>
        </p:spPr>
        <p:txBody>
          <a:bodyPr wrap="square">
            <a:noAutofit/>
          </a:bodyPr>
          <a:lstStyle/>
          <a:p>
            <a:endParaRPr lang="en-US"/>
          </a:p>
        </p:txBody>
      </p:sp>
      <p:sp>
        <p:nvSpPr>
          <p:cNvPr id="4" name="Picture Placeholder 3"/>
          <p:cNvSpPr>
            <a:spLocks noGrp="1"/>
          </p:cNvSpPr>
          <p:nvPr>
            <p:ph type="pic" sz="quarter" idx="10"/>
          </p:nvPr>
        </p:nvSpPr>
        <p:spPr>
          <a:xfrm>
            <a:off x="3" y="0"/>
            <a:ext cx="6284683" cy="3370944"/>
          </a:xfrm>
          <a:custGeom>
            <a:avLst/>
            <a:gdLst>
              <a:gd name="connsiteX0" fmla="*/ 0 w 6284683"/>
              <a:gd name="connsiteY0" fmla="*/ 0 h 3370944"/>
              <a:gd name="connsiteX1" fmla="*/ 2954696 w 6284683"/>
              <a:gd name="connsiteY1" fmla="*/ 0 h 3370944"/>
              <a:gd name="connsiteX2" fmla="*/ 6284683 w 6284683"/>
              <a:gd name="connsiteY2" fmla="*/ 3370944 h 3370944"/>
              <a:gd name="connsiteX3" fmla="*/ 1467430 w 6284683"/>
              <a:gd name="connsiteY3" fmla="*/ 3370944 h 3370944"/>
              <a:gd name="connsiteX4" fmla="*/ 0 w 6284683"/>
              <a:gd name="connsiteY4" fmla="*/ 1885466 h 33709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4683" h="3370944">
                <a:moveTo>
                  <a:pt x="0" y="0"/>
                </a:moveTo>
                <a:lnTo>
                  <a:pt x="2954696" y="0"/>
                </a:lnTo>
                <a:lnTo>
                  <a:pt x="6284683" y="3370944"/>
                </a:lnTo>
                <a:lnTo>
                  <a:pt x="1467430" y="3370944"/>
                </a:lnTo>
                <a:lnTo>
                  <a:pt x="0" y="1885466"/>
                </a:lnTo>
                <a:close/>
              </a:path>
            </a:pathLst>
          </a:custGeom>
        </p:spPr>
        <p:txBody>
          <a:bodyPr wrap="square">
            <a:noAutofit/>
          </a:bodyPr>
          <a:lstStyle/>
          <a:p>
            <a:endParaRPr lang="en-US"/>
          </a:p>
        </p:txBody>
      </p:sp>
      <p:sp>
        <p:nvSpPr>
          <p:cNvPr id="5" name="Title 1"/>
          <p:cNvSpPr>
            <a:spLocks noGrp="1"/>
          </p:cNvSpPr>
          <p:nvPr>
            <p:ph type="title" hasCustomPrompt="1"/>
          </p:nvPr>
        </p:nvSpPr>
        <p:spPr>
          <a:xfrm>
            <a:off x="990077" y="3976914"/>
            <a:ext cx="4304533" cy="2044700"/>
          </a:xfrm>
          <a:prstGeom prst="rect">
            <a:avLst/>
          </a:prstGeom>
        </p:spPr>
        <p:txBody>
          <a:bodyPr/>
          <a:lstStyle>
            <a:lvl1pPr>
              <a:lnSpc>
                <a:spcPct val="90000"/>
              </a:lnSpc>
              <a:defRPr sz="4000" b="0" spc="-150">
                <a:solidFill>
                  <a:schemeClr val="tx1">
                    <a:lumMod val="75000"/>
                    <a:lumOff val="25000"/>
                  </a:schemeClr>
                </a:solidFill>
                <a:latin typeface="Montserrat" panose="00000500000000000000" pitchFamily="50" charset="0"/>
              </a:defRPr>
            </a:lvl1pPr>
          </a:lstStyle>
          <a:p>
            <a:r>
              <a:rPr lang="en-US" dirty="0"/>
              <a:t>Your Creative Title Goes Here</a:t>
            </a:r>
          </a:p>
        </p:txBody>
      </p:sp>
    </p:spTree>
    <p:extLst>
      <p:ext uri="{BB962C8B-B14F-4D97-AF65-F5344CB8AC3E}">
        <p14:creationId xmlns:p14="http://schemas.microsoft.com/office/powerpoint/2010/main" val="24050319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9_Custom Layout">
    <p:spTree>
      <p:nvGrpSpPr>
        <p:cNvPr id="1" name=""/>
        <p:cNvGrpSpPr/>
        <p:nvPr/>
      </p:nvGrpSpPr>
      <p:grpSpPr>
        <a:xfrm>
          <a:off x="0" y="0"/>
          <a:ext cx="0" cy="0"/>
          <a:chOff x="0" y="0"/>
          <a:chExt cx="0" cy="0"/>
        </a:xfrm>
      </p:grpSpPr>
      <p:sp>
        <p:nvSpPr>
          <p:cNvPr id="16" name="Picture Placeholder 15"/>
          <p:cNvSpPr>
            <a:spLocks noGrp="1"/>
          </p:cNvSpPr>
          <p:nvPr>
            <p:ph type="pic" sz="quarter" idx="10"/>
          </p:nvPr>
        </p:nvSpPr>
        <p:spPr>
          <a:xfrm>
            <a:off x="-2" y="0"/>
            <a:ext cx="10114673" cy="5776687"/>
          </a:xfrm>
          <a:custGeom>
            <a:avLst/>
            <a:gdLst>
              <a:gd name="connsiteX0" fmla="*/ 6026131 w 10114673"/>
              <a:gd name="connsiteY0" fmla="*/ 0 h 5776687"/>
              <a:gd name="connsiteX1" fmla="*/ 10114673 w 10114673"/>
              <a:gd name="connsiteY1" fmla="*/ 0 h 5776687"/>
              <a:gd name="connsiteX2" fmla="*/ 7944780 w 10114673"/>
              <a:gd name="connsiteY2" fmla="*/ 2177143 h 5776687"/>
              <a:gd name="connsiteX3" fmla="*/ 3856238 w 10114673"/>
              <a:gd name="connsiteY3" fmla="*/ 2177143 h 5776687"/>
              <a:gd name="connsiteX4" fmla="*/ 0 w 10114673"/>
              <a:gd name="connsiteY4" fmla="*/ 0 h 5776687"/>
              <a:gd name="connsiteX5" fmla="*/ 5776687 w 10114673"/>
              <a:gd name="connsiteY5" fmla="*/ 0 h 5776687"/>
              <a:gd name="connsiteX6" fmla="*/ 3614057 w 10114673"/>
              <a:gd name="connsiteY6" fmla="*/ 2162630 h 5776687"/>
              <a:gd name="connsiteX7" fmla="*/ 2322287 w 10114673"/>
              <a:gd name="connsiteY7" fmla="*/ 2162630 h 5776687"/>
              <a:gd name="connsiteX8" fmla="*/ 2322287 w 10114673"/>
              <a:gd name="connsiteY8" fmla="*/ 3454400 h 5776687"/>
              <a:gd name="connsiteX9" fmla="*/ 0 w 10114673"/>
              <a:gd name="connsiteY9" fmla="*/ 5776687 h 5776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114673" h="5776687">
                <a:moveTo>
                  <a:pt x="6026131" y="0"/>
                </a:moveTo>
                <a:lnTo>
                  <a:pt x="10114673" y="0"/>
                </a:lnTo>
                <a:lnTo>
                  <a:pt x="7944780" y="2177143"/>
                </a:lnTo>
                <a:lnTo>
                  <a:pt x="3856238" y="2177143"/>
                </a:lnTo>
                <a:close/>
                <a:moveTo>
                  <a:pt x="0" y="0"/>
                </a:moveTo>
                <a:lnTo>
                  <a:pt x="5776687" y="0"/>
                </a:lnTo>
                <a:lnTo>
                  <a:pt x="3614057" y="2162630"/>
                </a:lnTo>
                <a:lnTo>
                  <a:pt x="2322287" y="2162630"/>
                </a:lnTo>
                <a:lnTo>
                  <a:pt x="2322287" y="3454400"/>
                </a:lnTo>
                <a:lnTo>
                  <a:pt x="0" y="5776687"/>
                </a:lnTo>
                <a:close/>
              </a:path>
            </a:pathLst>
          </a:custGeom>
        </p:spPr>
        <p:txBody>
          <a:bodyPr wrap="square">
            <a:noAutofit/>
          </a:bodyPr>
          <a:lstStyle/>
          <a:p>
            <a:endParaRPr lang="en-US"/>
          </a:p>
        </p:txBody>
      </p:sp>
      <p:sp>
        <p:nvSpPr>
          <p:cNvPr id="11" name="Title 1"/>
          <p:cNvSpPr>
            <a:spLocks noGrp="1"/>
          </p:cNvSpPr>
          <p:nvPr>
            <p:ph type="title" hasCustomPrompt="1"/>
          </p:nvPr>
        </p:nvSpPr>
        <p:spPr>
          <a:xfrm>
            <a:off x="2517181" y="2347749"/>
            <a:ext cx="4304533" cy="2010165"/>
          </a:xfrm>
          <a:prstGeom prst="rect">
            <a:avLst/>
          </a:prstGeom>
        </p:spPr>
        <p:txBody>
          <a:bodyPr/>
          <a:lstStyle>
            <a:lvl1pPr>
              <a:lnSpc>
                <a:spcPct val="90000"/>
              </a:lnSpc>
              <a:defRPr sz="4000" b="0" spc="-150">
                <a:solidFill>
                  <a:schemeClr val="tx1">
                    <a:lumMod val="75000"/>
                    <a:lumOff val="25000"/>
                  </a:schemeClr>
                </a:solidFill>
                <a:latin typeface="Montserrat" panose="00000500000000000000" pitchFamily="50" charset="0"/>
              </a:defRPr>
            </a:lvl1pPr>
          </a:lstStyle>
          <a:p>
            <a:r>
              <a:rPr lang="en-US" dirty="0"/>
              <a:t>Your Creative Title Goes Here</a:t>
            </a:r>
          </a:p>
        </p:txBody>
      </p:sp>
    </p:spTree>
    <p:extLst>
      <p:ext uri="{BB962C8B-B14F-4D97-AF65-F5344CB8AC3E}">
        <p14:creationId xmlns:p14="http://schemas.microsoft.com/office/powerpoint/2010/main" val="7125920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3_Custom Layout">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838966" y="573835"/>
            <a:ext cx="9253249" cy="681476"/>
          </a:xfrm>
          <a:prstGeom prst="rect">
            <a:avLst/>
          </a:prstGeom>
        </p:spPr>
        <p:txBody>
          <a:bodyPr/>
          <a:lstStyle>
            <a:lvl1pPr>
              <a:lnSpc>
                <a:spcPct val="100000"/>
              </a:lnSpc>
              <a:defRPr sz="3600" b="0" spc="-150">
                <a:solidFill>
                  <a:schemeClr val="tx1">
                    <a:lumMod val="75000"/>
                    <a:lumOff val="25000"/>
                  </a:schemeClr>
                </a:solidFill>
                <a:latin typeface="Montserrat" panose="00000500000000000000" pitchFamily="50" charset="0"/>
              </a:defRPr>
            </a:lvl1pPr>
          </a:lstStyle>
          <a:p>
            <a:r>
              <a:rPr lang="en-US" dirty="0"/>
              <a:t>Your Creative Title Goes Here</a:t>
            </a:r>
          </a:p>
        </p:txBody>
      </p:sp>
      <p:sp>
        <p:nvSpPr>
          <p:cNvPr id="5" name="Rectangle 4"/>
          <p:cNvSpPr/>
          <p:nvPr userDrawn="1"/>
        </p:nvSpPr>
        <p:spPr>
          <a:xfrm rot="5400000">
            <a:off x="481777" y="852947"/>
            <a:ext cx="514350" cy="571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Triangle 5"/>
          <p:cNvSpPr/>
          <p:nvPr userDrawn="1"/>
        </p:nvSpPr>
        <p:spPr>
          <a:xfrm flipH="1">
            <a:off x="7073900" y="1756932"/>
            <a:ext cx="5118100" cy="511810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sz="quarter" idx="10"/>
          </p:nvPr>
        </p:nvSpPr>
        <p:spPr>
          <a:xfrm>
            <a:off x="7073900" y="2933700"/>
            <a:ext cx="4031384" cy="2601914"/>
          </a:xfrm>
          <a:prstGeom prst="rect">
            <a:avLst/>
          </a:prstGeom>
        </p:spPr>
        <p:txBody>
          <a:bodyPr/>
          <a:lstStyle/>
          <a:p>
            <a:endParaRPr lang="en-US"/>
          </a:p>
        </p:txBody>
      </p:sp>
    </p:spTree>
    <p:extLst>
      <p:ext uri="{BB962C8B-B14F-4D97-AF65-F5344CB8AC3E}">
        <p14:creationId xmlns:p14="http://schemas.microsoft.com/office/powerpoint/2010/main" val="35049050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31_Custom Layout">
    <p:spTree>
      <p:nvGrpSpPr>
        <p:cNvPr id="1" name=""/>
        <p:cNvGrpSpPr/>
        <p:nvPr/>
      </p:nvGrpSpPr>
      <p:grpSpPr>
        <a:xfrm>
          <a:off x="0" y="0"/>
          <a:ext cx="0" cy="0"/>
          <a:chOff x="0" y="0"/>
          <a:chExt cx="0" cy="0"/>
        </a:xfrm>
      </p:grpSpPr>
      <p:sp>
        <p:nvSpPr>
          <p:cNvPr id="13" name="Right Triangle 12"/>
          <p:cNvSpPr/>
          <p:nvPr userDrawn="1"/>
        </p:nvSpPr>
        <p:spPr>
          <a:xfrm rot="5400000">
            <a:off x="0" y="1"/>
            <a:ext cx="6357256" cy="6357256"/>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icture Placeholder 11"/>
          <p:cNvSpPr>
            <a:spLocks noGrp="1"/>
          </p:cNvSpPr>
          <p:nvPr>
            <p:ph type="pic" sz="quarter" idx="10"/>
          </p:nvPr>
        </p:nvSpPr>
        <p:spPr>
          <a:xfrm>
            <a:off x="2442234" y="2"/>
            <a:ext cx="10034901" cy="6857999"/>
          </a:xfrm>
          <a:custGeom>
            <a:avLst/>
            <a:gdLst>
              <a:gd name="connsiteX0" fmla="*/ 0 w 10034901"/>
              <a:gd name="connsiteY0" fmla="*/ 0 h 6857999"/>
              <a:gd name="connsiteX1" fmla="*/ 10034901 w 10034901"/>
              <a:gd name="connsiteY1" fmla="*/ 0 h 6857999"/>
              <a:gd name="connsiteX2" fmla="*/ 10034901 w 10034901"/>
              <a:gd name="connsiteY2" fmla="*/ 6857999 h 6857999"/>
              <a:gd name="connsiteX3" fmla="*/ 6857999 w 10034901"/>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10034901" h="6857999">
                <a:moveTo>
                  <a:pt x="0" y="0"/>
                </a:moveTo>
                <a:lnTo>
                  <a:pt x="10034901" y="0"/>
                </a:lnTo>
                <a:lnTo>
                  <a:pt x="10034901" y="6857999"/>
                </a:lnTo>
                <a:lnTo>
                  <a:pt x="6857999" y="6857999"/>
                </a:lnTo>
                <a:close/>
              </a:path>
            </a:pathLst>
          </a:custGeom>
        </p:spPr>
        <p:txBody>
          <a:bodyPr wrap="square">
            <a:noAutofit/>
          </a:bodyPr>
          <a:lstStyle/>
          <a:p>
            <a:endParaRPr lang="en-US"/>
          </a:p>
        </p:txBody>
      </p:sp>
      <p:sp>
        <p:nvSpPr>
          <p:cNvPr id="14" name="Title 1"/>
          <p:cNvSpPr>
            <a:spLocks noGrp="1"/>
          </p:cNvSpPr>
          <p:nvPr>
            <p:ph type="title" hasCustomPrompt="1"/>
          </p:nvPr>
        </p:nvSpPr>
        <p:spPr>
          <a:xfrm>
            <a:off x="734876" y="2846064"/>
            <a:ext cx="5622380" cy="3043292"/>
          </a:xfrm>
          <a:prstGeom prst="rect">
            <a:avLst/>
          </a:prstGeom>
        </p:spPr>
        <p:txBody>
          <a:bodyPr/>
          <a:lstStyle>
            <a:lvl1pPr>
              <a:lnSpc>
                <a:spcPct val="90000"/>
              </a:lnSpc>
              <a:defRPr sz="4000" b="0" spc="-150">
                <a:solidFill>
                  <a:schemeClr val="tx1">
                    <a:lumMod val="75000"/>
                    <a:lumOff val="25000"/>
                  </a:schemeClr>
                </a:solidFill>
                <a:latin typeface="Montserrat" panose="00000500000000000000" pitchFamily="50" charset="0"/>
              </a:defRPr>
            </a:lvl1pPr>
          </a:lstStyle>
          <a:p>
            <a:r>
              <a:rPr lang="en-US" dirty="0"/>
              <a:t>Your Creative Title Goes Here</a:t>
            </a:r>
          </a:p>
        </p:txBody>
      </p:sp>
    </p:spTree>
    <p:extLst>
      <p:ext uri="{BB962C8B-B14F-4D97-AF65-F5344CB8AC3E}">
        <p14:creationId xmlns:p14="http://schemas.microsoft.com/office/powerpoint/2010/main" val="2206062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2_Custom Layout">
    <p:spTree>
      <p:nvGrpSpPr>
        <p:cNvPr id="1" name=""/>
        <p:cNvGrpSpPr/>
        <p:nvPr/>
      </p:nvGrpSpPr>
      <p:grpSpPr>
        <a:xfrm>
          <a:off x="0" y="0"/>
          <a:ext cx="0" cy="0"/>
          <a:chOff x="0" y="0"/>
          <a:chExt cx="0" cy="0"/>
        </a:xfrm>
      </p:grpSpPr>
      <p:sp>
        <p:nvSpPr>
          <p:cNvPr id="26" name="Picture Placeholder 25"/>
          <p:cNvSpPr>
            <a:spLocks noGrp="1"/>
          </p:cNvSpPr>
          <p:nvPr>
            <p:ph type="pic" sz="quarter" idx="10"/>
          </p:nvPr>
        </p:nvSpPr>
        <p:spPr>
          <a:xfrm>
            <a:off x="-1" y="0"/>
            <a:ext cx="12192001" cy="6858001"/>
          </a:xfrm>
          <a:custGeom>
            <a:avLst/>
            <a:gdLst>
              <a:gd name="connsiteX0" fmla="*/ 0 w 12192001"/>
              <a:gd name="connsiteY0" fmla="*/ 0 h 6858001"/>
              <a:gd name="connsiteX1" fmla="*/ 541757 w 12192001"/>
              <a:gd name="connsiteY1" fmla="*/ 0 h 6858001"/>
              <a:gd name="connsiteX2" fmla="*/ 541758 w 12192001"/>
              <a:gd name="connsiteY2" fmla="*/ 1 h 6858001"/>
              <a:gd name="connsiteX3" fmla="*/ 12192001 w 12192001"/>
              <a:gd name="connsiteY3" fmla="*/ 1 h 6858001"/>
              <a:gd name="connsiteX4" fmla="*/ 12192001 w 12192001"/>
              <a:gd name="connsiteY4" fmla="*/ 6858001 h 6858001"/>
              <a:gd name="connsiteX5" fmla="*/ 11032320 w 12192001"/>
              <a:gd name="connsiteY5" fmla="*/ 6858001 h 6858001"/>
              <a:gd name="connsiteX6" fmla="*/ 7399758 w 12192001"/>
              <a:gd name="connsiteY6" fmla="*/ 6858001 h 6858001"/>
              <a:gd name="connsiteX7" fmla="*/ 4220747 w 12192001"/>
              <a:gd name="connsiteY7" fmla="*/ 6858001 h 6858001"/>
              <a:gd name="connsiteX8" fmla="*/ 0 w 12192001"/>
              <a:gd name="connsiteY8" fmla="*/ 2637254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1" h="6858001">
                <a:moveTo>
                  <a:pt x="0" y="0"/>
                </a:moveTo>
                <a:lnTo>
                  <a:pt x="541757" y="0"/>
                </a:lnTo>
                <a:lnTo>
                  <a:pt x="541758" y="1"/>
                </a:lnTo>
                <a:lnTo>
                  <a:pt x="12192001" y="1"/>
                </a:lnTo>
                <a:lnTo>
                  <a:pt x="12192001" y="6858001"/>
                </a:lnTo>
                <a:lnTo>
                  <a:pt x="11032320" y="6858001"/>
                </a:lnTo>
                <a:lnTo>
                  <a:pt x="7399758" y="6858001"/>
                </a:lnTo>
                <a:lnTo>
                  <a:pt x="4220747" y="6858001"/>
                </a:lnTo>
                <a:lnTo>
                  <a:pt x="0" y="2637254"/>
                </a:lnTo>
                <a:close/>
              </a:path>
            </a:pathLst>
          </a:custGeom>
        </p:spPr>
        <p:txBody>
          <a:bodyPr wrap="square">
            <a:noAutofit/>
          </a:bodyPr>
          <a:lstStyle/>
          <a:p>
            <a:endParaRPr lang="en-US"/>
          </a:p>
        </p:txBody>
      </p:sp>
    </p:spTree>
    <p:extLst>
      <p:ext uri="{BB962C8B-B14F-4D97-AF65-F5344CB8AC3E}">
        <p14:creationId xmlns:p14="http://schemas.microsoft.com/office/powerpoint/2010/main" val="34395685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1"/>
            <a:ext cx="12192000" cy="4757057"/>
          </a:xfrm>
          <a:prstGeom prst="rect">
            <a:avLst/>
          </a:prstGeom>
          <a:ln>
            <a:noFill/>
          </a:ln>
        </p:spPr>
        <p:txBody>
          <a:bodyPr/>
          <a:lstStyle/>
          <a:p>
            <a:endParaRPr lang="en-US"/>
          </a:p>
        </p:txBody>
      </p:sp>
    </p:spTree>
    <p:extLst>
      <p:ext uri="{BB962C8B-B14F-4D97-AF65-F5344CB8AC3E}">
        <p14:creationId xmlns:p14="http://schemas.microsoft.com/office/powerpoint/2010/main" val="17887188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4_Custom Layout">
    <p:spTree>
      <p:nvGrpSpPr>
        <p:cNvPr id="1" name=""/>
        <p:cNvGrpSpPr/>
        <p:nvPr/>
      </p:nvGrpSpPr>
      <p:grpSpPr>
        <a:xfrm>
          <a:off x="0" y="0"/>
          <a:ext cx="0" cy="0"/>
          <a:chOff x="0" y="0"/>
          <a:chExt cx="0" cy="0"/>
        </a:xfrm>
      </p:grpSpPr>
      <p:sp>
        <p:nvSpPr>
          <p:cNvPr id="4" name="Right Triangle 3"/>
          <p:cNvSpPr/>
          <p:nvPr userDrawn="1"/>
        </p:nvSpPr>
        <p:spPr>
          <a:xfrm rot="5400000">
            <a:off x="-2" y="0"/>
            <a:ext cx="4874233" cy="4874233"/>
          </a:xfrm>
          <a:prstGeom prst="rtTriangle">
            <a:avLst/>
          </a:prstGeom>
          <a:solidFill>
            <a:srgbClr val="2E47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p:cNvSpPr/>
          <p:nvPr userDrawn="1"/>
        </p:nvSpPr>
        <p:spPr>
          <a:xfrm>
            <a:off x="-2" y="1490041"/>
            <a:ext cx="8870311" cy="5367962"/>
          </a:xfrm>
          <a:custGeom>
            <a:avLst/>
            <a:gdLst>
              <a:gd name="connsiteX0" fmla="*/ 3502351 w 8870311"/>
              <a:gd name="connsiteY0" fmla="*/ 0 h 5367962"/>
              <a:gd name="connsiteX1" fmla="*/ 8870311 w 8870311"/>
              <a:gd name="connsiteY1" fmla="*/ 5367962 h 5367962"/>
              <a:gd name="connsiteX2" fmla="*/ 0 w 8870311"/>
              <a:gd name="connsiteY2" fmla="*/ 5367962 h 5367962"/>
              <a:gd name="connsiteX3" fmla="*/ 0 w 8870311"/>
              <a:gd name="connsiteY3" fmla="*/ 3502351 h 5367962"/>
            </a:gdLst>
            <a:ahLst/>
            <a:cxnLst>
              <a:cxn ang="0">
                <a:pos x="connsiteX0" y="connsiteY0"/>
              </a:cxn>
              <a:cxn ang="0">
                <a:pos x="connsiteX1" y="connsiteY1"/>
              </a:cxn>
              <a:cxn ang="0">
                <a:pos x="connsiteX2" y="connsiteY2"/>
              </a:cxn>
              <a:cxn ang="0">
                <a:pos x="connsiteX3" y="connsiteY3"/>
              </a:cxn>
            </a:cxnLst>
            <a:rect l="l" t="t" r="r" b="b"/>
            <a:pathLst>
              <a:path w="8870311" h="5367962">
                <a:moveTo>
                  <a:pt x="3502351" y="0"/>
                </a:moveTo>
                <a:lnTo>
                  <a:pt x="8870311" y="5367962"/>
                </a:lnTo>
                <a:lnTo>
                  <a:pt x="0" y="5367962"/>
                </a:lnTo>
                <a:lnTo>
                  <a:pt x="0" y="3502351"/>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Picture Placeholder 17"/>
          <p:cNvSpPr>
            <a:spLocks noGrp="1"/>
          </p:cNvSpPr>
          <p:nvPr>
            <p:ph type="pic" sz="quarter" idx="10"/>
          </p:nvPr>
        </p:nvSpPr>
        <p:spPr>
          <a:xfrm>
            <a:off x="3554564" y="0"/>
            <a:ext cx="8637437" cy="6858000"/>
          </a:xfrm>
          <a:custGeom>
            <a:avLst/>
            <a:gdLst>
              <a:gd name="connsiteX0" fmla="*/ 1433563 w 8637437"/>
              <a:gd name="connsiteY0" fmla="*/ 0 h 6858000"/>
              <a:gd name="connsiteX1" fmla="*/ 8637437 w 8637437"/>
              <a:gd name="connsiteY1" fmla="*/ 0 h 6858000"/>
              <a:gd name="connsiteX2" fmla="*/ 8637437 w 8637437"/>
              <a:gd name="connsiteY2" fmla="*/ 6858000 h 6858000"/>
              <a:gd name="connsiteX3" fmla="*/ 5427654 w 8637437"/>
              <a:gd name="connsiteY3" fmla="*/ 6858000 h 6858000"/>
              <a:gd name="connsiteX4" fmla="*/ 0 w 8637437"/>
              <a:gd name="connsiteY4" fmla="*/ 1432892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37437" h="6858000">
                <a:moveTo>
                  <a:pt x="1433563" y="0"/>
                </a:moveTo>
                <a:lnTo>
                  <a:pt x="8637437" y="0"/>
                </a:lnTo>
                <a:lnTo>
                  <a:pt x="8637437" y="6858000"/>
                </a:lnTo>
                <a:lnTo>
                  <a:pt x="5427654" y="6858000"/>
                </a:lnTo>
                <a:lnTo>
                  <a:pt x="0" y="1432892"/>
                </a:lnTo>
                <a:close/>
              </a:path>
            </a:pathLst>
          </a:custGeom>
        </p:spPr>
        <p:txBody>
          <a:bodyPr wrap="square">
            <a:noAutofit/>
          </a:bodyPr>
          <a:lstStyle/>
          <a:p>
            <a:endParaRPr lang="en-US"/>
          </a:p>
        </p:txBody>
      </p:sp>
    </p:spTree>
    <p:extLst>
      <p:ext uri="{BB962C8B-B14F-4D97-AF65-F5344CB8AC3E}">
        <p14:creationId xmlns:p14="http://schemas.microsoft.com/office/powerpoint/2010/main" val="16409125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5_Custom Layout">
    <p:spTree>
      <p:nvGrpSpPr>
        <p:cNvPr id="1" name=""/>
        <p:cNvGrpSpPr/>
        <p:nvPr/>
      </p:nvGrpSpPr>
      <p:grpSpPr>
        <a:xfrm>
          <a:off x="0" y="0"/>
          <a:ext cx="0" cy="0"/>
          <a:chOff x="0" y="0"/>
          <a:chExt cx="0" cy="0"/>
        </a:xfrm>
      </p:grpSpPr>
      <p:sp>
        <p:nvSpPr>
          <p:cNvPr id="34" name="Picture Placeholder 33"/>
          <p:cNvSpPr>
            <a:spLocks noGrp="1"/>
          </p:cNvSpPr>
          <p:nvPr>
            <p:ph type="pic" sz="quarter" idx="28" hasCustomPrompt="1"/>
          </p:nvPr>
        </p:nvSpPr>
        <p:spPr>
          <a:xfrm>
            <a:off x="2" y="2"/>
            <a:ext cx="12191998" cy="6857999"/>
          </a:xfrm>
          <a:custGeom>
            <a:avLst/>
            <a:gdLst>
              <a:gd name="connsiteX0" fmla="*/ 1395973 w 12191998"/>
              <a:gd name="connsiteY0" fmla="*/ 5726098 h 6857999"/>
              <a:gd name="connsiteX1" fmla="*/ 2527874 w 12191998"/>
              <a:gd name="connsiteY1" fmla="*/ 6857999 h 6857999"/>
              <a:gd name="connsiteX2" fmla="*/ 264073 w 12191998"/>
              <a:gd name="connsiteY2" fmla="*/ 6857999 h 6857999"/>
              <a:gd name="connsiteX3" fmla="*/ 0 w 12191998"/>
              <a:gd name="connsiteY3" fmla="*/ 4309549 h 6857999"/>
              <a:gd name="connsiteX4" fmla="*/ 1359403 w 12191998"/>
              <a:gd name="connsiteY4" fmla="*/ 5668953 h 6857999"/>
              <a:gd name="connsiteX5" fmla="*/ 170359 w 12191998"/>
              <a:gd name="connsiteY5" fmla="*/ 6857999 h 6857999"/>
              <a:gd name="connsiteX6" fmla="*/ 0 w 12191998"/>
              <a:gd name="connsiteY6" fmla="*/ 6857999 h 6857999"/>
              <a:gd name="connsiteX7" fmla="*/ 2793314 w 12191998"/>
              <a:gd name="connsiteY7" fmla="*/ 4308861 h 6857999"/>
              <a:gd name="connsiteX8" fmla="*/ 4153404 w 12191998"/>
              <a:gd name="connsiteY8" fmla="*/ 5668952 h 6857999"/>
              <a:gd name="connsiteX9" fmla="*/ 2964359 w 12191998"/>
              <a:gd name="connsiteY9" fmla="*/ 6857999 h 6857999"/>
              <a:gd name="connsiteX10" fmla="*/ 2622270 w 12191998"/>
              <a:gd name="connsiteY10" fmla="*/ 6857999 h 6857999"/>
              <a:gd name="connsiteX11" fmla="*/ 1433223 w 12191998"/>
              <a:gd name="connsiteY11" fmla="*/ 5668952 h 6857999"/>
              <a:gd name="connsiteX12" fmla="*/ 4190658 w 12191998"/>
              <a:gd name="connsiteY12" fmla="*/ 2891624 h 6857999"/>
              <a:gd name="connsiteX13" fmla="*/ 5550749 w 12191998"/>
              <a:gd name="connsiteY13" fmla="*/ 4251715 h 6857999"/>
              <a:gd name="connsiteX14" fmla="*/ 4190658 w 12191998"/>
              <a:gd name="connsiteY14" fmla="*/ 5611806 h 6857999"/>
              <a:gd name="connsiteX15" fmla="*/ 2830567 w 12191998"/>
              <a:gd name="connsiteY15" fmla="*/ 4251715 h 6857999"/>
              <a:gd name="connsiteX16" fmla="*/ 1396657 w 12191998"/>
              <a:gd name="connsiteY16" fmla="*/ 2891624 h 6857999"/>
              <a:gd name="connsiteX17" fmla="*/ 2756747 w 12191998"/>
              <a:gd name="connsiteY17" fmla="*/ 4251715 h 6857999"/>
              <a:gd name="connsiteX18" fmla="*/ 1396657 w 12191998"/>
              <a:gd name="connsiteY18" fmla="*/ 5611806 h 6857999"/>
              <a:gd name="connsiteX19" fmla="*/ 36566 w 12191998"/>
              <a:gd name="connsiteY19" fmla="*/ 4251715 h 6857999"/>
              <a:gd name="connsiteX20" fmla="*/ 5588001 w 12191998"/>
              <a:gd name="connsiteY20" fmla="*/ 1474386 h 6857999"/>
              <a:gd name="connsiteX21" fmla="*/ 6948090 w 12191998"/>
              <a:gd name="connsiteY21" fmla="*/ 2834478 h 6857999"/>
              <a:gd name="connsiteX22" fmla="*/ 5588001 w 12191998"/>
              <a:gd name="connsiteY22" fmla="*/ 4194567 h 6857999"/>
              <a:gd name="connsiteX23" fmla="*/ 4227911 w 12191998"/>
              <a:gd name="connsiteY23" fmla="*/ 2834478 h 6857999"/>
              <a:gd name="connsiteX24" fmla="*/ 0 w 12191998"/>
              <a:gd name="connsiteY24" fmla="*/ 1474386 h 6857999"/>
              <a:gd name="connsiteX25" fmla="*/ 1360090 w 12191998"/>
              <a:gd name="connsiteY25" fmla="*/ 2834478 h 6857999"/>
              <a:gd name="connsiteX26" fmla="*/ 0 w 12191998"/>
              <a:gd name="connsiteY26" fmla="*/ 4194567 h 6857999"/>
              <a:gd name="connsiteX27" fmla="*/ 0 w 12191998"/>
              <a:gd name="connsiteY27" fmla="*/ 4194567 h 6857999"/>
              <a:gd name="connsiteX28" fmla="*/ 0 w 12191998"/>
              <a:gd name="connsiteY28" fmla="*/ 1474387 h 6857999"/>
              <a:gd name="connsiteX29" fmla="*/ 8382001 w 12191998"/>
              <a:gd name="connsiteY29" fmla="*/ 1474385 h 6857999"/>
              <a:gd name="connsiteX30" fmla="*/ 9742091 w 12191998"/>
              <a:gd name="connsiteY30" fmla="*/ 2834476 h 6857999"/>
              <a:gd name="connsiteX31" fmla="*/ 8382001 w 12191998"/>
              <a:gd name="connsiteY31" fmla="*/ 4194566 h 6857999"/>
              <a:gd name="connsiteX32" fmla="*/ 7021910 w 12191998"/>
              <a:gd name="connsiteY32" fmla="*/ 2834476 h 6857999"/>
              <a:gd name="connsiteX33" fmla="*/ 6984658 w 12191998"/>
              <a:gd name="connsiteY33" fmla="*/ 57148 h 6857999"/>
              <a:gd name="connsiteX34" fmla="*/ 8344748 w 12191998"/>
              <a:gd name="connsiteY34" fmla="*/ 1417239 h 6857999"/>
              <a:gd name="connsiteX35" fmla="*/ 6984658 w 12191998"/>
              <a:gd name="connsiteY35" fmla="*/ 2777331 h 6857999"/>
              <a:gd name="connsiteX36" fmla="*/ 5624568 w 12191998"/>
              <a:gd name="connsiteY36" fmla="*/ 1417239 h 6857999"/>
              <a:gd name="connsiteX37" fmla="*/ 9778659 w 12191998"/>
              <a:gd name="connsiteY37" fmla="*/ 57145 h 6857999"/>
              <a:gd name="connsiteX38" fmla="*/ 11138749 w 12191998"/>
              <a:gd name="connsiteY38" fmla="*/ 1417236 h 6857999"/>
              <a:gd name="connsiteX39" fmla="*/ 9778659 w 12191998"/>
              <a:gd name="connsiteY39" fmla="*/ 2777327 h 6857999"/>
              <a:gd name="connsiteX40" fmla="*/ 8418568 w 12191998"/>
              <a:gd name="connsiteY40" fmla="*/ 1417236 h 6857999"/>
              <a:gd name="connsiteX41" fmla="*/ 9816598 w 12191998"/>
              <a:gd name="connsiteY41" fmla="*/ 0 h 6857999"/>
              <a:gd name="connsiteX42" fmla="*/ 12191998 w 12191998"/>
              <a:gd name="connsiteY42" fmla="*/ 0 h 6857999"/>
              <a:gd name="connsiteX43" fmla="*/ 12191998 w 12191998"/>
              <a:gd name="connsiteY43" fmla="*/ 344777 h 6857999"/>
              <a:gd name="connsiteX44" fmla="*/ 11176687 w 12191998"/>
              <a:gd name="connsiteY44" fmla="*/ 1360088 h 6857999"/>
              <a:gd name="connsiteX45" fmla="*/ 7021911 w 12191998"/>
              <a:gd name="connsiteY45" fmla="*/ 0 h 6857999"/>
              <a:gd name="connsiteX46" fmla="*/ 9742091 w 12191998"/>
              <a:gd name="connsiteY46" fmla="*/ 0 h 6857999"/>
              <a:gd name="connsiteX47" fmla="*/ 8382001 w 12191998"/>
              <a:gd name="connsiteY47" fmla="*/ 1360089 h 6857999"/>
              <a:gd name="connsiteX48" fmla="*/ 4227912 w 12191998"/>
              <a:gd name="connsiteY48" fmla="*/ 0 h 6857999"/>
              <a:gd name="connsiteX49" fmla="*/ 6948090 w 12191998"/>
              <a:gd name="connsiteY49" fmla="*/ 0 h 6857999"/>
              <a:gd name="connsiteX50" fmla="*/ 6948090 w 12191998"/>
              <a:gd name="connsiteY50" fmla="*/ 0 h 6857999"/>
              <a:gd name="connsiteX51" fmla="*/ 5588001 w 12191998"/>
              <a:gd name="connsiteY51" fmla="*/ 1360090 h 6857999"/>
              <a:gd name="connsiteX52" fmla="*/ 4227912 w 12191998"/>
              <a:gd name="connsiteY52" fmla="*/ 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2191998" h="6857999">
                <a:moveTo>
                  <a:pt x="1395973" y="5726098"/>
                </a:moveTo>
                <a:lnTo>
                  <a:pt x="2527874" y="6857999"/>
                </a:lnTo>
                <a:lnTo>
                  <a:pt x="264073" y="6857999"/>
                </a:lnTo>
                <a:close/>
                <a:moveTo>
                  <a:pt x="0" y="4309549"/>
                </a:moveTo>
                <a:lnTo>
                  <a:pt x="1359403" y="5668953"/>
                </a:lnTo>
                <a:lnTo>
                  <a:pt x="170359" y="6857999"/>
                </a:lnTo>
                <a:lnTo>
                  <a:pt x="0" y="6857999"/>
                </a:lnTo>
                <a:close/>
                <a:moveTo>
                  <a:pt x="2793314" y="4308861"/>
                </a:moveTo>
                <a:lnTo>
                  <a:pt x="4153404" y="5668952"/>
                </a:lnTo>
                <a:lnTo>
                  <a:pt x="2964359" y="6857999"/>
                </a:lnTo>
                <a:lnTo>
                  <a:pt x="2622270" y="6857999"/>
                </a:lnTo>
                <a:lnTo>
                  <a:pt x="1433223" y="5668952"/>
                </a:lnTo>
                <a:close/>
                <a:moveTo>
                  <a:pt x="4190658" y="2891624"/>
                </a:moveTo>
                <a:lnTo>
                  <a:pt x="5550749" y="4251715"/>
                </a:lnTo>
                <a:lnTo>
                  <a:pt x="4190658" y="5611806"/>
                </a:lnTo>
                <a:lnTo>
                  <a:pt x="2830567" y="4251715"/>
                </a:lnTo>
                <a:close/>
                <a:moveTo>
                  <a:pt x="1396657" y="2891624"/>
                </a:moveTo>
                <a:lnTo>
                  <a:pt x="2756747" y="4251715"/>
                </a:lnTo>
                <a:lnTo>
                  <a:pt x="1396657" y="5611806"/>
                </a:lnTo>
                <a:lnTo>
                  <a:pt x="36566" y="4251715"/>
                </a:lnTo>
                <a:close/>
                <a:moveTo>
                  <a:pt x="5588001" y="1474386"/>
                </a:moveTo>
                <a:lnTo>
                  <a:pt x="6948090" y="2834478"/>
                </a:lnTo>
                <a:lnTo>
                  <a:pt x="5588001" y="4194567"/>
                </a:lnTo>
                <a:lnTo>
                  <a:pt x="4227911" y="2834478"/>
                </a:lnTo>
                <a:close/>
                <a:moveTo>
                  <a:pt x="0" y="1474386"/>
                </a:moveTo>
                <a:lnTo>
                  <a:pt x="1360090" y="2834478"/>
                </a:lnTo>
                <a:lnTo>
                  <a:pt x="0" y="4194567"/>
                </a:lnTo>
                <a:lnTo>
                  <a:pt x="0" y="4194567"/>
                </a:lnTo>
                <a:lnTo>
                  <a:pt x="0" y="1474387"/>
                </a:lnTo>
                <a:close/>
                <a:moveTo>
                  <a:pt x="8382001" y="1474385"/>
                </a:moveTo>
                <a:lnTo>
                  <a:pt x="9742091" y="2834476"/>
                </a:lnTo>
                <a:lnTo>
                  <a:pt x="8382001" y="4194566"/>
                </a:lnTo>
                <a:lnTo>
                  <a:pt x="7021910" y="2834476"/>
                </a:lnTo>
                <a:close/>
                <a:moveTo>
                  <a:pt x="6984658" y="57148"/>
                </a:moveTo>
                <a:lnTo>
                  <a:pt x="8344748" y="1417239"/>
                </a:lnTo>
                <a:lnTo>
                  <a:pt x="6984658" y="2777331"/>
                </a:lnTo>
                <a:lnTo>
                  <a:pt x="5624568" y="1417239"/>
                </a:lnTo>
                <a:close/>
                <a:moveTo>
                  <a:pt x="9778659" y="57145"/>
                </a:moveTo>
                <a:lnTo>
                  <a:pt x="11138749" y="1417236"/>
                </a:lnTo>
                <a:lnTo>
                  <a:pt x="9778659" y="2777327"/>
                </a:lnTo>
                <a:lnTo>
                  <a:pt x="8418568" y="1417236"/>
                </a:lnTo>
                <a:close/>
                <a:moveTo>
                  <a:pt x="9816598" y="0"/>
                </a:moveTo>
                <a:lnTo>
                  <a:pt x="12191998" y="0"/>
                </a:lnTo>
                <a:lnTo>
                  <a:pt x="12191998" y="344777"/>
                </a:lnTo>
                <a:lnTo>
                  <a:pt x="11176687" y="1360088"/>
                </a:lnTo>
                <a:close/>
                <a:moveTo>
                  <a:pt x="7021911" y="0"/>
                </a:moveTo>
                <a:lnTo>
                  <a:pt x="9742091" y="0"/>
                </a:lnTo>
                <a:lnTo>
                  <a:pt x="8382001" y="1360089"/>
                </a:lnTo>
                <a:close/>
                <a:moveTo>
                  <a:pt x="4227912" y="0"/>
                </a:moveTo>
                <a:lnTo>
                  <a:pt x="6948090" y="0"/>
                </a:lnTo>
                <a:lnTo>
                  <a:pt x="6948090" y="0"/>
                </a:lnTo>
                <a:lnTo>
                  <a:pt x="5588001" y="1360090"/>
                </a:lnTo>
                <a:lnTo>
                  <a:pt x="4227912" y="0"/>
                </a:lnTo>
                <a:close/>
              </a:path>
            </a:pathLst>
          </a:custGeom>
        </p:spPr>
        <p:txBody>
          <a:bodyPr wrap="square">
            <a:noAutofit/>
          </a:bodyPr>
          <a:lstStyle>
            <a:lvl1pPr>
              <a:defRPr/>
            </a:lvl1pPr>
          </a:lstStyle>
          <a:p>
            <a:r>
              <a:rPr lang="en-US" dirty="0"/>
              <a:t>Pict</a:t>
            </a:r>
          </a:p>
        </p:txBody>
      </p:sp>
      <p:sp>
        <p:nvSpPr>
          <p:cNvPr id="39" name="Freeform: Shape 38"/>
          <p:cNvSpPr/>
          <p:nvPr userDrawn="1"/>
        </p:nvSpPr>
        <p:spPr>
          <a:xfrm rot="2700000">
            <a:off x="-41885" y="-897571"/>
            <a:ext cx="4948137" cy="3928507"/>
          </a:xfrm>
          <a:custGeom>
            <a:avLst/>
            <a:gdLst>
              <a:gd name="connsiteX0" fmla="*/ 0 w 4948137"/>
              <a:gd name="connsiteY0" fmla="*/ 2929809 h 3928507"/>
              <a:gd name="connsiteX1" fmla="*/ 2929810 w 4948137"/>
              <a:gd name="connsiteY1" fmla="*/ 0 h 3928507"/>
              <a:gd name="connsiteX2" fmla="*/ 4948137 w 4948137"/>
              <a:gd name="connsiteY2" fmla="*/ 0 h 3928507"/>
              <a:gd name="connsiteX3" fmla="*/ 4948137 w 4948137"/>
              <a:gd name="connsiteY3" fmla="*/ 3928507 h 3928507"/>
              <a:gd name="connsiteX4" fmla="*/ 998698 w 4948137"/>
              <a:gd name="connsiteY4" fmla="*/ 3928507 h 39285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48137" h="3928507">
                <a:moveTo>
                  <a:pt x="0" y="2929809"/>
                </a:moveTo>
                <a:lnTo>
                  <a:pt x="2929810" y="0"/>
                </a:lnTo>
                <a:lnTo>
                  <a:pt x="4948137" y="0"/>
                </a:lnTo>
                <a:lnTo>
                  <a:pt x="4948137" y="3928507"/>
                </a:lnTo>
                <a:lnTo>
                  <a:pt x="998698" y="392850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943402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838966" y="573835"/>
            <a:ext cx="9253249" cy="681476"/>
          </a:xfrm>
          <a:prstGeom prst="rect">
            <a:avLst/>
          </a:prstGeom>
        </p:spPr>
        <p:txBody>
          <a:bodyPr/>
          <a:lstStyle>
            <a:lvl1pPr>
              <a:lnSpc>
                <a:spcPct val="100000"/>
              </a:lnSpc>
              <a:defRPr sz="3600" b="0" spc="-150">
                <a:solidFill>
                  <a:schemeClr val="tx1">
                    <a:lumMod val="75000"/>
                    <a:lumOff val="25000"/>
                  </a:schemeClr>
                </a:solidFill>
                <a:latin typeface="Montserrat" panose="00000500000000000000" pitchFamily="50" charset="0"/>
              </a:defRPr>
            </a:lvl1pPr>
          </a:lstStyle>
          <a:p>
            <a:r>
              <a:rPr lang="en-US" dirty="0"/>
              <a:t>Your Creative Title Goes Here</a:t>
            </a:r>
          </a:p>
        </p:txBody>
      </p:sp>
      <p:sp>
        <p:nvSpPr>
          <p:cNvPr id="5" name="Rectangle 4"/>
          <p:cNvSpPr/>
          <p:nvPr userDrawn="1"/>
        </p:nvSpPr>
        <p:spPr>
          <a:xfrm rot="5400000">
            <a:off x="481777" y="852947"/>
            <a:ext cx="514350" cy="571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9"/>
          <p:cNvSpPr>
            <a:spLocks noGrp="1"/>
          </p:cNvSpPr>
          <p:nvPr>
            <p:ph type="pic" sz="quarter" idx="10" hasCustomPrompt="1"/>
          </p:nvPr>
        </p:nvSpPr>
        <p:spPr>
          <a:xfrm>
            <a:off x="838966" y="1930181"/>
            <a:ext cx="1468806" cy="1703816"/>
          </a:xfrm>
          <a:custGeom>
            <a:avLst/>
            <a:gdLst>
              <a:gd name="connsiteX0" fmla="*/ 734403 w 1468806"/>
              <a:gd name="connsiteY0" fmla="*/ 0 h 1703816"/>
              <a:gd name="connsiteX1" fmla="*/ 1468806 w 1468806"/>
              <a:gd name="connsiteY1" fmla="*/ 496398 h 1703816"/>
              <a:gd name="connsiteX2" fmla="*/ 1468806 w 1468806"/>
              <a:gd name="connsiteY2" fmla="*/ 1207418 h 1703816"/>
              <a:gd name="connsiteX3" fmla="*/ 734403 w 1468806"/>
              <a:gd name="connsiteY3" fmla="*/ 1703816 h 1703816"/>
              <a:gd name="connsiteX4" fmla="*/ 0 w 1468806"/>
              <a:gd name="connsiteY4" fmla="*/ 1207418 h 1703816"/>
              <a:gd name="connsiteX5" fmla="*/ 0 w 1468806"/>
              <a:gd name="connsiteY5" fmla="*/ 496398 h 1703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68806" h="1703816">
                <a:moveTo>
                  <a:pt x="734403" y="0"/>
                </a:moveTo>
                <a:lnTo>
                  <a:pt x="1468806" y="496398"/>
                </a:lnTo>
                <a:lnTo>
                  <a:pt x="1468806" y="1207418"/>
                </a:lnTo>
                <a:lnTo>
                  <a:pt x="734403" y="1703816"/>
                </a:lnTo>
                <a:lnTo>
                  <a:pt x="0" y="1207418"/>
                </a:lnTo>
                <a:lnTo>
                  <a:pt x="0" y="496398"/>
                </a:lnTo>
                <a:close/>
              </a:path>
            </a:pathLst>
          </a:custGeom>
        </p:spPr>
        <p:txBody>
          <a:bodyPr wrap="square">
            <a:noAutofit/>
          </a:bodyPr>
          <a:lstStyle>
            <a:lvl1pPr>
              <a:defRPr/>
            </a:lvl1pPr>
          </a:lstStyle>
          <a:p>
            <a:r>
              <a:rPr lang="en-US" dirty="0"/>
              <a:t>Pict</a:t>
            </a:r>
          </a:p>
        </p:txBody>
      </p:sp>
      <p:sp>
        <p:nvSpPr>
          <p:cNvPr id="11" name="Picture Placeholder 10"/>
          <p:cNvSpPr>
            <a:spLocks noGrp="1"/>
          </p:cNvSpPr>
          <p:nvPr>
            <p:ph type="pic" sz="quarter" idx="11" hasCustomPrompt="1"/>
          </p:nvPr>
        </p:nvSpPr>
        <p:spPr>
          <a:xfrm>
            <a:off x="838966" y="4031123"/>
            <a:ext cx="1468806" cy="1703816"/>
          </a:xfrm>
          <a:custGeom>
            <a:avLst/>
            <a:gdLst>
              <a:gd name="connsiteX0" fmla="*/ 734403 w 1468806"/>
              <a:gd name="connsiteY0" fmla="*/ 0 h 1703816"/>
              <a:gd name="connsiteX1" fmla="*/ 1468806 w 1468806"/>
              <a:gd name="connsiteY1" fmla="*/ 496398 h 1703816"/>
              <a:gd name="connsiteX2" fmla="*/ 1468806 w 1468806"/>
              <a:gd name="connsiteY2" fmla="*/ 1207418 h 1703816"/>
              <a:gd name="connsiteX3" fmla="*/ 734403 w 1468806"/>
              <a:gd name="connsiteY3" fmla="*/ 1703816 h 1703816"/>
              <a:gd name="connsiteX4" fmla="*/ 0 w 1468806"/>
              <a:gd name="connsiteY4" fmla="*/ 1207418 h 1703816"/>
              <a:gd name="connsiteX5" fmla="*/ 0 w 1468806"/>
              <a:gd name="connsiteY5" fmla="*/ 496398 h 1703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68806" h="1703816">
                <a:moveTo>
                  <a:pt x="734403" y="0"/>
                </a:moveTo>
                <a:lnTo>
                  <a:pt x="1468806" y="496398"/>
                </a:lnTo>
                <a:lnTo>
                  <a:pt x="1468806" y="1207418"/>
                </a:lnTo>
                <a:lnTo>
                  <a:pt x="734403" y="1703816"/>
                </a:lnTo>
                <a:lnTo>
                  <a:pt x="0" y="1207418"/>
                </a:lnTo>
                <a:lnTo>
                  <a:pt x="0" y="496398"/>
                </a:lnTo>
                <a:close/>
              </a:path>
            </a:pathLst>
          </a:custGeom>
        </p:spPr>
        <p:txBody>
          <a:bodyPr wrap="square">
            <a:noAutofit/>
          </a:bodyPr>
          <a:lstStyle>
            <a:lvl1pPr>
              <a:defRPr/>
            </a:lvl1pPr>
          </a:lstStyle>
          <a:p>
            <a:r>
              <a:rPr lang="en-US" dirty="0"/>
              <a:t>Pict</a:t>
            </a:r>
          </a:p>
        </p:txBody>
      </p:sp>
      <p:sp>
        <p:nvSpPr>
          <p:cNvPr id="12" name="Picture Placeholder 11"/>
          <p:cNvSpPr>
            <a:spLocks noGrp="1"/>
          </p:cNvSpPr>
          <p:nvPr>
            <p:ph type="pic" sz="quarter" idx="12" hasCustomPrompt="1"/>
          </p:nvPr>
        </p:nvSpPr>
        <p:spPr>
          <a:xfrm>
            <a:off x="4423384" y="1930181"/>
            <a:ext cx="1468806" cy="1703816"/>
          </a:xfrm>
          <a:custGeom>
            <a:avLst/>
            <a:gdLst>
              <a:gd name="connsiteX0" fmla="*/ 734403 w 1468806"/>
              <a:gd name="connsiteY0" fmla="*/ 0 h 1703816"/>
              <a:gd name="connsiteX1" fmla="*/ 1468806 w 1468806"/>
              <a:gd name="connsiteY1" fmla="*/ 496398 h 1703816"/>
              <a:gd name="connsiteX2" fmla="*/ 1468806 w 1468806"/>
              <a:gd name="connsiteY2" fmla="*/ 1207418 h 1703816"/>
              <a:gd name="connsiteX3" fmla="*/ 734403 w 1468806"/>
              <a:gd name="connsiteY3" fmla="*/ 1703816 h 1703816"/>
              <a:gd name="connsiteX4" fmla="*/ 0 w 1468806"/>
              <a:gd name="connsiteY4" fmla="*/ 1207418 h 1703816"/>
              <a:gd name="connsiteX5" fmla="*/ 0 w 1468806"/>
              <a:gd name="connsiteY5" fmla="*/ 496398 h 1703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68806" h="1703816">
                <a:moveTo>
                  <a:pt x="734403" y="0"/>
                </a:moveTo>
                <a:lnTo>
                  <a:pt x="1468806" y="496398"/>
                </a:lnTo>
                <a:lnTo>
                  <a:pt x="1468806" y="1207418"/>
                </a:lnTo>
                <a:lnTo>
                  <a:pt x="734403" y="1703816"/>
                </a:lnTo>
                <a:lnTo>
                  <a:pt x="0" y="1207418"/>
                </a:lnTo>
                <a:lnTo>
                  <a:pt x="0" y="496398"/>
                </a:lnTo>
                <a:close/>
              </a:path>
            </a:pathLst>
          </a:custGeom>
        </p:spPr>
        <p:txBody>
          <a:bodyPr wrap="square">
            <a:noAutofit/>
          </a:bodyPr>
          <a:lstStyle>
            <a:lvl1pPr>
              <a:defRPr/>
            </a:lvl1pPr>
          </a:lstStyle>
          <a:p>
            <a:r>
              <a:rPr lang="en-US" dirty="0"/>
              <a:t>Pict</a:t>
            </a:r>
          </a:p>
        </p:txBody>
      </p:sp>
      <p:sp>
        <p:nvSpPr>
          <p:cNvPr id="13" name="Picture Placeholder 12"/>
          <p:cNvSpPr>
            <a:spLocks noGrp="1"/>
          </p:cNvSpPr>
          <p:nvPr>
            <p:ph type="pic" sz="quarter" idx="13" hasCustomPrompt="1"/>
          </p:nvPr>
        </p:nvSpPr>
        <p:spPr>
          <a:xfrm>
            <a:off x="4423384" y="4031123"/>
            <a:ext cx="1468806" cy="1703816"/>
          </a:xfrm>
          <a:custGeom>
            <a:avLst/>
            <a:gdLst>
              <a:gd name="connsiteX0" fmla="*/ 734403 w 1468806"/>
              <a:gd name="connsiteY0" fmla="*/ 0 h 1703816"/>
              <a:gd name="connsiteX1" fmla="*/ 1468806 w 1468806"/>
              <a:gd name="connsiteY1" fmla="*/ 496398 h 1703816"/>
              <a:gd name="connsiteX2" fmla="*/ 1468806 w 1468806"/>
              <a:gd name="connsiteY2" fmla="*/ 1207418 h 1703816"/>
              <a:gd name="connsiteX3" fmla="*/ 734403 w 1468806"/>
              <a:gd name="connsiteY3" fmla="*/ 1703816 h 1703816"/>
              <a:gd name="connsiteX4" fmla="*/ 0 w 1468806"/>
              <a:gd name="connsiteY4" fmla="*/ 1207418 h 1703816"/>
              <a:gd name="connsiteX5" fmla="*/ 0 w 1468806"/>
              <a:gd name="connsiteY5" fmla="*/ 496398 h 1703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68806" h="1703816">
                <a:moveTo>
                  <a:pt x="734403" y="0"/>
                </a:moveTo>
                <a:lnTo>
                  <a:pt x="1468806" y="496398"/>
                </a:lnTo>
                <a:lnTo>
                  <a:pt x="1468806" y="1207418"/>
                </a:lnTo>
                <a:lnTo>
                  <a:pt x="734403" y="1703816"/>
                </a:lnTo>
                <a:lnTo>
                  <a:pt x="0" y="1207418"/>
                </a:lnTo>
                <a:lnTo>
                  <a:pt x="0" y="496398"/>
                </a:lnTo>
                <a:close/>
              </a:path>
            </a:pathLst>
          </a:custGeom>
        </p:spPr>
        <p:txBody>
          <a:bodyPr wrap="square">
            <a:noAutofit/>
          </a:bodyPr>
          <a:lstStyle>
            <a:lvl1pPr>
              <a:defRPr/>
            </a:lvl1pPr>
          </a:lstStyle>
          <a:p>
            <a:r>
              <a:rPr lang="en-US" dirty="0"/>
              <a:t>Pict</a:t>
            </a:r>
          </a:p>
        </p:txBody>
      </p:sp>
      <p:sp>
        <p:nvSpPr>
          <p:cNvPr id="14" name="Picture Placeholder 13"/>
          <p:cNvSpPr>
            <a:spLocks noGrp="1"/>
          </p:cNvSpPr>
          <p:nvPr>
            <p:ph type="pic" sz="quarter" idx="14" hasCustomPrompt="1"/>
          </p:nvPr>
        </p:nvSpPr>
        <p:spPr>
          <a:xfrm>
            <a:off x="8007802" y="1930181"/>
            <a:ext cx="1468806" cy="1703816"/>
          </a:xfrm>
          <a:custGeom>
            <a:avLst/>
            <a:gdLst>
              <a:gd name="connsiteX0" fmla="*/ 734403 w 1468806"/>
              <a:gd name="connsiteY0" fmla="*/ 0 h 1703816"/>
              <a:gd name="connsiteX1" fmla="*/ 1468806 w 1468806"/>
              <a:gd name="connsiteY1" fmla="*/ 496398 h 1703816"/>
              <a:gd name="connsiteX2" fmla="*/ 1468806 w 1468806"/>
              <a:gd name="connsiteY2" fmla="*/ 1207418 h 1703816"/>
              <a:gd name="connsiteX3" fmla="*/ 734403 w 1468806"/>
              <a:gd name="connsiteY3" fmla="*/ 1703816 h 1703816"/>
              <a:gd name="connsiteX4" fmla="*/ 0 w 1468806"/>
              <a:gd name="connsiteY4" fmla="*/ 1207418 h 1703816"/>
              <a:gd name="connsiteX5" fmla="*/ 0 w 1468806"/>
              <a:gd name="connsiteY5" fmla="*/ 496398 h 1703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68806" h="1703816">
                <a:moveTo>
                  <a:pt x="734403" y="0"/>
                </a:moveTo>
                <a:lnTo>
                  <a:pt x="1468806" y="496398"/>
                </a:lnTo>
                <a:lnTo>
                  <a:pt x="1468806" y="1207418"/>
                </a:lnTo>
                <a:lnTo>
                  <a:pt x="734403" y="1703816"/>
                </a:lnTo>
                <a:lnTo>
                  <a:pt x="0" y="1207418"/>
                </a:lnTo>
                <a:lnTo>
                  <a:pt x="0" y="496398"/>
                </a:lnTo>
                <a:close/>
              </a:path>
            </a:pathLst>
          </a:custGeom>
        </p:spPr>
        <p:txBody>
          <a:bodyPr wrap="square">
            <a:noAutofit/>
          </a:bodyPr>
          <a:lstStyle>
            <a:lvl1pPr>
              <a:defRPr/>
            </a:lvl1pPr>
          </a:lstStyle>
          <a:p>
            <a:r>
              <a:rPr lang="en-US" dirty="0"/>
              <a:t>Pict</a:t>
            </a:r>
          </a:p>
        </p:txBody>
      </p:sp>
      <p:sp>
        <p:nvSpPr>
          <p:cNvPr id="15" name="Picture Placeholder 14"/>
          <p:cNvSpPr>
            <a:spLocks noGrp="1"/>
          </p:cNvSpPr>
          <p:nvPr>
            <p:ph type="pic" sz="quarter" idx="15" hasCustomPrompt="1"/>
          </p:nvPr>
        </p:nvSpPr>
        <p:spPr>
          <a:xfrm>
            <a:off x="8007802" y="4031123"/>
            <a:ext cx="1468806" cy="1703816"/>
          </a:xfrm>
          <a:custGeom>
            <a:avLst/>
            <a:gdLst>
              <a:gd name="connsiteX0" fmla="*/ 734403 w 1468806"/>
              <a:gd name="connsiteY0" fmla="*/ 0 h 1703816"/>
              <a:gd name="connsiteX1" fmla="*/ 1468806 w 1468806"/>
              <a:gd name="connsiteY1" fmla="*/ 496398 h 1703816"/>
              <a:gd name="connsiteX2" fmla="*/ 1468806 w 1468806"/>
              <a:gd name="connsiteY2" fmla="*/ 1207418 h 1703816"/>
              <a:gd name="connsiteX3" fmla="*/ 734403 w 1468806"/>
              <a:gd name="connsiteY3" fmla="*/ 1703816 h 1703816"/>
              <a:gd name="connsiteX4" fmla="*/ 0 w 1468806"/>
              <a:gd name="connsiteY4" fmla="*/ 1207418 h 1703816"/>
              <a:gd name="connsiteX5" fmla="*/ 0 w 1468806"/>
              <a:gd name="connsiteY5" fmla="*/ 496398 h 1703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68806" h="1703816">
                <a:moveTo>
                  <a:pt x="734403" y="0"/>
                </a:moveTo>
                <a:lnTo>
                  <a:pt x="1468806" y="496398"/>
                </a:lnTo>
                <a:lnTo>
                  <a:pt x="1468806" y="1207418"/>
                </a:lnTo>
                <a:lnTo>
                  <a:pt x="734403" y="1703816"/>
                </a:lnTo>
                <a:lnTo>
                  <a:pt x="0" y="1207418"/>
                </a:lnTo>
                <a:lnTo>
                  <a:pt x="0" y="496398"/>
                </a:lnTo>
                <a:close/>
              </a:path>
            </a:pathLst>
          </a:custGeom>
        </p:spPr>
        <p:txBody>
          <a:bodyPr wrap="square">
            <a:noAutofit/>
          </a:bodyPr>
          <a:lstStyle>
            <a:lvl1pPr>
              <a:defRPr/>
            </a:lvl1pPr>
          </a:lstStyle>
          <a:p>
            <a:r>
              <a:rPr lang="en-US" dirty="0"/>
              <a:t>Pict</a:t>
            </a:r>
          </a:p>
        </p:txBody>
      </p:sp>
    </p:spTree>
    <p:extLst>
      <p:ext uri="{BB962C8B-B14F-4D97-AF65-F5344CB8AC3E}">
        <p14:creationId xmlns:p14="http://schemas.microsoft.com/office/powerpoint/2010/main" val="39795137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4229100" cy="6858000"/>
          </a:xfrm>
          <a:prstGeom prst="rect">
            <a:avLst/>
          </a:prstGeom>
          <a:ln>
            <a:noFill/>
          </a:ln>
        </p:spPr>
        <p:txBody>
          <a:bodyPr/>
          <a:lstStyle/>
          <a:p>
            <a:endParaRPr lang="en-US"/>
          </a:p>
        </p:txBody>
      </p:sp>
      <p:sp>
        <p:nvSpPr>
          <p:cNvPr id="4" name="Rectangle 3"/>
          <p:cNvSpPr/>
          <p:nvPr userDrawn="1"/>
        </p:nvSpPr>
        <p:spPr>
          <a:xfrm>
            <a:off x="4229100" y="0"/>
            <a:ext cx="7962900" cy="6858000"/>
          </a:xfrm>
          <a:prstGeom prst="rect">
            <a:avLst/>
          </a:prstGeom>
          <a:solidFill>
            <a:srgbClr val="2A41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ight Triangle 4"/>
          <p:cNvSpPr/>
          <p:nvPr userDrawn="1"/>
        </p:nvSpPr>
        <p:spPr>
          <a:xfrm rot="10800000">
            <a:off x="10980057" y="0"/>
            <a:ext cx="1211943" cy="1211943"/>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TextBox 5"/>
          <p:cNvSpPr txBox="1"/>
          <p:nvPr userDrawn="1"/>
        </p:nvSpPr>
        <p:spPr>
          <a:xfrm>
            <a:off x="10884665" y="183827"/>
            <a:ext cx="1130191" cy="400110"/>
          </a:xfrm>
          <a:prstGeom prst="rect">
            <a:avLst/>
          </a:prstGeom>
          <a:noFill/>
        </p:spPr>
        <p:txBody>
          <a:bodyPr wrap="square" rtlCol="0">
            <a:spAutoFit/>
          </a:bodyPr>
          <a:lstStyle/>
          <a:p>
            <a:pPr algn="r"/>
            <a:fld id="{260E2A6B-A809-4840-BF14-8648BC0BDF87}" type="slidenum">
              <a:rPr lang="id-ID" sz="2000" b="0" i="0" strike="noStrike" spc="-150" smtClean="0">
                <a:solidFill>
                  <a:schemeClr val="bg1"/>
                </a:solidFill>
                <a:latin typeface="Montserrat Light" panose="00000400000000000000" pitchFamily="50" charset="0"/>
                <a:ea typeface="Roboto Condensed Light" panose="02000000000000000000" pitchFamily="2" charset="0"/>
                <a:cs typeface="Segoe UI Light" panose="020B0502040204020203" pitchFamily="34" charset="0"/>
              </a:rPr>
              <a:pPr algn="r"/>
              <a:t>‹#›</a:t>
            </a:fld>
            <a:endParaRPr lang="id-ID" sz="13800" b="0" i="0" strike="noStrike" spc="-150" dirty="0">
              <a:solidFill>
                <a:schemeClr val="bg1"/>
              </a:solidFill>
              <a:latin typeface="Montserrat Light" panose="00000400000000000000" pitchFamily="50" charset="0"/>
              <a:ea typeface="Roboto Condensed Light" panose="02000000000000000000" pitchFamily="2" charset="0"/>
              <a:cs typeface="Segoe UI Light" panose="020B0502040204020203" pitchFamily="34" charset="0"/>
            </a:endParaRPr>
          </a:p>
        </p:txBody>
      </p:sp>
      <p:grpSp>
        <p:nvGrpSpPr>
          <p:cNvPr id="7" name="Group 6"/>
          <p:cNvGrpSpPr/>
          <p:nvPr userDrawn="1"/>
        </p:nvGrpSpPr>
        <p:grpSpPr>
          <a:xfrm flipH="1">
            <a:off x="10401301" y="488563"/>
            <a:ext cx="1790700" cy="1273509"/>
            <a:chOff x="0" y="-32726"/>
            <a:chExt cx="1790700" cy="1273509"/>
          </a:xfrm>
        </p:grpSpPr>
        <p:sp>
          <p:nvSpPr>
            <p:cNvPr id="8" name="Parallelogram 7"/>
            <p:cNvSpPr/>
            <p:nvPr userDrawn="1"/>
          </p:nvSpPr>
          <p:spPr>
            <a:xfrm>
              <a:off x="486926" y="-32726"/>
              <a:ext cx="1303774" cy="876417"/>
            </a:xfrm>
            <a:prstGeom prst="parallelogram">
              <a:avLst>
                <a:gd name="adj" fmla="val 99112"/>
              </a:avLst>
            </a:prstGeom>
            <a:solidFill>
              <a:schemeClr val="bg1">
                <a:lumMod val="85000"/>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9" name="Freeform: Shape 8"/>
            <p:cNvSpPr/>
            <p:nvPr userDrawn="1"/>
          </p:nvSpPr>
          <p:spPr>
            <a:xfrm>
              <a:off x="0" y="405483"/>
              <a:ext cx="827882" cy="835300"/>
            </a:xfrm>
            <a:custGeom>
              <a:avLst/>
              <a:gdLst>
                <a:gd name="connsiteX0" fmla="*/ 392742 w 827882"/>
                <a:gd name="connsiteY0" fmla="*/ 0 h 835300"/>
                <a:gd name="connsiteX1" fmla="*/ 827882 w 827882"/>
                <a:gd name="connsiteY1" fmla="*/ 0 h 835300"/>
                <a:gd name="connsiteX2" fmla="*/ 0 w 827882"/>
                <a:gd name="connsiteY2" fmla="*/ 835300 h 835300"/>
                <a:gd name="connsiteX3" fmla="*/ 0 w 827882"/>
                <a:gd name="connsiteY3" fmla="*/ 396261 h 835300"/>
              </a:gdLst>
              <a:ahLst/>
              <a:cxnLst>
                <a:cxn ang="0">
                  <a:pos x="connsiteX0" y="connsiteY0"/>
                </a:cxn>
                <a:cxn ang="0">
                  <a:pos x="connsiteX1" y="connsiteY1"/>
                </a:cxn>
                <a:cxn ang="0">
                  <a:pos x="connsiteX2" y="connsiteY2"/>
                </a:cxn>
                <a:cxn ang="0">
                  <a:pos x="connsiteX3" y="connsiteY3"/>
                </a:cxn>
              </a:cxnLst>
              <a:rect l="l" t="t" r="r" b="b"/>
              <a:pathLst>
                <a:path w="827882" h="835300">
                  <a:moveTo>
                    <a:pt x="392742" y="0"/>
                  </a:moveTo>
                  <a:lnTo>
                    <a:pt x="827882" y="0"/>
                  </a:lnTo>
                  <a:lnTo>
                    <a:pt x="0" y="835300"/>
                  </a:lnTo>
                  <a:lnTo>
                    <a:pt x="0" y="396261"/>
                  </a:lnTo>
                  <a:close/>
                </a:path>
              </a:pathLst>
            </a:custGeom>
            <a:solidFill>
              <a:schemeClr val="bg1">
                <a:lumMod val="9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grpSp>
    </p:spTree>
    <p:extLst>
      <p:ext uri="{BB962C8B-B14F-4D97-AF65-F5344CB8AC3E}">
        <p14:creationId xmlns:p14="http://schemas.microsoft.com/office/powerpoint/2010/main" val="243691327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6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6821714" y="-1"/>
            <a:ext cx="5370286" cy="5370286"/>
          </a:xfrm>
          <a:custGeom>
            <a:avLst/>
            <a:gdLst>
              <a:gd name="connsiteX0" fmla="*/ 0 w 5370286"/>
              <a:gd name="connsiteY0" fmla="*/ 0 h 5370286"/>
              <a:gd name="connsiteX1" fmla="*/ 5370286 w 5370286"/>
              <a:gd name="connsiteY1" fmla="*/ 0 h 5370286"/>
              <a:gd name="connsiteX2" fmla="*/ 5370286 w 5370286"/>
              <a:gd name="connsiteY2" fmla="*/ 5370286 h 5370286"/>
            </a:gdLst>
            <a:ahLst/>
            <a:cxnLst>
              <a:cxn ang="0">
                <a:pos x="connsiteX0" y="connsiteY0"/>
              </a:cxn>
              <a:cxn ang="0">
                <a:pos x="connsiteX1" y="connsiteY1"/>
              </a:cxn>
              <a:cxn ang="0">
                <a:pos x="connsiteX2" y="connsiteY2"/>
              </a:cxn>
            </a:cxnLst>
            <a:rect l="l" t="t" r="r" b="b"/>
            <a:pathLst>
              <a:path w="5370286" h="5370286">
                <a:moveTo>
                  <a:pt x="0" y="0"/>
                </a:moveTo>
                <a:lnTo>
                  <a:pt x="5370286" y="0"/>
                </a:lnTo>
                <a:lnTo>
                  <a:pt x="5370286" y="5370286"/>
                </a:lnTo>
                <a:close/>
              </a:path>
            </a:pathLst>
          </a:custGeom>
        </p:spPr>
        <p:txBody>
          <a:bodyPr wrap="square">
            <a:noAutofit/>
          </a:bodyPr>
          <a:lstStyle/>
          <a:p>
            <a:endParaRPr lang="en-US"/>
          </a:p>
        </p:txBody>
      </p:sp>
      <p:sp>
        <p:nvSpPr>
          <p:cNvPr id="8" name="Title 1"/>
          <p:cNvSpPr>
            <a:spLocks noGrp="1"/>
          </p:cNvSpPr>
          <p:nvPr>
            <p:ph type="title" hasCustomPrompt="1"/>
          </p:nvPr>
        </p:nvSpPr>
        <p:spPr>
          <a:xfrm>
            <a:off x="978667" y="896321"/>
            <a:ext cx="4304533" cy="2010165"/>
          </a:xfrm>
          <a:prstGeom prst="rect">
            <a:avLst/>
          </a:prstGeom>
        </p:spPr>
        <p:txBody>
          <a:bodyPr/>
          <a:lstStyle>
            <a:lvl1pPr>
              <a:lnSpc>
                <a:spcPct val="90000"/>
              </a:lnSpc>
              <a:defRPr sz="4000" b="0" spc="-150">
                <a:solidFill>
                  <a:schemeClr val="tx1">
                    <a:lumMod val="75000"/>
                    <a:lumOff val="25000"/>
                  </a:schemeClr>
                </a:solidFill>
                <a:latin typeface="Montserrat" panose="00000500000000000000" pitchFamily="50" charset="0"/>
              </a:defRPr>
            </a:lvl1pPr>
          </a:lstStyle>
          <a:p>
            <a:r>
              <a:rPr lang="en-US" dirty="0"/>
              <a:t>Your Creative Title Goes Here</a:t>
            </a:r>
          </a:p>
        </p:txBody>
      </p:sp>
    </p:spTree>
    <p:extLst>
      <p:ext uri="{BB962C8B-B14F-4D97-AF65-F5344CB8AC3E}">
        <p14:creationId xmlns:p14="http://schemas.microsoft.com/office/powerpoint/2010/main" val="343991908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7_Custom Layout">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838966" y="573835"/>
            <a:ext cx="9253249" cy="681476"/>
          </a:xfrm>
          <a:prstGeom prst="rect">
            <a:avLst/>
          </a:prstGeom>
        </p:spPr>
        <p:txBody>
          <a:bodyPr/>
          <a:lstStyle>
            <a:lvl1pPr>
              <a:lnSpc>
                <a:spcPct val="100000"/>
              </a:lnSpc>
              <a:defRPr sz="3600" b="0" spc="-150">
                <a:solidFill>
                  <a:schemeClr val="tx1">
                    <a:lumMod val="75000"/>
                    <a:lumOff val="25000"/>
                  </a:schemeClr>
                </a:solidFill>
                <a:latin typeface="Montserrat" panose="00000500000000000000" pitchFamily="50" charset="0"/>
              </a:defRPr>
            </a:lvl1pPr>
          </a:lstStyle>
          <a:p>
            <a:r>
              <a:rPr lang="en-US" dirty="0"/>
              <a:t>Your Creative Title Goes Here</a:t>
            </a:r>
          </a:p>
        </p:txBody>
      </p:sp>
      <p:sp>
        <p:nvSpPr>
          <p:cNvPr id="5" name="Rectangle 4"/>
          <p:cNvSpPr/>
          <p:nvPr userDrawn="1"/>
        </p:nvSpPr>
        <p:spPr>
          <a:xfrm rot="5400000">
            <a:off x="481777" y="852947"/>
            <a:ext cx="514350" cy="571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icture Placeholder 2"/>
          <p:cNvSpPr>
            <a:spLocks noGrp="1"/>
          </p:cNvSpPr>
          <p:nvPr>
            <p:ph type="pic" sz="quarter" idx="10"/>
          </p:nvPr>
        </p:nvSpPr>
        <p:spPr>
          <a:xfrm>
            <a:off x="0" y="2362200"/>
            <a:ext cx="2441448" cy="2133600"/>
          </a:xfrm>
          <a:prstGeom prst="rect">
            <a:avLst/>
          </a:prstGeom>
          <a:ln>
            <a:noFill/>
          </a:ln>
        </p:spPr>
        <p:txBody>
          <a:bodyPr/>
          <a:lstStyle/>
          <a:p>
            <a:endParaRPr lang="en-US" dirty="0"/>
          </a:p>
        </p:txBody>
      </p:sp>
      <p:sp>
        <p:nvSpPr>
          <p:cNvPr id="7" name="Picture Placeholder 2"/>
          <p:cNvSpPr>
            <a:spLocks noGrp="1"/>
          </p:cNvSpPr>
          <p:nvPr>
            <p:ph type="pic" sz="quarter" idx="11"/>
          </p:nvPr>
        </p:nvSpPr>
        <p:spPr>
          <a:xfrm>
            <a:off x="2441448" y="2362200"/>
            <a:ext cx="2441448" cy="2133600"/>
          </a:xfrm>
          <a:prstGeom prst="rect">
            <a:avLst/>
          </a:prstGeom>
          <a:ln>
            <a:noFill/>
          </a:ln>
        </p:spPr>
        <p:txBody>
          <a:bodyPr/>
          <a:lstStyle/>
          <a:p>
            <a:endParaRPr lang="en-US" dirty="0"/>
          </a:p>
        </p:txBody>
      </p:sp>
      <p:sp>
        <p:nvSpPr>
          <p:cNvPr id="8" name="Picture Placeholder 2"/>
          <p:cNvSpPr>
            <a:spLocks noGrp="1"/>
          </p:cNvSpPr>
          <p:nvPr>
            <p:ph type="pic" sz="quarter" idx="12"/>
          </p:nvPr>
        </p:nvSpPr>
        <p:spPr>
          <a:xfrm>
            <a:off x="4882896" y="2362200"/>
            <a:ext cx="2441448" cy="2133600"/>
          </a:xfrm>
          <a:prstGeom prst="rect">
            <a:avLst/>
          </a:prstGeom>
          <a:ln>
            <a:noFill/>
          </a:ln>
        </p:spPr>
        <p:txBody>
          <a:bodyPr/>
          <a:lstStyle/>
          <a:p>
            <a:endParaRPr lang="en-US" dirty="0"/>
          </a:p>
        </p:txBody>
      </p:sp>
      <p:sp>
        <p:nvSpPr>
          <p:cNvPr id="9" name="Picture Placeholder 2"/>
          <p:cNvSpPr>
            <a:spLocks noGrp="1"/>
          </p:cNvSpPr>
          <p:nvPr>
            <p:ph type="pic" sz="quarter" idx="13"/>
          </p:nvPr>
        </p:nvSpPr>
        <p:spPr>
          <a:xfrm>
            <a:off x="7316724" y="2362200"/>
            <a:ext cx="2441448" cy="2133600"/>
          </a:xfrm>
          <a:prstGeom prst="rect">
            <a:avLst/>
          </a:prstGeom>
          <a:ln>
            <a:noFill/>
          </a:ln>
        </p:spPr>
        <p:txBody>
          <a:bodyPr/>
          <a:lstStyle/>
          <a:p>
            <a:endParaRPr lang="en-US" dirty="0"/>
          </a:p>
        </p:txBody>
      </p:sp>
      <p:sp>
        <p:nvSpPr>
          <p:cNvPr id="10" name="Picture Placeholder 2"/>
          <p:cNvSpPr>
            <a:spLocks noGrp="1"/>
          </p:cNvSpPr>
          <p:nvPr>
            <p:ph type="pic" sz="quarter" idx="14"/>
          </p:nvPr>
        </p:nvSpPr>
        <p:spPr>
          <a:xfrm>
            <a:off x="9758172" y="2362200"/>
            <a:ext cx="2441448" cy="2133600"/>
          </a:xfrm>
          <a:prstGeom prst="rect">
            <a:avLst/>
          </a:prstGeom>
          <a:ln>
            <a:noFill/>
          </a:ln>
        </p:spPr>
        <p:txBody>
          <a:bodyPr/>
          <a:lstStyle/>
          <a:p>
            <a:endParaRPr lang="en-US" dirty="0"/>
          </a:p>
        </p:txBody>
      </p:sp>
    </p:spTree>
    <p:extLst>
      <p:ext uri="{BB962C8B-B14F-4D97-AF65-F5344CB8AC3E}">
        <p14:creationId xmlns:p14="http://schemas.microsoft.com/office/powerpoint/2010/main" val="784044004"/>
      </p:ext>
    </p:extLst>
  </p:cSld>
  <p:clrMapOvr>
    <a:masterClrMapping/>
  </p:clrMapOvr>
  <p:extLst mod="1">
    <p:ext uri="{DCECCB84-F9BA-43D5-87BE-67443E8EF086}">
      <p15:sldGuideLst xmlns:p15="http://schemas.microsoft.com/office/powerpoint/2012/main" xmlns="">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Rectangle 1"/>
          <p:cNvSpPr/>
          <p:nvPr userDrawn="1"/>
        </p:nvSpPr>
        <p:spPr>
          <a:xfrm>
            <a:off x="0" y="4584700"/>
            <a:ext cx="3759200" cy="2273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sz="quarter" idx="10"/>
          </p:nvPr>
        </p:nvSpPr>
        <p:spPr>
          <a:xfrm>
            <a:off x="685799" y="1701801"/>
            <a:ext cx="3309257" cy="5156200"/>
          </a:xfrm>
          <a:prstGeom prst="rect">
            <a:avLst/>
          </a:prstGeom>
          <a:ln>
            <a:noFill/>
          </a:ln>
        </p:spPr>
        <p:txBody>
          <a:bodyPr/>
          <a:lstStyle/>
          <a:p>
            <a:endParaRPr lang="en-US"/>
          </a:p>
        </p:txBody>
      </p:sp>
    </p:spTree>
    <p:extLst>
      <p:ext uri="{BB962C8B-B14F-4D97-AF65-F5344CB8AC3E}">
        <p14:creationId xmlns:p14="http://schemas.microsoft.com/office/powerpoint/2010/main" val="404533584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1"/>
            <a:ext cx="12192000" cy="4757057"/>
          </a:xfrm>
          <a:prstGeom prst="rect">
            <a:avLst/>
          </a:prstGeom>
          <a:ln>
            <a:noFill/>
          </a:ln>
        </p:spPr>
        <p:txBody>
          <a:bodyPr/>
          <a:lstStyle/>
          <a:p>
            <a:endParaRPr lang="en-US"/>
          </a:p>
        </p:txBody>
      </p:sp>
      <p:sp>
        <p:nvSpPr>
          <p:cNvPr id="4" name="Picture Placeholder 2"/>
          <p:cNvSpPr>
            <a:spLocks noGrp="1"/>
          </p:cNvSpPr>
          <p:nvPr>
            <p:ph type="pic" sz="quarter" idx="11"/>
          </p:nvPr>
        </p:nvSpPr>
        <p:spPr>
          <a:xfrm>
            <a:off x="4608285" y="2440212"/>
            <a:ext cx="2975429" cy="3516084"/>
          </a:xfrm>
          <a:prstGeom prst="rect">
            <a:avLst/>
          </a:prstGeom>
          <a:ln>
            <a:noFill/>
          </a:ln>
        </p:spPr>
        <p:txBody>
          <a:bodyPr/>
          <a:lstStyle/>
          <a:p>
            <a:endParaRPr lang="en-US"/>
          </a:p>
        </p:txBody>
      </p:sp>
      <p:sp>
        <p:nvSpPr>
          <p:cNvPr id="5" name="Picture Placeholder 2"/>
          <p:cNvSpPr>
            <a:spLocks noGrp="1"/>
          </p:cNvSpPr>
          <p:nvPr>
            <p:ph type="pic" sz="quarter" idx="12"/>
          </p:nvPr>
        </p:nvSpPr>
        <p:spPr>
          <a:xfrm>
            <a:off x="7583714" y="2440212"/>
            <a:ext cx="2975429" cy="3516084"/>
          </a:xfrm>
          <a:prstGeom prst="rect">
            <a:avLst/>
          </a:prstGeom>
          <a:ln>
            <a:noFill/>
          </a:ln>
        </p:spPr>
        <p:txBody>
          <a:bodyPr/>
          <a:lstStyle/>
          <a:p>
            <a:endParaRPr lang="en-US"/>
          </a:p>
        </p:txBody>
      </p:sp>
      <p:sp>
        <p:nvSpPr>
          <p:cNvPr id="6" name="Picture Placeholder 2"/>
          <p:cNvSpPr>
            <a:spLocks noGrp="1"/>
          </p:cNvSpPr>
          <p:nvPr>
            <p:ph type="pic" sz="quarter" idx="13"/>
          </p:nvPr>
        </p:nvSpPr>
        <p:spPr>
          <a:xfrm>
            <a:off x="1632856" y="2440212"/>
            <a:ext cx="2975429" cy="3516084"/>
          </a:xfrm>
          <a:prstGeom prst="rect">
            <a:avLst/>
          </a:prstGeom>
          <a:ln>
            <a:noFill/>
          </a:ln>
        </p:spPr>
        <p:txBody>
          <a:bodyPr/>
          <a:lstStyle/>
          <a:p>
            <a:endParaRPr lang="en-US"/>
          </a:p>
        </p:txBody>
      </p:sp>
    </p:spTree>
    <p:extLst>
      <p:ext uri="{BB962C8B-B14F-4D97-AF65-F5344CB8AC3E}">
        <p14:creationId xmlns:p14="http://schemas.microsoft.com/office/powerpoint/2010/main" val="484010634"/>
      </p:ext>
    </p:extLst>
  </p:cSld>
  <p:clrMapOvr>
    <a:masterClrMapping/>
  </p:clrMapOvr>
  <p:extLst>
    <p:ext uri="{DCECCB84-F9BA-43D5-87BE-67443E8EF086}">
      <p15:sldGuideLst xmlns:p15="http://schemas.microsoft.com/office/powerpoint/2012/main" xmlns="">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1"/>
            <a:ext cx="12192000" cy="3784601"/>
          </a:xfrm>
          <a:prstGeom prst="rect">
            <a:avLst/>
          </a:prstGeom>
          <a:ln>
            <a:noFill/>
          </a:ln>
        </p:spPr>
        <p:txBody>
          <a:bodyPr/>
          <a:lstStyle/>
          <a:p>
            <a:endParaRPr lang="en-US"/>
          </a:p>
        </p:txBody>
      </p:sp>
    </p:spTree>
    <p:extLst>
      <p:ext uri="{BB962C8B-B14F-4D97-AF65-F5344CB8AC3E}">
        <p14:creationId xmlns:p14="http://schemas.microsoft.com/office/powerpoint/2010/main" val="890704327"/>
      </p:ext>
    </p:extLst>
  </p:cSld>
  <p:clrMapOvr>
    <a:masterClrMapping/>
  </p:clrMapOvr>
  <p:extLst mod="1">
    <p:ext uri="{DCECCB84-F9BA-43D5-87BE-67443E8EF086}">
      <p15:sldGuideLst xmlns:p15="http://schemas.microsoft.com/office/powerpoint/2012/main" xmlns="">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9_Custom Layout">
    <p:spTree>
      <p:nvGrpSpPr>
        <p:cNvPr id="1" name=""/>
        <p:cNvGrpSpPr/>
        <p:nvPr/>
      </p:nvGrpSpPr>
      <p:grpSpPr>
        <a:xfrm>
          <a:off x="0" y="0"/>
          <a:ext cx="0" cy="0"/>
          <a:chOff x="0" y="0"/>
          <a:chExt cx="0" cy="0"/>
        </a:xfrm>
      </p:grpSpPr>
      <p:sp>
        <p:nvSpPr>
          <p:cNvPr id="18" name="Picture Placeholder 9"/>
          <p:cNvSpPr>
            <a:spLocks noGrp="1"/>
          </p:cNvSpPr>
          <p:nvPr>
            <p:ph type="pic" sz="quarter" idx="13" hasCustomPrompt="1"/>
          </p:nvPr>
        </p:nvSpPr>
        <p:spPr>
          <a:xfrm>
            <a:off x="8346160" y="2479447"/>
            <a:ext cx="1666875" cy="1666875"/>
          </a:xfrm>
          <a:prstGeom prst="diamond">
            <a:avLst/>
          </a:prstGeom>
          <a:solidFill>
            <a:schemeClr val="bg1">
              <a:lumMod val="95000"/>
            </a:schemeClr>
          </a:solidFill>
        </p:spPr>
        <p:txBody>
          <a:bodyPr wrap="square">
            <a:noAutofit/>
          </a:bodyPr>
          <a:lstStyle>
            <a:lvl1pPr>
              <a:defRPr/>
            </a:lvl1pPr>
          </a:lstStyle>
          <a:p>
            <a:r>
              <a:rPr lang="en-US" dirty="0"/>
              <a:t>Pict</a:t>
            </a:r>
          </a:p>
        </p:txBody>
      </p:sp>
      <p:sp>
        <p:nvSpPr>
          <p:cNvPr id="19" name="Picture Placeholder 9"/>
          <p:cNvSpPr>
            <a:spLocks noGrp="1"/>
          </p:cNvSpPr>
          <p:nvPr>
            <p:ph type="pic" sz="quarter" idx="14" hasCustomPrompt="1"/>
          </p:nvPr>
        </p:nvSpPr>
        <p:spPr>
          <a:xfrm>
            <a:off x="2141768" y="2479447"/>
            <a:ext cx="1666875" cy="1666875"/>
          </a:xfrm>
          <a:prstGeom prst="diamond">
            <a:avLst/>
          </a:prstGeom>
          <a:solidFill>
            <a:schemeClr val="bg1">
              <a:lumMod val="95000"/>
            </a:schemeClr>
          </a:solidFill>
        </p:spPr>
        <p:txBody>
          <a:bodyPr wrap="square">
            <a:noAutofit/>
          </a:bodyPr>
          <a:lstStyle>
            <a:lvl1pPr>
              <a:defRPr/>
            </a:lvl1pPr>
          </a:lstStyle>
          <a:p>
            <a:r>
              <a:rPr lang="en-US" dirty="0"/>
              <a:t>Pict</a:t>
            </a:r>
          </a:p>
        </p:txBody>
      </p:sp>
      <p:sp>
        <p:nvSpPr>
          <p:cNvPr id="17" name="Picture Placeholder 9"/>
          <p:cNvSpPr>
            <a:spLocks noGrp="1"/>
          </p:cNvSpPr>
          <p:nvPr>
            <p:ph type="pic" sz="quarter" idx="12" hasCustomPrompt="1"/>
          </p:nvPr>
        </p:nvSpPr>
        <p:spPr>
          <a:xfrm>
            <a:off x="6623953" y="2164895"/>
            <a:ext cx="2295979" cy="2295979"/>
          </a:xfrm>
          <a:prstGeom prst="diamond">
            <a:avLst/>
          </a:prstGeom>
          <a:solidFill>
            <a:schemeClr val="bg1">
              <a:lumMod val="95000"/>
            </a:schemeClr>
          </a:solidFill>
        </p:spPr>
        <p:txBody>
          <a:bodyPr wrap="square">
            <a:noAutofit/>
          </a:bodyPr>
          <a:lstStyle>
            <a:lvl1pPr>
              <a:defRPr/>
            </a:lvl1pPr>
          </a:lstStyle>
          <a:p>
            <a:r>
              <a:rPr lang="en-US" dirty="0"/>
              <a:t>Pict</a:t>
            </a:r>
          </a:p>
        </p:txBody>
      </p:sp>
      <p:sp>
        <p:nvSpPr>
          <p:cNvPr id="4" name="Title 1"/>
          <p:cNvSpPr>
            <a:spLocks noGrp="1"/>
          </p:cNvSpPr>
          <p:nvPr>
            <p:ph type="title" hasCustomPrompt="1"/>
          </p:nvPr>
        </p:nvSpPr>
        <p:spPr>
          <a:xfrm>
            <a:off x="838966" y="573835"/>
            <a:ext cx="9253249" cy="681476"/>
          </a:xfrm>
          <a:prstGeom prst="rect">
            <a:avLst/>
          </a:prstGeom>
        </p:spPr>
        <p:txBody>
          <a:bodyPr/>
          <a:lstStyle>
            <a:lvl1pPr>
              <a:lnSpc>
                <a:spcPct val="100000"/>
              </a:lnSpc>
              <a:defRPr sz="3600" b="0" spc="-150">
                <a:solidFill>
                  <a:schemeClr val="tx1">
                    <a:lumMod val="75000"/>
                    <a:lumOff val="25000"/>
                  </a:schemeClr>
                </a:solidFill>
                <a:latin typeface="Montserrat" panose="00000500000000000000" pitchFamily="50" charset="0"/>
              </a:defRPr>
            </a:lvl1pPr>
          </a:lstStyle>
          <a:p>
            <a:r>
              <a:rPr lang="en-US" dirty="0"/>
              <a:t>Your Creative Title Goes Here</a:t>
            </a:r>
          </a:p>
        </p:txBody>
      </p:sp>
      <p:sp>
        <p:nvSpPr>
          <p:cNvPr id="5" name="Rectangle 4"/>
          <p:cNvSpPr/>
          <p:nvPr userDrawn="1"/>
        </p:nvSpPr>
        <p:spPr>
          <a:xfrm rot="5400000">
            <a:off x="481777" y="852947"/>
            <a:ext cx="514350" cy="571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icture Placeholder 9"/>
          <p:cNvSpPr>
            <a:spLocks noGrp="1"/>
          </p:cNvSpPr>
          <p:nvPr>
            <p:ph type="pic" sz="quarter" idx="11" hasCustomPrompt="1"/>
          </p:nvPr>
        </p:nvSpPr>
        <p:spPr>
          <a:xfrm>
            <a:off x="3234871" y="2164895"/>
            <a:ext cx="2295979" cy="2295979"/>
          </a:xfrm>
          <a:prstGeom prst="diamond">
            <a:avLst/>
          </a:prstGeom>
          <a:solidFill>
            <a:schemeClr val="bg1">
              <a:lumMod val="95000"/>
            </a:schemeClr>
          </a:solidFill>
        </p:spPr>
        <p:txBody>
          <a:bodyPr wrap="square">
            <a:noAutofit/>
          </a:bodyPr>
          <a:lstStyle>
            <a:lvl1pPr>
              <a:defRPr/>
            </a:lvl1pPr>
          </a:lstStyle>
          <a:p>
            <a:r>
              <a:rPr lang="en-US" dirty="0"/>
              <a:t>Pict</a:t>
            </a:r>
          </a:p>
        </p:txBody>
      </p:sp>
      <p:sp>
        <p:nvSpPr>
          <p:cNvPr id="10" name="Picture Placeholder 9"/>
          <p:cNvSpPr>
            <a:spLocks noGrp="1"/>
          </p:cNvSpPr>
          <p:nvPr>
            <p:ph type="pic" sz="quarter" idx="10" hasCustomPrompt="1"/>
          </p:nvPr>
        </p:nvSpPr>
        <p:spPr>
          <a:xfrm>
            <a:off x="4562928" y="1779813"/>
            <a:ext cx="3066143" cy="3066143"/>
          </a:xfrm>
          <a:prstGeom prst="diamond">
            <a:avLst/>
          </a:prstGeom>
          <a:solidFill>
            <a:schemeClr val="bg1">
              <a:lumMod val="95000"/>
            </a:schemeClr>
          </a:solidFill>
        </p:spPr>
        <p:txBody>
          <a:bodyPr wrap="square">
            <a:noAutofit/>
          </a:bodyPr>
          <a:lstStyle>
            <a:lvl1pPr>
              <a:defRPr/>
            </a:lvl1pPr>
          </a:lstStyle>
          <a:p>
            <a:r>
              <a:rPr lang="en-US" dirty="0"/>
              <a:t>Pict</a:t>
            </a:r>
          </a:p>
        </p:txBody>
      </p:sp>
    </p:spTree>
    <p:extLst>
      <p:ext uri="{BB962C8B-B14F-4D97-AF65-F5344CB8AC3E}">
        <p14:creationId xmlns:p14="http://schemas.microsoft.com/office/powerpoint/2010/main" val="352910627"/>
      </p:ext>
    </p:extLst>
  </p:cSld>
  <p:clrMapOvr>
    <a:masterClrMapping/>
  </p:clrMapOvr>
  <p:extLst mod="1">
    <p:ext uri="{DCECCB84-F9BA-43D5-87BE-67443E8EF086}">
      <p15:sldGuideLst xmlns:p15="http://schemas.microsoft.com/office/powerpoint/2012/main" xmlns="">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0_Custom Layout">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838966" y="573835"/>
            <a:ext cx="9253249" cy="681476"/>
          </a:xfrm>
          <a:prstGeom prst="rect">
            <a:avLst/>
          </a:prstGeom>
        </p:spPr>
        <p:txBody>
          <a:bodyPr/>
          <a:lstStyle>
            <a:lvl1pPr>
              <a:lnSpc>
                <a:spcPct val="100000"/>
              </a:lnSpc>
              <a:defRPr sz="3600" b="0" spc="-150">
                <a:solidFill>
                  <a:schemeClr val="tx1">
                    <a:lumMod val="75000"/>
                    <a:lumOff val="25000"/>
                  </a:schemeClr>
                </a:solidFill>
                <a:latin typeface="Montserrat" panose="00000500000000000000" pitchFamily="50" charset="0"/>
              </a:defRPr>
            </a:lvl1pPr>
          </a:lstStyle>
          <a:p>
            <a:r>
              <a:rPr lang="en-US" dirty="0"/>
              <a:t>Your Creative Title Goes Here</a:t>
            </a:r>
          </a:p>
        </p:txBody>
      </p:sp>
      <p:sp>
        <p:nvSpPr>
          <p:cNvPr id="5" name="Rectangle 4"/>
          <p:cNvSpPr/>
          <p:nvPr userDrawn="1"/>
        </p:nvSpPr>
        <p:spPr>
          <a:xfrm rot="5400000">
            <a:off x="481777" y="852947"/>
            <a:ext cx="514350" cy="571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Picture Placeholder 6"/>
          <p:cNvSpPr>
            <a:spLocks noGrp="1"/>
          </p:cNvSpPr>
          <p:nvPr>
            <p:ph type="pic" sz="quarter" idx="10"/>
          </p:nvPr>
        </p:nvSpPr>
        <p:spPr>
          <a:xfrm>
            <a:off x="838200" y="1663700"/>
            <a:ext cx="2730500" cy="4330700"/>
          </a:xfrm>
          <a:prstGeom prst="rect">
            <a:avLst/>
          </a:prstGeom>
        </p:spPr>
        <p:txBody>
          <a:bodyPr/>
          <a:lstStyle/>
          <a:p>
            <a:endParaRPr lang="en-US"/>
          </a:p>
        </p:txBody>
      </p:sp>
      <p:sp>
        <p:nvSpPr>
          <p:cNvPr id="8" name="Picture Placeholder 6"/>
          <p:cNvSpPr>
            <a:spLocks noGrp="1"/>
          </p:cNvSpPr>
          <p:nvPr>
            <p:ph type="pic" sz="quarter" idx="11"/>
          </p:nvPr>
        </p:nvSpPr>
        <p:spPr>
          <a:xfrm>
            <a:off x="3568700" y="1663700"/>
            <a:ext cx="2730500" cy="4330700"/>
          </a:xfrm>
          <a:prstGeom prst="rect">
            <a:avLst/>
          </a:prstGeom>
        </p:spPr>
        <p:txBody>
          <a:bodyPr/>
          <a:lstStyle/>
          <a:p>
            <a:endParaRPr lang="en-US" dirty="0"/>
          </a:p>
        </p:txBody>
      </p:sp>
      <p:sp>
        <p:nvSpPr>
          <p:cNvPr id="9" name="Picture Placeholder 6"/>
          <p:cNvSpPr>
            <a:spLocks noGrp="1"/>
          </p:cNvSpPr>
          <p:nvPr>
            <p:ph type="pic" sz="quarter" idx="12"/>
          </p:nvPr>
        </p:nvSpPr>
        <p:spPr>
          <a:xfrm>
            <a:off x="6299200" y="1663700"/>
            <a:ext cx="2730500" cy="4330700"/>
          </a:xfrm>
          <a:prstGeom prst="rect">
            <a:avLst/>
          </a:prstGeom>
        </p:spPr>
        <p:txBody>
          <a:bodyPr/>
          <a:lstStyle/>
          <a:p>
            <a:endParaRPr lang="en-US"/>
          </a:p>
        </p:txBody>
      </p:sp>
      <p:sp>
        <p:nvSpPr>
          <p:cNvPr id="10" name="Picture Placeholder 6"/>
          <p:cNvSpPr>
            <a:spLocks noGrp="1"/>
          </p:cNvSpPr>
          <p:nvPr>
            <p:ph type="pic" sz="quarter" idx="13"/>
          </p:nvPr>
        </p:nvSpPr>
        <p:spPr>
          <a:xfrm>
            <a:off x="9029700" y="1663700"/>
            <a:ext cx="2730500" cy="4330700"/>
          </a:xfrm>
          <a:prstGeom prst="rect">
            <a:avLst/>
          </a:prstGeom>
        </p:spPr>
        <p:txBody>
          <a:bodyPr/>
          <a:lstStyle/>
          <a:p>
            <a:endParaRPr lang="en-US" dirty="0"/>
          </a:p>
        </p:txBody>
      </p:sp>
    </p:spTree>
    <p:extLst>
      <p:ext uri="{BB962C8B-B14F-4D97-AF65-F5344CB8AC3E}">
        <p14:creationId xmlns:p14="http://schemas.microsoft.com/office/powerpoint/2010/main" val="81735874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2_Custom Layout">
    <p:spTree>
      <p:nvGrpSpPr>
        <p:cNvPr id="1" name=""/>
        <p:cNvGrpSpPr/>
        <p:nvPr/>
      </p:nvGrpSpPr>
      <p:grpSpPr>
        <a:xfrm>
          <a:off x="0" y="0"/>
          <a:ext cx="0" cy="0"/>
          <a:chOff x="0" y="0"/>
          <a:chExt cx="0" cy="0"/>
        </a:xfrm>
      </p:grpSpPr>
      <p:sp>
        <p:nvSpPr>
          <p:cNvPr id="9" name="Freeform: Shape 8"/>
          <p:cNvSpPr/>
          <p:nvPr userDrawn="1"/>
        </p:nvSpPr>
        <p:spPr>
          <a:xfrm rot="18900000">
            <a:off x="-523021" y="217263"/>
            <a:ext cx="13492745" cy="6709802"/>
          </a:xfrm>
          <a:custGeom>
            <a:avLst/>
            <a:gdLst>
              <a:gd name="connsiteX0" fmla="*/ 8425041 w 13456480"/>
              <a:gd name="connsiteY0" fmla="*/ 0 h 6691768"/>
              <a:gd name="connsiteX1" fmla="*/ 13456480 w 13456480"/>
              <a:gd name="connsiteY1" fmla="*/ 5031439 h 6691768"/>
              <a:gd name="connsiteX2" fmla="*/ 11796150 w 13456480"/>
              <a:gd name="connsiteY2" fmla="*/ 6691768 h 6691768"/>
              <a:gd name="connsiteX3" fmla="*/ 5418134 w 13456480"/>
              <a:gd name="connsiteY3" fmla="*/ 6691768 h 6691768"/>
              <a:gd name="connsiteX4" fmla="*/ 0 w 13456480"/>
              <a:gd name="connsiteY4" fmla="*/ 1273634 h 6691768"/>
              <a:gd name="connsiteX5" fmla="*/ 1273634 w 13456480"/>
              <a:gd name="connsiteY5" fmla="*/ 0 h 6691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456480" h="6691768">
                <a:moveTo>
                  <a:pt x="8425041" y="0"/>
                </a:moveTo>
                <a:lnTo>
                  <a:pt x="13456480" y="5031439"/>
                </a:lnTo>
                <a:lnTo>
                  <a:pt x="11796150" y="6691768"/>
                </a:lnTo>
                <a:lnTo>
                  <a:pt x="5418134" y="6691768"/>
                </a:lnTo>
                <a:lnTo>
                  <a:pt x="0" y="1273634"/>
                </a:lnTo>
                <a:lnTo>
                  <a:pt x="1273634"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icture Placeholder 5"/>
          <p:cNvSpPr>
            <a:spLocks noGrp="1"/>
          </p:cNvSpPr>
          <p:nvPr>
            <p:ph type="pic" sz="quarter" idx="11"/>
          </p:nvPr>
        </p:nvSpPr>
        <p:spPr>
          <a:xfrm>
            <a:off x="0" y="889329"/>
            <a:ext cx="2686179" cy="3845378"/>
          </a:xfrm>
          <a:prstGeom prst="rect">
            <a:avLst/>
          </a:prstGeom>
        </p:spPr>
        <p:txBody>
          <a:bodyPr/>
          <a:lstStyle/>
          <a:p>
            <a:endParaRPr lang="en-US" dirty="0"/>
          </a:p>
        </p:txBody>
      </p:sp>
      <p:sp>
        <p:nvSpPr>
          <p:cNvPr id="10" name="Rectangle 9"/>
          <p:cNvSpPr/>
          <p:nvPr userDrawn="1"/>
        </p:nvSpPr>
        <p:spPr>
          <a:xfrm>
            <a:off x="0" y="4746171"/>
            <a:ext cx="12192000" cy="2111830"/>
          </a:xfrm>
          <a:prstGeom prst="rect">
            <a:avLst/>
          </a:prstGeom>
          <a:solidFill>
            <a:srgbClr val="2A41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icture Placeholder 5"/>
          <p:cNvSpPr>
            <a:spLocks noGrp="1"/>
          </p:cNvSpPr>
          <p:nvPr>
            <p:ph type="pic" sz="quarter" idx="10"/>
          </p:nvPr>
        </p:nvSpPr>
        <p:spPr>
          <a:xfrm>
            <a:off x="1415141" y="232229"/>
            <a:ext cx="5221186" cy="4513941"/>
          </a:xfrm>
          <a:prstGeom prst="rect">
            <a:avLst/>
          </a:prstGeom>
        </p:spPr>
        <p:txBody>
          <a:bodyPr/>
          <a:lstStyle/>
          <a:p>
            <a:endParaRPr lang="en-US" dirty="0"/>
          </a:p>
        </p:txBody>
      </p:sp>
    </p:spTree>
    <p:extLst>
      <p:ext uri="{BB962C8B-B14F-4D97-AF65-F5344CB8AC3E}">
        <p14:creationId xmlns:p14="http://schemas.microsoft.com/office/powerpoint/2010/main" val="283415108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3_Custom Layout">
    <p:spTree>
      <p:nvGrpSpPr>
        <p:cNvPr id="1" name=""/>
        <p:cNvGrpSpPr/>
        <p:nvPr/>
      </p:nvGrpSpPr>
      <p:grpSpPr>
        <a:xfrm>
          <a:off x="0" y="0"/>
          <a:ext cx="0" cy="0"/>
          <a:chOff x="0" y="0"/>
          <a:chExt cx="0" cy="0"/>
        </a:xfrm>
      </p:grpSpPr>
      <p:sp>
        <p:nvSpPr>
          <p:cNvPr id="21" name="Picture Placeholder 20"/>
          <p:cNvSpPr>
            <a:spLocks noGrp="1"/>
          </p:cNvSpPr>
          <p:nvPr>
            <p:ph type="pic" sz="quarter" idx="10"/>
          </p:nvPr>
        </p:nvSpPr>
        <p:spPr>
          <a:xfrm>
            <a:off x="0" y="1"/>
            <a:ext cx="3429000" cy="6858000"/>
          </a:xfrm>
          <a:custGeom>
            <a:avLst/>
            <a:gdLst>
              <a:gd name="connsiteX0" fmla="*/ 0 w 3429000"/>
              <a:gd name="connsiteY0" fmla="*/ 0 h 6858000"/>
              <a:gd name="connsiteX1" fmla="*/ 3429000 w 3429000"/>
              <a:gd name="connsiteY1" fmla="*/ 3429000 h 6858000"/>
              <a:gd name="connsiteX2" fmla="*/ 0 w 3429000"/>
              <a:gd name="connsiteY2" fmla="*/ 6858000 h 6858000"/>
            </a:gdLst>
            <a:ahLst/>
            <a:cxnLst>
              <a:cxn ang="0">
                <a:pos x="connsiteX0" y="connsiteY0"/>
              </a:cxn>
              <a:cxn ang="0">
                <a:pos x="connsiteX1" y="connsiteY1"/>
              </a:cxn>
              <a:cxn ang="0">
                <a:pos x="connsiteX2" y="connsiteY2"/>
              </a:cxn>
            </a:cxnLst>
            <a:rect l="l" t="t" r="r" b="b"/>
            <a:pathLst>
              <a:path w="3429000" h="6858000">
                <a:moveTo>
                  <a:pt x="0" y="0"/>
                </a:moveTo>
                <a:lnTo>
                  <a:pt x="3429000" y="3429000"/>
                </a:lnTo>
                <a:lnTo>
                  <a:pt x="0" y="6858000"/>
                </a:lnTo>
                <a:close/>
              </a:path>
            </a:pathLst>
          </a:custGeom>
        </p:spPr>
        <p:txBody>
          <a:bodyPr wrap="square">
            <a:noAutofit/>
          </a:bodyPr>
          <a:lstStyle/>
          <a:p>
            <a:endParaRPr lang="en-US"/>
          </a:p>
        </p:txBody>
      </p:sp>
      <p:sp>
        <p:nvSpPr>
          <p:cNvPr id="22" name="Picture Placeholder 21"/>
          <p:cNvSpPr>
            <a:spLocks noGrp="1"/>
          </p:cNvSpPr>
          <p:nvPr>
            <p:ph type="pic" sz="quarter" idx="11"/>
          </p:nvPr>
        </p:nvSpPr>
        <p:spPr>
          <a:xfrm>
            <a:off x="2004061" y="3512822"/>
            <a:ext cx="3028951" cy="3028951"/>
          </a:xfrm>
          <a:custGeom>
            <a:avLst/>
            <a:gdLst>
              <a:gd name="connsiteX0" fmla="*/ 1514476 w 3028951"/>
              <a:gd name="connsiteY0" fmla="*/ 0 h 3028951"/>
              <a:gd name="connsiteX1" fmla="*/ 3028951 w 3028951"/>
              <a:gd name="connsiteY1" fmla="*/ 1514476 h 3028951"/>
              <a:gd name="connsiteX2" fmla="*/ 1514476 w 3028951"/>
              <a:gd name="connsiteY2" fmla="*/ 3028951 h 3028951"/>
              <a:gd name="connsiteX3" fmla="*/ 0 w 3028951"/>
              <a:gd name="connsiteY3" fmla="*/ 1514476 h 3028951"/>
            </a:gdLst>
            <a:ahLst/>
            <a:cxnLst>
              <a:cxn ang="0">
                <a:pos x="connsiteX0" y="connsiteY0"/>
              </a:cxn>
              <a:cxn ang="0">
                <a:pos x="connsiteX1" y="connsiteY1"/>
              </a:cxn>
              <a:cxn ang="0">
                <a:pos x="connsiteX2" y="connsiteY2"/>
              </a:cxn>
              <a:cxn ang="0">
                <a:pos x="connsiteX3" y="connsiteY3"/>
              </a:cxn>
            </a:cxnLst>
            <a:rect l="l" t="t" r="r" b="b"/>
            <a:pathLst>
              <a:path w="3028951" h="3028951">
                <a:moveTo>
                  <a:pt x="1514476" y="0"/>
                </a:moveTo>
                <a:lnTo>
                  <a:pt x="3028951" y="1514476"/>
                </a:lnTo>
                <a:lnTo>
                  <a:pt x="1514476" y="3028951"/>
                </a:lnTo>
                <a:lnTo>
                  <a:pt x="0" y="1514476"/>
                </a:lnTo>
                <a:close/>
              </a:path>
            </a:pathLst>
          </a:custGeom>
        </p:spPr>
        <p:txBody>
          <a:bodyPr wrap="square">
            <a:noAutofit/>
          </a:bodyPr>
          <a:lstStyle/>
          <a:p>
            <a:endParaRPr lang="en-US"/>
          </a:p>
        </p:txBody>
      </p:sp>
      <p:sp>
        <p:nvSpPr>
          <p:cNvPr id="23" name="Picture Placeholder 22"/>
          <p:cNvSpPr>
            <a:spLocks noGrp="1"/>
          </p:cNvSpPr>
          <p:nvPr>
            <p:ph type="pic" sz="quarter" idx="12"/>
          </p:nvPr>
        </p:nvSpPr>
        <p:spPr>
          <a:xfrm>
            <a:off x="5117829" y="3512822"/>
            <a:ext cx="3028951" cy="3028951"/>
          </a:xfrm>
          <a:custGeom>
            <a:avLst/>
            <a:gdLst>
              <a:gd name="connsiteX0" fmla="*/ 1514476 w 3028951"/>
              <a:gd name="connsiteY0" fmla="*/ 0 h 3028951"/>
              <a:gd name="connsiteX1" fmla="*/ 3028951 w 3028951"/>
              <a:gd name="connsiteY1" fmla="*/ 1514476 h 3028951"/>
              <a:gd name="connsiteX2" fmla="*/ 1514476 w 3028951"/>
              <a:gd name="connsiteY2" fmla="*/ 3028951 h 3028951"/>
              <a:gd name="connsiteX3" fmla="*/ 0 w 3028951"/>
              <a:gd name="connsiteY3" fmla="*/ 1514476 h 3028951"/>
            </a:gdLst>
            <a:ahLst/>
            <a:cxnLst>
              <a:cxn ang="0">
                <a:pos x="connsiteX0" y="connsiteY0"/>
              </a:cxn>
              <a:cxn ang="0">
                <a:pos x="connsiteX1" y="connsiteY1"/>
              </a:cxn>
              <a:cxn ang="0">
                <a:pos x="connsiteX2" y="connsiteY2"/>
              </a:cxn>
              <a:cxn ang="0">
                <a:pos x="connsiteX3" y="connsiteY3"/>
              </a:cxn>
            </a:cxnLst>
            <a:rect l="l" t="t" r="r" b="b"/>
            <a:pathLst>
              <a:path w="3028951" h="3028951">
                <a:moveTo>
                  <a:pt x="1514476" y="0"/>
                </a:moveTo>
                <a:lnTo>
                  <a:pt x="3028951" y="1514476"/>
                </a:lnTo>
                <a:lnTo>
                  <a:pt x="1514476" y="3028951"/>
                </a:lnTo>
                <a:lnTo>
                  <a:pt x="0" y="1514476"/>
                </a:lnTo>
                <a:close/>
              </a:path>
            </a:pathLst>
          </a:custGeom>
        </p:spPr>
        <p:txBody>
          <a:bodyPr wrap="square">
            <a:noAutofit/>
          </a:bodyPr>
          <a:lstStyle/>
          <a:p>
            <a:endParaRPr lang="en-US"/>
          </a:p>
        </p:txBody>
      </p:sp>
      <p:sp>
        <p:nvSpPr>
          <p:cNvPr id="24" name="Picture Placeholder 23"/>
          <p:cNvSpPr>
            <a:spLocks noGrp="1"/>
          </p:cNvSpPr>
          <p:nvPr>
            <p:ph type="pic" sz="quarter" idx="13"/>
          </p:nvPr>
        </p:nvSpPr>
        <p:spPr>
          <a:xfrm>
            <a:off x="7937229" y="0"/>
            <a:ext cx="3028951" cy="1514476"/>
          </a:xfrm>
          <a:custGeom>
            <a:avLst/>
            <a:gdLst>
              <a:gd name="connsiteX0" fmla="*/ 1 w 3028951"/>
              <a:gd name="connsiteY0" fmla="*/ 0 h 1514476"/>
              <a:gd name="connsiteX1" fmla="*/ 3028950 w 3028951"/>
              <a:gd name="connsiteY1" fmla="*/ 0 h 1514476"/>
              <a:gd name="connsiteX2" fmla="*/ 3028951 w 3028951"/>
              <a:gd name="connsiteY2" fmla="*/ 1 h 1514476"/>
              <a:gd name="connsiteX3" fmla="*/ 1514476 w 3028951"/>
              <a:gd name="connsiteY3" fmla="*/ 1514476 h 1514476"/>
              <a:gd name="connsiteX4" fmla="*/ 0 w 3028951"/>
              <a:gd name="connsiteY4" fmla="*/ 1 h 1514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28951" h="1514476">
                <a:moveTo>
                  <a:pt x="1" y="0"/>
                </a:moveTo>
                <a:lnTo>
                  <a:pt x="3028950" y="0"/>
                </a:lnTo>
                <a:lnTo>
                  <a:pt x="3028951" y="1"/>
                </a:lnTo>
                <a:lnTo>
                  <a:pt x="1514476" y="1514476"/>
                </a:lnTo>
                <a:lnTo>
                  <a:pt x="0" y="1"/>
                </a:lnTo>
                <a:close/>
              </a:path>
            </a:pathLst>
          </a:custGeom>
        </p:spPr>
        <p:txBody>
          <a:bodyPr wrap="square">
            <a:noAutofit/>
          </a:bodyPr>
          <a:lstStyle/>
          <a:p>
            <a:endParaRPr lang="en-US"/>
          </a:p>
        </p:txBody>
      </p:sp>
    </p:spTree>
    <p:extLst>
      <p:ext uri="{BB962C8B-B14F-4D97-AF65-F5344CB8AC3E}">
        <p14:creationId xmlns:p14="http://schemas.microsoft.com/office/powerpoint/2010/main" val="18327435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4_Custom Layout">
    <p:spTree>
      <p:nvGrpSpPr>
        <p:cNvPr id="1" name=""/>
        <p:cNvGrpSpPr/>
        <p:nvPr/>
      </p:nvGrpSpPr>
      <p:grpSpPr>
        <a:xfrm>
          <a:off x="0" y="0"/>
          <a:ext cx="0" cy="0"/>
          <a:chOff x="0" y="0"/>
          <a:chExt cx="0" cy="0"/>
        </a:xfrm>
      </p:grpSpPr>
      <p:sp>
        <p:nvSpPr>
          <p:cNvPr id="18" name="Picture Placeholder 17"/>
          <p:cNvSpPr>
            <a:spLocks noGrp="1"/>
          </p:cNvSpPr>
          <p:nvPr>
            <p:ph type="pic" sz="quarter" idx="11"/>
          </p:nvPr>
        </p:nvSpPr>
        <p:spPr>
          <a:xfrm>
            <a:off x="4816022" y="-1"/>
            <a:ext cx="7375978" cy="4632779"/>
          </a:xfrm>
          <a:custGeom>
            <a:avLst/>
            <a:gdLst>
              <a:gd name="connsiteX0" fmla="*/ 1 w 7375978"/>
              <a:gd name="connsiteY0" fmla="*/ 0 h 4632779"/>
              <a:gd name="connsiteX1" fmla="*/ 7375978 w 7375978"/>
              <a:gd name="connsiteY1" fmla="*/ 0 h 4632779"/>
              <a:gd name="connsiteX2" fmla="*/ 7375978 w 7375978"/>
              <a:gd name="connsiteY2" fmla="*/ 1889579 h 4632779"/>
              <a:gd name="connsiteX3" fmla="*/ 4632778 w 7375978"/>
              <a:gd name="connsiteY3" fmla="*/ 4632779 h 4632779"/>
              <a:gd name="connsiteX4" fmla="*/ 0 w 7375978"/>
              <a:gd name="connsiteY4" fmla="*/ 1 h 4632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75978" h="4632779">
                <a:moveTo>
                  <a:pt x="1" y="0"/>
                </a:moveTo>
                <a:lnTo>
                  <a:pt x="7375978" y="0"/>
                </a:lnTo>
                <a:lnTo>
                  <a:pt x="7375978" y="1889579"/>
                </a:lnTo>
                <a:lnTo>
                  <a:pt x="4632778" y="4632779"/>
                </a:lnTo>
                <a:lnTo>
                  <a:pt x="0" y="1"/>
                </a:lnTo>
                <a:close/>
              </a:path>
            </a:pathLst>
          </a:custGeom>
        </p:spPr>
        <p:txBody>
          <a:bodyPr wrap="square">
            <a:noAutofit/>
          </a:bodyPr>
          <a:lstStyle/>
          <a:p>
            <a:endParaRPr lang="en-US"/>
          </a:p>
        </p:txBody>
      </p:sp>
      <p:sp>
        <p:nvSpPr>
          <p:cNvPr id="19" name="Picture Placeholder 18"/>
          <p:cNvSpPr>
            <a:spLocks noGrp="1"/>
          </p:cNvSpPr>
          <p:nvPr>
            <p:ph type="pic" sz="quarter" idx="10"/>
          </p:nvPr>
        </p:nvSpPr>
        <p:spPr>
          <a:xfrm>
            <a:off x="1" y="2225221"/>
            <a:ext cx="7131956" cy="4632780"/>
          </a:xfrm>
          <a:custGeom>
            <a:avLst/>
            <a:gdLst>
              <a:gd name="connsiteX0" fmla="*/ 2499178 w 7131956"/>
              <a:gd name="connsiteY0" fmla="*/ 0 h 4632780"/>
              <a:gd name="connsiteX1" fmla="*/ 7131956 w 7131956"/>
              <a:gd name="connsiteY1" fmla="*/ 4632779 h 4632780"/>
              <a:gd name="connsiteX2" fmla="*/ 7131956 w 7131956"/>
              <a:gd name="connsiteY2" fmla="*/ 4632780 h 4632780"/>
              <a:gd name="connsiteX3" fmla="*/ 0 w 7131956"/>
              <a:gd name="connsiteY3" fmla="*/ 4632780 h 4632780"/>
              <a:gd name="connsiteX4" fmla="*/ 0 w 7131956"/>
              <a:gd name="connsiteY4" fmla="*/ 2499179 h 4632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31956" h="4632780">
                <a:moveTo>
                  <a:pt x="2499178" y="0"/>
                </a:moveTo>
                <a:lnTo>
                  <a:pt x="7131956" y="4632779"/>
                </a:lnTo>
                <a:lnTo>
                  <a:pt x="7131956" y="4632780"/>
                </a:lnTo>
                <a:lnTo>
                  <a:pt x="0" y="4632780"/>
                </a:lnTo>
                <a:lnTo>
                  <a:pt x="0" y="2499179"/>
                </a:lnTo>
                <a:close/>
              </a:path>
            </a:pathLst>
          </a:custGeom>
        </p:spPr>
        <p:txBody>
          <a:bodyPr wrap="square">
            <a:noAutofit/>
          </a:bodyPr>
          <a:lstStyle/>
          <a:p>
            <a:endParaRPr lang="en-US"/>
          </a:p>
        </p:txBody>
      </p:sp>
    </p:spTree>
    <p:extLst>
      <p:ext uri="{BB962C8B-B14F-4D97-AF65-F5344CB8AC3E}">
        <p14:creationId xmlns:p14="http://schemas.microsoft.com/office/powerpoint/2010/main" val="230916193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5_Custom Layou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1"/>
            <a:ext cx="12192000" cy="4659087"/>
          </a:xfrm>
          <a:prstGeom prst="rect">
            <a:avLst/>
          </a:prstGeom>
          <a:ln>
            <a:noFill/>
          </a:ln>
        </p:spPr>
        <p:txBody>
          <a:bodyPr/>
          <a:lstStyle/>
          <a:p>
            <a:endParaRPr lang="en-US"/>
          </a:p>
        </p:txBody>
      </p:sp>
      <p:sp>
        <p:nvSpPr>
          <p:cNvPr id="6" name="Picture Placeholder 5"/>
          <p:cNvSpPr>
            <a:spLocks noGrp="1"/>
          </p:cNvSpPr>
          <p:nvPr>
            <p:ph type="pic" sz="quarter" idx="11"/>
          </p:nvPr>
        </p:nvSpPr>
        <p:spPr>
          <a:xfrm>
            <a:off x="957262" y="1888330"/>
            <a:ext cx="2007393" cy="3298293"/>
          </a:xfrm>
          <a:prstGeom prst="rect">
            <a:avLst/>
          </a:prstGeom>
          <a:ln>
            <a:noFill/>
          </a:ln>
        </p:spPr>
        <p:txBody>
          <a:bodyPr/>
          <a:lstStyle/>
          <a:p>
            <a:endParaRPr lang="en-US"/>
          </a:p>
        </p:txBody>
      </p:sp>
      <p:sp>
        <p:nvSpPr>
          <p:cNvPr id="7" name="Picture Placeholder 5"/>
          <p:cNvSpPr>
            <a:spLocks noGrp="1"/>
          </p:cNvSpPr>
          <p:nvPr>
            <p:ph type="pic" sz="quarter" idx="12"/>
          </p:nvPr>
        </p:nvSpPr>
        <p:spPr>
          <a:xfrm>
            <a:off x="3159674" y="2312194"/>
            <a:ext cx="1671227" cy="2745947"/>
          </a:xfrm>
          <a:prstGeom prst="rect">
            <a:avLst/>
          </a:prstGeom>
          <a:ln>
            <a:noFill/>
          </a:ln>
        </p:spPr>
        <p:txBody>
          <a:bodyPr/>
          <a:lstStyle/>
          <a:p>
            <a:endParaRPr lang="en-US"/>
          </a:p>
        </p:txBody>
      </p:sp>
    </p:spTree>
    <p:extLst>
      <p:ext uri="{BB962C8B-B14F-4D97-AF65-F5344CB8AC3E}">
        <p14:creationId xmlns:p14="http://schemas.microsoft.com/office/powerpoint/2010/main" val="70513043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6_Custom Layout">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838966" y="573835"/>
            <a:ext cx="9253249" cy="681476"/>
          </a:xfrm>
          <a:prstGeom prst="rect">
            <a:avLst/>
          </a:prstGeom>
        </p:spPr>
        <p:txBody>
          <a:bodyPr/>
          <a:lstStyle>
            <a:lvl1pPr>
              <a:lnSpc>
                <a:spcPct val="100000"/>
              </a:lnSpc>
              <a:defRPr sz="3600" b="0" spc="-150">
                <a:solidFill>
                  <a:schemeClr val="tx1">
                    <a:lumMod val="75000"/>
                    <a:lumOff val="25000"/>
                  </a:schemeClr>
                </a:solidFill>
                <a:latin typeface="Montserrat" panose="00000500000000000000" pitchFamily="50" charset="0"/>
              </a:defRPr>
            </a:lvl1pPr>
          </a:lstStyle>
          <a:p>
            <a:r>
              <a:rPr lang="en-US" dirty="0"/>
              <a:t>Your Creative Title Goes Here</a:t>
            </a:r>
          </a:p>
        </p:txBody>
      </p:sp>
      <p:sp>
        <p:nvSpPr>
          <p:cNvPr id="5" name="Rectangle 4"/>
          <p:cNvSpPr/>
          <p:nvPr userDrawn="1"/>
        </p:nvSpPr>
        <p:spPr>
          <a:xfrm rot="5400000">
            <a:off x="481777" y="852947"/>
            <a:ext cx="514350" cy="571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p:nvPr userDrawn="1"/>
        </p:nvGrpSpPr>
        <p:grpSpPr>
          <a:xfrm>
            <a:off x="5597238" y="1255311"/>
            <a:ext cx="6594762" cy="5602689"/>
            <a:chOff x="5687975" y="3"/>
            <a:chExt cx="6504023" cy="5525600"/>
          </a:xfrm>
        </p:grpSpPr>
        <p:pic>
          <p:nvPicPr>
            <p:cNvPr id="7" name="Picture 6"/>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flipH="1">
              <a:off x="5687975" y="3"/>
              <a:ext cx="6504023" cy="5525600"/>
            </a:xfrm>
            <a:prstGeom prst="rect">
              <a:avLst/>
            </a:prstGeom>
            <a:effectLst>
              <a:outerShdw blurRad="177800" dist="228600" dir="4680000" sx="99000" sy="99000" algn="t" rotWithShape="0">
                <a:prstClr val="black">
                  <a:alpha val="11000"/>
                </a:prstClr>
              </a:outerShdw>
            </a:effectLst>
          </p:spPr>
        </p:pic>
        <p:sp>
          <p:nvSpPr>
            <p:cNvPr id="8" name="Rectangle 7"/>
            <p:cNvSpPr/>
            <p:nvPr/>
          </p:nvSpPr>
          <p:spPr>
            <a:xfrm>
              <a:off x="8518525" y="3413125"/>
              <a:ext cx="387350" cy="390525"/>
            </a:xfrm>
            <a:prstGeom prst="rect">
              <a:avLst/>
            </a:prstGeom>
            <a:solidFill>
              <a:srgbClr val="0000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3" name="Picture Placeholder 2"/>
          <p:cNvSpPr>
            <a:spLocks noGrp="1"/>
          </p:cNvSpPr>
          <p:nvPr>
            <p:ph type="pic" sz="quarter" idx="10"/>
          </p:nvPr>
        </p:nvSpPr>
        <p:spPr>
          <a:xfrm rot="19888398">
            <a:off x="7087034" y="1741738"/>
            <a:ext cx="1381656" cy="3275064"/>
          </a:xfrm>
          <a:custGeom>
            <a:avLst/>
            <a:gdLst>
              <a:gd name="connsiteX0" fmla="*/ 0 w 1404292"/>
              <a:gd name="connsiteY0" fmla="*/ 0 h 3168333"/>
              <a:gd name="connsiteX1" fmla="*/ 1404292 w 1404292"/>
              <a:gd name="connsiteY1" fmla="*/ 0 h 3168333"/>
              <a:gd name="connsiteX2" fmla="*/ 1404292 w 1404292"/>
              <a:gd name="connsiteY2" fmla="*/ 3168333 h 3168333"/>
              <a:gd name="connsiteX3" fmla="*/ 0 w 1404292"/>
              <a:gd name="connsiteY3" fmla="*/ 3168333 h 3168333"/>
              <a:gd name="connsiteX4" fmla="*/ 0 w 1404292"/>
              <a:gd name="connsiteY4" fmla="*/ 0 h 3168333"/>
              <a:gd name="connsiteX0" fmla="*/ 13287 w 1404292"/>
              <a:gd name="connsiteY0" fmla="*/ 0 h 3265909"/>
              <a:gd name="connsiteX1" fmla="*/ 1404292 w 1404292"/>
              <a:gd name="connsiteY1" fmla="*/ 97576 h 3265909"/>
              <a:gd name="connsiteX2" fmla="*/ 1404292 w 1404292"/>
              <a:gd name="connsiteY2" fmla="*/ 3265909 h 3265909"/>
              <a:gd name="connsiteX3" fmla="*/ 0 w 1404292"/>
              <a:gd name="connsiteY3" fmla="*/ 3265909 h 3265909"/>
              <a:gd name="connsiteX4" fmla="*/ 13287 w 1404292"/>
              <a:gd name="connsiteY4" fmla="*/ 0 h 3265909"/>
              <a:gd name="connsiteX0" fmla="*/ 13287 w 1404292"/>
              <a:gd name="connsiteY0" fmla="*/ 0 h 3265909"/>
              <a:gd name="connsiteX1" fmla="*/ 1378077 w 1404292"/>
              <a:gd name="connsiteY1" fmla="*/ 365197 h 3265909"/>
              <a:gd name="connsiteX2" fmla="*/ 1404292 w 1404292"/>
              <a:gd name="connsiteY2" fmla="*/ 3265909 h 3265909"/>
              <a:gd name="connsiteX3" fmla="*/ 0 w 1404292"/>
              <a:gd name="connsiteY3" fmla="*/ 3265909 h 3265909"/>
              <a:gd name="connsiteX4" fmla="*/ 13287 w 1404292"/>
              <a:gd name="connsiteY4" fmla="*/ 0 h 3265909"/>
              <a:gd name="connsiteX0" fmla="*/ 13287 w 1404292"/>
              <a:gd name="connsiteY0" fmla="*/ 0 h 3265909"/>
              <a:gd name="connsiteX1" fmla="*/ 1377290 w 1404292"/>
              <a:gd name="connsiteY1" fmla="*/ 346700 h 3265909"/>
              <a:gd name="connsiteX2" fmla="*/ 1404292 w 1404292"/>
              <a:gd name="connsiteY2" fmla="*/ 3265909 h 3265909"/>
              <a:gd name="connsiteX3" fmla="*/ 0 w 1404292"/>
              <a:gd name="connsiteY3" fmla="*/ 3265909 h 3265909"/>
              <a:gd name="connsiteX4" fmla="*/ 13287 w 1404292"/>
              <a:gd name="connsiteY4" fmla="*/ 0 h 3265909"/>
              <a:gd name="connsiteX0" fmla="*/ 17212 w 1408217"/>
              <a:gd name="connsiteY0" fmla="*/ 0 h 3265909"/>
              <a:gd name="connsiteX1" fmla="*/ 1381215 w 1408217"/>
              <a:gd name="connsiteY1" fmla="*/ 346700 h 3265909"/>
              <a:gd name="connsiteX2" fmla="*/ 1408217 w 1408217"/>
              <a:gd name="connsiteY2" fmla="*/ 3265909 h 3265909"/>
              <a:gd name="connsiteX3" fmla="*/ 0 w 1408217"/>
              <a:gd name="connsiteY3" fmla="*/ 3007201 h 3265909"/>
              <a:gd name="connsiteX4" fmla="*/ 17212 w 1408217"/>
              <a:gd name="connsiteY4" fmla="*/ 0 h 3265909"/>
              <a:gd name="connsiteX0" fmla="*/ 17212 w 1381215"/>
              <a:gd name="connsiteY0" fmla="*/ 0 h 3156747"/>
              <a:gd name="connsiteX1" fmla="*/ 1381215 w 1381215"/>
              <a:gd name="connsiteY1" fmla="*/ 346700 h 3156747"/>
              <a:gd name="connsiteX2" fmla="*/ 1373597 w 1381215"/>
              <a:gd name="connsiteY2" fmla="*/ 3156747 h 3156747"/>
              <a:gd name="connsiteX3" fmla="*/ 0 w 1381215"/>
              <a:gd name="connsiteY3" fmla="*/ 3007201 h 3156747"/>
              <a:gd name="connsiteX4" fmla="*/ 17212 w 1381215"/>
              <a:gd name="connsiteY4" fmla="*/ 0 h 3156747"/>
              <a:gd name="connsiteX0" fmla="*/ 17212 w 1385628"/>
              <a:gd name="connsiteY0" fmla="*/ 0 h 3275064"/>
              <a:gd name="connsiteX1" fmla="*/ 1381215 w 1385628"/>
              <a:gd name="connsiteY1" fmla="*/ 346700 h 3275064"/>
              <a:gd name="connsiteX2" fmla="*/ 1385174 w 1385628"/>
              <a:gd name="connsiteY2" fmla="*/ 3275064 h 3275064"/>
              <a:gd name="connsiteX3" fmla="*/ 0 w 1385628"/>
              <a:gd name="connsiteY3" fmla="*/ 3007201 h 3275064"/>
              <a:gd name="connsiteX4" fmla="*/ 17212 w 1385628"/>
              <a:gd name="connsiteY4" fmla="*/ 0 h 3275064"/>
              <a:gd name="connsiteX0" fmla="*/ 463 w 1368879"/>
              <a:gd name="connsiteY0" fmla="*/ 0 h 3275064"/>
              <a:gd name="connsiteX1" fmla="*/ 1364466 w 1368879"/>
              <a:gd name="connsiteY1" fmla="*/ 346700 h 3275064"/>
              <a:gd name="connsiteX2" fmla="*/ 1368425 w 1368879"/>
              <a:gd name="connsiteY2" fmla="*/ 3275064 h 3275064"/>
              <a:gd name="connsiteX3" fmla="*/ 38624 w 1368879"/>
              <a:gd name="connsiteY3" fmla="*/ 2925274 h 3275064"/>
              <a:gd name="connsiteX4" fmla="*/ 463 w 1368879"/>
              <a:gd name="connsiteY4" fmla="*/ 0 h 3275064"/>
              <a:gd name="connsiteX0" fmla="*/ 13240 w 1381656"/>
              <a:gd name="connsiteY0" fmla="*/ 0 h 3275064"/>
              <a:gd name="connsiteX1" fmla="*/ 1377243 w 1381656"/>
              <a:gd name="connsiteY1" fmla="*/ 346700 h 3275064"/>
              <a:gd name="connsiteX2" fmla="*/ 1381202 w 1381656"/>
              <a:gd name="connsiteY2" fmla="*/ 3275064 h 3275064"/>
              <a:gd name="connsiteX3" fmla="*/ 0 w 1381656"/>
              <a:gd name="connsiteY3" fmla="*/ 2994905 h 3275064"/>
              <a:gd name="connsiteX4" fmla="*/ 13240 w 1381656"/>
              <a:gd name="connsiteY4" fmla="*/ 0 h 32750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1656" h="3275064">
                <a:moveTo>
                  <a:pt x="13240" y="0"/>
                </a:moveTo>
                <a:lnTo>
                  <a:pt x="1377243" y="346700"/>
                </a:lnTo>
                <a:cubicBezTo>
                  <a:pt x="1374704" y="1283382"/>
                  <a:pt x="1383741" y="2338382"/>
                  <a:pt x="1381202" y="3275064"/>
                </a:cubicBezTo>
                <a:lnTo>
                  <a:pt x="0" y="2994905"/>
                </a:lnTo>
                <a:cubicBezTo>
                  <a:pt x="5737" y="1992505"/>
                  <a:pt x="7503" y="1002400"/>
                  <a:pt x="13240" y="0"/>
                </a:cubicBezTo>
                <a:close/>
              </a:path>
            </a:pathLst>
          </a:custGeom>
        </p:spPr>
        <p:txBody>
          <a:bodyPr/>
          <a:lstStyle/>
          <a:p>
            <a:endParaRPr lang="en-US" dirty="0"/>
          </a:p>
        </p:txBody>
      </p:sp>
    </p:spTree>
    <p:extLst>
      <p:ext uri="{BB962C8B-B14F-4D97-AF65-F5344CB8AC3E}">
        <p14:creationId xmlns:p14="http://schemas.microsoft.com/office/powerpoint/2010/main" val="166179105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7_Custom Layout">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5080767" y="1393608"/>
            <a:ext cx="4304533" cy="2010165"/>
          </a:xfrm>
          <a:prstGeom prst="rect">
            <a:avLst/>
          </a:prstGeom>
        </p:spPr>
        <p:txBody>
          <a:bodyPr/>
          <a:lstStyle>
            <a:lvl1pPr>
              <a:lnSpc>
                <a:spcPct val="90000"/>
              </a:lnSpc>
              <a:defRPr sz="4000" b="0" spc="-150">
                <a:solidFill>
                  <a:schemeClr val="tx1">
                    <a:lumMod val="75000"/>
                    <a:lumOff val="25000"/>
                  </a:schemeClr>
                </a:solidFill>
                <a:latin typeface="Montserrat" panose="00000500000000000000" pitchFamily="50" charset="0"/>
              </a:defRPr>
            </a:lvl1pPr>
          </a:lstStyle>
          <a:p>
            <a:r>
              <a:rPr lang="en-US" dirty="0"/>
              <a:t>Your Creative Title Goes Here</a:t>
            </a:r>
          </a:p>
        </p:txBody>
      </p:sp>
      <p:pic>
        <p:nvPicPr>
          <p:cNvPr id="10" name="Picture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634221" y="666750"/>
            <a:ext cx="10039350" cy="6191250"/>
          </a:xfrm>
          <a:prstGeom prst="rect">
            <a:avLst/>
          </a:prstGeom>
        </p:spPr>
      </p:pic>
      <p:sp>
        <p:nvSpPr>
          <p:cNvPr id="12" name="Picture Placeholder 11"/>
          <p:cNvSpPr>
            <a:spLocks noGrp="1"/>
          </p:cNvSpPr>
          <p:nvPr>
            <p:ph type="pic" sz="quarter" idx="10"/>
          </p:nvPr>
        </p:nvSpPr>
        <p:spPr>
          <a:xfrm>
            <a:off x="1907381" y="1428750"/>
            <a:ext cx="2080419" cy="3693319"/>
          </a:xfrm>
          <a:prstGeom prst="rect">
            <a:avLst/>
          </a:prstGeom>
          <a:solidFill>
            <a:schemeClr val="accent1"/>
          </a:solidFill>
        </p:spPr>
        <p:txBody>
          <a:bodyPr/>
          <a:lstStyle/>
          <a:p>
            <a:endParaRPr lang="en-US"/>
          </a:p>
        </p:txBody>
      </p:sp>
    </p:spTree>
    <p:extLst>
      <p:ext uri="{BB962C8B-B14F-4D97-AF65-F5344CB8AC3E}">
        <p14:creationId xmlns:p14="http://schemas.microsoft.com/office/powerpoint/2010/main" val="320037715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8_Custom Layout">
    <p:spTree>
      <p:nvGrpSpPr>
        <p:cNvPr id="1" name=""/>
        <p:cNvGrpSpPr/>
        <p:nvPr/>
      </p:nvGrpSpPr>
      <p:grpSpPr>
        <a:xfrm>
          <a:off x="0" y="0"/>
          <a:ext cx="0" cy="0"/>
          <a:chOff x="0" y="0"/>
          <a:chExt cx="0" cy="0"/>
        </a:xfrm>
      </p:grpSpPr>
      <p:sp>
        <p:nvSpPr>
          <p:cNvPr id="8" name="Rectangle 7"/>
          <p:cNvSpPr/>
          <p:nvPr userDrawn="1"/>
        </p:nvSpPr>
        <p:spPr>
          <a:xfrm>
            <a:off x="0" y="2514600"/>
            <a:ext cx="2971800" cy="3022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userDrawn="1"/>
        </p:nvSpPr>
        <p:spPr>
          <a:xfrm>
            <a:off x="2667000" y="2286000"/>
            <a:ext cx="2971800" cy="3479800"/>
          </a:xfrm>
          <a:prstGeom prst="rect">
            <a:avLst/>
          </a:prstGeom>
          <a:ln>
            <a:noFill/>
          </a:ln>
          <a:effectLst>
            <a:outerShdw blurRad="825500" dist="1333500" dir="10800000" sx="64000" sy="64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p:cNvSpPr>
            <a:spLocks noGrp="1"/>
          </p:cNvSpPr>
          <p:nvPr>
            <p:ph type="title" hasCustomPrompt="1"/>
          </p:nvPr>
        </p:nvSpPr>
        <p:spPr>
          <a:xfrm>
            <a:off x="838966" y="573835"/>
            <a:ext cx="9253249" cy="681476"/>
          </a:xfrm>
          <a:prstGeom prst="rect">
            <a:avLst/>
          </a:prstGeom>
        </p:spPr>
        <p:txBody>
          <a:bodyPr/>
          <a:lstStyle>
            <a:lvl1pPr>
              <a:lnSpc>
                <a:spcPct val="100000"/>
              </a:lnSpc>
              <a:defRPr sz="3600" b="0" spc="-150">
                <a:solidFill>
                  <a:schemeClr val="tx1">
                    <a:lumMod val="75000"/>
                    <a:lumOff val="25000"/>
                  </a:schemeClr>
                </a:solidFill>
                <a:latin typeface="Montserrat" panose="00000500000000000000" pitchFamily="50" charset="0"/>
              </a:defRPr>
            </a:lvl1pPr>
          </a:lstStyle>
          <a:p>
            <a:r>
              <a:rPr lang="en-US" dirty="0"/>
              <a:t>Your Creative Title Goes Here</a:t>
            </a:r>
          </a:p>
        </p:txBody>
      </p:sp>
      <p:sp>
        <p:nvSpPr>
          <p:cNvPr id="4" name="Rectangle 3"/>
          <p:cNvSpPr/>
          <p:nvPr userDrawn="1"/>
        </p:nvSpPr>
        <p:spPr>
          <a:xfrm rot="5400000">
            <a:off x="481777" y="852947"/>
            <a:ext cx="514350" cy="571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421782" y="2097810"/>
            <a:ext cx="7894909" cy="4203700"/>
          </a:xfrm>
          <a:prstGeom prst="rect">
            <a:avLst/>
          </a:prstGeom>
          <a:effectLst>
            <a:outerShdw blurRad="723900" dist="939800" dir="10800000" sx="85000" sy="85000" algn="r" rotWithShape="0">
              <a:prstClr val="black">
                <a:alpha val="40000"/>
              </a:prstClr>
            </a:outerShdw>
          </a:effectLst>
        </p:spPr>
      </p:pic>
      <p:sp>
        <p:nvSpPr>
          <p:cNvPr id="10" name="Picture Placeholder 9"/>
          <p:cNvSpPr>
            <a:spLocks noGrp="1"/>
          </p:cNvSpPr>
          <p:nvPr>
            <p:ph type="pic" sz="quarter" idx="10"/>
          </p:nvPr>
        </p:nvSpPr>
        <p:spPr>
          <a:xfrm>
            <a:off x="5860473" y="2409825"/>
            <a:ext cx="5084618" cy="3009900"/>
          </a:xfrm>
          <a:prstGeom prst="rect">
            <a:avLst/>
          </a:prstGeom>
        </p:spPr>
        <p:txBody>
          <a:bodyPr/>
          <a:lstStyle/>
          <a:p>
            <a:endParaRPr lang="en-US"/>
          </a:p>
        </p:txBody>
      </p:sp>
    </p:spTree>
    <p:extLst>
      <p:ext uri="{BB962C8B-B14F-4D97-AF65-F5344CB8AC3E}">
        <p14:creationId xmlns:p14="http://schemas.microsoft.com/office/powerpoint/2010/main" val="184954479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9_Custom Layou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645190" y="1851067"/>
            <a:ext cx="7894909" cy="4203700"/>
          </a:xfrm>
          <a:prstGeom prst="rect">
            <a:avLst/>
          </a:prstGeom>
          <a:effectLst/>
        </p:spPr>
      </p:pic>
      <p:sp>
        <p:nvSpPr>
          <p:cNvPr id="10" name="Picture Placeholder 9"/>
          <p:cNvSpPr>
            <a:spLocks noGrp="1"/>
          </p:cNvSpPr>
          <p:nvPr>
            <p:ph type="pic" sz="quarter" idx="10"/>
          </p:nvPr>
        </p:nvSpPr>
        <p:spPr>
          <a:xfrm>
            <a:off x="-206499" y="2163082"/>
            <a:ext cx="5084618" cy="3009900"/>
          </a:xfrm>
          <a:prstGeom prst="rect">
            <a:avLst/>
          </a:prstGeom>
        </p:spPr>
        <p:txBody>
          <a:bodyPr/>
          <a:lstStyle/>
          <a:p>
            <a:endParaRPr lang="en-US"/>
          </a:p>
        </p:txBody>
      </p:sp>
      <p:sp>
        <p:nvSpPr>
          <p:cNvPr id="9" name="Picture Placeholder 9"/>
          <p:cNvSpPr>
            <a:spLocks noGrp="1"/>
          </p:cNvSpPr>
          <p:nvPr>
            <p:ph type="pic" sz="quarter" idx="11"/>
          </p:nvPr>
        </p:nvSpPr>
        <p:spPr>
          <a:xfrm>
            <a:off x="720146" y="1542111"/>
            <a:ext cx="5084618" cy="3009900"/>
          </a:xfrm>
          <a:prstGeom prst="rect">
            <a:avLst/>
          </a:prstGeom>
          <a:solidFill>
            <a:schemeClr val="accent1"/>
          </a:solidFill>
          <a:effectLst>
            <a:outerShdw blurRad="1016000" dist="647700" dir="7500000" sx="102000" sy="102000" algn="tr" rotWithShape="0">
              <a:prstClr val="black">
                <a:alpha val="34000"/>
              </a:prstClr>
            </a:outerShdw>
          </a:effectLst>
        </p:spPr>
        <p:txBody>
          <a:bodyPr/>
          <a:lstStyle/>
          <a:p>
            <a:endParaRPr lang="en-US"/>
          </a:p>
        </p:txBody>
      </p:sp>
      <p:sp>
        <p:nvSpPr>
          <p:cNvPr id="11" name="Picture Placeholder 9"/>
          <p:cNvSpPr>
            <a:spLocks noGrp="1"/>
          </p:cNvSpPr>
          <p:nvPr>
            <p:ph type="pic" sz="quarter" idx="12"/>
          </p:nvPr>
        </p:nvSpPr>
        <p:spPr>
          <a:xfrm>
            <a:off x="2180249" y="566046"/>
            <a:ext cx="5395740" cy="3194072"/>
          </a:xfrm>
          <a:prstGeom prst="rect">
            <a:avLst/>
          </a:prstGeom>
          <a:solidFill>
            <a:schemeClr val="accent1"/>
          </a:solidFill>
          <a:effectLst>
            <a:outerShdw blurRad="1016000" dist="647700" dir="7500000" sx="102000" sy="102000" algn="tr" rotWithShape="0">
              <a:prstClr val="black">
                <a:alpha val="34000"/>
              </a:prstClr>
            </a:outerShdw>
          </a:effectLst>
        </p:spPr>
        <p:txBody>
          <a:bodyPr/>
          <a:lstStyle/>
          <a:p>
            <a:endParaRPr lang="en-US"/>
          </a:p>
        </p:txBody>
      </p:sp>
    </p:spTree>
    <p:extLst>
      <p:ext uri="{BB962C8B-B14F-4D97-AF65-F5344CB8AC3E}">
        <p14:creationId xmlns:p14="http://schemas.microsoft.com/office/powerpoint/2010/main" val="341264396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50_Custom Layout">
    <p:spTree>
      <p:nvGrpSpPr>
        <p:cNvPr id="1" name=""/>
        <p:cNvGrpSpPr/>
        <p:nvPr/>
      </p:nvGrpSpPr>
      <p:grpSpPr>
        <a:xfrm>
          <a:off x="0" y="0"/>
          <a:ext cx="0" cy="0"/>
          <a:chOff x="0" y="0"/>
          <a:chExt cx="0" cy="0"/>
        </a:xfrm>
      </p:grpSpPr>
      <p:sp>
        <p:nvSpPr>
          <p:cNvPr id="9" name="Right Triangle 8"/>
          <p:cNvSpPr/>
          <p:nvPr userDrawn="1"/>
        </p:nvSpPr>
        <p:spPr>
          <a:xfrm rot="10800000">
            <a:off x="10980057" y="0"/>
            <a:ext cx="1211943" cy="1211943"/>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TextBox 10"/>
          <p:cNvSpPr txBox="1"/>
          <p:nvPr userDrawn="1"/>
        </p:nvSpPr>
        <p:spPr>
          <a:xfrm>
            <a:off x="10884665" y="183827"/>
            <a:ext cx="1130191" cy="400110"/>
          </a:xfrm>
          <a:prstGeom prst="rect">
            <a:avLst/>
          </a:prstGeom>
          <a:noFill/>
        </p:spPr>
        <p:txBody>
          <a:bodyPr wrap="square" rtlCol="0">
            <a:spAutoFit/>
          </a:bodyPr>
          <a:lstStyle/>
          <a:p>
            <a:pPr algn="r"/>
            <a:fld id="{260E2A6B-A809-4840-BF14-8648BC0BDF87}" type="slidenum">
              <a:rPr lang="id-ID" sz="2000" b="0" i="0" strike="noStrike" spc="0" smtClean="0">
                <a:solidFill>
                  <a:schemeClr val="bg1"/>
                </a:solidFill>
                <a:latin typeface="Montserrat Light" panose="00000400000000000000" pitchFamily="50" charset="0"/>
                <a:ea typeface="Roboto Condensed Light" panose="02000000000000000000" pitchFamily="2" charset="0"/>
                <a:cs typeface="Segoe UI Light" panose="020B0502040204020203" pitchFamily="34" charset="0"/>
              </a:rPr>
              <a:pPr algn="r"/>
              <a:t>‹#›</a:t>
            </a:fld>
            <a:endParaRPr lang="id-ID" sz="13800" b="0" i="0" strike="noStrike" spc="0" dirty="0">
              <a:solidFill>
                <a:schemeClr val="bg1"/>
              </a:solidFill>
              <a:latin typeface="Montserrat Light" panose="00000400000000000000" pitchFamily="50" charset="0"/>
              <a:ea typeface="Roboto Condensed Light" panose="02000000000000000000" pitchFamily="2" charset="0"/>
              <a:cs typeface="Segoe UI Light" panose="020B0502040204020203" pitchFamily="34" charset="0"/>
            </a:endParaRPr>
          </a:p>
        </p:txBody>
      </p:sp>
      <p:cxnSp>
        <p:nvCxnSpPr>
          <p:cNvPr id="16" name="Straight Connector 15"/>
          <p:cNvCxnSpPr/>
          <p:nvPr userDrawn="1"/>
        </p:nvCxnSpPr>
        <p:spPr>
          <a:xfrm>
            <a:off x="653145" y="6357256"/>
            <a:ext cx="10929257" cy="0"/>
          </a:xfrm>
          <a:prstGeom prst="line">
            <a:avLst/>
          </a:prstGeom>
          <a:ln w="9525">
            <a:solidFill>
              <a:schemeClr val="bg1">
                <a:lumMod val="95000"/>
                <a:alpha val="27000"/>
              </a:schemeClr>
            </a:solidFill>
          </a:ln>
        </p:spPr>
        <p:style>
          <a:lnRef idx="1">
            <a:schemeClr val="accent1"/>
          </a:lnRef>
          <a:fillRef idx="0">
            <a:schemeClr val="accent1"/>
          </a:fillRef>
          <a:effectRef idx="0">
            <a:schemeClr val="accent1"/>
          </a:effectRef>
          <a:fontRef idx="minor">
            <a:schemeClr val="tx1"/>
          </a:fontRef>
        </p:style>
      </p:cxnSp>
      <p:grpSp>
        <p:nvGrpSpPr>
          <p:cNvPr id="18" name="Group 17"/>
          <p:cNvGrpSpPr/>
          <p:nvPr userDrawn="1"/>
        </p:nvGrpSpPr>
        <p:grpSpPr>
          <a:xfrm flipH="1">
            <a:off x="10401301" y="488563"/>
            <a:ext cx="1790700" cy="1273509"/>
            <a:chOff x="0" y="-32726"/>
            <a:chExt cx="1790700" cy="1273509"/>
          </a:xfrm>
        </p:grpSpPr>
        <p:sp>
          <p:nvSpPr>
            <p:cNvPr id="19" name="Parallelogram 18"/>
            <p:cNvSpPr/>
            <p:nvPr userDrawn="1"/>
          </p:nvSpPr>
          <p:spPr>
            <a:xfrm>
              <a:off x="486926" y="-32726"/>
              <a:ext cx="1303774" cy="876417"/>
            </a:xfrm>
            <a:prstGeom prst="parallelogram">
              <a:avLst>
                <a:gd name="adj" fmla="val 99112"/>
              </a:avLst>
            </a:prstGeom>
            <a:solidFill>
              <a:schemeClr val="bg1">
                <a:lumMod val="85000"/>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20" name="Freeform: Shape 19"/>
            <p:cNvSpPr/>
            <p:nvPr userDrawn="1"/>
          </p:nvSpPr>
          <p:spPr>
            <a:xfrm>
              <a:off x="0" y="405483"/>
              <a:ext cx="827882" cy="835300"/>
            </a:xfrm>
            <a:custGeom>
              <a:avLst/>
              <a:gdLst>
                <a:gd name="connsiteX0" fmla="*/ 392742 w 827882"/>
                <a:gd name="connsiteY0" fmla="*/ 0 h 835300"/>
                <a:gd name="connsiteX1" fmla="*/ 827882 w 827882"/>
                <a:gd name="connsiteY1" fmla="*/ 0 h 835300"/>
                <a:gd name="connsiteX2" fmla="*/ 0 w 827882"/>
                <a:gd name="connsiteY2" fmla="*/ 835300 h 835300"/>
                <a:gd name="connsiteX3" fmla="*/ 0 w 827882"/>
                <a:gd name="connsiteY3" fmla="*/ 396261 h 835300"/>
              </a:gdLst>
              <a:ahLst/>
              <a:cxnLst>
                <a:cxn ang="0">
                  <a:pos x="connsiteX0" y="connsiteY0"/>
                </a:cxn>
                <a:cxn ang="0">
                  <a:pos x="connsiteX1" y="connsiteY1"/>
                </a:cxn>
                <a:cxn ang="0">
                  <a:pos x="connsiteX2" y="connsiteY2"/>
                </a:cxn>
                <a:cxn ang="0">
                  <a:pos x="connsiteX3" y="connsiteY3"/>
                </a:cxn>
              </a:cxnLst>
              <a:rect l="l" t="t" r="r" b="b"/>
              <a:pathLst>
                <a:path w="827882" h="835300">
                  <a:moveTo>
                    <a:pt x="392742" y="0"/>
                  </a:moveTo>
                  <a:lnTo>
                    <a:pt x="827882" y="0"/>
                  </a:lnTo>
                  <a:lnTo>
                    <a:pt x="0" y="835300"/>
                  </a:lnTo>
                  <a:lnTo>
                    <a:pt x="0" y="396261"/>
                  </a:lnTo>
                  <a:close/>
                </a:path>
              </a:pathLst>
            </a:custGeom>
            <a:solidFill>
              <a:schemeClr val="bg1">
                <a:lumMod val="9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grpSp>
      <p:pic>
        <p:nvPicPr>
          <p:cNvPr id="5" name="Picture 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6776" y="1362535"/>
            <a:ext cx="5384800" cy="5384800"/>
          </a:xfrm>
          <a:prstGeom prst="rect">
            <a:avLst/>
          </a:prstGeom>
          <a:effectLst>
            <a:outerShdw blurRad="1054100" dist="190500" dir="8100000" sx="103000" sy="103000" algn="tr" rotWithShape="0">
              <a:prstClr val="black">
                <a:alpha val="68000"/>
              </a:prstClr>
            </a:outerShdw>
          </a:effectLst>
        </p:spPr>
      </p:pic>
      <p:sp>
        <p:nvSpPr>
          <p:cNvPr id="6" name="Picture Placeholder 7"/>
          <p:cNvSpPr>
            <a:spLocks noGrp="1"/>
          </p:cNvSpPr>
          <p:nvPr>
            <p:ph type="pic" sz="quarter" idx="10"/>
          </p:nvPr>
        </p:nvSpPr>
        <p:spPr>
          <a:xfrm rot="20416920">
            <a:off x="1306976" y="1508132"/>
            <a:ext cx="2693760" cy="4560659"/>
          </a:xfrm>
          <a:custGeom>
            <a:avLst/>
            <a:gdLst>
              <a:gd name="connsiteX0" fmla="*/ 0 w 2436777"/>
              <a:gd name="connsiteY0" fmla="*/ 0 h 4286250"/>
              <a:gd name="connsiteX1" fmla="*/ 2436777 w 2436777"/>
              <a:gd name="connsiteY1" fmla="*/ 0 h 4286250"/>
              <a:gd name="connsiteX2" fmla="*/ 2436777 w 2436777"/>
              <a:gd name="connsiteY2" fmla="*/ 4286250 h 4286250"/>
              <a:gd name="connsiteX3" fmla="*/ 0 w 2436777"/>
              <a:gd name="connsiteY3" fmla="*/ 4286250 h 4286250"/>
              <a:gd name="connsiteX4" fmla="*/ 0 w 2436777"/>
              <a:gd name="connsiteY4" fmla="*/ 0 h 4286250"/>
              <a:gd name="connsiteX0" fmla="*/ 0 w 2436777"/>
              <a:gd name="connsiteY0" fmla="*/ 0 h 4286250"/>
              <a:gd name="connsiteX1" fmla="*/ 2309975 w 2436777"/>
              <a:gd name="connsiteY1" fmla="*/ 516119 h 4286250"/>
              <a:gd name="connsiteX2" fmla="*/ 2436777 w 2436777"/>
              <a:gd name="connsiteY2" fmla="*/ 4286250 h 4286250"/>
              <a:gd name="connsiteX3" fmla="*/ 0 w 2436777"/>
              <a:gd name="connsiteY3" fmla="*/ 4286250 h 4286250"/>
              <a:gd name="connsiteX4" fmla="*/ 0 w 2436777"/>
              <a:gd name="connsiteY4" fmla="*/ 0 h 4286250"/>
              <a:gd name="connsiteX0" fmla="*/ 0 w 2693760"/>
              <a:gd name="connsiteY0" fmla="*/ 0 h 4380883"/>
              <a:gd name="connsiteX1" fmla="*/ 2309975 w 2693760"/>
              <a:gd name="connsiteY1" fmla="*/ 516119 h 4380883"/>
              <a:gd name="connsiteX2" fmla="*/ 2693760 w 2693760"/>
              <a:gd name="connsiteY2" fmla="*/ 4380883 h 4380883"/>
              <a:gd name="connsiteX3" fmla="*/ 0 w 2693760"/>
              <a:gd name="connsiteY3" fmla="*/ 4286250 h 4380883"/>
              <a:gd name="connsiteX4" fmla="*/ 0 w 2693760"/>
              <a:gd name="connsiteY4" fmla="*/ 0 h 4380883"/>
              <a:gd name="connsiteX0" fmla="*/ 0 w 2693760"/>
              <a:gd name="connsiteY0" fmla="*/ 0 h 4560659"/>
              <a:gd name="connsiteX1" fmla="*/ 2309975 w 2693760"/>
              <a:gd name="connsiteY1" fmla="*/ 516119 h 4560659"/>
              <a:gd name="connsiteX2" fmla="*/ 2693760 w 2693760"/>
              <a:gd name="connsiteY2" fmla="*/ 4380883 h 4560659"/>
              <a:gd name="connsiteX3" fmla="*/ 448038 w 2693760"/>
              <a:gd name="connsiteY3" fmla="*/ 4560659 h 4560659"/>
              <a:gd name="connsiteX4" fmla="*/ 0 w 2693760"/>
              <a:gd name="connsiteY4" fmla="*/ 0 h 45606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93760" h="4560659">
                <a:moveTo>
                  <a:pt x="0" y="0"/>
                </a:moveTo>
                <a:lnTo>
                  <a:pt x="2309975" y="516119"/>
                </a:lnTo>
                <a:lnTo>
                  <a:pt x="2693760" y="4380883"/>
                </a:lnTo>
                <a:lnTo>
                  <a:pt x="448038" y="4560659"/>
                </a:lnTo>
                <a:lnTo>
                  <a:pt x="0" y="0"/>
                </a:lnTo>
                <a:close/>
              </a:path>
            </a:pathLst>
          </a:custGeom>
          <a:solidFill>
            <a:schemeClr val="accent1"/>
          </a:solidFill>
        </p:spPr>
        <p:txBody>
          <a:bodyPr/>
          <a:lstStyle/>
          <a:p>
            <a:endParaRPr lang="en-US"/>
          </a:p>
        </p:txBody>
      </p:sp>
      <p:sp>
        <p:nvSpPr>
          <p:cNvPr id="7" name="Picture Placeholder 7"/>
          <p:cNvSpPr>
            <a:spLocks noGrp="1"/>
          </p:cNvSpPr>
          <p:nvPr>
            <p:ph type="pic" sz="quarter" idx="11"/>
          </p:nvPr>
        </p:nvSpPr>
        <p:spPr>
          <a:xfrm rot="20416920">
            <a:off x="1773306" y="809279"/>
            <a:ext cx="2693760" cy="4560659"/>
          </a:xfrm>
          <a:custGeom>
            <a:avLst/>
            <a:gdLst>
              <a:gd name="connsiteX0" fmla="*/ 0 w 2436777"/>
              <a:gd name="connsiteY0" fmla="*/ 0 h 4286250"/>
              <a:gd name="connsiteX1" fmla="*/ 2436777 w 2436777"/>
              <a:gd name="connsiteY1" fmla="*/ 0 h 4286250"/>
              <a:gd name="connsiteX2" fmla="*/ 2436777 w 2436777"/>
              <a:gd name="connsiteY2" fmla="*/ 4286250 h 4286250"/>
              <a:gd name="connsiteX3" fmla="*/ 0 w 2436777"/>
              <a:gd name="connsiteY3" fmla="*/ 4286250 h 4286250"/>
              <a:gd name="connsiteX4" fmla="*/ 0 w 2436777"/>
              <a:gd name="connsiteY4" fmla="*/ 0 h 4286250"/>
              <a:gd name="connsiteX0" fmla="*/ 0 w 2436777"/>
              <a:gd name="connsiteY0" fmla="*/ 0 h 4286250"/>
              <a:gd name="connsiteX1" fmla="*/ 2309975 w 2436777"/>
              <a:gd name="connsiteY1" fmla="*/ 516119 h 4286250"/>
              <a:gd name="connsiteX2" fmla="*/ 2436777 w 2436777"/>
              <a:gd name="connsiteY2" fmla="*/ 4286250 h 4286250"/>
              <a:gd name="connsiteX3" fmla="*/ 0 w 2436777"/>
              <a:gd name="connsiteY3" fmla="*/ 4286250 h 4286250"/>
              <a:gd name="connsiteX4" fmla="*/ 0 w 2436777"/>
              <a:gd name="connsiteY4" fmla="*/ 0 h 4286250"/>
              <a:gd name="connsiteX0" fmla="*/ 0 w 2693760"/>
              <a:gd name="connsiteY0" fmla="*/ 0 h 4380883"/>
              <a:gd name="connsiteX1" fmla="*/ 2309975 w 2693760"/>
              <a:gd name="connsiteY1" fmla="*/ 516119 h 4380883"/>
              <a:gd name="connsiteX2" fmla="*/ 2693760 w 2693760"/>
              <a:gd name="connsiteY2" fmla="*/ 4380883 h 4380883"/>
              <a:gd name="connsiteX3" fmla="*/ 0 w 2693760"/>
              <a:gd name="connsiteY3" fmla="*/ 4286250 h 4380883"/>
              <a:gd name="connsiteX4" fmla="*/ 0 w 2693760"/>
              <a:gd name="connsiteY4" fmla="*/ 0 h 4380883"/>
              <a:gd name="connsiteX0" fmla="*/ 0 w 2693760"/>
              <a:gd name="connsiteY0" fmla="*/ 0 h 4560659"/>
              <a:gd name="connsiteX1" fmla="*/ 2309975 w 2693760"/>
              <a:gd name="connsiteY1" fmla="*/ 516119 h 4560659"/>
              <a:gd name="connsiteX2" fmla="*/ 2693760 w 2693760"/>
              <a:gd name="connsiteY2" fmla="*/ 4380883 h 4560659"/>
              <a:gd name="connsiteX3" fmla="*/ 448038 w 2693760"/>
              <a:gd name="connsiteY3" fmla="*/ 4560659 h 4560659"/>
              <a:gd name="connsiteX4" fmla="*/ 0 w 2693760"/>
              <a:gd name="connsiteY4" fmla="*/ 0 h 45606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93760" h="4560659">
                <a:moveTo>
                  <a:pt x="0" y="0"/>
                </a:moveTo>
                <a:lnTo>
                  <a:pt x="2309975" y="516119"/>
                </a:lnTo>
                <a:lnTo>
                  <a:pt x="2693760" y="4380883"/>
                </a:lnTo>
                <a:lnTo>
                  <a:pt x="448038" y="4560659"/>
                </a:lnTo>
                <a:lnTo>
                  <a:pt x="0" y="0"/>
                </a:lnTo>
                <a:close/>
              </a:path>
            </a:pathLst>
          </a:custGeom>
          <a:solidFill>
            <a:schemeClr val="bg1">
              <a:lumMod val="85000"/>
            </a:schemeClr>
          </a:solidFill>
          <a:effectLst>
            <a:outerShdw blurRad="762000" dist="495300" dir="8100000" algn="tr" rotWithShape="0">
              <a:prstClr val="black">
                <a:alpha val="75000"/>
              </a:prstClr>
            </a:outerShdw>
          </a:effectLst>
        </p:spPr>
        <p:txBody>
          <a:bodyPr/>
          <a:lstStyle/>
          <a:p>
            <a:endParaRPr lang="en-US"/>
          </a:p>
        </p:txBody>
      </p:sp>
      <p:sp>
        <p:nvSpPr>
          <p:cNvPr id="8" name="Picture Placeholder 7"/>
          <p:cNvSpPr>
            <a:spLocks noGrp="1"/>
          </p:cNvSpPr>
          <p:nvPr>
            <p:ph type="pic" sz="quarter" idx="12"/>
          </p:nvPr>
        </p:nvSpPr>
        <p:spPr>
          <a:xfrm rot="20416920">
            <a:off x="2419757" y="203594"/>
            <a:ext cx="2693760" cy="4560659"/>
          </a:xfrm>
          <a:custGeom>
            <a:avLst/>
            <a:gdLst>
              <a:gd name="connsiteX0" fmla="*/ 0 w 2436777"/>
              <a:gd name="connsiteY0" fmla="*/ 0 h 4286250"/>
              <a:gd name="connsiteX1" fmla="*/ 2436777 w 2436777"/>
              <a:gd name="connsiteY1" fmla="*/ 0 h 4286250"/>
              <a:gd name="connsiteX2" fmla="*/ 2436777 w 2436777"/>
              <a:gd name="connsiteY2" fmla="*/ 4286250 h 4286250"/>
              <a:gd name="connsiteX3" fmla="*/ 0 w 2436777"/>
              <a:gd name="connsiteY3" fmla="*/ 4286250 h 4286250"/>
              <a:gd name="connsiteX4" fmla="*/ 0 w 2436777"/>
              <a:gd name="connsiteY4" fmla="*/ 0 h 4286250"/>
              <a:gd name="connsiteX0" fmla="*/ 0 w 2436777"/>
              <a:gd name="connsiteY0" fmla="*/ 0 h 4286250"/>
              <a:gd name="connsiteX1" fmla="*/ 2309975 w 2436777"/>
              <a:gd name="connsiteY1" fmla="*/ 516119 h 4286250"/>
              <a:gd name="connsiteX2" fmla="*/ 2436777 w 2436777"/>
              <a:gd name="connsiteY2" fmla="*/ 4286250 h 4286250"/>
              <a:gd name="connsiteX3" fmla="*/ 0 w 2436777"/>
              <a:gd name="connsiteY3" fmla="*/ 4286250 h 4286250"/>
              <a:gd name="connsiteX4" fmla="*/ 0 w 2436777"/>
              <a:gd name="connsiteY4" fmla="*/ 0 h 4286250"/>
              <a:gd name="connsiteX0" fmla="*/ 0 w 2693760"/>
              <a:gd name="connsiteY0" fmla="*/ 0 h 4380883"/>
              <a:gd name="connsiteX1" fmla="*/ 2309975 w 2693760"/>
              <a:gd name="connsiteY1" fmla="*/ 516119 h 4380883"/>
              <a:gd name="connsiteX2" fmla="*/ 2693760 w 2693760"/>
              <a:gd name="connsiteY2" fmla="*/ 4380883 h 4380883"/>
              <a:gd name="connsiteX3" fmla="*/ 0 w 2693760"/>
              <a:gd name="connsiteY3" fmla="*/ 4286250 h 4380883"/>
              <a:gd name="connsiteX4" fmla="*/ 0 w 2693760"/>
              <a:gd name="connsiteY4" fmla="*/ 0 h 4380883"/>
              <a:gd name="connsiteX0" fmla="*/ 0 w 2693760"/>
              <a:gd name="connsiteY0" fmla="*/ 0 h 4560659"/>
              <a:gd name="connsiteX1" fmla="*/ 2309975 w 2693760"/>
              <a:gd name="connsiteY1" fmla="*/ 516119 h 4560659"/>
              <a:gd name="connsiteX2" fmla="*/ 2693760 w 2693760"/>
              <a:gd name="connsiteY2" fmla="*/ 4380883 h 4560659"/>
              <a:gd name="connsiteX3" fmla="*/ 448038 w 2693760"/>
              <a:gd name="connsiteY3" fmla="*/ 4560659 h 4560659"/>
              <a:gd name="connsiteX4" fmla="*/ 0 w 2693760"/>
              <a:gd name="connsiteY4" fmla="*/ 0 h 45606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93760" h="4560659">
                <a:moveTo>
                  <a:pt x="0" y="0"/>
                </a:moveTo>
                <a:lnTo>
                  <a:pt x="2309975" y="516119"/>
                </a:lnTo>
                <a:lnTo>
                  <a:pt x="2693760" y="4380883"/>
                </a:lnTo>
                <a:lnTo>
                  <a:pt x="448038" y="4560659"/>
                </a:lnTo>
                <a:lnTo>
                  <a:pt x="0" y="0"/>
                </a:lnTo>
                <a:close/>
              </a:path>
            </a:pathLst>
          </a:custGeom>
          <a:solidFill>
            <a:schemeClr val="bg1">
              <a:lumMod val="85000"/>
            </a:schemeClr>
          </a:solidFill>
          <a:effectLst>
            <a:outerShdw blurRad="762000" dist="495300" dir="8100000" algn="tr" rotWithShape="0">
              <a:prstClr val="black">
                <a:alpha val="75000"/>
              </a:prstClr>
            </a:outerShdw>
          </a:effectLst>
        </p:spPr>
        <p:txBody>
          <a:bodyPr/>
          <a:lstStyle/>
          <a:p>
            <a:endParaRPr lang="en-US"/>
          </a:p>
        </p:txBody>
      </p:sp>
    </p:spTree>
    <p:extLst>
      <p:ext uri="{BB962C8B-B14F-4D97-AF65-F5344CB8AC3E}">
        <p14:creationId xmlns:p14="http://schemas.microsoft.com/office/powerpoint/2010/main" val="3471714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5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53_Custom Layout">
    <p:spTree>
      <p:nvGrpSpPr>
        <p:cNvPr id="1" name=""/>
        <p:cNvGrpSpPr/>
        <p:nvPr/>
      </p:nvGrpSpPr>
      <p:grpSpPr>
        <a:xfrm>
          <a:off x="0" y="0"/>
          <a:ext cx="0" cy="0"/>
          <a:chOff x="0" y="0"/>
          <a:chExt cx="0" cy="0"/>
        </a:xfrm>
      </p:grpSpPr>
      <p:sp>
        <p:nvSpPr>
          <p:cNvPr id="3" name="Picture Placeholder 15"/>
          <p:cNvSpPr>
            <a:spLocks noGrp="1"/>
          </p:cNvSpPr>
          <p:nvPr>
            <p:ph type="pic" sz="quarter" idx="10"/>
          </p:nvPr>
        </p:nvSpPr>
        <p:spPr>
          <a:xfrm>
            <a:off x="4151086" y="0"/>
            <a:ext cx="8040914" cy="6041030"/>
          </a:xfrm>
          <a:custGeom>
            <a:avLst/>
            <a:gdLst>
              <a:gd name="connsiteX0" fmla="*/ 7383235 w 8461829"/>
              <a:gd name="connsiteY0" fmla="*/ 4600083 h 6357258"/>
              <a:gd name="connsiteX1" fmla="*/ 8461829 w 8461829"/>
              <a:gd name="connsiteY1" fmla="*/ 4600083 h 6357258"/>
              <a:gd name="connsiteX2" fmla="*/ 8461829 w 8461829"/>
              <a:gd name="connsiteY2" fmla="*/ 6357258 h 6357258"/>
              <a:gd name="connsiteX3" fmla="*/ 7383235 w 8461829"/>
              <a:gd name="connsiteY3" fmla="*/ 6357258 h 6357258"/>
              <a:gd name="connsiteX4" fmla="*/ 5347487 w 8461829"/>
              <a:gd name="connsiteY4" fmla="*/ 4600083 h 6357258"/>
              <a:gd name="connsiteX5" fmla="*/ 7104660 w 8461829"/>
              <a:gd name="connsiteY5" fmla="*/ 4600083 h 6357258"/>
              <a:gd name="connsiteX6" fmla="*/ 5347487 w 8461829"/>
              <a:gd name="connsiteY6" fmla="*/ 6357257 h 6357258"/>
              <a:gd name="connsiteX7" fmla="*/ 7268950 w 8461829"/>
              <a:gd name="connsiteY7" fmla="*/ 4600082 h 6357258"/>
              <a:gd name="connsiteX8" fmla="*/ 7268950 w 8461829"/>
              <a:gd name="connsiteY8" fmla="*/ 6357256 h 6357258"/>
              <a:gd name="connsiteX9" fmla="*/ 5511776 w 8461829"/>
              <a:gd name="connsiteY9" fmla="*/ 6357256 h 6357258"/>
              <a:gd name="connsiteX10" fmla="*/ 2118860 w 8461829"/>
              <a:gd name="connsiteY10" fmla="*/ 3242915 h 6357258"/>
              <a:gd name="connsiteX11" fmla="*/ 5233201 w 8461829"/>
              <a:gd name="connsiteY11" fmla="*/ 3242915 h 6357258"/>
              <a:gd name="connsiteX12" fmla="*/ 5233201 w 8461829"/>
              <a:gd name="connsiteY12" fmla="*/ 6357256 h 6357258"/>
              <a:gd name="connsiteX13" fmla="*/ 5347488 w 8461829"/>
              <a:gd name="connsiteY13" fmla="*/ 1364311 h 6357258"/>
              <a:gd name="connsiteX14" fmla="*/ 8461829 w 8461829"/>
              <a:gd name="connsiteY14" fmla="*/ 4478652 h 6357258"/>
              <a:gd name="connsiteX15" fmla="*/ 5347488 w 8461829"/>
              <a:gd name="connsiteY15" fmla="*/ 4478652 h 6357258"/>
              <a:gd name="connsiteX16" fmla="*/ 2304576 w 8461829"/>
              <a:gd name="connsiteY16" fmla="*/ 7143 h 6357258"/>
              <a:gd name="connsiteX17" fmla="*/ 3959805 w 8461829"/>
              <a:gd name="connsiteY17" fmla="*/ 7143 h 6357258"/>
              <a:gd name="connsiteX18" fmla="*/ 5233200 w 8461829"/>
              <a:gd name="connsiteY18" fmla="*/ 1265009 h 6357258"/>
              <a:gd name="connsiteX19" fmla="*/ 5233200 w 8461829"/>
              <a:gd name="connsiteY19" fmla="*/ 2900053 h 6357258"/>
              <a:gd name="connsiteX20" fmla="*/ 2118860 w 8461829"/>
              <a:gd name="connsiteY20" fmla="*/ 1 h 6357258"/>
              <a:gd name="connsiteX21" fmla="*/ 5233201 w 8461829"/>
              <a:gd name="connsiteY21" fmla="*/ 3114341 h 6357258"/>
              <a:gd name="connsiteX22" fmla="*/ 2118860 w 8461829"/>
              <a:gd name="connsiteY22" fmla="*/ 3114341 h 6357258"/>
              <a:gd name="connsiteX23" fmla="*/ 4154609 w 8461829"/>
              <a:gd name="connsiteY23" fmla="*/ 0 h 6357258"/>
              <a:gd name="connsiteX24" fmla="*/ 8461828 w 8461829"/>
              <a:gd name="connsiteY24" fmla="*/ 0 h 6357258"/>
              <a:gd name="connsiteX25" fmla="*/ 8461828 w 8461829"/>
              <a:gd name="connsiteY25" fmla="*/ 4307220 h 6357258"/>
              <a:gd name="connsiteX26" fmla="*/ 0 w 8461829"/>
              <a:gd name="connsiteY26" fmla="*/ 0 h 6357258"/>
              <a:gd name="connsiteX27" fmla="*/ 1988457 w 8461829"/>
              <a:gd name="connsiteY27" fmla="*/ 0 h 6357258"/>
              <a:gd name="connsiteX28" fmla="*/ 1988457 w 8461829"/>
              <a:gd name="connsiteY28" fmla="*/ 1988457 h 635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8461829" h="6357258">
                <a:moveTo>
                  <a:pt x="7383235" y="4600083"/>
                </a:moveTo>
                <a:lnTo>
                  <a:pt x="8461829" y="4600083"/>
                </a:lnTo>
                <a:lnTo>
                  <a:pt x="8461829" y="6357258"/>
                </a:lnTo>
                <a:lnTo>
                  <a:pt x="7383235" y="6357258"/>
                </a:lnTo>
                <a:close/>
                <a:moveTo>
                  <a:pt x="5347487" y="4600083"/>
                </a:moveTo>
                <a:lnTo>
                  <a:pt x="7104660" y="4600083"/>
                </a:lnTo>
                <a:lnTo>
                  <a:pt x="5347487" y="6357257"/>
                </a:lnTo>
                <a:close/>
                <a:moveTo>
                  <a:pt x="7268950" y="4600082"/>
                </a:moveTo>
                <a:lnTo>
                  <a:pt x="7268950" y="6357256"/>
                </a:lnTo>
                <a:lnTo>
                  <a:pt x="5511776" y="6357256"/>
                </a:lnTo>
                <a:close/>
                <a:moveTo>
                  <a:pt x="2118860" y="3242915"/>
                </a:moveTo>
                <a:lnTo>
                  <a:pt x="5233201" y="3242915"/>
                </a:lnTo>
                <a:lnTo>
                  <a:pt x="5233201" y="6357256"/>
                </a:lnTo>
                <a:close/>
                <a:moveTo>
                  <a:pt x="5347488" y="1364311"/>
                </a:moveTo>
                <a:lnTo>
                  <a:pt x="8461829" y="4478652"/>
                </a:lnTo>
                <a:lnTo>
                  <a:pt x="5347488" y="4478652"/>
                </a:lnTo>
                <a:close/>
                <a:moveTo>
                  <a:pt x="2304576" y="7143"/>
                </a:moveTo>
                <a:lnTo>
                  <a:pt x="3959805" y="7143"/>
                </a:lnTo>
                <a:lnTo>
                  <a:pt x="5233200" y="1265009"/>
                </a:lnTo>
                <a:lnTo>
                  <a:pt x="5233200" y="2900053"/>
                </a:lnTo>
                <a:close/>
                <a:moveTo>
                  <a:pt x="2118860" y="1"/>
                </a:moveTo>
                <a:lnTo>
                  <a:pt x="5233201" y="3114341"/>
                </a:lnTo>
                <a:lnTo>
                  <a:pt x="2118860" y="3114341"/>
                </a:lnTo>
                <a:close/>
                <a:moveTo>
                  <a:pt x="4154609" y="0"/>
                </a:moveTo>
                <a:lnTo>
                  <a:pt x="8461828" y="0"/>
                </a:lnTo>
                <a:lnTo>
                  <a:pt x="8461828" y="4307220"/>
                </a:lnTo>
                <a:close/>
                <a:moveTo>
                  <a:pt x="0" y="0"/>
                </a:moveTo>
                <a:lnTo>
                  <a:pt x="1988457" y="0"/>
                </a:lnTo>
                <a:lnTo>
                  <a:pt x="1988457" y="1988457"/>
                </a:lnTo>
                <a:close/>
              </a:path>
            </a:pathLst>
          </a:custGeom>
        </p:spPr>
        <p:txBody>
          <a:bodyPr wrap="square">
            <a:noAutofit/>
          </a:bodyPr>
          <a:lstStyle/>
          <a:p>
            <a:endParaRPr lang="id-ID"/>
          </a:p>
        </p:txBody>
      </p:sp>
      <p:sp>
        <p:nvSpPr>
          <p:cNvPr id="4" name="Title 1"/>
          <p:cNvSpPr>
            <a:spLocks noGrp="1"/>
          </p:cNvSpPr>
          <p:nvPr>
            <p:ph type="title" hasCustomPrompt="1"/>
          </p:nvPr>
        </p:nvSpPr>
        <p:spPr>
          <a:xfrm>
            <a:off x="978667" y="1912321"/>
            <a:ext cx="4304533" cy="2010165"/>
          </a:xfrm>
          <a:prstGeom prst="rect">
            <a:avLst/>
          </a:prstGeom>
        </p:spPr>
        <p:txBody>
          <a:bodyPr/>
          <a:lstStyle>
            <a:lvl1pPr>
              <a:lnSpc>
                <a:spcPct val="90000"/>
              </a:lnSpc>
              <a:defRPr sz="4000" b="0" spc="-150">
                <a:solidFill>
                  <a:schemeClr val="tx1">
                    <a:lumMod val="75000"/>
                    <a:lumOff val="25000"/>
                  </a:schemeClr>
                </a:solidFill>
                <a:latin typeface="Montserrat" panose="00000500000000000000" pitchFamily="50" charset="0"/>
              </a:defRPr>
            </a:lvl1pPr>
          </a:lstStyle>
          <a:p>
            <a:r>
              <a:rPr lang="en-US" dirty="0"/>
              <a:t>Your Creative Title Goes Here</a:t>
            </a:r>
          </a:p>
        </p:txBody>
      </p:sp>
    </p:spTree>
    <p:extLst>
      <p:ext uri="{BB962C8B-B14F-4D97-AF65-F5344CB8AC3E}">
        <p14:creationId xmlns:p14="http://schemas.microsoft.com/office/powerpoint/2010/main" val="24782046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54_Custom Layout">
    <p:spTree>
      <p:nvGrpSpPr>
        <p:cNvPr id="1" name=""/>
        <p:cNvGrpSpPr/>
        <p:nvPr/>
      </p:nvGrpSpPr>
      <p:grpSpPr>
        <a:xfrm>
          <a:off x="0" y="0"/>
          <a:ext cx="0" cy="0"/>
          <a:chOff x="0" y="0"/>
          <a:chExt cx="0" cy="0"/>
        </a:xfrm>
      </p:grpSpPr>
      <p:sp>
        <p:nvSpPr>
          <p:cNvPr id="3" name="Picture Placeholder 6"/>
          <p:cNvSpPr>
            <a:spLocks noGrp="1"/>
          </p:cNvSpPr>
          <p:nvPr>
            <p:ph type="pic" sz="quarter" idx="10"/>
          </p:nvPr>
        </p:nvSpPr>
        <p:spPr>
          <a:xfrm>
            <a:off x="0" y="0"/>
            <a:ext cx="8336371" cy="6858000"/>
          </a:xfrm>
          <a:custGeom>
            <a:avLst/>
            <a:gdLst>
              <a:gd name="connsiteX0" fmla="*/ 0 w 7734300"/>
              <a:gd name="connsiteY0" fmla="*/ 0 h 6362700"/>
              <a:gd name="connsiteX1" fmla="*/ 4622749 w 7734300"/>
              <a:gd name="connsiteY1" fmla="*/ 0 h 6362700"/>
              <a:gd name="connsiteX2" fmla="*/ 7734300 w 7734300"/>
              <a:gd name="connsiteY2" fmla="*/ 3181350 h 6362700"/>
              <a:gd name="connsiteX3" fmla="*/ 4622749 w 7734300"/>
              <a:gd name="connsiteY3" fmla="*/ 6362700 h 6362700"/>
              <a:gd name="connsiteX4" fmla="*/ 0 w 7734300"/>
              <a:gd name="connsiteY4" fmla="*/ 6362700 h 6362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34300" h="6362700">
                <a:moveTo>
                  <a:pt x="0" y="0"/>
                </a:moveTo>
                <a:lnTo>
                  <a:pt x="4622749" y="0"/>
                </a:lnTo>
                <a:lnTo>
                  <a:pt x="7734300" y="3181350"/>
                </a:lnTo>
                <a:lnTo>
                  <a:pt x="4622749" y="6362700"/>
                </a:lnTo>
                <a:lnTo>
                  <a:pt x="0" y="6362700"/>
                </a:lnTo>
                <a:close/>
              </a:path>
            </a:pathLst>
          </a:custGeom>
        </p:spPr>
        <p:txBody>
          <a:bodyPr wrap="square">
            <a:noAutofit/>
          </a:bodyPr>
          <a:lstStyle/>
          <a:p>
            <a:endParaRPr lang="id-ID"/>
          </a:p>
        </p:txBody>
      </p:sp>
    </p:spTree>
    <p:extLst>
      <p:ext uri="{BB962C8B-B14F-4D97-AF65-F5344CB8AC3E}">
        <p14:creationId xmlns:p14="http://schemas.microsoft.com/office/powerpoint/2010/main" val="14810167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55_Custom Layout">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838966" y="599235"/>
            <a:ext cx="9253249" cy="681476"/>
          </a:xfrm>
          <a:prstGeom prst="rect">
            <a:avLst/>
          </a:prstGeom>
        </p:spPr>
        <p:txBody>
          <a:bodyPr/>
          <a:lstStyle>
            <a:lvl1pPr>
              <a:lnSpc>
                <a:spcPct val="100000"/>
              </a:lnSpc>
              <a:defRPr sz="4000" b="0" spc="-150">
                <a:solidFill>
                  <a:schemeClr val="tx1">
                    <a:lumMod val="75000"/>
                    <a:lumOff val="25000"/>
                  </a:schemeClr>
                </a:solidFill>
                <a:latin typeface="Montserrat" panose="00000500000000000000" pitchFamily="50" charset="0"/>
              </a:defRPr>
            </a:lvl1pPr>
          </a:lstStyle>
          <a:p>
            <a:r>
              <a:rPr lang="en-US" dirty="0"/>
              <a:t>Your Creative Title Goes Here</a:t>
            </a:r>
          </a:p>
        </p:txBody>
      </p:sp>
      <p:sp>
        <p:nvSpPr>
          <p:cNvPr id="6" name="Rectangle 5"/>
          <p:cNvSpPr/>
          <p:nvPr userDrawn="1"/>
        </p:nvSpPr>
        <p:spPr>
          <a:xfrm rot="5400000">
            <a:off x="481777" y="878347"/>
            <a:ext cx="514350" cy="571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1010465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1_Custom Layout">
    <p:spTree>
      <p:nvGrpSpPr>
        <p:cNvPr id="1" name=""/>
        <p:cNvGrpSpPr/>
        <p:nvPr/>
      </p:nvGrpSpPr>
      <p:grpSpPr>
        <a:xfrm>
          <a:off x="0" y="0"/>
          <a:ext cx="0" cy="0"/>
          <a:chOff x="0" y="0"/>
          <a:chExt cx="0" cy="0"/>
        </a:xfrm>
      </p:grpSpPr>
      <p:sp>
        <p:nvSpPr>
          <p:cNvPr id="3" name="Right Triangle 2"/>
          <p:cNvSpPr/>
          <p:nvPr userDrawn="1"/>
        </p:nvSpPr>
        <p:spPr>
          <a:xfrm rot="10800000">
            <a:off x="5340427" y="2"/>
            <a:ext cx="6851573" cy="6851573"/>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Picture Placeholder 6"/>
          <p:cNvSpPr>
            <a:spLocks noGrp="1"/>
          </p:cNvSpPr>
          <p:nvPr>
            <p:ph type="pic" sz="quarter" idx="10"/>
          </p:nvPr>
        </p:nvSpPr>
        <p:spPr>
          <a:xfrm>
            <a:off x="3060702" y="3"/>
            <a:ext cx="9131298" cy="6860721"/>
          </a:xfrm>
          <a:custGeom>
            <a:avLst/>
            <a:gdLst>
              <a:gd name="connsiteX0" fmla="*/ 6879039 w 9131298"/>
              <a:gd name="connsiteY0" fmla="*/ 0 h 6860721"/>
              <a:gd name="connsiteX1" fmla="*/ 9131298 w 9131298"/>
              <a:gd name="connsiteY1" fmla="*/ 0 h 6860721"/>
              <a:gd name="connsiteX2" fmla="*/ 9131298 w 9131298"/>
              <a:gd name="connsiteY2" fmla="*/ 5490791 h 6860721"/>
              <a:gd name="connsiteX3" fmla="*/ 7757710 w 9131298"/>
              <a:gd name="connsiteY3" fmla="*/ 6860721 h 6860721"/>
              <a:gd name="connsiteX4" fmla="*/ 0 w 9131298"/>
              <a:gd name="connsiteY4" fmla="*/ 6860721 h 68607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1298" h="6860721">
                <a:moveTo>
                  <a:pt x="6879039" y="0"/>
                </a:moveTo>
                <a:lnTo>
                  <a:pt x="9131298" y="0"/>
                </a:lnTo>
                <a:lnTo>
                  <a:pt x="9131298" y="5490791"/>
                </a:lnTo>
                <a:lnTo>
                  <a:pt x="7757710" y="6860721"/>
                </a:lnTo>
                <a:lnTo>
                  <a:pt x="0" y="6860721"/>
                </a:lnTo>
                <a:close/>
              </a:path>
            </a:pathLst>
          </a:custGeom>
        </p:spPr>
        <p:txBody>
          <a:bodyPr wrap="square">
            <a:noAutofit/>
          </a:bodyPr>
          <a:lstStyle/>
          <a:p>
            <a:endParaRPr lang="en-US"/>
          </a:p>
        </p:txBody>
      </p:sp>
      <p:sp>
        <p:nvSpPr>
          <p:cNvPr id="8" name="Title 1"/>
          <p:cNvSpPr>
            <a:spLocks noGrp="1"/>
          </p:cNvSpPr>
          <p:nvPr>
            <p:ph type="title" hasCustomPrompt="1"/>
          </p:nvPr>
        </p:nvSpPr>
        <p:spPr>
          <a:xfrm>
            <a:off x="978667" y="1710547"/>
            <a:ext cx="4361760" cy="1948416"/>
          </a:xfrm>
          <a:prstGeom prst="rect">
            <a:avLst/>
          </a:prstGeom>
        </p:spPr>
        <p:txBody>
          <a:bodyPr/>
          <a:lstStyle>
            <a:lvl1pPr>
              <a:lnSpc>
                <a:spcPct val="90000"/>
              </a:lnSpc>
              <a:defRPr sz="4000" b="0" spc="-150">
                <a:solidFill>
                  <a:schemeClr val="tx1">
                    <a:lumMod val="75000"/>
                    <a:lumOff val="25000"/>
                  </a:schemeClr>
                </a:solidFill>
                <a:latin typeface="Montserrat" panose="00000500000000000000" pitchFamily="50" charset="0"/>
              </a:defRPr>
            </a:lvl1pPr>
          </a:lstStyle>
          <a:p>
            <a:r>
              <a:rPr lang="en-US" dirty="0"/>
              <a:t>Your Creative Title Goes Here</a:t>
            </a:r>
          </a:p>
        </p:txBody>
      </p:sp>
    </p:spTree>
    <p:extLst>
      <p:ext uri="{BB962C8B-B14F-4D97-AF65-F5344CB8AC3E}">
        <p14:creationId xmlns:p14="http://schemas.microsoft.com/office/powerpoint/2010/main" val="16724627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Right Triangle 5"/>
          <p:cNvSpPr/>
          <p:nvPr userDrawn="1"/>
        </p:nvSpPr>
        <p:spPr>
          <a:xfrm>
            <a:off x="-14515" y="5646057"/>
            <a:ext cx="1211943" cy="1211943"/>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 name="Freeform: Shape 15"/>
          <p:cNvSpPr/>
          <p:nvPr userDrawn="1"/>
        </p:nvSpPr>
        <p:spPr>
          <a:xfrm rot="16200000" flipH="1">
            <a:off x="11264722" y="-503"/>
            <a:ext cx="926773" cy="927782"/>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id-ID" sz="1800"/>
          </a:p>
        </p:txBody>
      </p:sp>
      <p:grpSp>
        <p:nvGrpSpPr>
          <p:cNvPr id="12" name="Group 11"/>
          <p:cNvGrpSpPr/>
          <p:nvPr userDrawn="1"/>
        </p:nvGrpSpPr>
        <p:grpSpPr>
          <a:xfrm flipH="1">
            <a:off x="10872788" y="0"/>
            <a:ext cx="1314451" cy="934811"/>
            <a:chOff x="0" y="-32726"/>
            <a:chExt cx="1790700" cy="1273509"/>
          </a:xfrm>
        </p:grpSpPr>
        <p:sp>
          <p:nvSpPr>
            <p:cNvPr id="13" name="Parallelogram 12"/>
            <p:cNvSpPr/>
            <p:nvPr userDrawn="1"/>
          </p:nvSpPr>
          <p:spPr>
            <a:xfrm>
              <a:off x="486926" y="-32726"/>
              <a:ext cx="1303774" cy="876417"/>
            </a:xfrm>
            <a:prstGeom prst="parallelogram">
              <a:avLst>
                <a:gd name="adj" fmla="val 99112"/>
              </a:avLst>
            </a:prstGeom>
            <a:solidFill>
              <a:schemeClr val="bg1">
                <a:lumMod val="85000"/>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14" name="Freeform: Shape 13"/>
            <p:cNvSpPr/>
            <p:nvPr userDrawn="1"/>
          </p:nvSpPr>
          <p:spPr>
            <a:xfrm>
              <a:off x="0" y="405483"/>
              <a:ext cx="827882" cy="835300"/>
            </a:xfrm>
            <a:custGeom>
              <a:avLst/>
              <a:gdLst>
                <a:gd name="connsiteX0" fmla="*/ 392742 w 827882"/>
                <a:gd name="connsiteY0" fmla="*/ 0 h 835300"/>
                <a:gd name="connsiteX1" fmla="*/ 827882 w 827882"/>
                <a:gd name="connsiteY1" fmla="*/ 0 h 835300"/>
                <a:gd name="connsiteX2" fmla="*/ 0 w 827882"/>
                <a:gd name="connsiteY2" fmla="*/ 835300 h 835300"/>
                <a:gd name="connsiteX3" fmla="*/ 0 w 827882"/>
                <a:gd name="connsiteY3" fmla="*/ 396261 h 835300"/>
              </a:gdLst>
              <a:ahLst/>
              <a:cxnLst>
                <a:cxn ang="0">
                  <a:pos x="connsiteX0" y="connsiteY0"/>
                </a:cxn>
                <a:cxn ang="0">
                  <a:pos x="connsiteX1" y="connsiteY1"/>
                </a:cxn>
                <a:cxn ang="0">
                  <a:pos x="connsiteX2" y="connsiteY2"/>
                </a:cxn>
                <a:cxn ang="0">
                  <a:pos x="connsiteX3" y="connsiteY3"/>
                </a:cxn>
              </a:cxnLst>
              <a:rect l="l" t="t" r="r" b="b"/>
              <a:pathLst>
                <a:path w="827882" h="835300">
                  <a:moveTo>
                    <a:pt x="392742" y="0"/>
                  </a:moveTo>
                  <a:lnTo>
                    <a:pt x="827882" y="0"/>
                  </a:lnTo>
                  <a:lnTo>
                    <a:pt x="0" y="835300"/>
                  </a:lnTo>
                  <a:lnTo>
                    <a:pt x="0" y="396261"/>
                  </a:lnTo>
                  <a:close/>
                </a:path>
              </a:pathLst>
            </a:custGeom>
            <a:solidFill>
              <a:schemeClr val="bg1">
                <a:lumMod val="9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grpSp>
    </p:spTree>
    <p:extLst>
      <p:ext uri="{BB962C8B-B14F-4D97-AF65-F5344CB8AC3E}">
        <p14:creationId xmlns:p14="http://schemas.microsoft.com/office/powerpoint/2010/main" val="2874499473"/>
      </p:ext>
    </p:extLst>
  </p:cSld>
  <p:clrMap bg1="lt1" tx1="dk1" bg2="lt2" tx2="dk2" accent1="accent1" accent2="accent2" accent3="accent3" accent4="accent4" accent5="accent5" accent6="accent6" hlink="hlink" folHlink="folHlink"/>
  <p:sldLayoutIdLst>
    <p:sldLayoutId id="2147483721" r:id="rId1"/>
    <p:sldLayoutId id="2147483662" r:id="rId2"/>
    <p:sldLayoutId id="2147483663" r:id="rId3"/>
    <p:sldLayoutId id="2147483665" r:id="rId4"/>
    <p:sldLayoutId id="2147483666" r:id="rId5"/>
    <p:sldLayoutId id="2147483667" r:id="rId6"/>
    <p:sldLayoutId id="2147483669" r:id="rId7"/>
    <p:sldLayoutId id="2147483670" r:id="rId8"/>
    <p:sldLayoutId id="2147483671" r:id="rId9"/>
    <p:sldLayoutId id="2147483672" r:id="rId10"/>
    <p:sldLayoutId id="2147483673" r:id="rId11"/>
    <p:sldLayoutId id="2147483678" r:id="rId12"/>
    <p:sldLayoutId id="2147483680" r:id="rId13"/>
    <p:sldLayoutId id="2147483681" r:id="rId14"/>
    <p:sldLayoutId id="2147483682" r:id="rId15"/>
    <p:sldLayoutId id="2147483683" r:id="rId16"/>
    <p:sldLayoutId id="2147483684" r:id="rId17"/>
    <p:sldLayoutId id="2147483686" r:id="rId18"/>
    <p:sldLayoutId id="2147483688" r:id="rId19"/>
    <p:sldLayoutId id="2147483691" r:id="rId20"/>
    <p:sldLayoutId id="2147483692" r:id="rId21"/>
    <p:sldLayoutId id="2147483693" r:id="rId22"/>
    <p:sldLayoutId id="2147483694" r:id="rId23"/>
    <p:sldLayoutId id="2147483695" r:id="rId24"/>
    <p:sldLayoutId id="2147483696" r:id="rId25"/>
    <p:sldLayoutId id="2147483697" r:id="rId26"/>
    <p:sldLayoutId id="2147483698" r:id="rId27"/>
    <p:sldLayoutId id="2147483699" r:id="rId28"/>
    <p:sldLayoutId id="2147483700" r:id="rId29"/>
    <p:sldLayoutId id="2147483701" r:id="rId30"/>
    <p:sldLayoutId id="2147483702" r:id="rId31"/>
    <p:sldLayoutId id="2147483703" r:id="rId32"/>
    <p:sldLayoutId id="2147483704" r:id="rId33"/>
    <p:sldLayoutId id="2147483705" r:id="rId34"/>
    <p:sldLayoutId id="2147483706" r:id="rId35"/>
    <p:sldLayoutId id="2147483708" r:id="rId36"/>
    <p:sldLayoutId id="2147483709" r:id="rId37"/>
    <p:sldLayoutId id="2147483710" r:id="rId38"/>
    <p:sldLayoutId id="2147483711" r:id="rId39"/>
    <p:sldLayoutId id="2147483712" r:id="rId40"/>
    <p:sldLayoutId id="2147483713" r:id="rId41"/>
    <p:sldLayoutId id="2147483714" r:id="rId42"/>
    <p:sldLayoutId id="2147483715" r:id="rId43"/>
    <p:sldLayoutId id="2147483716" r:id="rId44"/>
    <p:sldLayoutId id="2147483717" r:id="rId45"/>
    <p:sldLayoutId id="2147483718" r:id="rId46"/>
    <p:sldLayoutId id="2147483719" r:id="rId47"/>
    <p:sldLayoutId id="2147483720" r:id="rId4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5.jpe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32.xml"/><Relationship Id="rId5" Type="http://schemas.openxmlformats.org/officeDocument/2006/relationships/image" Target="../media/image9.jpeg"/><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3.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34.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35.xml"/><Relationship Id="rId5" Type="http://schemas.openxmlformats.org/officeDocument/2006/relationships/image" Target="../media/image19.jpeg"/><Relationship Id="rId4" Type="http://schemas.openxmlformats.org/officeDocument/2006/relationships/image" Target="../media/image18.jpeg"/></Relationships>
</file>

<file path=ppt/slides/_rels/slide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36.xml"/></Relationships>
</file>

<file path=ppt/slides/_rels/slide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37.xml"/><Relationship Id="rId5" Type="http://schemas.openxmlformats.org/officeDocument/2006/relationships/image" Target="../media/image27.jpeg"/><Relationship Id="rId4" Type="http://schemas.openxmlformats.org/officeDocument/2006/relationships/image" Target="../media/image26.jpeg"/></Relationships>
</file>

<file path=ppt/slides/_rels/slide1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38.xml"/></Relationships>
</file>

<file path=ppt/slides/_rels/slide1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6.xml"/></Relationships>
</file>

<file path=ppt/slides/_rels/slide1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9.xml"/><Relationship Id="rId5" Type="http://schemas.openxmlformats.org/officeDocument/2006/relationships/image" Target="../media/image40.jpeg"/><Relationship Id="rId4" Type="http://schemas.openxmlformats.org/officeDocument/2006/relationships/image" Target="../media/image39.jpeg"/></Relationships>
</file>

<file path=ppt/slides/_rels/slide1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ADC137FB-5686-4241-AF70-CBA213BE7802}"/>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Parallelogram 3">
            <a:extLst>
              <a:ext uri="{FF2B5EF4-FFF2-40B4-BE49-F238E27FC236}">
                <a16:creationId xmlns:a16="http://schemas.microsoft.com/office/drawing/2014/main" xmlns="" id="{EAE00761-4E8C-4384-B992-27C2F2E3AD14}"/>
              </a:ext>
            </a:extLst>
          </p:cNvPr>
          <p:cNvSpPr/>
          <p:nvPr/>
        </p:nvSpPr>
        <p:spPr>
          <a:xfrm>
            <a:off x="-660400" y="3912195"/>
            <a:ext cx="4349748" cy="2446734"/>
          </a:xfrm>
          <a:prstGeom prst="parallelogram">
            <a:avLst>
              <a:gd name="adj" fmla="val 99204"/>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任意多边形: 形状 9">
            <a:extLst>
              <a:ext uri="{FF2B5EF4-FFF2-40B4-BE49-F238E27FC236}">
                <a16:creationId xmlns:a16="http://schemas.microsoft.com/office/drawing/2014/main" xmlns="" id="{BEE3953C-A423-4C26-AC8E-CE7B2E00AA65}"/>
              </a:ext>
            </a:extLst>
          </p:cNvPr>
          <p:cNvSpPr/>
          <p:nvPr/>
        </p:nvSpPr>
        <p:spPr>
          <a:xfrm>
            <a:off x="1057274" y="-19050"/>
            <a:ext cx="11134726" cy="6877050"/>
          </a:xfrm>
          <a:custGeom>
            <a:avLst/>
            <a:gdLst>
              <a:gd name="connsiteX0" fmla="*/ 10315575 w 11134726"/>
              <a:gd name="connsiteY0" fmla="*/ 0 h 6877050"/>
              <a:gd name="connsiteX1" fmla="*/ 10320338 w 11134726"/>
              <a:gd name="connsiteY1" fmla="*/ 19050 h 6877050"/>
              <a:gd name="connsiteX2" fmla="*/ 11134726 w 11134726"/>
              <a:gd name="connsiteY2" fmla="*/ 19050 h 6877050"/>
              <a:gd name="connsiteX3" fmla="*/ 11134726 w 11134726"/>
              <a:gd name="connsiteY3" fmla="*/ 6877050 h 6877050"/>
              <a:gd name="connsiteX4" fmla="*/ 8134351 w 11134726"/>
              <a:gd name="connsiteY4" fmla="*/ 6877050 h 6877050"/>
              <a:gd name="connsiteX5" fmla="*/ 7058026 w 11134726"/>
              <a:gd name="connsiteY5" fmla="*/ 6877050 h 6877050"/>
              <a:gd name="connsiteX6" fmla="*/ 5388590 w 11134726"/>
              <a:gd name="connsiteY6" fmla="*/ 6877050 h 6877050"/>
              <a:gd name="connsiteX7" fmla="*/ 4057651 w 11134726"/>
              <a:gd name="connsiteY7" fmla="*/ 6877050 h 6877050"/>
              <a:gd name="connsiteX8" fmla="*/ 0 w 11134726"/>
              <a:gd name="connsiteY8" fmla="*/ 6877050 h 6877050"/>
              <a:gd name="connsiteX9" fmla="*/ 6803410 w 11134726"/>
              <a:gd name="connsiteY9" fmla="*/ 19050 h 6877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134726" h="6877050">
                <a:moveTo>
                  <a:pt x="10315575" y="0"/>
                </a:moveTo>
                <a:lnTo>
                  <a:pt x="10320338" y="19050"/>
                </a:lnTo>
                <a:lnTo>
                  <a:pt x="11134726" y="19050"/>
                </a:lnTo>
                <a:lnTo>
                  <a:pt x="11134726" y="6877050"/>
                </a:lnTo>
                <a:lnTo>
                  <a:pt x="8134351" y="6877050"/>
                </a:lnTo>
                <a:lnTo>
                  <a:pt x="7058026" y="6877050"/>
                </a:lnTo>
                <a:lnTo>
                  <a:pt x="5388590" y="6877050"/>
                </a:lnTo>
                <a:lnTo>
                  <a:pt x="4057651" y="6877050"/>
                </a:lnTo>
                <a:lnTo>
                  <a:pt x="0" y="6877050"/>
                </a:lnTo>
                <a:lnTo>
                  <a:pt x="6803410" y="19050"/>
                </a:lnTo>
                <a:close/>
              </a:path>
            </a:pathLst>
          </a:cu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Calibri" panose="020F0502020204030204"/>
            </a:endParaRPr>
          </a:p>
        </p:txBody>
      </p:sp>
      <p:sp>
        <p:nvSpPr>
          <p:cNvPr id="11" name="Parallelogram 3">
            <a:extLst>
              <a:ext uri="{FF2B5EF4-FFF2-40B4-BE49-F238E27FC236}">
                <a16:creationId xmlns:a16="http://schemas.microsoft.com/office/drawing/2014/main" xmlns="" id="{6AC098AE-7163-44E7-A25C-9281A887E599}"/>
              </a:ext>
            </a:extLst>
          </p:cNvPr>
          <p:cNvSpPr/>
          <p:nvPr/>
        </p:nvSpPr>
        <p:spPr>
          <a:xfrm>
            <a:off x="-406400" y="2938364"/>
            <a:ext cx="4349748" cy="2446734"/>
          </a:xfrm>
          <a:prstGeom prst="parallelogram">
            <a:avLst>
              <a:gd name="adj" fmla="val 99204"/>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PA_矩形 22">
            <a:extLst>
              <a:ext uri="{FF2B5EF4-FFF2-40B4-BE49-F238E27FC236}">
                <a16:creationId xmlns:a16="http://schemas.microsoft.com/office/drawing/2014/main" xmlns="" id="{386E2208-8A86-4B51-8BD6-9041DBB624CC}"/>
              </a:ext>
            </a:extLst>
          </p:cNvPr>
          <p:cNvSpPr/>
          <p:nvPr>
            <p:custDataLst>
              <p:tags r:id="rId1"/>
            </p:custDataLst>
          </p:nvPr>
        </p:nvSpPr>
        <p:spPr>
          <a:xfrm>
            <a:off x="4032248" y="2621428"/>
            <a:ext cx="7797802" cy="1938992"/>
          </a:xfrm>
          <a:prstGeom prst="rect">
            <a:avLst/>
          </a:prstGeom>
        </p:spPr>
        <p:txBody>
          <a:bodyPr wrap="square">
            <a:spAutoFit/>
          </a:bodyPr>
          <a:lstStyle/>
          <a:p>
            <a:pPr algn="r"/>
            <a:r>
              <a:rPr lang="zh-CN" altLang="en-US" sz="6000" b="1" spc="6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黄黑商务</a:t>
            </a:r>
            <a:endParaRPr lang="en-US" altLang="zh-CN" sz="6000" b="1" spc="6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r"/>
            <a:r>
              <a:rPr lang="zh-CN" altLang="en-US" sz="6000" b="1" spc="6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工业机械主题模板</a:t>
            </a:r>
          </a:p>
        </p:txBody>
      </p:sp>
      <p:sp>
        <p:nvSpPr>
          <p:cNvPr id="13" name="PA_矩形 24">
            <a:extLst>
              <a:ext uri="{FF2B5EF4-FFF2-40B4-BE49-F238E27FC236}">
                <a16:creationId xmlns:a16="http://schemas.microsoft.com/office/drawing/2014/main" xmlns="" id="{DA35C60B-C86F-4B34-8404-0BCCC3BFF1CD}"/>
              </a:ext>
            </a:extLst>
          </p:cNvPr>
          <p:cNvSpPr/>
          <p:nvPr>
            <p:custDataLst>
              <p:tags r:id="rId2"/>
            </p:custDataLst>
          </p:nvPr>
        </p:nvSpPr>
        <p:spPr>
          <a:xfrm>
            <a:off x="3450949" y="4574945"/>
            <a:ext cx="8379101" cy="369332"/>
          </a:xfrm>
          <a:prstGeom prst="rect">
            <a:avLst/>
          </a:prstGeom>
        </p:spPr>
        <p:txBody>
          <a:bodyPr wrap="square">
            <a:spAutoFit/>
          </a:bodyPr>
          <a:lstStyle/>
          <a:p>
            <a:pPr algn="r"/>
            <a:r>
              <a:rPr lang="en-US" altLang="zh-CN" dirty="0">
                <a:solidFill>
                  <a:schemeClr val="bg1"/>
                </a:solidFill>
                <a:effectLst>
                  <a:outerShdw blurRad="38100" dist="38100" dir="2700000" algn="tl">
                    <a:srgbClr val="000000">
                      <a:alpha val="43137"/>
                    </a:srgbClr>
                  </a:outerShdw>
                </a:effectLst>
                <a:latin typeface="Montserrat" panose="02000505000000020004" pitchFamily="2" charset="0"/>
              </a:rPr>
              <a:t>CLICK HERE TO ENTER THE FULL NAME OF THE COMPANY</a:t>
            </a:r>
            <a:endParaRPr lang="zh-CN" altLang="en-US" dirty="0">
              <a:solidFill>
                <a:schemeClr val="bg1"/>
              </a:solidFill>
              <a:effectLst>
                <a:outerShdw blurRad="38100" dist="38100" dir="2700000" algn="tl">
                  <a:srgbClr val="000000">
                    <a:alpha val="43137"/>
                  </a:srgbClr>
                </a:outerShdw>
              </a:effectLst>
              <a:latin typeface="Montserrat" panose="02000505000000020004" pitchFamily="2" charset="0"/>
            </a:endParaRPr>
          </a:p>
        </p:txBody>
      </p:sp>
      <p:grpSp>
        <p:nvGrpSpPr>
          <p:cNvPr id="14" name="PA_组合 28">
            <a:extLst>
              <a:ext uri="{FF2B5EF4-FFF2-40B4-BE49-F238E27FC236}">
                <a16:creationId xmlns:a16="http://schemas.microsoft.com/office/drawing/2014/main" xmlns="" id="{86D0EBAB-9249-4CF1-942B-462EE37C5E35}"/>
              </a:ext>
            </a:extLst>
          </p:cNvPr>
          <p:cNvGrpSpPr/>
          <p:nvPr>
            <p:custDataLst>
              <p:tags r:id="rId3"/>
            </p:custDataLst>
          </p:nvPr>
        </p:nvGrpSpPr>
        <p:grpSpPr>
          <a:xfrm>
            <a:off x="7910463" y="5079150"/>
            <a:ext cx="3919587" cy="253917"/>
            <a:chOff x="576213" y="4173725"/>
            <a:chExt cx="5075288" cy="253917"/>
          </a:xfrm>
        </p:grpSpPr>
        <p:sp>
          <p:nvSpPr>
            <p:cNvPr id="15" name="矩形 14">
              <a:extLst>
                <a:ext uri="{FF2B5EF4-FFF2-40B4-BE49-F238E27FC236}">
                  <a16:creationId xmlns:a16="http://schemas.microsoft.com/office/drawing/2014/main" xmlns="" id="{112F65F0-88CB-45EA-8AFA-05638CCCB4CF}"/>
                </a:ext>
              </a:extLst>
            </p:cNvPr>
            <p:cNvSpPr/>
            <p:nvPr/>
          </p:nvSpPr>
          <p:spPr>
            <a:xfrm>
              <a:off x="576213" y="4173726"/>
              <a:ext cx="2689501" cy="253916"/>
            </a:xfrm>
            <a:prstGeom prst="rect">
              <a:avLst/>
            </a:prstGeom>
            <a:solidFill>
              <a:schemeClr val="tx1">
                <a:lumMod val="75000"/>
                <a:lumOff val="25000"/>
              </a:schemeClr>
            </a:solidFill>
            <a:ln>
              <a:solidFill>
                <a:schemeClr val="tx1">
                  <a:lumMod val="75000"/>
                  <a:lumOff val="25000"/>
                </a:schemeClr>
              </a:solidFill>
            </a:ln>
            <a:effectLst>
              <a:outerShdw blurRad="50800" dist="38100" dir="2700000" algn="tl" rotWithShape="0">
                <a:prstClr val="black">
                  <a:alpha val="40000"/>
                </a:prstClr>
              </a:outerShdw>
            </a:effectLst>
          </p:spPr>
          <p:txBody>
            <a:bodyPr wrap="square">
              <a:spAutoFit/>
            </a:bodyPr>
            <a:lstStyle/>
            <a:p>
              <a:pPr algn="r"/>
              <a:r>
                <a:rPr lang="zh-CN" altLang="en-US" sz="1050" dirty="0" smtClean="0">
                  <a:solidFill>
                    <a:schemeClr val="bg1"/>
                  </a:solidFill>
                  <a:latin typeface="Montserrat" panose="02000505000000020004" pitchFamily="2" charset="0"/>
                </a:rPr>
                <a:t>汇报人</a:t>
              </a:r>
              <a:endParaRPr lang="zh-CN" altLang="en-US" sz="1050" dirty="0">
                <a:solidFill>
                  <a:schemeClr val="bg1"/>
                </a:solidFill>
                <a:latin typeface="Montserrat" panose="02000505000000020004" pitchFamily="2" charset="0"/>
              </a:endParaRPr>
            </a:p>
          </p:txBody>
        </p:sp>
        <p:sp>
          <p:nvSpPr>
            <p:cNvPr id="16" name="矩形 15">
              <a:extLst>
                <a:ext uri="{FF2B5EF4-FFF2-40B4-BE49-F238E27FC236}">
                  <a16:creationId xmlns:a16="http://schemas.microsoft.com/office/drawing/2014/main" xmlns="" id="{73ED1515-C0A4-4286-8545-DBA26251102A}"/>
                </a:ext>
              </a:extLst>
            </p:cNvPr>
            <p:cNvSpPr/>
            <p:nvPr/>
          </p:nvSpPr>
          <p:spPr>
            <a:xfrm>
              <a:off x="3265715" y="4173725"/>
              <a:ext cx="2385786" cy="253916"/>
            </a:xfrm>
            <a:prstGeom prst="rect">
              <a:avLst/>
            </a:prstGeom>
            <a:noFill/>
            <a:ln>
              <a:solidFill>
                <a:schemeClr val="tx1">
                  <a:lumMod val="75000"/>
                  <a:lumOff val="25000"/>
                </a:schemeClr>
              </a:solidFill>
            </a:ln>
            <a:effectLst>
              <a:outerShdw blurRad="50800" dist="38100" dir="2700000" algn="tl" rotWithShape="0">
                <a:prstClr val="black">
                  <a:alpha val="40000"/>
                </a:prstClr>
              </a:outerShdw>
            </a:effectLst>
          </p:spPr>
          <p:txBody>
            <a:bodyPr wrap="square">
              <a:spAutoFit/>
            </a:bodyPr>
            <a:lstStyle/>
            <a:p>
              <a:pPr algn="r"/>
              <a:r>
                <a:rPr lang="en-US" altLang="zh-CN" sz="1050" spc="300" dirty="0" smtClean="0">
                  <a:solidFill>
                    <a:schemeClr val="tx1">
                      <a:lumMod val="75000"/>
                      <a:lumOff val="25000"/>
                    </a:schemeClr>
                  </a:solidFill>
                  <a:latin typeface="Montserrat" panose="02000505000000020004" pitchFamily="2" charset="0"/>
                </a:rPr>
                <a:t>xxx</a:t>
              </a:r>
              <a:endParaRPr lang="zh-CN" altLang="en-US" sz="1050" spc="300" dirty="0">
                <a:solidFill>
                  <a:schemeClr val="tx1">
                    <a:lumMod val="75000"/>
                    <a:lumOff val="25000"/>
                  </a:schemeClr>
                </a:solidFill>
                <a:latin typeface="Montserrat" panose="02000505000000020004" pitchFamily="2" charset="0"/>
              </a:endParaRPr>
            </a:p>
          </p:txBody>
        </p:sp>
      </p:grpSp>
      <p:sp>
        <p:nvSpPr>
          <p:cNvPr id="17" name="Parallelogram 3">
            <a:extLst>
              <a:ext uri="{FF2B5EF4-FFF2-40B4-BE49-F238E27FC236}">
                <a16:creationId xmlns:a16="http://schemas.microsoft.com/office/drawing/2014/main" xmlns="" id="{155B699A-B2EC-48AC-BECC-3996D728F4B4}"/>
              </a:ext>
            </a:extLst>
          </p:cNvPr>
          <p:cNvSpPr/>
          <p:nvPr/>
        </p:nvSpPr>
        <p:spPr>
          <a:xfrm>
            <a:off x="10185400" y="6050"/>
            <a:ext cx="3485248" cy="1960453"/>
          </a:xfrm>
          <a:prstGeom prst="parallelogram">
            <a:avLst>
              <a:gd name="adj" fmla="val 99204"/>
            </a:avLst>
          </a:prstGeom>
          <a:solidFill>
            <a:schemeClr val="tx1">
              <a:lumMod val="65000"/>
              <a:lumOff val="3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4729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a:extLst>
              <a:ext uri="{FF2B5EF4-FFF2-40B4-BE49-F238E27FC236}">
                <a16:creationId xmlns:a16="http://schemas.microsoft.com/office/drawing/2014/main" xmlns="" id="{BDEBE647-05DC-4B0E-BFFE-373D97E9E8DC}"/>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sp>
        <p:nvSpPr>
          <p:cNvPr id="5" name="Rectangle 4"/>
          <p:cNvSpPr/>
          <p:nvPr/>
        </p:nvSpPr>
        <p:spPr>
          <a:xfrm>
            <a:off x="0" y="-1"/>
            <a:ext cx="12192000" cy="4757057"/>
          </a:xfrm>
          <a:prstGeom prst="rect">
            <a:avLst/>
          </a:prstGeom>
          <a:solidFill>
            <a:schemeClr val="tx1">
              <a:lumMod val="85000"/>
              <a:lumOff val="15000"/>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图片占位符 7">
            <a:extLst>
              <a:ext uri="{FF2B5EF4-FFF2-40B4-BE49-F238E27FC236}">
                <a16:creationId xmlns:a16="http://schemas.microsoft.com/office/drawing/2014/main" xmlns="" id="{9A3B082C-8B80-4B96-BB4C-F9D519DCD62A}"/>
              </a:ext>
            </a:extLst>
          </p:cNvPr>
          <p:cNvPicPr>
            <a:picLocks noGrp="1" noChangeAspect="1"/>
          </p:cNvPicPr>
          <p:nvPr>
            <p:ph type="pic" sz="quarter" idx="13"/>
          </p:nvPr>
        </p:nvPicPr>
        <p:blipFill>
          <a:blip r:embed="rId3" cstate="email">
            <a:extLst>
              <a:ext uri="{28A0092B-C50C-407E-A947-70E740481C1C}">
                <a14:useLocalDpi xmlns:a14="http://schemas.microsoft.com/office/drawing/2010/main"/>
              </a:ext>
            </a:extLst>
          </a:blip>
          <a:srcRect/>
          <a:stretch>
            <a:fillRect/>
          </a:stretch>
        </p:blipFill>
        <p:spPr/>
      </p:pic>
      <p:pic>
        <p:nvPicPr>
          <p:cNvPr id="12" name="图片占位符 11">
            <a:extLst>
              <a:ext uri="{FF2B5EF4-FFF2-40B4-BE49-F238E27FC236}">
                <a16:creationId xmlns:a16="http://schemas.microsoft.com/office/drawing/2014/main" xmlns="" id="{1F303597-70BF-4623-B986-B8B830A0DFA0}"/>
              </a:ext>
            </a:extLst>
          </p:cNvPr>
          <p:cNvPicPr>
            <a:picLocks noGrp="1" noChangeAspect="1"/>
          </p:cNvPicPr>
          <p:nvPr>
            <p:ph type="pic" sz="quarter" idx="11"/>
          </p:nvPr>
        </p:nvPicPr>
        <p:blipFill>
          <a:blip r:embed="rId4" cstate="email">
            <a:extLst>
              <a:ext uri="{28A0092B-C50C-407E-A947-70E740481C1C}">
                <a14:useLocalDpi xmlns:a14="http://schemas.microsoft.com/office/drawing/2010/main"/>
              </a:ext>
            </a:extLst>
          </a:blip>
          <a:srcRect/>
          <a:stretch>
            <a:fillRect/>
          </a:stretch>
        </p:blipFill>
        <p:spPr/>
      </p:pic>
      <p:pic>
        <p:nvPicPr>
          <p:cNvPr id="14" name="图片占位符 13">
            <a:extLst>
              <a:ext uri="{FF2B5EF4-FFF2-40B4-BE49-F238E27FC236}">
                <a16:creationId xmlns:a16="http://schemas.microsoft.com/office/drawing/2014/main" xmlns="" id="{C090813F-201A-482C-B28B-C43AB7B154C0}"/>
              </a:ext>
            </a:extLst>
          </p:cNvPr>
          <p:cNvPicPr>
            <a:picLocks noGrp="1" noChangeAspect="1"/>
          </p:cNvPicPr>
          <p:nvPr>
            <p:ph type="pic" sz="quarter" idx="12"/>
          </p:nvPr>
        </p:nvPicPr>
        <p:blipFill>
          <a:blip r:embed="rId5" cstate="email">
            <a:extLst>
              <a:ext uri="{28A0092B-C50C-407E-A947-70E740481C1C}">
                <a14:useLocalDpi xmlns:a14="http://schemas.microsoft.com/office/drawing/2010/main"/>
              </a:ext>
            </a:extLst>
          </a:blip>
          <a:srcRect/>
          <a:stretch>
            <a:fillRect/>
          </a:stretch>
        </p:blipFill>
        <p:spPr/>
      </p:pic>
      <p:sp>
        <p:nvSpPr>
          <p:cNvPr id="20" name="Rectangle 19"/>
          <p:cNvSpPr/>
          <p:nvPr/>
        </p:nvSpPr>
        <p:spPr>
          <a:xfrm>
            <a:off x="1632856" y="2440212"/>
            <a:ext cx="2975429" cy="3516084"/>
          </a:xfrm>
          <a:prstGeom prst="rect">
            <a:avLst/>
          </a:prstGeom>
          <a:gradFill>
            <a:gsLst>
              <a:gs pos="8000">
                <a:schemeClr val="accent1">
                  <a:alpha val="68000"/>
                </a:schemeClr>
              </a:gs>
              <a:gs pos="100000">
                <a:schemeClr val="accent1">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p:cNvSpPr/>
          <p:nvPr/>
        </p:nvSpPr>
        <p:spPr>
          <a:xfrm>
            <a:off x="4608284" y="2440212"/>
            <a:ext cx="2975429" cy="3516084"/>
          </a:xfrm>
          <a:prstGeom prst="rect">
            <a:avLst/>
          </a:prstGeom>
          <a:gradFill>
            <a:gsLst>
              <a:gs pos="8000">
                <a:schemeClr val="accent4">
                  <a:alpha val="71000"/>
                </a:schemeClr>
              </a:gs>
              <a:gs pos="100000">
                <a:schemeClr val="accent4">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p:cNvSpPr/>
          <p:nvPr/>
        </p:nvSpPr>
        <p:spPr>
          <a:xfrm>
            <a:off x="7583714" y="2440212"/>
            <a:ext cx="2975429" cy="3516084"/>
          </a:xfrm>
          <a:prstGeom prst="rect">
            <a:avLst/>
          </a:prstGeom>
          <a:gradFill>
            <a:gsLst>
              <a:gs pos="8000">
                <a:schemeClr val="accent6">
                  <a:alpha val="68000"/>
                </a:schemeClr>
              </a:gs>
              <a:gs pos="100000">
                <a:schemeClr val="accent6">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p:cNvSpPr/>
          <p:nvPr/>
        </p:nvSpPr>
        <p:spPr>
          <a:xfrm>
            <a:off x="1563952" y="717618"/>
            <a:ext cx="9082354"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150" normalizeH="0" baseline="0" noProof="0" dirty="0">
                <a:ln>
                  <a:noFill/>
                </a:ln>
                <a:solidFill>
                  <a:prstClr val="white"/>
                </a:solidFill>
                <a:effectLst/>
                <a:uLnTx/>
                <a:uFillTx/>
                <a:latin typeface="Montserrat" panose="00000500000000000000" pitchFamily="50" charset="0"/>
                <a:ea typeface="+mn-ea"/>
                <a:cs typeface="Segoe UI Light" panose="020B0502040204020203" pitchFamily="34" charset="0"/>
              </a:rPr>
              <a:t>Business Plan</a:t>
            </a:r>
          </a:p>
        </p:txBody>
      </p:sp>
      <p:sp>
        <p:nvSpPr>
          <p:cNvPr id="24" name="Rectangle 23"/>
          <p:cNvSpPr/>
          <p:nvPr/>
        </p:nvSpPr>
        <p:spPr>
          <a:xfrm>
            <a:off x="5903121" y="1433089"/>
            <a:ext cx="404015"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p:cNvSpPr/>
          <p:nvPr/>
        </p:nvSpPr>
        <p:spPr>
          <a:xfrm>
            <a:off x="862779" y="1673167"/>
            <a:ext cx="10108433" cy="514949"/>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id-ID" sz="12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quis nostrud exerci tation ullamcorper suscipit lobortis nisl ut aliquip ex ea commodo consequat. Lorem ipsum dolor sit amet, consectetuer adipiscing elit, sed diam nonummy nibh euismod. </a:t>
            </a:r>
            <a:endParaRPr kumimoji="0" lang="en-US" sz="12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endParaRPr>
          </a:p>
        </p:txBody>
      </p:sp>
      <p:sp>
        <p:nvSpPr>
          <p:cNvPr id="26" name="Rectangle 25"/>
          <p:cNvSpPr/>
          <p:nvPr/>
        </p:nvSpPr>
        <p:spPr>
          <a:xfrm>
            <a:off x="1777009" y="2622464"/>
            <a:ext cx="2396836" cy="1200329"/>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6000" b="0" i="0" u="none" strike="noStrike" kern="1200" cap="none" spc="0" normalizeH="0" baseline="30000" noProof="0" dirty="0">
                <a:ln>
                  <a:noFill/>
                </a:ln>
                <a:solidFill>
                  <a:prstClr val="white"/>
                </a:solidFill>
                <a:effectLst/>
                <a:uLnTx/>
                <a:uFillTx/>
                <a:latin typeface="Montserrat" panose="00000500000000000000" pitchFamily="50" charset="0"/>
                <a:ea typeface="+mn-ea"/>
                <a:cs typeface="Segoe UI" panose="020B0502040204020203" pitchFamily="34" charset="0"/>
              </a:rPr>
              <a:t>$</a:t>
            </a:r>
            <a:r>
              <a:rPr kumimoji="0" lang="en-US" sz="6000" b="0" i="0" u="none" strike="noStrike" kern="1200" cap="none" spc="0" normalizeH="0" baseline="0" noProof="0" dirty="0">
                <a:ln>
                  <a:noFill/>
                </a:ln>
                <a:solidFill>
                  <a:prstClr val="white"/>
                </a:solidFill>
                <a:effectLst/>
                <a:uLnTx/>
                <a:uFillTx/>
                <a:latin typeface="Montserrat" panose="00000500000000000000" pitchFamily="50" charset="0"/>
                <a:ea typeface="+mn-ea"/>
                <a:cs typeface="Segoe UI" panose="020B0502040204020203" pitchFamily="34" charset="0"/>
              </a:rPr>
              <a:t>90</a:t>
            </a:r>
            <a:r>
              <a:rPr kumimoji="0" lang="en-US" sz="1400" b="0" i="0" u="none" strike="noStrike" kern="1200" cap="none" spc="0" normalizeH="0" baseline="0" noProof="0" dirty="0">
                <a:ln>
                  <a:noFill/>
                </a:ln>
                <a:solidFill>
                  <a:prstClr val="white"/>
                </a:solidFill>
                <a:effectLst/>
                <a:uLnTx/>
                <a:uFillTx/>
                <a:latin typeface="Montserrat Light" panose="00000400000000000000" pitchFamily="50" charset="0"/>
                <a:ea typeface="+mn-ea"/>
                <a:cs typeface="Segoe UI" panose="020B0502040204020203" pitchFamily="34" charset="0"/>
              </a:rPr>
              <a:t>/ pack</a:t>
            </a:r>
            <a:endParaRPr kumimoji="0" lang="en-US" sz="6000" b="0" i="0" u="none" strike="noStrike" kern="1200" cap="none" spc="0" normalizeH="0" baseline="0" noProof="0" dirty="0">
              <a:ln>
                <a:noFill/>
              </a:ln>
              <a:solidFill>
                <a:prstClr val="white"/>
              </a:solidFill>
              <a:effectLst/>
              <a:uLnTx/>
              <a:uFillTx/>
              <a:latin typeface="Montserrat Light" panose="00000400000000000000" pitchFamily="50" charset="0"/>
              <a:ea typeface="+mn-ea"/>
              <a:cs typeface="Segoe UI" panose="020B0502040204020203" pitchFamily="34" charset="0"/>
            </a:endParaRPr>
          </a:p>
        </p:txBody>
      </p:sp>
      <p:sp>
        <p:nvSpPr>
          <p:cNvPr id="27" name="Rectangle 26"/>
          <p:cNvSpPr/>
          <p:nvPr/>
        </p:nvSpPr>
        <p:spPr>
          <a:xfrm>
            <a:off x="1777009" y="3723946"/>
            <a:ext cx="2593440" cy="333617"/>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400" b="0" i="0" u="none" strike="noStrike" kern="1200" cap="none" spc="300" normalizeH="0" baseline="0" noProof="0" dirty="0">
                <a:ln>
                  <a:noFill/>
                </a:ln>
                <a:solidFill>
                  <a:prstClr val="white"/>
                </a:solidFill>
                <a:effectLst/>
                <a:uLnTx/>
                <a:uFillTx/>
                <a:latin typeface="Montserrat SemiBold" panose="00000700000000000000" pitchFamily="50" charset="0"/>
                <a:ea typeface="+mn-ea"/>
                <a:cs typeface="Segoe UI" panose="020B0502040204020203" pitchFamily="34" charset="0"/>
              </a:rPr>
              <a:t>PACKET 1</a:t>
            </a:r>
          </a:p>
        </p:txBody>
      </p:sp>
      <p:sp>
        <p:nvSpPr>
          <p:cNvPr id="28" name="Rectangle 27"/>
          <p:cNvSpPr/>
          <p:nvPr/>
        </p:nvSpPr>
        <p:spPr>
          <a:xfrm>
            <a:off x="1777010" y="4237577"/>
            <a:ext cx="2593439" cy="701731"/>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Lorem ipsum dolor sit </a:t>
            </a:r>
            <a:r>
              <a:rPr kumimoji="0" lang="en-US" sz="1100" b="0" i="0" u="none" strike="noStrike" kern="1200" cap="none" spc="0" normalizeH="0" baseline="0" noProof="0" dirty="0" err="1">
                <a:ln>
                  <a:noFill/>
                </a:ln>
                <a:solidFill>
                  <a:prstClr val="white"/>
                </a:solidFill>
                <a:effectLst/>
                <a:uLnTx/>
                <a:uFillTx/>
                <a:latin typeface="Segoe UI Light" panose="020B0502040204020203" pitchFamily="34" charset="0"/>
                <a:ea typeface="+mn-ea"/>
                <a:cs typeface="Segoe UI Light" panose="020B0502040204020203" pitchFamily="34" charset="0"/>
              </a:rPr>
              <a:t>amet</a:t>
            </a: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 </a:t>
            </a:r>
            <a:r>
              <a:rPr kumimoji="0" lang="en-US" sz="1100" b="0" i="0" u="none" strike="noStrike" kern="1200" cap="none" spc="0" normalizeH="0" baseline="0" noProof="0" dirty="0" err="1">
                <a:ln>
                  <a:noFill/>
                </a:ln>
                <a:solidFill>
                  <a:prstClr val="white"/>
                </a:solidFill>
                <a:effectLst/>
                <a:uLnTx/>
                <a:uFillTx/>
                <a:latin typeface="Segoe UI Light" panose="020B0502040204020203" pitchFamily="34" charset="0"/>
                <a:ea typeface="+mn-ea"/>
                <a:cs typeface="Segoe UI Light" panose="020B0502040204020203" pitchFamily="34" charset="0"/>
              </a:rPr>
              <a:t>mel</a:t>
            </a: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 ne </a:t>
            </a:r>
            <a:r>
              <a:rPr kumimoji="0" lang="en-US" sz="1100" b="0" i="0" u="none" strike="noStrike" kern="1200" cap="none" spc="0" normalizeH="0" baseline="0" noProof="0" dirty="0" err="1">
                <a:ln>
                  <a:noFill/>
                </a:ln>
                <a:solidFill>
                  <a:prstClr val="white"/>
                </a:solidFill>
                <a:effectLst/>
                <a:uLnTx/>
                <a:uFillTx/>
                <a:latin typeface="Segoe UI Light" panose="020B0502040204020203" pitchFamily="34" charset="0"/>
                <a:ea typeface="+mn-ea"/>
                <a:cs typeface="Segoe UI Light" panose="020B0502040204020203" pitchFamily="34" charset="0"/>
              </a:rPr>
              <a:t>numquam</a:t>
            </a: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 </a:t>
            </a:r>
            <a:r>
              <a:rPr kumimoji="0" lang="en-US" sz="1100" b="0" i="0" u="none" strike="noStrike" kern="1200" cap="none" spc="0" normalizeH="0" baseline="0" noProof="0" dirty="0" err="1">
                <a:ln>
                  <a:noFill/>
                </a:ln>
                <a:solidFill>
                  <a:prstClr val="white"/>
                </a:solidFill>
                <a:effectLst/>
                <a:uLnTx/>
                <a:uFillTx/>
                <a:latin typeface="Segoe UI Light" panose="020B0502040204020203" pitchFamily="34" charset="0"/>
                <a:ea typeface="+mn-ea"/>
                <a:cs typeface="Segoe UI Light" panose="020B0502040204020203" pitchFamily="34" charset="0"/>
              </a:rPr>
              <a:t>noluisse</a:t>
            </a: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 </a:t>
            </a:r>
            <a:r>
              <a:rPr kumimoji="0" lang="en-US" sz="1100" b="0" i="0" u="none" strike="noStrike" kern="1200" cap="none" spc="0" normalizeH="0" baseline="0" noProof="0" dirty="0" err="1">
                <a:ln>
                  <a:noFill/>
                </a:ln>
                <a:solidFill>
                  <a:prstClr val="white"/>
                </a:solidFill>
                <a:effectLst/>
                <a:uLnTx/>
                <a:uFillTx/>
                <a:latin typeface="Segoe UI Light" panose="020B0502040204020203" pitchFamily="34" charset="0"/>
                <a:ea typeface="+mn-ea"/>
                <a:cs typeface="Segoe UI Light" panose="020B0502040204020203" pitchFamily="34" charset="0"/>
              </a:rPr>
              <a:t>qualisque</a:t>
            </a: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 duo </a:t>
            </a:r>
            <a:r>
              <a:rPr kumimoji="0" lang="en-US" sz="1100" b="0" i="0" u="none" strike="noStrike" kern="1200" cap="none" spc="0" normalizeH="0" baseline="0" noProof="0" dirty="0" err="1">
                <a:ln>
                  <a:noFill/>
                </a:ln>
                <a:solidFill>
                  <a:prstClr val="white"/>
                </a:solidFill>
                <a:effectLst/>
                <a:uLnTx/>
                <a:uFillTx/>
                <a:latin typeface="Segoe UI Light" panose="020B0502040204020203" pitchFamily="34" charset="0"/>
                <a:ea typeface="+mn-ea"/>
                <a:cs typeface="Segoe UI Light" panose="020B0502040204020203" pitchFamily="34" charset="0"/>
              </a:rPr>
              <a:t>vidit</a:t>
            </a: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 </a:t>
            </a:r>
            <a:r>
              <a:rPr kumimoji="0" lang="en-US" sz="1100" b="0" i="0" u="none" strike="noStrike" kern="1200" cap="none" spc="0" normalizeH="0" baseline="0" noProof="0" dirty="0" err="1">
                <a:ln>
                  <a:noFill/>
                </a:ln>
                <a:solidFill>
                  <a:prstClr val="white"/>
                </a:solidFill>
                <a:effectLst/>
                <a:uLnTx/>
                <a:uFillTx/>
                <a:latin typeface="Segoe UI Light" panose="020B0502040204020203" pitchFamily="34" charset="0"/>
                <a:ea typeface="+mn-ea"/>
                <a:cs typeface="Segoe UI Light" panose="020B0502040204020203" pitchFamily="34" charset="0"/>
              </a:rPr>
              <a:t>doctus</a:t>
            </a: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 </a:t>
            </a:r>
            <a:r>
              <a:rPr kumimoji="0" lang="en-US" sz="1100" b="0" i="0" u="none" strike="noStrike" kern="1200" cap="none" spc="0" normalizeH="0" baseline="0" noProof="0" dirty="0" err="1">
                <a:ln>
                  <a:noFill/>
                </a:ln>
                <a:solidFill>
                  <a:prstClr val="white"/>
                </a:solidFill>
                <a:effectLst/>
                <a:uLnTx/>
                <a:uFillTx/>
                <a:latin typeface="Segoe UI Light" panose="020B0502040204020203" pitchFamily="34" charset="0"/>
                <a:ea typeface="+mn-ea"/>
                <a:cs typeface="Segoe UI Light" panose="020B0502040204020203" pitchFamily="34" charset="0"/>
              </a:rPr>
              <a:t>conceptam</a:t>
            </a: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 an. </a:t>
            </a:r>
          </a:p>
        </p:txBody>
      </p:sp>
      <p:grpSp>
        <p:nvGrpSpPr>
          <p:cNvPr id="29" name="Group 28"/>
          <p:cNvGrpSpPr/>
          <p:nvPr/>
        </p:nvGrpSpPr>
        <p:grpSpPr>
          <a:xfrm>
            <a:off x="2922976" y="5309400"/>
            <a:ext cx="1491457" cy="412506"/>
            <a:chOff x="4400152" y="5396236"/>
            <a:chExt cx="1491457" cy="412506"/>
          </a:xfrm>
        </p:grpSpPr>
        <p:sp>
          <p:nvSpPr>
            <p:cNvPr id="30" name="Rectangle: Rounded Corners 29"/>
            <p:cNvSpPr/>
            <p:nvPr/>
          </p:nvSpPr>
          <p:spPr>
            <a:xfrm>
              <a:off x="4451746" y="5426761"/>
              <a:ext cx="1388270" cy="351459"/>
            </a:xfrm>
            <a:prstGeom prst="roundRect">
              <a:avLst>
                <a:gd name="adj" fmla="val 50000"/>
              </a:avLst>
            </a:prstGeom>
            <a:ln>
              <a:noFill/>
            </a:ln>
            <a:effectLst>
              <a:outerShdw blurRad="368300" dist="38100" dir="5400000" sx="106000" sy="106000" algn="t"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Rounded Corners 30"/>
            <p:cNvSpPr/>
            <p:nvPr/>
          </p:nvSpPr>
          <p:spPr>
            <a:xfrm>
              <a:off x="4400152" y="5396236"/>
              <a:ext cx="1491457" cy="412506"/>
            </a:xfrm>
            <a:prstGeom prst="roundRect">
              <a:avLst>
                <a:gd name="adj" fmla="val 50000"/>
              </a:avLst>
            </a:prstGeom>
            <a:noFill/>
          </p:spPr>
          <p:txBody>
            <a:bodyPr wrap="square" anchor="ctr">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Purchase</a:t>
              </a:r>
            </a:p>
          </p:txBody>
        </p:sp>
      </p:grpSp>
      <p:sp>
        <p:nvSpPr>
          <p:cNvPr id="32" name="Rectangle 31"/>
          <p:cNvSpPr/>
          <p:nvPr/>
        </p:nvSpPr>
        <p:spPr>
          <a:xfrm>
            <a:off x="4748807" y="2622464"/>
            <a:ext cx="2396836" cy="1200329"/>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6000" b="0" i="0" u="none" strike="noStrike" kern="1200" cap="none" spc="0" normalizeH="0" baseline="30000" noProof="0" dirty="0">
                <a:ln>
                  <a:noFill/>
                </a:ln>
                <a:solidFill>
                  <a:prstClr val="white"/>
                </a:solidFill>
                <a:effectLst/>
                <a:uLnTx/>
                <a:uFillTx/>
                <a:latin typeface="Montserrat" panose="00000500000000000000" pitchFamily="50" charset="0"/>
                <a:ea typeface="+mn-ea"/>
                <a:cs typeface="Segoe UI" panose="020B0502040204020203" pitchFamily="34" charset="0"/>
              </a:rPr>
              <a:t>$</a:t>
            </a:r>
            <a:r>
              <a:rPr kumimoji="0" lang="en-US" sz="6000" b="0" i="0" u="none" strike="noStrike" kern="1200" cap="none" spc="0" normalizeH="0" baseline="0" noProof="0" dirty="0">
                <a:ln>
                  <a:noFill/>
                </a:ln>
                <a:solidFill>
                  <a:prstClr val="white"/>
                </a:solidFill>
                <a:effectLst/>
                <a:uLnTx/>
                <a:uFillTx/>
                <a:latin typeface="Montserrat" panose="00000500000000000000" pitchFamily="50" charset="0"/>
                <a:ea typeface="+mn-ea"/>
                <a:cs typeface="Segoe UI" panose="020B0502040204020203" pitchFamily="34" charset="0"/>
              </a:rPr>
              <a:t>98</a:t>
            </a:r>
            <a:r>
              <a:rPr kumimoji="0" lang="en-US" sz="1400" b="0" i="0" u="none" strike="noStrike" kern="1200" cap="none" spc="0" normalizeH="0" baseline="0" noProof="0" dirty="0">
                <a:ln>
                  <a:noFill/>
                </a:ln>
                <a:solidFill>
                  <a:prstClr val="white"/>
                </a:solidFill>
                <a:effectLst/>
                <a:uLnTx/>
                <a:uFillTx/>
                <a:latin typeface="Montserrat Light" panose="00000400000000000000" pitchFamily="50" charset="0"/>
                <a:ea typeface="+mn-ea"/>
                <a:cs typeface="Segoe UI" panose="020B0502040204020203" pitchFamily="34" charset="0"/>
              </a:rPr>
              <a:t>/ pack</a:t>
            </a:r>
            <a:endParaRPr kumimoji="0" lang="en-US" sz="6000" b="0" i="0" u="none" strike="noStrike" kern="1200" cap="none" spc="0" normalizeH="0" baseline="0" noProof="0" dirty="0">
              <a:ln>
                <a:noFill/>
              </a:ln>
              <a:solidFill>
                <a:prstClr val="white"/>
              </a:solidFill>
              <a:effectLst/>
              <a:uLnTx/>
              <a:uFillTx/>
              <a:latin typeface="Montserrat Light" panose="00000400000000000000" pitchFamily="50" charset="0"/>
              <a:ea typeface="+mn-ea"/>
              <a:cs typeface="Segoe UI" panose="020B0502040204020203" pitchFamily="34" charset="0"/>
            </a:endParaRPr>
          </a:p>
        </p:txBody>
      </p:sp>
      <p:sp>
        <p:nvSpPr>
          <p:cNvPr id="33" name="Rectangle 32"/>
          <p:cNvSpPr/>
          <p:nvPr/>
        </p:nvSpPr>
        <p:spPr>
          <a:xfrm>
            <a:off x="4748807" y="3723946"/>
            <a:ext cx="2593440" cy="333617"/>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400" b="0" i="0" u="none" strike="noStrike" kern="1200" cap="none" spc="300" normalizeH="0" baseline="0" noProof="0" dirty="0">
                <a:ln>
                  <a:noFill/>
                </a:ln>
                <a:solidFill>
                  <a:prstClr val="white"/>
                </a:solidFill>
                <a:effectLst/>
                <a:uLnTx/>
                <a:uFillTx/>
                <a:latin typeface="Montserrat SemiBold" panose="00000700000000000000" pitchFamily="50" charset="0"/>
                <a:ea typeface="+mn-ea"/>
                <a:cs typeface="Segoe UI" panose="020B0502040204020203" pitchFamily="34" charset="0"/>
              </a:rPr>
              <a:t>PACKET 2</a:t>
            </a:r>
          </a:p>
        </p:txBody>
      </p:sp>
      <p:sp>
        <p:nvSpPr>
          <p:cNvPr id="34" name="Rectangle 33"/>
          <p:cNvSpPr/>
          <p:nvPr/>
        </p:nvSpPr>
        <p:spPr>
          <a:xfrm>
            <a:off x="4748808" y="4237577"/>
            <a:ext cx="2593439" cy="701731"/>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Lorem ipsum dolor sit </a:t>
            </a:r>
            <a:r>
              <a:rPr kumimoji="0" lang="en-US" sz="1100" b="0" i="0" u="none" strike="noStrike" kern="1200" cap="none" spc="0" normalizeH="0" baseline="0" noProof="0" dirty="0" err="1">
                <a:ln>
                  <a:noFill/>
                </a:ln>
                <a:solidFill>
                  <a:prstClr val="white"/>
                </a:solidFill>
                <a:effectLst/>
                <a:uLnTx/>
                <a:uFillTx/>
                <a:latin typeface="Segoe UI Light" panose="020B0502040204020203" pitchFamily="34" charset="0"/>
                <a:ea typeface="+mn-ea"/>
                <a:cs typeface="Segoe UI Light" panose="020B0502040204020203" pitchFamily="34" charset="0"/>
              </a:rPr>
              <a:t>amet</a:t>
            </a: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 </a:t>
            </a:r>
            <a:r>
              <a:rPr kumimoji="0" lang="en-US" sz="1100" b="0" i="0" u="none" strike="noStrike" kern="1200" cap="none" spc="0" normalizeH="0" baseline="0" noProof="0" dirty="0" err="1">
                <a:ln>
                  <a:noFill/>
                </a:ln>
                <a:solidFill>
                  <a:prstClr val="white"/>
                </a:solidFill>
                <a:effectLst/>
                <a:uLnTx/>
                <a:uFillTx/>
                <a:latin typeface="Segoe UI Light" panose="020B0502040204020203" pitchFamily="34" charset="0"/>
                <a:ea typeface="+mn-ea"/>
                <a:cs typeface="Segoe UI Light" panose="020B0502040204020203" pitchFamily="34" charset="0"/>
              </a:rPr>
              <a:t>mel</a:t>
            </a: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 ne </a:t>
            </a:r>
            <a:r>
              <a:rPr kumimoji="0" lang="en-US" sz="1100" b="0" i="0" u="none" strike="noStrike" kern="1200" cap="none" spc="0" normalizeH="0" baseline="0" noProof="0" dirty="0" err="1">
                <a:ln>
                  <a:noFill/>
                </a:ln>
                <a:solidFill>
                  <a:prstClr val="white"/>
                </a:solidFill>
                <a:effectLst/>
                <a:uLnTx/>
                <a:uFillTx/>
                <a:latin typeface="Segoe UI Light" panose="020B0502040204020203" pitchFamily="34" charset="0"/>
                <a:ea typeface="+mn-ea"/>
                <a:cs typeface="Segoe UI Light" panose="020B0502040204020203" pitchFamily="34" charset="0"/>
              </a:rPr>
              <a:t>numquam</a:t>
            </a: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 </a:t>
            </a:r>
            <a:r>
              <a:rPr kumimoji="0" lang="en-US" sz="1100" b="0" i="0" u="none" strike="noStrike" kern="1200" cap="none" spc="0" normalizeH="0" baseline="0" noProof="0" dirty="0" err="1">
                <a:ln>
                  <a:noFill/>
                </a:ln>
                <a:solidFill>
                  <a:prstClr val="white"/>
                </a:solidFill>
                <a:effectLst/>
                <a:uLnTx/>
                <a:uFillTx/>
                <a:latin typeface="Segoe UI Light" panose="020B0502040204020203" pitchFamily="34" charset="0"/>
                <a:ea typeface="+mn-ea"/>
                <a:cs typeface="Segoe UI Light" panose="020B0502040204020203" pitchFamily="34" charset="0"/>
              </a:rPr>
              <a:t>noluisse</a:t>
            </a: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 </a:t>
            </a:r>
            <a:r>
              <a:rPr kumimoji="0" lang="en-US" sz="1100" b="0" i="0" u="none" strike="noStrike" kern="1200" cap="none" spc="0" normalizeH="0" baseline="0" noProof="0" dirty="0" err="1">
                <a:ln>
                  <a:noFill/>
                </a:ln>
                <a:solidFill>
                  <a:prstClr val="white"/>
                </a:solidFill>
                <a:effectLst/>
                <a:uLnTx/>
                <a:uFillTx/>
                <a:latin typeface="Segoe UI Light" panose="020B0502040204020203" pitchFamily="34" charset="0"/>
                <a:ea typeface="+mn-ea"/>
                <a:cs typeface="Segoe UI Light" panose="020B0502040204020203" pitchFamily="34" charset="0"/>
              </a:rPr>
              <a:t>qualisque</a:t>
            </a: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 duo </a:t>
            </a:r>
            <a:r>
              <a:rPr kumimoji="0" lang="en-US" sz="1100" b="0" i="0" u="none" strike="noStrike" kern="1200" cap="none" spc="0" normalizeH="0" baseline="0" noProof="0" dirty="0" err="1">
                <a:ln>
                  <a:noFill/>
                </a:ln>
                <a:solidFill>
                  <a:prstClr val="white"/>
                </a:solidFill>
                <a:effectLst/>
                <a:uLnTx/>
                <a:uFillTx/>
                <a:latin typeface="Segoe UI Light" panose="020B0502040204020203" pitchFamily="34" charset="0"/>
                <a:ea typeface="+mn-ea"/>
                <a:cs typeface="Segoe UI Light" panose="020B0502040204020203" pitchFamily="34" charset="0"/>
              </a:rPr>
              <a:t>vidit</a:t>
            </a: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 </a:t>
            </a:r>
            <a:r>
              <a:rPr kumimoji="0" lang="en-US" sz="1100" b="0" i="0" u="none" strike="noStrike" kern="1200" cap="none" spc="0" normalizeH="0" baseline="0" noProof="0" dirty="0" err="1">
                <a:ln>
                  <a:noFill/>
                </a:ln>
                <a:solidFill>
                  <a:prstClr val="white"/>
                </a:solidFill>
                <a:effectLst/>
                <a:uLnTx/>
                <a:uFillTx/>
                <a:latin typeface="Segoe UI Light" panose="020B0502040204020203" pitchFamily="34" charset="0"/>
                <a:ea typeface="+mn-ea"/>
                <a:cs typeface="Segoe UI Light" panose="020B0502040204020203" pitchFamily="34" charset="0"/>
              </a:rPr>
              <a:t>doctus</a:t>
            </a: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 </a:t>
            </a:r>
            <a:r>
              <a:rPr kumimoji="0" lang="en-US" sz="1100" b="0" i="0" u="none" strike="noStrike" kern="1200" cap="none" spc="0" normalizeH="0" baseline="0" noProof="0" dirty="0" err="1">
                <a:ln>
                  <a:noFill/>
                </a:ln>
                <a:solidFill>
                  <a:prstClr val="white"/>
                </a:solidFill>
                <a:effectLst/>
                <a:uLnTx/>
                <a:uFillTx/>
                <a:latin typeface="Segoe UI Light" panose="020B0502040204020203" pitchFamily="34" charset="0"/>
                <a:ea typeface="+mn-ea"/>
                <a:cs typeface="Segoe UI Light" panose="020B0502040204020203" pitchFamily="34" charset="0"/>
              </a:rPr>
              <a:t>conceptam</a:t>
            </a: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 an. </a:t>
            </a:r>
          </a:p>
        </p:txBody>
      </p:sp>
      <p:grpSp>
        <p:nvGrpSpPr>
          <p:cNvPr id="35" name="Group 34"/>
          <p:cNvGrpSpPr/>
          <p:nvPr/>
        </p:nvGrpSpPr>
        <p:grpSpPr>
          <a:xfrm>
            <a:off x="5894774" y="5309400"/>
            <a:ext cx="1491457" cy="412506"/>
            <a:chOff x="4400152" y="5396236"/>
            <a:chExt cx="1491457" cy="412506"/>
          </a:xfrm>
        </p:grpSpPr>
        <p:sp>
          <p:nvSpPr>
            <p:cNvPr id="36" name="Rectangle: Rounded Corners 35"/>
            <p:cNvSpPr/>
            <p:nvPr/>
          </p:nvSpPr>
          <p:spPr>
            <a:xfrm>
              <a:off x="4451746" y="5426761"/>
              <a:ext cx="1388270" cy="351459"/>
            </a:xfrm>
            <a:prstGeom prst="roundRect">
              <a:avLst>
                <a:gd name="adj" fmla="val 50000"/>
              </a:avLst>
            </a:prstGeom>
            <a:solidFill>
              <a:schemeClr val="accent4"/>
            </a:solidFill>
            <a:ln>
              <a:noFill/>
            </a:ln>
            <a:effectLst>
              <a:outerShdw blurRad="749300" dist="38100" dir="5400000" sx="119000" sy="119000" algn="t"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Rectangle: Rounded Corners 36"/>
            <p:cNvSpPr/>
            <p:nvPr/>
          </p:nvSpPr>
          <p:spPr>
            <a:xfrm>
              <a:off x="4400152" y="5396236"/>
              <a:ext cx="1491457" cy="412506"/>
            </a:xfrm>
            <a:prstGeom prst="roundRect">
              <a:avLst>
                <a:gd name="adj" fmla="val 50000"/>
              </a:avLst>
            </a:prstGeom>
            <a:noFill/>
          </p:spPr>
          <p:txBody>
            <a:bodyPr wrap="square" anchor="ctr">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Purchase</a:t>
              </a:r>
            </a:p>
          </p:txBody>
        </p:sp>
      </p:grpSp>
      <p:sp>
        <p:nvSpPr>
          <p:cNvPr id="38" name="Rectangle 37"/>
          <p:cNvSpPr/>
          <p:nvPr/>
        </p:nvSpPr>
        <p:spPr>
          <a:xfrm>
            <a:off x="7752714" y="2622464"/>
            <a:ext cx="2585831" cy="1200329"/>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6000" b="0" i="0" u="none" strike="noStrike" kern="1200" cap="none" spc="0" normalizeH="0" baseline="30000" noProof="0" dirty="0">
                <a:ln>
                  <a:noFill/>
                </a:ln>
                <a:solidFill>
                  <a:prstClr val="white"/>
                </a:solidFill>
                <a:effectLst/>
                <a:uLnTx/>
                <a:uFillTx/>
                <a:latin typeface="Montserrat" panose="00000500000000000000" pitchFamily="50" charset="0"/>
                <a:ea typeface="+mn-ea"/>
                <a:cs typeface="Segoe UI" panose="020B0502040204020203" pitchFamily="34" charset="0"/>
              </a:rPr>
              <a:t>$</a:t>
            </a:r>
            <a:r>
              <a:rPr kumimoji="0" lang="en-US" sz="6000" b="0" i="0" u="none" strike="noStrike" kern="1200" cap="none" spc="0" normalizeH="0" baseline="0" noProof="0" dirty="0">
                <a:ln>
                  <a:noFill/>
                </a:ln>
                <a:solidFill>
                  <a:prstClr val="white"/>
                </a:solidFill>
                <a:effectLst/>
                <a:uLnTx/>
                <a:uFillTx/>
                <a:latin typeface="Montserrat" panose="00000500000000000000" pitchFamily="50" charset="0"/>
                <a:ea typeface="+mn-ea"/>
                <a:cs typeface="Segoe UI" panose="020B0502040204020203" pitchFamily="34" charset="0"/>
              </a:rPr>
              <a:t>150</a:t>
            </a:r>
            <a:r>
              <a:rPr kumimoji="0" lang="en-US" sz="1400" b="0" i="0" u="none" strike="noStrike" kern="1200" cap="none" spc="0" normalizeH="0" baseline="0" noProof="0" dirty="0">
                <a:ln>
                  <a:noFill/>
                </a:ln>
                <a:solidFill>
                  <a:prstClr val="white"/>
                </a:solidFill>
                <a:effectLst/>
                <a:uLnTx/>
                <a:uFillTx/>
                <a:latin typeface="Montserrat Light" panose="00000400000000000000" pitchFamily="50" charset="0"/>
                <a:ea typeface="+mn-ea"/>
                <a:cs typeface="Segoe UI" panose="020B0502040204020203" pitchFamily="34" charset="0"/>
              </a:rPr>
              <a:t>/ pack</a:t>
            </a:r>
            <a:endParaRPr kumimoji="0" lang="en-US" sz="6000" b="0" i="0" u="none" strike="noStrike" kern="1200" cap="none" spc="0" normalizeH="0" baseline="0" noProof="0" dirty="0">
              <a:ln>
                <a:noFill/>
              </a:ln>
              <a:solidFill>
                <a:prstClr val="white"/>
              </a:solidFill>
              <a:effectLst/>
              <a:uLnTx/>
              <a:uFillTx/>
              <a:latin typeface="Montserrat Light" panose="00000400000000000000" pitchFamily="50" charset="0"/>
              <a:ea typeface="+mn-ea"/>
              <a:cs typeface="Segoe UI" panose="020B0502040204020203" pitchFamily="34" charset="0"/>
            </a:endParaRPr>
          </a:p>
        </p:txBody>
      </p:sp>
      <p:sp>
        <p:nvSpPr>
          <p:cNvPr id="39" name="Rectangle 38"/>
          <p:cNvSpPr/>
          <p:nvPr/>
        </p:nvSpPr>
        <p:spPr>
          <a:xfrm>
            <a:off x="7752715" y="3723946"/>
            <a:ext cx="2593440" cy="333617"/>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400" b="0" i="0" u="none" strike="noStrike" kern="1200" cap="none" spc="300" normalizeH="0" baseline="0" noProof="0" dirty="0">
                <a:ln>
                  <a:noFill/>
                </a:ln>
                <a:solidFill>
                  <a:prstClr val="white"/>
                </a:solidFill>
                <a:effectLst/>
                <a:uLnTx/>
                <a:uFillTx/>
                <a:latin typeface="Montserrat SemiBold" panose="00000700000000000000" pitchFamily="50" charset="0"/>
                <a:ea typeface="+mn-ea"/>
                <a:cs typeface="Segoe UI" panose="020B0502040204020203" pitchFamily="34" charset="0"/>
              </a:rPr>
              <a:t>PACKET 3</a:t>
            </a:r>
          </a:p>
        </p:txBody>
      </p:sp>
      <p:sp>
        <p:nvSpPr>
          <p:cNvPr id="40" name="Rectangle 39"/>
          <p:cNvSpPr/>
          <p:nvPr/>
        </p:nvSpPr>
        <p:spPr>
          <a:xfrm>
            <a:off x="7752716" y="4237577"/>
            <a:ext cx="2593439" cy="701731"/>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Lorem ipsum dolor sit </a:t>
            </a:r>
            <a:r>
              <a:rPr kumimoji="0" lang="en-US" sz="1100" b="0" i="0" u="none" strike="noStrike" kern="1200" cap="none" spc="0" normalizeH="0" baseline="0" noProof="0" dirty="0" err="1">
                <a:ln>
                  <a:noFill/>
                </a:ln>
                <a:solidFill>
                  <a:prstClr val="white"/>
                </a:solidFill>
                <a:effectLst/>
                <a:uLnTx/>
                <a:uFillTx/>
                <a:latin typeface="Segoe UI Light" panose="020B0502040204020203" pitchFamily="34" charset="0"/>
                <a:ea typeface="+mn-ea"/>
                <a:cs typeface="Segoe UI Light" panose="020B0502040204020203" pitchFamily="34" charset="0"/>
              </a:rPr>
              <a:t>amet</a:t>
            </a: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 </a:t>
            </a:r>
            <a:r>
              <a:rPr kumimoji="0" lang="en-US" sz="1100" b="0" i="0" u="none" strike="noStrike" kern="1200" cap="none" spc="0" normalizeH="0" baseline="0" noProof="0" dirty="0" err="1">
                <a:ln>
                  <a:noFill/>
                </a:ln>
                <a:solidFill>
                  <a:prstClr val="white"/>
                </a:solidFill>
                <a:effectLst/>
                <a:uLnTx/>
                <a:uFillTx/>
                <a:latin typeface="Segoe UI Light" panose="020B0502040204020203" pitchFamily="34" charset="0"/>
                <a:ea typeface="+mn-ea"/>
                <a:cs typeface="Segoe UI Light" panose="020B0502040204020203" pitchFamily="34" charset="0"/>
              </a:rPr>
              <a:t>mel</a:t>
            </a: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 ne </a:t>
            </a:r>
            <a:r>
              <a:rPr kumimoji="0" lang="en-US" sz="1100" b="0" i="0" u="none" strike="noStrike" kern="1200" cap="none" spc="0" normalizeH="0" baseline="0" noProof="0" dirty="0" err="1">
                <a:ln>
                  <a:noFill/>
                </a:ln>
                <a:solidFill>
                  <a:prstClr val="white"/>
                </a:solidFill>
                <a:effectLst/>
                <a:uLnTx/>
                <a:uFillTx/>
                <a:latin typeface="Segoe UI Light" panose="020B0502040204020203" pitchFamily="34" charset="0"/>
                <a:ea typeface="+mn-ea"/>
                <a:cs typeface="Segoe UI Light" panose="020B0502040204020203" pitchFamily="34" charset="0"/>
              </a:rPr>
              <a:t>numquam</a:t>
            </a: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 </a:t>
            </a:r>
            <a:r>
              <a:rPr kumimoji="0" lang="en-US" sz="1100" b="0" i="0" u="none" strike="noStrike" kern="1200" cap="none" spc="0" normalizeH="0" baseline="0" noProof="0" dirty="0" err="1">
                <a:ln>
                  <a:noFill/>
                </a:ln>
                <a:solidFill>
                  <a:prstClr val="white"/>
                </a:solidFill>
                <a:effectLst/>
                <a:uLnTx/>
                <a:uFillTx/>
                <a:latin typeface="Segoe UI Light" panose="020B0502040204020203" pitchFamily="34" charset="0"/>
                <a:ea typeface="+mn-ea"/>
                <a:cs typeface="Segoe UI Light" panose="020B0502040204020203" pitchFamily="34" charset="0"/>
              </a:rPr>
              <a:t>noluisse</a:t>
            </a: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 </a:t>
            </a:r>
            <a:r>
              <a:rPr kumimoji="0" lang="en-US" sz="1100" b="0" i="0" u="none" strike="noStrike" kern="1200" cap="none" spc="0" normalizeH="0" baseline="0" noProof="0" dirty="0" err="1">
                <a:ln>
                  <a:noFill/>
                </a:ln>
                <a:solidFill>
                  <a:prstClr val="white"/>
                </a:solidFill>
                <a:effectLst/>
                <a:uLnTx/>
                <a:uFillTx/>
                <a:latin typeface="Segoe UI Light" panose="020B0502040204020203" pitchFamily="34" charset="0"/>
                <a:ea typeface="+mn-ea"/>
                <a:cs typeface="Segoe UI Light" panose="020B0502040204020203" pitchFamily="34" charset="0"/>
              </a:rPr>
              <a:t>qualisque</a:t>
            </a: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 duo </a:t>
            </a:r>
            <a:r>
              <a:rPr kumimoji="0" lang="en-US" sz="1100" b="0" i="0" u="none" strike="noStrike" kern="1200" cap="none" spc="0" normalizeH="0" baseline="0" noProof="0" dirty="0" err="1">
                <a:ln>
                  <a:noFill/>
                </a:ln>
                <a:solidFill>
                  <a:prstClr val="white"/>
                </a:solidFill>
                <a:effectLst/>
                <a:uLnTx/>
                <a:uFillTx/>
                <a:latin typeface="Segoe UI Light" panose="020B0502040204020203" pitchFamily="34" charset="0"/>
                <a:ea typeface="+mn-ea"/>
                <a:cs typeface="Segoe UI Light" panose="020B0502040204020203" pitchFamily="34" charset="0"/>
              </a:rPr>
              <a:t>vidit</a:t>
            </a: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 </a:t>
            </a:r>
            <a:r>
              <a:rPr kumimoji="0" lang="en-US" sz="1100" b="0" i="0" u="none" strike="noStrike" kern="1200" cap="none" spc="0" normalizeH="0" baseline="0" noProof="0" dirty="0" err="1">
                <a:ln>
                  <a:noFill/>
                </a:ln>
                <a:solidFill>
                  <a:prstClr val="white"/>
                </a:solidFill>
                <a:effectLst/>
                <a:uLnTx/>
                <a:uFillTx/>
                <a:latin typeface="Segoe UI Light" panose="020B0502040204020203" pitchFamily="34" charset="0"/>
                <a:ea typeface="+mn-ea"/>
                <a:cs typeface="Segoe UI Light" panose="020B0502040204020203" pitchFamily="34" charset="0"/>
              </a:rPr>
              <a:t>doctus</a:t>
            </a: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 </a:t>
            </a:r>
            <a:r>
              <a:rPr kumimoji="0" lang="en-US" sz="1100" b="0" i="0" u="none" strike="noStrike" kern="1200" cap="none" spc="0" normalizeH="0" baseline="0" noProof="0" dirty="0" err="1">
                <a:ln>
                  <a:noFill/>
                </a:ln>
                <a:solidFill>
                  <a:prstClr val="white"/>
                </a:solidFill>
                <a:effectLst/>
                <a:uLnTx/>
                <a:uFillTx/>
                <a:latin typeface="Segoe UI Light" panose="020B0502040204020203" pitchFamily="34" charset="0"/>
                <a:ea typeface="+mn-ea"/>
                <a:cs typeface="Segoe UI Light" panose="020B0502040204020203" pitchFamily="34" charset="0"/>
              </a:rPr>
              <a:t>conceptam</a:t>
            </a: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 an. </a:t>
            </a:r>
          </a:p>
        </p:txBody>
      </p:sp>
      <p:grpSp>
        <p:nvGrpSpPr>
          <p:cNvPr id="41" name="Group 40"/>
          <p:cNvGrpSpPr/>
          <p:nvPr/>
        </p:nvGrpSpPr>
        <p:grpSpPr>
          <a:xfrm>
            <a:off x="8898682" y="5309400"/>
            <a:ext cx="1491457" cy="412506"/>
            <a:chOff x="4400152" y="5396236"/>
            <a:chExt cx="1491457" cy="412506"/>
          </a:xfrm>
        </p:grpSpPr>
        <p:sp>
          <p:nvSpPr>
            <p:cNvPr id="42" name="Rectangle: Rounded Corners 41"/>
            <p:cNvSpPr/>
            <p:nvPr/>
          </p:nvSpPr>
          <p:spPr>
            <a:xfrm>
              <a:off x="4451746" y="5426761"/>
              <a:ext cx="1388270" cy="351459"/>
            </a:xfrm>
            <a:prstGeom prst="roundRect">
              <a:avLst>
                <a:gd name="adj" fmla="val 50000"/>
              </a:avLst>
            </a:prstGeom>
            <a:solidFill>
              <a:schemeClr val="accent6"/>
            </a:solidFill>
            <a:ln>
              <a:noFill/>
            </a:ln>
            <a:effectLst>
              <a:outerShdw blurRad="482600" dist="38100" dir="5400000" sx="115000" sy="115000" algn="t"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Rounded Corners 42"/>
            <p:cNvSpPr/>
            <p:nvPr/>
          </p:nvSpPr>
          <p:spPr>
            <a:xfrm>
              <a:off x="4400152" y="5396236"/>
              <a:ext cx="1491457" cy="412506"/>
            </a:xfrm>
            <a:prstGeom prst="roundRect">
              <a:avLst>
                <a:gd name="adj" fmla="val 50000"/>
              </a:avLst>
            </a:prstGeom>
            <a:noFill/>
          </p:spPr>
          <p:txBody>
            <a:bodyPr wrap="square" anchor="ctr">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Purchase</a:t>
              </a:r>
            </a:p>
          </p:txBody>
        </p:sp>
      </p:grpSp>
    </p:spTree>
    <p:extLst>
      <p:ext uri="{BB962C8B-B14F-4D97-AF65-F5344CB8AC3E}">
        <p14:creationId xmlns:p14="http://schemas.microsoft.com/office/powerpoint/2010/main" val="664485312"/>
      </p:ext>
    </p:extLst>
  </p:cSld>
  <p:clrMapOvr>
    <a:masterClrMapping/>
  </p:clrMapOvr>
  <mc:AlternateContent xmlns:mc="http://schemas.openxmlformats.org/markup-compatibility/2006" xmlns:p14="http://schemas.microsoft.com/office/powerpoint/2010/main">
    <mc:Choice Requires="p14">
      <p:transition spd="slow" p14:dur="2000">
        <p14:prism dir="u" isContent="1"/>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占位符 35">
            <a:extLst>
              <a:ext uri="{FF2B5EF4-FFF2-40B4-BE49-F238E27FC236}">
                <a16:creationId xmlns:a16="http://schemas.microsoft.com/office/drawing/2014/main" xmlns="" id="{815E00B5-C498-47AE-BD12-D64808E3C8D6}"/>
              </a:ext>
            </a:extLst>
          </p:cNvPr>
          <p:cNvPicPr>
            <a:picLocks noGrp="1" noChangeAspect="1"/>
          </p:cNvPicPr>
          <p:nvPr>
            <p:ph type="pic" sz="quarter" idx="10"/>
          </p:nvPr>
        </p:nvPicPr>
        <p:blipFill rotWithShape="1">
          <a:blip r:embed="rId2" cstate="email">
            <a:extLst>
              <a:ext uri="{28A0092B-C50C-407E-A947-70E740481C1C}">
                <a14:useLocalDpi xmlns:a14="http://schemas.microsoft.com/office/drawing/2010/main"/>
              </a:ext>
            </a:extLst>
          </a:blip>
          <a:srcRect/>
          <a:stretch/>
        </p:blipFill>
        <p:spPr>
          <a:xfrm>
            <a:off x="0" y="-1"/>
            <a:ext cx="12192000" cy="3784601"/>
          </a:xfrm>
        </p:spPr>
      </p:pic>
      <p:sp>
        <p:nvSpPr>
          <p:cNvPr id="5" name="Rectangle 4"/>
          <p:cNvSpPr/>
          <p:nvPr/>
        </p:nvSpPr>
        <p:spPr>
          <a:xfrm>
            <a:off x="520056" y="4810764"/>
            <a:ext cx="2519190" cy="1200329"/>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id-ID" sz="12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Lorem ipsum dolor sit amet, consectetuer adipiscing elit, sed diam nonummy nibh euismod. Ut wisi enim ad minim veniam, quis nostrud exerci tation</a:t>
            </a:r>
            <a:r>
              <a:rPr kumimoji="0" lang="en-US" sz="12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a:t>
            </a:r>
          </a:p>
        </p:txBody>
      </p:sp>
      <p:sp>
        <p:nvSpPr>
          <p:cNvPr id="6" name="Rectangle 5"/>
          <p:cNvSpPr/>
          <p:nvPr/>
        </p:nvSpPr>
        <p:spPr>
          <a:xfrm>
            <a:off x="1413629" y="4127500"/>
            <a:ext cx="1850914" cy="683264"/>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lumMod val="75000"/>
                    <a:lumOff val="25000"/>
                  </a:prstClr>
                </a:solidFill>
                <a:effectLst/>
                <a:uLnTx/>
                <a:uFillTx/>
                <a:latin typeface="Segoe UI" panose="020B0502040204020203" pitchFamily="34" charset="0"/>
                <a:ea typeface="+mn-ea"/>
                <a:cs typeface="Segoe UI" panose="020B0502040204020203" pitchFamily="34" charset="0"/>
              </a:rPr>
              <a:t>Your Title Text</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lumMod val="75000"/>
                    <a:lumOff val="25000"/>
                  </a:prstClr>
                </a:solidFill>
                <a:effectLst/>
                <a:uLnTx/>
                <a:uFillTx/>
                <a:latin typeface="Segoe UI" panose="020B0502040204020203" pitchFamily="34" charset="0"/>
                <a:ea typeface="+mn-ea"/>
                <a:cs typeface="Segoe UI" panose="020B0502040204020203" pitchFamily="34" charset="0"/>
              </a:rPr>
              <a:t>Goes Here</a:t>
            </a:r>
            <a:endParaRPr kumimoji="0" lang="en-US" sz="1600" b="1" i="0" u="none" strike="noStrike" kern="1200" cap="none" spc="0" normalizeH="0" baseline="0" noProof="0" dirty="0">
              <a:ln>
                <a:noFill/>
              </a:ln>
              <a:solidFill>
                <a:prstClr val="white">
                  <a:lumMod val="65000"/>
                </a:prstClr>
              </a:solidFill>
              <a:effectLst/>
              <a:uLnTx/>
              <a:uFillTx/>
              <a:latin typeface="Segoe UI" panose="020B0502040204020203" pitchFamily="34" charset="0"/>
              <a:ea typeface="+mn-ea"/>
              <a:cs typeface="Segoe UI" panose="020B0502040204020203" pitchFamily="34" charset="0"/>
            </a:endParaRPr>
          </a:p>
        </p:txBody>
      </p:sp>
      <p:sp>
        <p:nvSpPr>
          <p:cNvPr id="8" name="Rectangle 7"/>
          <p:cNvSpPr/>
          <p:nvPr/>
        </p:nvSpPr>
        <p:spPr>
          <a:xfrm>
            <a:off x="3264543" y="4810764"/>
            <a:ext cx="2519190" cy="1200329"/>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id-ID" sz="12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Lorem ipsum dolor sit amet, consectetuer adipiscing elit, sed diam nonummy nibh euismod. Ut wisi enim ad minim veniam, quis nostrud exerci tation</a:t>
            </a:r>
            <a:r>
              <a:rPr kumimoji="0" lang="en-US" sz="12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a:t>
            </a:r>
          </a:p>
        </p:txBody>
      </p:sp>
      <p:sp>
        <p:nvSpPr>
          <p:cNvPr id="9" name="Rectangle 8"/>
          <p:cNvSpPr/>
          <p:nvPr/>
        </p:nvSpPr>
        <p:spPr>
          <a:xfrm>
            <a:off x="4158116" y="4127500"/>
            <a:ext cx="1850914" cy="683264"/>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lumMod val="75000"/>
                    <a:lumOff val="25000"/>
                  </a:prstClr>
                </a:solidFill>
                <a:effectLst/>
                <a:uLnTx/>
                <a:uFillTx/>
                <a:latin typeface="Segoe UI" panose="020B0502040204020203" pitchFamily="34" charset="0"/>
                <a:ea typeface="+mn-ea"/>
                <a:cs typeface="Segoe UI" panose="020B0502040204020203" pitchFamily="34" charset="0"/>
              </a:rPr>
              <a:t>Your Title Text</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lumMod val="75000"/>
                    <a:lumOff val="25000"/>
                  </a:prstClr>
                </a:solidFill>
                <a:effectLst/>
                <a:uLnTx/>
                <a:uFillTx/>
                <a:latin typeface="Segoe UI" panose="020B0502040204020203" pitchFamily="34" charset="0"/>
                <a:ea typeface="+mn-ea"/>
                <a:cs typeface="Segoe UI" panose="020B0502040204020203" pitchFamily="34" charset="0"/>
              </a:rPr>
              <a:t>Goes Here</a:t>
            </a:r>
            <a:endParaRPr kumimoji="0" lang="en-US" sz="1600" b="1" i="0" u="none" strike="noStrike" kern="1200" cap="none" spc="0" normalizeH="0" baseline="0" noProof="0" dirty="0">
              <a:ln>
                <a:noFill/>
              </a:ln>
              <a:solidFill>
                <a:prstClr val="white">
                  <a:lumMod val="65000"/>
                </a:prstClr>
              </a:solidFill>
              <a:effectLst/>
              <a:uLnTx/>
              <a:uFillTx/>
              <a:latin typeface="Segoe UI" panose="020B0502040204020203" pitchFamily="34" charset="0"/>
              <a:ea typeface="+mn-ea"/>
              <a:cs typeface="Segoe UI" panose="020B0502040204020203" pitchFamily="34" charset="0"/>
            </a:endParaRPr>
          </a:p>
        </p:txBody>
      </p:sp>
      <p:sp>
        <p:nvSpPr>
          <p:cNvPr id="11" name="Rectangle 10"/>
          <p:cNvSpPr/>
          <p:nvPr/>
        </p:nvSpPr>
        <p:spPr>
          <a:xfrm>
            <a:off x="6009030" y="4810764"/>
            <a:ext cx="2519190" cy="1200329"/>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id-ID" sz="12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Lorem ipsum dolor sit amet, consectetuer adipiscing elit, sed diam nonummy nibh euismod. Ut wisi enim ad minim veniam, quis nostrud exerci tation</a:t>
            </a:r>
            <a:r>
              <a:rPr kumimoji="0" lang="en-US" sz="12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a:t>
            </a:r>
          </a:p>
        </p:txBody>
      </p:sp>
      <p:sp>
        <p:nvSpPr>
          <p:cNvPr id="14" name="Rectangle 13"/>
          <p:cNvSpPr/>
          <p:nvPr/>
        </p:nvSpPr>
        <p:spPr>
          <a:xfrm>
            <a:off x="6902603" y="4127500"/>
            <a:ext cx="1850914" cy="683264"/>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lumMod val="75000"/>
                    <a:lumOff val="25000"/>
                  </a:prstClr>
                </a:solidFill>
                <a:effectLst/>
                <a:uLnTx/>
                <a:uFillTx/>
                <a:latin typeface="Segoe UI" panose="020B0502040204020203" pitchFamily="34" charset="0"/>
                <a:ea typeface="+mn-ea"/>
                <a:cs typeface="Segoe UI" panose="020B0502040204020203" pitchFamily="34" charset="0"/>
              </a:rPr>
              <a:t>Your Title Text</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lumMod val="75000"/>
                    <a:lumOff val="25000"/>
                  </a:prstClr>
                </a:solidFill>
                <a:effectLst/>
                <a:uLnTx/>
                <a:uFillTx/>
                <a:latin typeface="Segoe UI" panose="020B0502040204020203" pitchFamily="34" charset="0"/>
                <a:ea typeface="+mn-ea"/>
                <a:cs typeface="Segoe UI" panose="020B0502040204020203" pitchFamily="34" charset="0"/>
              </a:rPr>
              <a:t>Goes Here</a:t>
            </a:r>
            <a:endParaRPr kumimoji="0" lang="en-US" sz="1600" b="1" i="0" u="none" strike="noStrike" kern="1200" cap="none" spc="0" normalizeH="0" baseline="0" noProof="0" dirty="0">
              <a:ln>
                <a:noFill/>
              </a:ln>
              <a:solidFill>
                <a:prstClr val="white">
                  <a:lumMod val="65000"/>
                </a:prstClr>
              </a:solidFill>
              <a:effectLst/>
              <a:uLnTx/>
              <a:uFillTx/>
              <a:latin typeface="Segoe UI" panose="020B0502040204020203" pitchFamily="34" charset="0"/>
              <a:ea typeface="+mn-ea"/>
              <a:cs typeface="Segoe UI" panose="020B0502040204020203" pitchFamily="34" charset="0"/>
            </a:endParaRPr>
          </a:p>
        </p:txBody>
      </p:sp>
      <p:sp>
        <p:nvSpPr>
          <p:cNvPr id="16" name="Rectangle 15"/>
          <p:cNvSpPr/>
          <p:nvPr/>
        </p:nvSpPr>
        <p:spPr>
          <a:xfrm>
            <a:off x="8791687" y="4810764"/>
            <a:ext cx="2519190" cy="1200329"/>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id-ID" sz="12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Lorem ipsum dolor sit amet, consectetuer adipiscing elit, sed diam nonummy nibh euismod. Ut wisi enim ad minim veniam, quis nostrud exerci tation</a:t>
            </a:r>
            <a:r>
              <a:rPr kumimoji="0" lang="en-US" sz="12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a:t>
            </a:r>
          </a:p>
        </p:txBody>
      </p:sp>
      <p:sp>
        <p:nvSpPr>
          <p:cNvPr id="17" name="Rectangle 16"/>
          <p:cNvSpPr/>
          <p:nvPr/>
        </p:nvSpPr>
        <p:spPr>
          <a:xfrm>
            <a:off x="9685260" y="4127500"/>
            <a:ext cx="1706640" cy="683264"/>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lumMod val="75000"/>
                    <a:lumOff val="25000"/>
                  </a:prstClr>
                </a:solidFill>
                <a:effectLst/>
                <a:uLnTx/>
                <a:uFillTx/>
                <a:latin typeface="Segoe UI" panose="020B0502040204020203" pitchFamily="34" charset="0"/>
                <a:ea typeface="+mn-ea"/>
                <a:cs typeface="Segoe UI" panose="020B0502040204020203" pitchFamily="34" charset="0"/>
              </a:rPr>
              <a:t>Your Title Text</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lumMod val="75000"/>
                    <a:lumOff val="25000"/>
                  </a:prstClr>
                </a:solidFill>
                <a:effectLst/>
                <a:uLnTx/>
                <a:uFillTx/>
                <a:latin typeface="Segoe UI" panose="020B0502040204020203" pitchFamily="34" charset="0"/>
                <a:ea typeface="+mn-ea"/>
                <a:cs typeface="Segoe UI" panose="020B0502040204020203" pitchFamily="34" charset="0"/>
              </a:rPr>
              <a:t>Goes Here</a:t>
            </a:r>
            <a:endParaRPr kumimoji="0" lang="en-US" sz="1600" b="1" i="0" u="none" strike="noStrike" kern="1200" cap="none" spc="0" normalizeH="0" baseline="0" noProof="0" dirty="0">
              <a:ln>
                <a:noFill/>
              </a:ln>
              <a:solidFill>
                <a:prstClr val="white">
                  <a:lumMod val="65000"/>
                </a:prstClr>
              </a:solidFill>
              <a:effectLst/>
              <a:uLnTx/>
              <a:uFillTx/>
              <a:latin typeface="Segoe UI" panose="020B0502040204020203" pitchFamily="34" charset="0"/>
              <a:ea typeface="+mn-ea"/>
              <a:cs typeface="Segoe UI" panose="020B0502040204020203" pitchFamily="34" charset="0"/>
            </a:endParaRPr>
          </a:p>
        </p:txBody>
      </p:sp>
      <p:grpSp>
        <p:nvGrpSpPr>
          <p:cNvPr id="35" name="Group 34"/>
          <p:cNvGrpSpPr/>
          <p:nvPr/>
        </p:nvGrpSpPr>
        <p:grpSpPr>
          <a:xfrm>
            <a:off x="8872710" y="4127500"/>
            <a:ext cx="673100" cy="673100"/>
            <a:chOff x="8872710" y="4127500"/>
            <a:chExt cx="673100" cy="673100"/>
          </a:xfrm>
        </p:grpSpPr>
        <p:sp>
          <p:nvSpPr>
            <p:cNvPr id="15" name="Rectangle 14"/>
            <p:cNvSpPr/>
            <p:nvPr/>
          </p:nvSpPr>
          <p:spPr>
            <a:xfrm>
              <a:off x="8872710" y="4127500"/>
              <a:ext cx="673100" cy="6731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8" name="Group 17"/>
            <p:cNvGrpSpPr/>
            <p:nvPr/>
          </p:nvGrpSpPr>
          <p:grpSpPr>
            <a:xfrm>
              <a:off x="9094747" y="4305425"/>
              <a:ext cx="214514" cy="311924"/>
              <a:chOff x="10146507" y="3505994"/>
              <a:chExt cx="319881" cy="465138"/>
            </a:xfrm>
            <a:solidFill>
              <a:schemeClr val="bg1"/>
            </a:solidFill>
          </p:grpSpPr>
          <p:sp>
            <p:nvSpPr>
              <p:cNvPr id="19" name="AutoShape 30"/>
              <p:cNvSpPr>
                <a:spLocks/>
              </p:cNvSpPr>
              <p:nvPr/>
            </p:nvSpPr>
            <p:spPr bwMode="auto">
              <a:xfrm>
                <a:off x="10146507" y="3505994"/>
                <a:ext cx="319881" cy="465138"/>
              </a:xfrm>
              <a:custGeom>
                <a:avLst/>
                <a:gdLst>
                  <a:gd name="T0" fmla="*/ 10383 w 20767"/>
                  <a:gd name="T1" fmla="*/ 10800 h 21600"/>
                  <a:gd name="T2" fmla="*/ 10383 w 20767"/>
                  <a:gd name="T3" fmla="*/ 10800 h 21600"/>
                  <a:gd name="T4" fmla="*/ 10383 w 20767"/>
                  <a:gd name="T5" fmla="*/ 10800 h 21600"/>
                  <a:gd name="T6" fmla="*/ 10383 w 20767"/>
                  <a:gd name="T7" fmla="*/ 10800 h 21600"/>
                </a:gdLst>
                <a:ahLst/>
                <a:cxnLst>
                  <a:cxn ang="0">
                    <a:pos x="T0" y="T1"/>
                  </a:cxn>
                  <a:cxn ang="0">
                    <a:pos x="T2" y="T3"/>
                  </a:cxn>
                  <a:cxn ang="0">
                    <a:pos x="T4" y="T5"/>
                  </a:cxn>
                  <a:cxn ang="0">
                    <a:pos x="T6" y="T7"/>
                  </a:cxn>
                </a:cxnLst>
                <a:rect l="0" t="0" r="r" b="b"/>
                <a:pathLst>
                  <a:path w="20767" h="21600">
                    <a:moveTo>
                      <a:pt x="18566" y="16551"/>
                    </a:moveTo>
                    <a:cubicBezTo>
                      <a:pt x="17960" y="18284"/>
                      <a:pt x="17274" y="20249"/>
                      <a:pt x="9436" y="20249"/>
                    </a:cubicBezTo>
                    <a:cubicBezTo>
                      <a:pt x="4711" y="20249"/>
                      <a:pt x="1888" y="17809"/>
                      <a:pt x="1888" y="15451"/>
                    </a:cubicBezTo>
                    <a:cubicBezTo>
                      <a:pt x="1888" y="13645"/>
                      <a:pt x="2349" y="12161"/>
                      <a:pt x="2835" y="10591"/>
                    </a:cubicBezTo>
                    <a:cubicBezTo>
                      <a:pt x="3454" y="8600"/>
                      <a:pt x="4088" y="6563"/>
                      <a:pt x="3813" y="3868"/>
                    </a:cubicBezTo>
                    <a:cubicBezTo>
                      <a:pt x="6723" y="6750"/>
                      <a:pt x="7759" y="10567"/>
                      <a:pt x="7759" y="10567"/>
                    </a:cubicBezTo>
                    <a:cubicBezTo>
                      <a:pt x="7759" y="10567"/>
                      <a:pt x="10468" y="7846"/>
                      <a:pt x="11196" y="6582"/>
                    </a:cubicBezTo>
                    <a:cubicBezTo>
                      <a:pt x="11755" y="7395"/>
                      <a:pt x="12267" y="10124"/>
                      <a:pt x="12267" y="12825"/>
                    </a:cubicBezTo>
                    <a:cubicBezTo>
                      <a:pt x="12267" y="12825"/>
                      <a:pt x="14773" y="11347"/>
                      <a:pt x="16653" y="9127"/>
                    </a:cubicBezTo>
                    <a:cubicBezTo>
                      <a:pt x="18632" y="11666"/>
                      <a:pt x="19346" y="14320"/>
                      <a:pt x="18566" y="16551"/>
                    </a:cubicBezTo>
                    <a:moveTo>
                      <a:pt x="16041" y="6075"/>
                    </a:moveTo>
                    <a:cubicBezTo>
                      <a:pt x="15982" y="7879"/>
                      <a:pt x="14088" y="9404"/>
                      <a:pt x="14088" y="9404"/>
                    </a:cubicBezTo>
                    <a:cubicBezTo>
                      <a:pt x="14088" y="6046"/>
                      <a:pt x="10380" y="3375"/>
                      <a:pt x="10380" y="3375"/>
                    </a:cubicBezTo>
                    <a:cubicBezTo>
                      <a:pt x="10380" y="3375"/>
                      <a:pt x="10330" y="5373"/>
                      <a:pt x="8452" y="7389"/>
                    </a:cubicBezTo>
                    <a:cubicBezTo>
                      <a:pt x="6574" y="2686"/>
                      <a:pt x="938" y="0"/>
                      <a:pt x="938" y="0"/>
                    </a:cubicBezTo>
                    <a:cubicBezTo>
                      <a:pt x="3756" y="7389"/>
                      <a:pt x="0" y="10076"/>
                      <a:pt x="0" y="15451"/>
                    </a:cubicBezTo>
                    <a:cubicBezTo>
                      <a:pt x="0" y="18604"/>
                      <a:pt x="3730" y="21599"/>
                      <a:pt x="9436" y="21599"/>
                    </a:cubicBezTo>
                    <a:cubicBezTo>
                      <a:pt x="17888" y="21599"/>
                      <a:pt x="19523" y="19379"/>
                      <a:pt x="20396" y="16878"/>
                    </a:cubicBezTo>
                    <a:cubicBezTo>
                      <a:pt x="21599" y="13436"/>
                      <a:pt x="19797" y="9432"/>
                      <a:pt x="16041" y="607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20" name="AutoShape 31"/>
              <p:cNvSpPr>
                <a:spLocks/>
              </p:cNvSpPr>
              <p:nvPr/>
            </p:nvSpPr>
            <p:spPr bwMode="auto">
              <a:xfrm>
                <a:off x="10205244" y="3709194"/>
                <a:ext cx="205581" cy="166688"/>
              </a:xfrm>
              <a:custGeom>
                <a:avLst/>
                <a:gdLst>
                  <a:gd name="T0" fmla="*/ 10641 w 21282"/>
                  <a:gd name="T1" fmla="*/ 10800 h 21600"/>
                  <a:gd name="T2" fmla="*/ 10641 w 21282"/>
                  <a:gd name="T3" fmla="*/ 10800 h 21600"/>
                  <a:gd name="T4" fmla="*/ 10641 w 21282"/>
                  <a:gd name="T5" fmla="*/ 10800 h 21600"/>
                  <a:gd name="T6" fmla="*/ 10641 w 21282"/>
                  <a:gd name="T7" fmla="*/ 10800 h 21600"/>
                </a:gdLst>
                <a:ahLst/>
                <a:cxnLst>
                  <a:cxn ang="0">
                    <a:pos x="T0" y="T1"/>
                  </a:cxn>
                  <a:cxn ang="0">
                    <a:pos x="T2" y="T3"/>
                  </a:cxn>
                  <a:cxn ang="0">
                    <a:pos x="T4" y="T5"/>
                  </a:cxn>
                  <a:cxn ang="0">
                    <a:pos x="T6" y="T7"/>
                  </a:cxn>
                </a:cxnLst>
                <a:rect l="0" t="0" r="r" b="b"/>
                <a:pathLst>
                  <a:path w="21282" h="21600">
                    <a:moveTo>
                      <a:pt x="20698" y="5891"/>
                    </a:moveTo>
                    <a:lnTo>
                      <a:pt x="19424" y="7749"/>
                    </a:lnTo>
                    <a:cubicBezTo>
                      <a:pt x="17846" y="10064"/>
                      <a:pt x="16352" y="12259"/>
                      <a:pt x="12365" y="14784"/>
                    </a:cubicBezTo>
                    <a:cubicBezTo>
                      <a:pt x="11794" y="12631"/>
                      <a:pt x="11275" y="10259"/>
                      <a:pt x="11275" y="6631"/>
                    </a:cubicBezTo>
                    <a:lnTo>
                      <a:pt x="11275" y="3408"/>
                    </a:lnTo>
                    <a:lnTo>
                      <a:pt x="9000" y="7893"/>
                    </a:lnTo>
                    <a:cubicBezTo>
                      <a:pt x="8233" y="9421"/>
                      <a:pt x="7598" y="10690"/>
                      <a:pt x="6649" y="12373"/>
                    </a:cubicBezTo>
                    <a:cubicBezTo>
                      <a:pt x="5211" y="8296"/>
                      <a:pt x="4195" y="5281"/>
                      <a:pt x="3422" y="2545"/>
                    </a:cubicBezTo>
                    <a:lnTo>
                      <a:pt x="2705" y="0"/>
                    </a:lnTo>
                    <a:lnTo>
                      <a:pt x="1926" y="2847"/>
                    </a:lnTo>
                    <a:cubicBezTo>
                      <a:pt x="936" y="6469"/>
                      <a:pt x="0" y="9891"/>
                      <a:pt x="0" y="18771"/>
                    </a:cubicBezTo>
                    <a:cubicBezTo>
                      <a:pt x="0" y="19292"/>
                      <a:pt x="333" y="19714"/>
                      <a:pt x="749" y="19714"/>
                    </a:cubicBezTo>
                    <a:cubicBezTo>
                      <a:pt x="1162" y="19714"/>
                      <a:pt x="1499" y="19292"/>
                      <a:pt x="1499" y="18771"/>
                    </a:cubicBezTo>
                    <a:cubicBezTo>
                      <a:pt x="1499" y="11964"/>
                      <a:pt x="2037" y="8594"/>
                      <a:pt x="2758" y="5681"/>
                    </a:cubicBezTo>
                    <a:cubicBezTo>
                      <a:pt x="3537" y="8174"/>
                      <a:pt x="4520" y="11009"/>
                      <a:pt x="5812" y="14638"/>
                    </a:cubicBezTo>
                    <a:lnTo>
                      <a:pt x="6339" y="16117"/>
                    </a:lnTo>
                    <a:lnTo>
                      <a:pt x="7100" y="14811"/>
                    </a:lnTo>
                    <a:cubicBezTo>
                      <a:pt x="8344" y="12681"/>
                      <a:pt x="9085" y="11248"/>
                      <a:pt x="9896" y="9638"/>
                    </a:cubicBezTo>
                    <a:cubicBezTo>
                      <a:pt x="10133" y="12428"/>
                      <a:pt x="10681" y="14428"/>
                      <a:pt x="11223" y="16408"/>
                    </a:cubicBezTo>
                    <a:lnTo>
                      <a:pt x="11495" y="17404"/>
                    </a:lnTo>
                    <a:lnTo>
                      <a:pt x="12253" y="16953"/>
                    </a:lnTo>
                    <a:cubicBezTo>
                      <a:pt x="16306" y="14531"/>
                      <a:pt x="18203" y="12327"/>
                      <a:pt x="19708" y="10211"/>
                    </a:cubicBezTo>
                    <a:cubicBezTo>
                      <a:pt x="19942" y="13727"/>
                      <a:pt x="19573" y="17574"/>
                      <a:pt x="18698" y="20305"/>
                    </a:cubicBezTo>
                    <a:cubicBezTo>
                      <a:pt x="18543" y="20787"/>
                      <a:pt x="18730" y="21336"/>
                      <a:pt x="19114" y="21531"/>
                    </a:cubicBezTo>
                    <a:cubicBezTo>
                      <a:pt x="19204" y="21577"/>
                      <a:pt x="19301" y="21599"/>
                      <a:pt x="19395" y="21599"/>
                    </a:cubicBezTo>
                    <a:cubicBezTo>
                      <a:pt x="19690" y="21599"/>
                      <a:pt x="19972" y="21377"/>
                      <a:pt x="20089" y="21008"/>
                    </a:cubicBezTo>
                    <a:cubicBezTo>
                      <a:pt x="21251" y="17380"/>
                      <a:pt x="21600" y="12213"/>
                      <a:pt x="20976" y="7841"/>
                    </a:cubicBezTo>
                    <a:cubicBezTo>
                      <a:pt x="20976" y="7841"/>
                      <a:pt x="20698" y="5891"/>
                      <a:pt x="20698" y="5891"/>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grpSp>
      </p:grpSp>
      <p:grpSp>
        <p:nvGrpSpPr>
          <p:cNvPr id="12" name="Group 11"/>
          <p:cNvGrpSpPr/>
          <p:nvPr/>
        </p:nvGrpSpPr>
        <p:grpSpPr>
          <a:xfrm>
            <a:off x="6090053" y="4127500"/>
            <a:ext cx="673100" cy="673100"/>
            <a:chOff x="6090053" y="4127500"/>
            <a:chExt cx="673100" cy="673100"/>
          </a:xfrm>
        </p:grpSpPr>
        <p:sp>
          <p:nvSpPr>
            <p:cNvPr id="10" name="Rectangle 9"/>
            <p:cNvSpPr/>
            <p:nvPr/>
          </p:nvSpPr>
          <p:spPr>
            <a:xfrm>
              <a:off x="6090053" y="4127500"/>
              <a:ext cx="673100" cy="6731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1" name="Group 20"/>
            <p:cNvGrpSpPr/>
            <p:nvPr/>
          </p:nvGrpSpPr>
          <p:grpSpPr>
            <a:xfrm>
              <a:off x="6270641" y="4332572"/>
              <a:ext cx="311924" cy="262421"/>
              <a:chOff x="5356342" y="3093565"/>
              <a:chExt cx="465138" cy="391319"/>
            </a:xfrm>
            <a:solidFill>
              <a:schemeClr val="bg1"/>
            </a:solidFill>
          </p:grpSpPr>
          <p:sp>
            <p:nvSpPr>
              <p:cNvPr id="22" name="AutoShape 120"/>
              <p:cNvSpPr>
                <a:spLocks/>
              </p:cNvSpPr>
              <p:nvPr/>
            </p:nvSpPr>
            <p:spPr bwMode="auto">
              <a:xfrm>
                <a:off x="5473023" y="319516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23" name="AutoShape 121"/>
              <p:cNvSpPr>
                <a:spLocks/>
              </p:cNvSpPr>
              <p:nvPr/>
            </p:nvSpPr>
            <p:spPr bwMode="auto">
              <a:xfrm>
                <a:off x="5530967" y="325310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24" name="AutoShape 122"/>
              <p:cNvSpPr>
                <a:spLocks/>
              </p:cNvSpPr>
              <p:nvPr/>
            </p:nvSpPr>
            <p:spPr bwMode="auto">
              <a:xfrm>
                <a:off x="5356342" y="309356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grpSp>
      </p:grpSp>
      <p:grpSp>
        <p:nvGrpSpPr>
          <p:cNvPr id="3" name="Group 2"/>
          <p:cNvGrpSpPr/>
          <p:nvPr/>
        </p:nvGrpSpPr>
        <p:grpSpPr>
          <a:xfrm>
            <a:off x="3345566" y="4127500"/>
            <a:ext cx="673100" cy="673100"/>
            <a:chOff x="3345566" y="4127500"/>
            <a:chExt cx="673100" cy="673100"/>
          </a:xfrm>
        </p:grpSpPr>
        <p:sp>
          <p:nvSpPr>
            <p:cNvPr id="7" name="Rectangle 6"/>
            <p:cNvSpPr/>
            <p:nvPr/>
          </p:nvSpPr>
          <p:spPr>
            <a:xfrm>
              <a:off x="3345566" y="4127500"/>
              <a:ext cx="673100" cy="6731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5" name="Group 24"/>
            <p:cNvGrpSpPr/>
            <p:nvPr/>
          </p:nvGrpSpPr>
          <p:grpSpPr>
            <a:xfrm>
              <a:off x="3526420" y="4308354"/>
              <a:ext cx="311392" cy="311392"/>
              <a:chOff x="4427654" y="3049909"/>
              <a:chExt cx="464344" cy="464344"/>
            </a:xfrm>
            <a:solidFill>
              <a:schemeClr val="bg1"/>
            </a:solidFill>
          </p:grpSpPr>
          <p:sp>
            <p:nvSpPr>
              <p:cNvPr id="26" name="AutoShape 123"/>
              <p:cNvSpPr>
                <a:spLocks/>
              </p:cNvSpPr>
              <p:nvPr/>
            </p:nvSpPr>
            <p:spPr bwMode="auto">
              <a:xfrm>
                <a:off x="4427654" y="304990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27" name="AutoShape 124"/>
              <p:cNvSpPr>
                <a:spLocks/>
              </p:cNvSpPr>
              <p:nvPr/>
            </p:nvSpPr>
            <p:spPr bwMode="auto">
              <a:xfrm>
                <a:off x="4558623" y="318008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28" name="AutoShape 125"/>
              <p:cNvSpPr>
                <a:spLocks/>
              </p:cNvSpPr>
              <p:nvPr/>
            </p:nvSpPr>
            <p:spPr bwMode="auto">
              <a:xfrm>
                <a:off x="4601485" y="322374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grpSp>
      </p:grpSp>
      <p:sp>
        <p:nvSpPr>
          <p:cNvPr id="34" name="Freeform: Shape 33"/>
          <p:cNvSpPr/>
          <p:nvPr/>
        </p:nvSpPr>
        <p:spPr>
          <a:xfrm>
            <a:off x="0" y="0"/>
            <a:ext cx="7056475" cy="3784600"/>
          </a:xfrm>
          <a:custGeom>
            <a:avLst/>
            <a:gdLst>
              <a:gd name="connsiteX0" fmla="*/ 0 w 7056475"/>
              <a:gd name="connsiteY0" fmla="*/ 0 h 3784600"/>
              <a:gd name="connsiteX1" fmla="*/ 3264543 w 7056475"/>
              <a:gd name="connsiteY1" fmla="*/ 0 h 3784600"/>
              <a:gd name="connsiteX2" fmla="*/ 7056475 w 7056475"/>
              <a:gd name="connsiteY2" fmla="*/ 3784600 h 3784600"/>
              <a:gd name="connsiteX3" fmla="*/ 3264543 w 7056475"/>
              <a:gd name="connsiteY3" fmla="*/ 3784600 h 3784600"/>
              <a:gd name="connsiteX4" fmla="*/ 0 w 7056475"/>
              <a:gd name="connsiteY4" fmla="*/ 3784600 h 3784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56475" h="3784600">
                <a:moveTo>
                  <a:pt x="0" y="0"/>
                </a:moveTo>
                <a:lnTo>
                  <a:pt x="3264543" y="0"/>
                </a:lnTo>
                <a:lnTo>
                  <a:pt x="7056475" y="3784600"/>
                </a:lnTo>
                <a:lnTo>
                  <a:pt x="3264543" y="3784600"/>
                </a:lnTo>
                <a:lnTo>
                  <a:pt x="0" y="3784600"/>
                </a:lnTo>
                <a:close/>
              </a:path>
            </a:pathLst>
          </a:custGeom>
          <a:solidFill>
            <a:schemeClr val="accent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 name="Group 1"/>
          <p:cNvGrpSpPr/>
          <p:nvPr/>
        </p:nvGrpSpPr>
        <p:grpSpPr>
          <a:xfrm>
            <a:off x="601079" y="4127500"/>
            <a:ext cx="673100" cy="673100"/>
            <a:chOff x="601079" y="4127500"/>
            <a:chExt cx="673100" cy="673100"/>
          </a:xfrm>
        </p:grpSpPr>
        <p:sp>
          <p:nvSpPr>
            <p:cNvPr id="13" name="Rectangle 12"/>
            <p:cNvSpPr/>
            <p:nvPr/>
          </p:nvSpPr>
          <p:spPr>
            <a:xfrm>
              <a:off x="601079" y="4127500"/>
              <a:ext cx="673100" cy="6731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9" name="Group 28"/>
            <p:cNvGrpSpPr/>
            <p:nvPr/>
          </p:nvGrpSpPr>
          <p:grpSpPr>
            <a:xfrm>
              <a:off x="781933" y="4313436"/>
              <a:ext cx="311392" cy="311392"/>
              <a:chOff x="3498967" y="3049909"/>
              <a:chExt cx="464344" cy="464344"/>
            </a:xfrm>
            <a:solidFill>
              <a:schemeClr val="bg1"/>
            </a:solidFill>
          </p:grpSpPr>
          <p:sp>
            <p:nvSpPr>
              <p:cNvPr id="30" name="AutoShape 126"/>
              <p:cNvSpPr>
                <a:spLocks/>
              </p:cNvSpPr>
              <p:nvPr/>
            </p:nvSpPr>
            <p:spPr bwMode="auto">
              <a:xfrm>
                <a:off x="3498967" y="304990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31" name="AutoShape 127"/>
              <p:cNvSpPr>
                <a:spLocks/>
              </p:cNvSpPr>
              <p:nvPr/>
            </p:nvSpPr>
            <p:spPr bwMode="auto">
              <a:xfrm>
                <a:off x="3687085" y="3122140"/>
                <a:ext cx="109538" cy="1087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grpSp>
      </p:grpSp>
      <p:sp>
        <p:nvSpPr>
          <p:cNvPr id="32" name="Rectangle 31"/>
          <p:cNvSpPr/>
          <p:nvPr/>
        </p:nvSpPr>
        <p:spPr>
          <a:xfrm>
            <a:off x="601079" y="1744830"/>
            <a:ext cx="4542900" cy="1311128"/>
          </a:xfrm>
          <a:prstGeom prst="rect">
            <a:avLst/>
          </a:prstGeom>
        </p:spPr>
        <p:txBody>
          <a:bodyPr wrap="square">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4400" b="0" i="0" u="none" strike="noStrike" kern="1200" cap="none" spc="-150" normalizeH="0" baseline="0" noProof="0" dirty="0">
                <a:ln>
                  <a:noFill/>
                </a:ln>
                <a:solidFill>
                  <a:prstClr val="white"/>
                </a:solidFill>
                <a:effectLst/>
                <a:uLnTx/>
                <a:uFillTx/>
                <a:latin typeface="Montserrat" panose="00000500000000000000" pitchFamily="50" charset="0"/>
                <a:ea typeface="+mn-ea"/>
                <a:cs typeface="Segoe UI Light" panose="020B0502040204020203" pitchFamily="34" charset="0"/>
              </a:rPr>
              <a:t>Business</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4400" b="0" i="0" u="none" strike="noStrike" kern="1200" cap="none" spc="-150" normalizeH="0" baseline="0" noProof="0" dirty="0">
                <a:ln>
                  <a:noFill/>
                </a:ln>
                <a:solidFill>
                  <a:prstClr val="white"/>
                </a:solidFill>
                <a:effectLst/>
                <a:uLnTx/>
                <a:uFillTx/>
                <a:latin typeface="Montserrat" panose="00000500000000000000" pitchFamily="50" charset="0"/>
                <a:ea typeface="+mn-ea"/>
                <a:cs typeface="Segoe UI Light" panose="020B0502040204020203" pitchFamily="34" charset="0"/>
              </a:rPr>
              <a:t>Percentage</a:t>
            </a:r>
          </a:p>
        </p:txBody>
      </p:sp>
      <p:sp>
        <p:nvSpPr>
          <p:cNvPr id="33" name="Rectangle 32"/>
          <p:cNvSpPr/>
          <p:nvPr/>
        </p:nvSpPr>
        <p:spPr>
          <a:xfrm>
            <a:off x="725953" y="3143787"/>
            <a:ext cx="404015"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6021297"/>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Business Gallery</a:t>
            </a:r>
          </a:p>
        </p:txBody>
      </p:sp>
      <p:sp>
        <p:nvSpPr>
          <p:cNvPr id="23" name="Title 22"/>
          <p:cNvSpPr txBox="1">
            <a:spLocks/>
          </p:cNvSpPr>
          <p:nvPr/>
        </p:nvSpPr>
        <p:spPr>
          <a:xfrm>
            <a:off x="327218" y="5053285"/>
            <a:ext cx="11537564" cy="554231"/>
          </a:xfrm>
          <a:prstGeom prst="rect">
            <a:avLst/>
          </a:prstGeom>
        </p:spPr>
        <p:txBody>
          <a:bodyPr/>
          <a:lstStyle>
            <a:lvl1pPr algn="l" defTabSz="914400" rtl="0" eaLnBrk="1" latinLnBrk="0" hangingPunct="1">
              <a:lnSpc>
                <a:spcPct val="100000"/>
              </a:lnSpc>
              <a:spcBef>
                <a:spcPct val="0"/>
              </a:spcBef>
              <a:buNone/>
              <a:defRPr sz="3600" b="1" kern="1200" spc="-150">
                <a:solidFill>
                  <a:schemeClr val="tx1">
                    <a:lumMod val="75000"/>
                    <a:lumOff val="25000"/>
                  </a:schemeClr>
                </a:solidFill>
                <a:latin typeface="Montserrat" panose="00000500000000000000" pitchFamily="50" charset="0"/>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Segoe UI" panose="020B0502040204020203" pitchFamily="34" charset="0"/>
                <a:ea typeface="+mj-ea"/>
                <a:cs typeface="Segoe UI" panose="020B0502040204020203" pitchFamily="34" charset="0"/>
              </a:rPr>
              <a:t>Your title text goes here</a:t>
            </a:r>
          </a:p>
        </p:txBody>
      </p:sp>
      <p:sp>
        <p:nvSpPr>
          <p:cNvPr id="24" name="Rectangle 23"/>
          <p:cNvSpPr/>
          <p:nvPr/>
        </p:nvSpPr>
        <p:spPr>
          <a:xfrm>
            <a:off x="862779" y="5448220"/>
            <a:ext cx="10108433" cy="609398"/>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id-ID" sz="14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quis nostrud exerci tation ullamcorper suscipit lobortis nisl ut aliquip ex ea commodo consequat. Lorem ipsum dolor sit amet, consectetuer adipiscing elit, sed diam nonummy nibh euismod. </a:t>
            </a:r>
            <a:endParaRPr kumimoji="0" lang="en-US" sz="14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endParaRPr>
          </a:p>
        </p:txBody>
      </p:sp>
      <p:pic>
        <p:nvPicPr>
          <p:cNvPr id="15" name="图片占位符 14">
            <a:extLst>
              <a:ext uri="{FF2B5EF4-FFF2-40B4-BE49-F238E27FC236}">
                <a16:creationId xmlns:a16="http://schemas.microsoft.com/office/drawing/2014/main" xmlns="" id="{26962045-9321-4041-9748-95010F42C5DA}"/>
              </a:ext>
            </a:extLst>
          </p:cNvPr>
          <p:cNvPicPr>
            <a:picLocks noGrp="1" noChangeAspect="1"/>
          </p:cNvPicPr>
          <p:nvPr>
            <p:ph type="pic" sz="quarter" idx="14"/>
          </p:nvPr>
        </p:nvPicPr>
        <p:blipFill>
          <a:blip r:embed="rId2" cstate="email">
            <a:extLst>
              <a:ext uri="{28A0092B-C50C-407E-A947-70E740481C1C}">
                <a14:useLocalDpi xmlns:a14="http://schemas.microsoft.com/office/drawing/2010/main"/>
              </a:ext>
            </a:extLst>
          </a:blip>
          <a:srcRect/>
          <a:stretch>
            <a:fillRect/>
          </a:stretch>
        </p:blipFill>
        <p:spPr>
          <a:effectLst>
            <a:outerShdw blurRad="63500" sx="102000" sy="102000" algn="ctr" rotWithShape="0">
              <a:prstClr val="black">
                <a:alpha val="40000"/>
              </a:prstClr>
            </a:outerShdw>
          </a:effectLst>
        </p:spPr>
      </p:pic>
      <p:pic>
        <p:nvPicPr>
          <p:cNvPr id="17" name="图片占位符 16">
            <a:extLst>
              <a:ext uri="{FF2B5EF4-FFF2-40B4-BE49-F238E27FC236}">
                <a16:creationId xmlns:a16="http://schemas.microsoft.com/office/drawing/2014/main" xmlns="" id="{B0E8970D-CEAB-44FC-B4AF-66F9B85A8DA8}"/>
              </a:ext>
            </a:extLst>
          </p:cNvPr>
          <p:cNvPicPr>
            <a:picLocks noGrp="1" noChangeAspect="1"/>
          </p:cNvPicPr>
          <p:nvPr>
            <p:ph type="pic" sz="quarter" idx="13"/>
          </p:nvPr>
        </p:nvPicPr>
        <p:blipFill rotWithShape="1">
          <a:blip r:embed="rId3" cstate="email">
            <a:extLst>
              <a:ext uri="{28A0092B-C50C-407E-A947-70E740481C1C}">
                <a14:useLocalDpi xmlns:a14="http://schemas.microsoft.com/office/drawing/2010/main"/>
              </a:ext>
            </a:extLst>
          </a:blip>
          <a:srcRect/>
          <a:stretch/>
        </p:blipFill>
        <p:spPr>
          <a:xfrm>
            <a:off x="8346160" y="2479447"/>
            <a:ext cx="1666875" cy="1666875"/>
          </a:xfrm>
          <a:effectLst>
            <a:outerShdw blurRad="63500" sx="102000" sy="102000" algn="ctr" rotWithShape="0">
              <a:prstClr val="black">
                <a:alpha val="40000"/>
              </a:prstClr>
            </a:outerShdw>
          </a:effectLst>
        </p:spPr>
      </p:pic>
      <p:pic>
        <p:nvPicPr>
          <p:cNvPr id="13" name="图片占位符 12">
            <a:extLst>
              <a:ext uri="{FF2B5EF4-FFF2-40B4-BE49-F238E27FC236}">
                <a16:creationId xmlns:a16="http://schemas.microsoft.com/office/drawing/2014/main" xmlns="" id="{6F327D56-D97B-423B-825F-988C03749C3B}"/>
              </a:ext>
            </a:extLst>
          </p:cNvPr>
          <p:cNvPicPr>
            <a:picLocks noGrp="1" noChangeAspect="1"/>
          </p:cNvPicPr>
          <p:nvPr>
            <p:ph type="pic" sz="quarter" idx="12"/>
          </p:nvPr>
        </p:nvPicPr>
        <p:blipFill>
          <a:blip r:embed="rId4" cstate="email">
            <a:extLst>
              <a:ext uri="{28A0092B-C50C-407E-A947-70E740481C1C}">
                <a14:useLocalDpi xmlns:a14="http://schemas.microsoft.com/office/drawing/2010/main"/>
              </a:ext>
            </a:extLst>
          </a:blip>
          <a:srcRect/>
          <a:stretch>
            <a:fillRect/>
          </a:stretch>
        </p:blipFill>
        <p:spPr>
          <a:effectLst>
            <a:outerShdw blurRad="63500" sx="102000" sy="102000" algn="ctr" rotWithShape="0">
              <a:prstClr val="black">
                <a:alpha val="40000"/>
              </a:prstClr>
            </a:outerShdw>
          </a:effectLst>
        </p:spPr>
      </p:pic>
      <p:pic>
        <p:nvPicPr>
          <p:cNvPr id="9" name="图片占位符 8">
            <a:extLst>
              <a:ext uri="{FF2B5EF4-FFF2-40B4-BE49-F238E27FC236}">
                <a16:creationId xmlns:a16="http://schemas.microsoft.com/office/drawing/2014/main" xmlns="" id="{5384C045-F919-4D39-B4D6-41899A223070}"/>
              </a:ext>
            </a:extLst>
          </p:cNvPr>
          <p:cNvPicPr>
            <a:picLocks noGrp="1" noChangeAspect="1"/>
          </p:cNvPicPr>
          <p:nvPr>
            <p:ph type="pic" sz="quarter" idx="11"/>
          </p:nvPr>
        </p:nvPicPr>
        <p:blipFill rotWithShape="1">
          <a:blip r:embed="rId5" cstate="email">
            <a:extLst>
              <a:ext uri="{28A0092B-C50C-407E-A947-70E740481C1C}">
                <a14:useLocalDpi xmlns:a14="http://schemas.microsoft.com/office/drawing/2010/main"/>
              </a:ext>
            </a:extLst>
          </a:blip>
          <a:srcRect/>
          <a:stretch/>
        </p:blipFill>
        <p:spPr>
          <a:xfrm>
            <a:off x="3234871" y="2164895"/>
            <a:ext cx="2295979" cy="2295979"/>
          </a:xfrm>
          <a:effectLst>
            <a:outerShdw blurRad="63500" sx="102000" sy="102000" algn="ctr" rotWithShape="0">
              <a:prstClr val="black">
                <a:alpha val="40000"/>
              </a:prstClr>
            </a:outerShdw>
          </a:effectLst>
        </p:spPr>
      </p:pic>
      <p:pic>
        <p:nvPicPr>
          <p:cNvPr id="5" name="图片占位符 4">
            <a:extLst>
              <a:ext uri="{FF2B5EF4-FFF2-40B4-BE49-F238E27FC236}">
                <a16:creationId xmlns:a16="http://schemas.microsoft.com/office/drawing/2014/main" xmlns="" id="{0E13525E-F3E3-482E-AF6A-16B111CE1368}"/>
              </a:ext>
            </a:extLst>
          </p:cNvPr>
          <p:cNvPicPr>
            <a:picLocks noGrp="1" noChangeAspect="1"/>
          </p:cNvPicPr>
          <p:nvPr>
            <p:ph type="pic" sz="quarter" idx="10"/>
          </p:nvPr>
        </p:nvPicPr>
        <p:blipFill rotWithShape="1">
          <a:blip r:embed="rId6" cstate="email">
            <a:extLst>
              <a:ext uri="{28A0092B-C50C-407E-A947-70E740481C1C}">
                <a14:useLocalDpi xmlns:a14="http://schemas.microsoft.com/office/drawing/2010/main"/>
              </a:ext>
            </a:extLst>
          </a:blip>
          <a:srcRect/>
          <a:stretch/>
        </p:blipFill>
        <p:spPr>
          <a:xfrm>
            <a:off x="4562928" y="1779813"/>
            <a:ext cx="3066143" cy="3066143"/>
          </a:xfr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19515899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占位符 11">
            <a:extLst>
              <a:ext uri="{FF2B5EF4-FFF2-40B4-BE49-F238E27FC236}">
                <a16:creationId xmlns:a16="http://schemas.microsoft.com/office/drawing/2014/main" xmlns="" id="{924301C1-40DC-409D-BF7C-98FBE81D2C9D}"/>
              </a:ext>
            </a:extLst>
          </p:cNvPr>
          <p:cNvPicPr>
            <a:picLocks noGrp="1" noChangeAspect="1"/>
          </p:cNvPicPr>
          <p:nvPr>
            <p:ph type="pic" sz="quarter" idx="10"/>
          </p:nvPr>
        </p:nvPicPr>
        <p:blipFill rotWithShape="1">
          <a:blip r:embed="rId2" cstate="email">
            <a:extLst>
              <a:ext uri="{28A0092B-C50C-407E-A947-70E740481C1C}">
                <a14:useLocalDpi xmlns:a14="http://schemas.microsoft.com/office/drawing/2010/main"/>
              </a:ext>
            </a:extLst>
          </a:blip>
          <a:srcRect/>
          <a:stretch/>
        </p:blipFill>
        <p:spPr>
          <a:xfrm>
            <a:off x="838200" y="1663700"/>
            <a:ext cx="2730500" cy="4330700"/>
          </a:xfrm>
        </p:spPr>
      </p:pic>
      <p:pic>
        <p:nvPicPr>
          <p:cNvPr id="14" name="图片占位符 13">
            <a:extLst>
              <a:ext uri="{FF2B5EF4-FFF2-40B4-BE49-F238E27FC236}">
                <a16:creationId xmlns:a16="http://schemas.microsoft.com/office/drawing/2014/main" xmlns="" id="{5F0D6165-BB07-48F7-B4BF-002232482DD6}"/>
              </a:ext>
            </a:extLst>
          </p:cNvPr>
          <p:cNvPicPr>
            <a:picLocks noGrp="1" noChangeAspect="1"/>
          </p:cNvPicPr>
          <p:nvPr>
            <p:ph type="pic" sz="quarter" idx="11"/>
          </p:nvPr>
        </p:nvPicPr>
        <p:blipFill rotWithShape="1">
          <a:blip r:embed="rId3" cstate="email">
            <a:extLst>
              <a:ext uri="{28A0092B-C50C-407E-A947-70E740481C1C}">
                <a14:useLocalDpi xmlns:a14="http://schemas.microsoft.com/office/drawing/2010/main"/>
              </a:ext>
            </a:extLst>
          </a:blip>
          <a:srcRect/>
          <a:stretch/>
        </p:blipFill>
        <p:spPr>
          <a:xfrm>
            <a:off x="3568700" y="1663700"/>
            <a:ext cx="2730500" cy="4330700"/>
          </a:xfrm>
        </p:spPr>
      </p:pic>
      <p:pic>
        <p:nvPicPr>
          <p:cNvPr id="18" name="图片占位符 17">
            <a:extLst>
              <a:ext uri="{FF2B5EF4-FFF2-40B4-BE49-F238E27FC236}">
                <a16:creationId xmlns:a16="http://schemas.microsoft.com/office/drawing/2014/main" xmlns="" id="{CFDAC0A6-9B3D-4E1A-B554-6E6DAB056E2F}"/>
              </a:ext>
            </a:extLst>
          </p:cNvPr>
          <p:cNvPicPr>
            <a:picLocks noGrp="1" noChangeAspect="1"/>
          </p:cNvPicPr>
          <p:nvPr>
            <p:ph type="pic" sz="quarter" idx="12"/>
          </p:nvPr>
        </p:nvPicPr>
        <p:blipFill rotWithShape="1">
          <a:blip r:embed="rId4" cstate="email">
            <a:extLst>
              <a:ext uri="{28A0092B-C50C-407E-A947-70E740481C1C}">
                <a14:useLocalDpi xmlns:a14="http://schemas.microsoft.com/office/drawing/2010/main"/>
              </a:ext>
            </a:extLst>
          </a:blip>
          <a:srcRect/>
          <a:stretch/>
        </p:blipFill>
        <p:spPr>
          <a:xfrm>
            <a:off x="6299200" y="1663700"/>
            <a:ext cx="2730500" cy="4330700"/>
          </a:xfrm>
        </p:spPr>
      </p:pic>
      <p:pic>
        <p:nvPicPr>
          <p:cNvPr id="45" name="图片占位符 44">
            <a:extLst>
              <a:ext uri="{FF2B5EF4-FFF2-40B4-BE49-F238E27FC236}">
                <a16:creationId xmlns:a16="http://schemas.microsoft.com/office/drawing/2014/main" xmlns="" id="{5662594B-521D-4F21-BB4C-09153A6EECD1}"/>
              </a:ext>
            </a:extLst>
          </p:cNvPr>
          <p:cNvPicPr>
            <a:picLocks noGrp="1" noChangeAspect="1"/>
          </p:cNvPicPr>
          <p:nvPr>
            <p:ph type="pic" sz="quarter" idx="13"/>
          </p:nvPr>
        </p:nvPicPr>
        <p:blipFill rotWithShape="1">
          <a:blip r:embed="rId5" cstate="email">
            <a:extLst>
              <a:ext uri="{28A0092B-C50C-407E-A947-70E740481C1C}">
                <a14:useLocalDpi xmlns:a14="http://schemas.microsoft.com/office/drawing/2010/main"/>
              </a:ext>
            </a:extLst>
          </a:blip>
          <a:srcRect/>
          <a:stretch/>
        </p:blipFill>
        <p:spPr>
          <a:xfrm>
            <a:off x="9029700" y="1663700"/>
            <a:ext cx="2730500" cy="4330700"/>
          </a:xfrm>
        </p:spPr>
      </p:pic>
      <p:sp>
        <p:nvSpPr>
          <p:cNvPr id="19" name="Rectangle 18"/>
          <p:cNvSpPr/>
          <p:nvPr/>
        </p:nvSpPr>
        <p:spPr>
          <a:xfrm>
            <a:off x="838200" y="1663700"/>
            <a:ext cx="2730500" cy="4330700"/>
          </a:xfrm>
          <a:prstGeom prst="rect">
            <a:avLst/>
          </a:prstGeom>
          <a:gradFill>
            <a:gsLst>
              <a:gs pos="8000">
                <a:schemeClr val="accent1">
                  <a:alpha val="68000"/>
                </a:schemeClr>
              </a:gs>
              <a:gs pos="100000">
                <a:schemeClr val="accent1">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6299200" y="1663700"/>
            <a:ext cx="2730500" cy="4330700"/>
          </a:xfrm>
          <a:prstGeom prst="rect">
            <a:avLst/>
          </a:prstGeom>
          <a:solidFill>
            <a:schemeClr val="tx1">
              <a:lumMod val="85000"/>
              <a:lumOff val="15000"/>
              <a:alpha val="4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p:cNvSpPr/>
          <p:nvPr/>
        </p:nvSpPr>
        <p:spPr>
          <a:xfrm>
            <a:off x="3568700" y="1663700"/>
            <a:ext cx="2730500" cy="4330700"/>
          </a:xfrm>
          <a:prstGeom prst="rect">
            <a:avLst/>
          </a:prstGeom>
          <a:gradFill>
            <a:gsLst>
              <a:gs pos="8000">
                <a:schemeClr val="tx1">
                  <a:lumMod val="85000"/>
                  <a:lumOff val="15000"/>
                  <a:alpha val="65000"/>
                </a:schemeClr>
              </a:gs>
              <a:gs pos="100000">
                <a:schemeClr val="tx1">
                  <a:lumMod val="85000"/>
                  <a:lumOff val="1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p:cNvSpPr/>
          <p:nvPr/>
        </p:nvSpPr>
        <p:spPr>
          <a:xfrm>
            <a:off x="9029700" y="1663700"/>
            <a:ext cx="2730500" cy="4330700"/>
          </a:xfrm>
          <a:prstGeom prst="rect">
            <a:avLst/>
          </a:prstGeom>
          <a:gradFill>
            <a:gsLst>
              <a:gs pos="8000">
                <a:schemeClr val="tx1">
                  <a:lumMod val="85000"/>
                  <a:lumOff val="15000"/>
                  <a:alpha val="65000"/>
                </a:schemeClr>
              </a:gs>
              <a:gs pos="100000">
                <a:schemeClr val="tx1">
                  <a:lumMod val="85000"/>
                  <a:lumOff val="1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itle 2"/>
          <p:cNvSpPr>
            <a:spLocks noGrp="1"/>
          </p:cNvSpPr>
          <p:nvPr>
            <p:ph type="title"/>
          </p:nvPr>
        </p:nvSpPr>
        <p:spPr/>
        <p:txBody>
          <a:bodyPr/>
          <a:lstStyle/>
          <a:p>
            <a:r>
              <a:rPr lang="en-US" dirty="0"/>
              <a:t>Creative Studio</a:t>
            </a:r>
          </a:p>
        </p:txBody>
      </p:sp>
      <p:sp>
        <p:nvSpPr>
          <p:cNvPr id="24" name="Rectangle 23"/>
          <p:cNvSpPr/>
          <p:nvPr/>
        </p:nvSpPr>
        <p:spPr>
          <a:xfrm>
            <a:off x="1043791" y="4492295"/>
            <a:ext cx="2524909" cy="701731"/>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Lorem ipsum dolor sit </a:t>
            </a:r>
            <a:r>
              <a:rPr kumimoji="0" lang="en-US" sz="1100" b="0" i="0" u="none" strike="noStrike" kern="1200" cap="none" spc="0" normalizeH="0" baseline="0" noProof="0" dirty="0" err="1">
                <a:ln>
                  <a:noFill/>
                </a:ln>
                <a:solidFill>
                  <a:prstClr val="white"/>
                </a:solidFill>
                <a:effectLst/>
                <a:uLnTx/>
                <a:uFillTx/>
                <a:latin typeface="Segoe UI Light" panose="020B0502040204020203" pitchFamily="34" charset="0"/>
                <a:ea typeface="+mn-ea"/>
                <a:cs typeface="Segoe UI Light" panose="020B0502040204020203" pitchFamily="34" charset="0"/>
              </a:rPr>
              <a:t>amet</a:t>
            </a: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 </a:t>
            </a:r>
            <a:r>
              <a:rPr kumimoji="0" lang="en-US" sz="1100" b="0" i="0" u="none" strike="noStrike" kern="1200" cap="none" spc="0" normalizeH="0" baseline="0" noProof="0" dirty="0" err="1">
                <a:ln>
                  <a:noFill/>
                </a:ln>
                <a:solidFill>
                  <a:prstClr val="white"/>
                </a:solidFill>
                <a:effectLst/>
                <a:uLnTx/>
                <a:uFillTx/>
                <a:latin typeface="Segoe UI Light" panose="020B0502040204020203" pitchFamily="34" charset="0"/>
                <a:ea typeface="+mn-ea"/>
                <a:cs typeface="Segoe UI Light" panose="020B0502040204020203" pitchFamily="34" charset="0"/>
              </a:rPr>
              <a:t>mel</a:t>
            </a: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 ne </a:t>
            </a:r>
            <a:r>
              <a:rPr kumimoji="0" lang="en-US" sz="1100" b="0" i="0" u="none" strike="noStrike" kern="1200" cap="none" spc="0" normalizeH="0" baseline="0" noProof="0" dirty="0" err="1">
                <a:ln>
                  <a:noFill/>
                </a:ln>
                <a:solidFill>
                  <a:prstClr val="white"/>
                </a:solidFill>
                <a:effectLst/>
                <a:uLnTx/>
                <a:uFillTx/>
                <a:latin typeface="Segoe UI Light" panose="020B0502040204020203" pitchFamily="34" charset="0"/>
                <a:ea typeface="+mn-ea"/>
                <a:cs typeface="Segoe UI Light" panose="020B0502040204020203" pitchFamily="34" charset="0"/>
              </a:rPr>
              <a:t>numquam</a:t>
            </a: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 </a:t>
            </a:r>
            <a:r>
              <a:rPr kumimoji="0" lang="en-US" sz="1100" b="0" i="0" u="none" strike="noStrike" kern="1200" cap="none" spc="0" normalizeH="0" baseline="0" noProof="0" dirty="0" err="1">
                <a:ln>
                  <a:noFill/>
                </a:ln>
                <a:solidFill>
                  <a:prstClr val="white"/>
                </a:solidFill>
                <a:effectLst/>
                <a:uLnTx/>
                <a:uFillTx/>
                <a:latin typeface="Segoe UI Light" panose="020B0502040204020203" pitchFamily="34" charset="0"/>
                <a:ea typeface="+mn-ea"/>
                <a:cs typeface="Segoe UI Light" panose="020B0502040204020203" pitchFamily="34" charset="0"/>
              </a:rPr>
              <a:t>noluisse</a:t>
            </a: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 </a:t>
            </a:r>
            <a:r>
              <a:rPr kumimoji="0" lang="en-US" sz="1100" b="0" i="0" u="none" strike="noStrike" kern="1200" cap="none" spc="0" normalizeH="0" baseline="0" noProof="0" dirty="0" err="1">
                <a:ln>
                  <a:noFill/>
                </a:ln>
                <a:solidFill>
                  <a:prstClr val="white"/>
                </a:solidFill>
                <a:effectLst/>
                <a:uLnTx/>
                <a:uFillTx/>
                <a:latin typeface="Segoe UI Light" panose="020B0502040204020203" pitchFamily="34" charset="0"/>
                <a:ea typeface="+mn-ea"/>
                <a:cs typeface="Segoe UI Light" panose="020B0502040204020203" pitchFamily="34" charset="0"/>
              </a:rPr>
              <a:t>qualisque</a:t>
            </a: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 duo </a:t>
            </a:r>
            <a:r>
              <a:rPr kumimoji="0" lang="en-US" sz="1100" b="0" i="0" u="none" strike="noStrike" kern="1200" cap="none" spc="0" normalizeH="0" baseline="0" noProof="0" dirty="0" err="1">
                <a:ln>
                  <a:noFill/>
                </a:ln>
                <a:solidFill>
                  <a:prstClr val="white"/>
                </a:solidFill>
                <a:effectLst/>
                <a:uLnTx/>
                <a:uFillTx/>
                <a:latin typeface="Segoe UI Light" panose="020B0502040204020203" pitchFamily="34" charset="0"/>
                <a:ea typeface="+mn-ea"/>
                <a:cs typeface="Segoe UI Light" panose="020B0502040204020203" pitchFamily="34" charset="0"/>
              </a:rPr>
              <a:t>vidit</a:t>
            </a: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 </a:t>
            </a:r>
            <a:r>
              <a:rPr kumimoji="0" lang="en-US" sz="1100" b="0" i="0" u="none" strike="noStrike" kern="1200" cap="none" spc="0" normalizeH="0" baseline="0" noProof="0" dirty="0" err="1">
                <a:ln>
                  <a:noFill/>
                </a:ln>
                <a:solidFill>
                  <a:prstClr val="white"/>
                </a:solidFill>
                <a:effectLst/>
                <a:uLnTx/>
                <a:uFillTx/>
                <a:latin typeface="Segoe UI Light" panose="020B0502040204020203" pitchFamily="34" charset="0"/>
                <a:ea typeface="+mn-ea"/>
                <a:cs typeface="Segoe UI Light" panose="020B0502040204020203" pitchFamily="34" charset="0"/>
              </a:rPr>
              <a:t>doctus</a:t>
            </a: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 </a:t>
            </a:r>
            <a:r>
              <a:rPr kumimoji="0" lang="en-US" sz="1100" b="0" i="0" u="none" strike="noStrike" kern="1200" cap="none" spc="0" normalizeH="0" baseline="0" noProof="0" dirty="0" err="1">
                <a:ln>
                  <a:noFill/>
                </a:ln>
                <a:solidFill>
                  <a:prstClr val="white"/>
                </a:solidFill>
                <a:effectLst/>
                <a:uLnTx/>
                <a:uFillTx/>
                <a:latin typeface="Segoe UI Light" panose="020B0502040204020203" pitchFamily="34" charset="0"/>
                <a:ea typeface="+mn-ea"/>
                <a:cs typeface="Segoe UI Light" panose="020B0502040204020203" pitchFamily="34" charset="0"/>
              </a:rPr>
              <a:t>conceptam</a:t>
            </a: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 an. </a:t>
            </a:r>
          </a:p>
        </p:txBody>
      </p:sp>
      <p:grpSp>
        <p:nvGrpSpPr>
          <p:cNvPr id="2" name="Group 1"/>
          <p:cNvGrpSpPr/>
          <p:nvPr/>
        </p:nvGrpSpPr>
        <p:grpSpPr>
          <a:xfrm>
            <a:off x="1043790" y="1919647"/>
            <a:ext cx="2524909" cy="864959"/>
            <a:chOff x="1043790" y="1919647"/>
            <a:chExt cx="2524909" cy="864959"/>
          </a:xfrm>
        </p:grpSpPr>
        <p:sp>
          <p:nvSpPr>
            <p:cNvPr id="23" name="Rectangle 22"/>
            <p:cNvSpPr/>
            <p:nvPr/>
          </p:nvSpPr>
          <p:spPr>
            <a:xfrm>
              <a:off x="1043790" y="1919647"/>
              <a:ext cx="2309010" cy="683264"/>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Montserrat SemiBold" panose="00000700000000000000" pitchFamily="50" charset="0"/>
                  <a:ea typeface="+mn-ea"/>
                  <a:cs typeface="Segoe UI" panose="020B0502040204020203" pitchFamily="34" charset="0"/>
                </a:rPr>
                <a:t>YOUR CREATIVE TITLE GOES HERE</a:t>
              </a:r>
            </a:p>
          </p:txBody>
        </p:sp>
        <p:sp>
          <p:nvSpPr>
            <p:cNvPr id="26" name="Rectangle 25"/>
            <p:cNvSpPr/>
            <p:nvPr/>
          </p:nvSpPr>
          <p:spPr>
            <a:xfrm>
              <a:off x="1043790" y="2507992"/>
              <a:ext cx="2524909" cy="276614"/>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Your text here</a:t>
              </a:r>
            </a:p>
          </p:txBody>
        </p:sp>
      </p:grpSp>
      <p:grpSp>
        <p:nvGrpSpPr>
          <p:cNvPr id="4" name="Group 3"/>
          <p:cNvGrpSpPr/>
          <p:nvPr/>
        </p:nvGrpSpPr>
        <p:grpSpPr>
          <a:xfrm>
            <a:off x="1061314" y="5431506"/>
            <a:ext cx="1361974" cy="313932"/>
            <a:chOff x="1061314" y="5431506"/>
            <a:chExt cx="1361974" cy="313932"/>
          </a:xfrm>
        </p:grpSpPr>
        <p:sp>
          <p:nvSpPr>
            <p:cNvPr id="28" name="Rectangle 27"/>
            <p:cNvSpPr/>
            <p:nvPr/>
          </p:nvSpPr>
          <p:spPr>
            <a:xfrm>
              <a:off x="1061314" y="5431506"/>
              <a:ext cx="1215161" cy="313932"/>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Montserrat SemiBold" panose="00000700000000000000" pitchFamily="50" charset="0"/>
                  <a:ea typeface="+mn-ea"/>
                  <a:cs typeface="Segoe UI" panose="020B0502040204020203" pitchFamily="34" charset="0"/>
                </a:rPr>
                <a:t>READ MORE</a:t>
              </a:r>
            </a:p>
          </p:txBody>
        </p:sp>
        <p:sp>
          <p:nvSpPr>
            <p:cNvPr id="29" name="Isosceles Triangle 28"/>
            <p:cNvSpPr/>
            <p:nvPr/>
          </p:nvSpPr>
          <p:spPr>
            <a:xfrm rot="5400000">
              <a:off x="2292162" y="5522243"/>
              <a:ext cx="140839" cy="121413"/>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31" name="Rectangle 30"/>
          <p:cNvSpPr/>
          <p:nvPr/>
        </p:nvSpPr>
        <p:spPr>
          <a:xfrm>
            <a:off x="3715513" y="4492295"/>
            <a:ext cx="2524909" cy="701731"/>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Lorem ipsum dolor sit </a:t>
            </a:r>
            <a:r>
              <a:rPr kumimoji="0" lang="en-US" sz="1100" b="0" i="0" u="none" strike="noStrike" kern="1200" cap="none" spc="0" normalizeH="0" baseline="0" noProof="0" dirty="0" err="1">
                <a:ln>
                  <a:noFill/>
                </a:ln>
                <a:solidFill>
                  <a:prstClr val="white"/>
                </a:solidFill>
                <a:effectLst/>
                <a:uLnTx/>
                <a:uFillTx/>
                <a:latin typeface="Segoe UI Light" panose="020B0502040204020203" pitchFamily="34" charset="0"/>
                <a:ea typeface="+mn-ea"/>
                <a:cs typeface="Segoe UI Light" panose="020B0502040204020203" pitchFamily="34" charset="0"/>
              </a:rPr>
              <a:t>amet</a:t>
            </a: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 </a:t>
            </a:r>
            <a:r>
              <a:rPr kumimoji="0" lang="en-US" sz="1100" b="0" i="0" u="none" strike="noStrike" kern="1200" cap="none" spc="0" normalizeH="0" baseline="0" noProof="0" dirty="0" err="1">
                <a:ln>
                  <a:noFill/>
                </a:ln>
                <a:solidFill>
                  <a:prstClr val="white"/>
                </a:solidFill>
                <a:effectLst/>
                <a:uLnTx/>
                <a:uFillTx/>
                <a:latin typeface="Segoe UI Light" panose="020B0502040204020203" pitchFamily="34" charset="0"/>
                <a:ea typeface="+mn-ea"/>
                <a:cs typeface="Segoe UI Light" panose="020B0502040204020203" pitchFamily="34" charset="0"/>
              </a:rPr>
              <a:t>mel</a:t>
            </a: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 ne </a:t>
            </a:r>
            <a:r>
              <a:rPr kumimoji="0" lang="en-US" sz="1100" b="0" i="0" u="none" strike="noStrike" kern="1200" cap="none" spc="0" normalizeH="0" baseline="0" noProof="0" dirty="0" err="1">
                <a:ln>
                  <a:noFill/>
                </a:ln>
                <a:solidFill>
                  <a:prstClr val="white"/>
                </a:solidFill>
                <a:effectLst/>
                <a:uLnTx/>
                <a:uFillTx/>
                <a:latin typeface="Segoe UI Light" panose="020B0502040204020203" pitchFamily="34" charset="0"/>
                <a:ea typeface="+mn-ea"/>
                <a:cs typeface="Segoe UI Light" panose="020B0502040204020203" pitchFamily="34" charset="0"/>
              </a:rPr>
              <a:t>numquam</a:t>
            </a: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 </a:t>
            </a:r>
            <a:r>
              <a:rPr kumimoji="0" lang="en-US" sz="1100" b="0" i="0" u="none" strike="noStrike" kern="1200" cap="none" spc="0" normalizeH="0" baseline="0" noProof="0" dirty="0" err="1">
                <a:ln>
                  <a:noFill/>
                </a:ln>
                <a:solidFill>
                  <a:prstClr val="white"/>
                </a:solidFill>
                <a:effectLst/>
                <a:uLnTx/>
                <a:uFillTx/>
                <a:latin typeface="Segoe UI Light" panose="020B0502040204020203" pitchFamily="34" charset="0"/>
                <a:ea typeface="+mn-ea"/>
                <a:cs typeface="Segoe UI Light" panose="020B0502040204020203" pitchFamily="34" charset="0"/>
              </a:rPr>
              <a:t>noluisse</a:t>
            </a: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 </a:t>
            </a:r>
            <a:r>
              <a:rPr kumimoji="0" lang="en-US" sz="1100" b="0" i="0" u="none" strike="noStrike" kern="1200" cap="none" spc="0" normalizeH="0" baseline="0" noProof="0" dirty="0" err="1">
                <a:ln>
                  <a:noFill/>
                </a:ln>
                <a:solidFill>
                  <a:prstClr val="white"/>
                </a:solidFill>
                <a:effectLst/>
                <a:uLnTx/>
                <a:uFillTx/>
                <a:latin typeface="Segoe UI Light" panose="020B0502040204020203" pitchFamily="34" charset="0"/>
                <a:ea typeface="+mn-ea"/>
                <a:cs typeface="Segoe UI Light" panose="020B0502040204020203" pitchFamily="34" charset="0"/>
              </a:rPr>
              <a:t>qualisque</a:t>
            </a: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 duo </a:t>
            </a:r>
            <a:r>
              <a:rPr kumimoji="0" lang="en-US" sz="1100" b="0" i="0" u="none" strike="noStrike" kern="1200" cap="none" spc="0" normalizeH="0" baseline="0" noProof="0" dirty="0" err="1">
                <a:ln>
                  <a:noFill/>
                </a:ln>
                <a:solidFill>
                  <a:prstClr val="white"/>
                </a:solidFill>
                <a:effectLst/>
                <a:uLnTx/>
                <a:uFillTx/>
                <a:latin typeface="Segoe UI Light" panose="020B0502040204020203" pitchFamily="34" charset="0"/>
                <a:ea typeface="+mn-ea"/>
                <a:cs typeface="Segoe UI Light" panose="020B0502040204020203" pitchFamily="34" charset="0"/>
              </a:rPr>
              <a:t>vidit</a:t>
            </a: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 </a:t>
            </a:r>
            <a:r>
              <a:rPr kumimoji="0" lang="en-US" sz="1100" b="0" i="0" u="none" strike="noStrike" kern="1200" cap="none" spc="0" normalizeH="0" baseline="0" noProof="0" dirty="0" err="1">
                <a:ln>
                  <a:noFill/>
                </a:ln>
                <a:solidFill>
                  <a:prstClr val="white"/>
                </a:solidFill>
                <a:effectLst/>
                <a:uLnTx/>
                <a:uFillTx/>
                <a:latin typeface="Segoe UI Light" panose="020B0502040204020203" pitchFamily="34" charset="0"/>
                <a:ea typeface="+mn-ea"/>
                <a:cs typeface="Segoe UI Light" panose="020B0502040204020203" pitchFamily="34" charset="0"/>
              </a:rPr>
              <a:t>doctus</a:t>
            </a: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 </a:t>
            </a:r>
            <a:r>
              <a:rPr kumimoji="0" lang="en-US" sz="1100" b="0" i="0" u="none" strike="noStrike" kern="1200" cap="none" spc="0" normalizeH="0" baseline="0" noProof="0" dirty="0" err="1">
                <a:ln>
                  <a:noFill/>
                </a:ln>
                <a:solidFill>
                  <a:prstClr val="white"/>
                </a:solidFill>
                <a:effectLst/>
                <a:uLnTx/>
                <a:uFillTx/>
                <a:latin typeface="Segoe UI Light" panose="020B0502040204020203" pitchFamily="34" charset="0"/>
                <a:ea typeface="+mn-ea"/>
                <a:cs typeface="Segoe UI Light" panose="020B0502040204020203" pitchFamily="34" charset="0"/>
              </a:rPr>
              <a:t>conceptam</a:t>
            </a: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 an. </a:t>
            </a:r>
          </a:p>
        </p:txBody>
      </p:sp>
      <p:grpSp>
        <p:nvGrpSpPr>
          <p:cNvPr id="8" name="Group 7"/>
          <p:cNvGrpSpPr/>
          <p:nvPr/>
        </p:nvGrpSpPr>
        <p:grpSpPr>
          <a:xfrm>
            <a:off x="3715512" y="1919647"/>
            <a:ext cx="2524909" cy="864959"/>
            <a:chOff x="3715512" y="1919647"/>
            <a:chExt cx="2524909" cy="864959"/>
          </a:xfrm>
        </p:grpSpPr>
        <p:sp>
          <p:nvSpPr>
            <p:cNvPr id="30" name="Rectangle 29"/>
            <p:cNvSpPr/>
            <p:nvPr/>
          </p:nvSpPr>
          <p:spPr>
            <a:xfrm>
              <a:off x="3715512" y="1919647"/>
              <a:ext cx="2309010" cy="683264"/>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Montserrat SemiBold" panose="00000700000000000000" pitchFamily="50" charset="0"/>
                  <a:ea typeface="+mn-ea"/>
                  <a:cs typeface="Segoe UI" panose="020B0502040204020203" pitchFamily="34" charset="0"/>
                </a:rPr>
                <a:t>YOUR AMAZING TITLE GOES HERE</a:t>
              </a:r>
              <a:endParaRPr kumimoji="0" lang="en-US" sz="1600" b="0" i="0" u="none" strike="noStrike" kern="1200" cap="none" spc="0" normalizeH="0" baseline="0" noProof="0" dirty="0">
                <a:ln>
                  <a:noFill/>
                </a:ln>
                <a:solidFill>
                  <a:prstClr val="white"/>
                </a:solidFill>
                <a:effectLst/>
                <a:uLnTx/>
                <a:uFillTx/>
                <a:latin typeface="Montserrat SemiBold" panose="00000700000000000000" pitchFamily="50" charset="0"/>
                <a:ea typeface="+mn-ea"/>
                <a:cs typeface="Segoe UI" panose="020B0502040204020203" pitchFamily="34" charset="0"/>
              </a:endParaRPr>
            </a:p>
          </p:txBody>
        </p:sp>
        <p:sp>
          <p:nvSpPr>
            <p:cNvPr id="32" name="Rectangle 31"/>
            <p:cNvSpPr/>
            <p:nvPr/>
          </p:nvSpPr>
          <p:spPr>
            <a:xfrm>
              <a:off x="3715512" y="2507992"/>
              <a:ext cx="2524909" cy="276614"/>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Your text here</a:t>
              </a:r>
            </a:p>
          </p:txBody>
        </p:sp>
      </p:grpSp>
      <p:grpSp>
        <p:nvGrpSpPr>
          <p:cNvPr id="5" name="Group 4"/>
          <p:cNvGrpSpPr/>
          <p:nvPr/>
        </p:nvGrpSpPr>
        <p:grpSpPr>
          <a:xfrm>
            <a:off x="3733036" y="5431506"/>
            <a:ext cx="1361974" cy="313932"/>
            <a:chOff x="3733036" y="5431506"/>
            <a:chExt cx="1361974" cy="313932"/>
          </a:xfrm>
        </p:grpSpPr>
        <p:sp>
          <p:nvSpPr>
            <p:cNvPr id="33" name="Rectangle 32"/>
            <p:cNvSpPr/>
            <p:nvPr/>
          </p:nvSpPr>
          <p:spPr>
            <a:xfrm>
              <a:off x="3733036" y="5431506"/>
              <a:ext cx="1215161" cy="313932"/>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Montserrat SemiBold" panose="00000700000000000000" pitchFamily="50" charset="0"/>
                  <a:ea typeface="+mn-ea"/>
                  <a:cs typeface="Segoe UI" panose="020B0502040204020203" pitchFamily="34" charset="0"/>
                </a:rPr>
                <a:t>READ MORE</a:t>
              </a:r>
            </a:p>
          </p:txBody>
        </p:sp>
        <p:sp>
          <p:nvSpPr>
            <p:cNvPr id="34" name="Isosceles Triangle 33"/>
            <p:cNvSpPr/>
            <p:nvPr/>
          </p:nvSpPr>
          <p:spPr>
            <a:xfrm rot="5400000">
              <a:off x="4963884" y="5522243"/>
              <a:ext cx="140839" cy="121413"/>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36" name="Rectangle 35"/>
          <p:cNvSpPr/>
          <p:nvPr/>
        </p:nvSpPr>
        <p:spPr>
          <a:xfrm>
            <a:off x="6463537" y="4492295"/>
            <a:ext cx="2524909" cy="701731"/>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Lorem ipsum dolor sit </a:t>
            </a:r>
            <a:r>
              <a:rPr kumimoji="0" lang="en-US" sz="1100" b="0" i="0" u="none" strike="noStrike" kern="1200" cap="none" spc="0" normalizeH="0" baseline="0" noProof="0" dirty="0" err="1">
                <a:ln>
                  <a:noFill/>
                </a:ln>
                <a:solidFill>
                  <a:prstClr val="white"/>
                </a:solidFill>
                <a:effectLst/>
                <a:uLnTx/>
                <a:uFillTx/>
                <a:latin typeface="Segoe UI Light" panose="020B0502040204020203" pitchFamily="34" charset="0"/>
                <a:ea typeface="+mn-ea"/>
                <a:cs typeface="Segoe UI Light" panose="020B0502040204020203" pitchFamily="34" charset="0"/>
              </a:rPr>
              <a:t>amet</a:t>
            </a: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 </a:t>
            </a:r>
            <a:r>
              <a:rPr kumimoji="0" lang="en-US" sz="1100" b="0" i="0" u="none" strike="noStrike" kern="1200" cap="none" spc="0" normalizeH="0" baseline="0" noProof="0" dirty="0" err="1">
                <a:ln>
                  <a:noFill/>
                </a:ln>
                <a:solidFill>
                  <a:prstClr val="white"/>
                </a:solidFill>
                <a:effectLst/>
                <a:uLnTx/>
                <a:uFillTx/>
                <a:latin typeface="Segoe UI Light" panose="020B0502040204020203" pitchFamily="34" charset="0"/>
                <a:ea typeface="+mn-ea"/>
                <a:cs typeface="Segoe UI Light" panose="020B0502040204020203" pitchFamily="34" charset="0"/>
              </a:rPr>
              <a:t>mel</a:t>
            </a: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 ne </a:t>
            </a:r>
            <a:r>
              <a:rPr kumimoji="0" lang="en-US" sz="1100" b="0" i="0" u="none" strike="noStrike" kern="1200" cap="none" spc="0" normalizeH="0" baseline="0" noProof="0" dirty="0" err="1">
                <a:ln>
                  <a:noFill/>
                </a:ln>
                <a:solidFill>
                  <a:prstClr val="white"/>
                </a:solidFill>
                <a:effectLst/>
                <a:uLnTx/>
                <a:uFillTx/>
                <a:latin typeface="Segoe UI Light" panose="020B0502040204020203" pitchFamily="34" charset="0"/>
                <a:ea typeface="+mn-ea"/>
                <a:cs typeface="Segoe UI Light" panose="020B0502040204020203" pitchFamily="34" charset="0"/>
              </a:rPr>
              <a:t>numquam</a:t>
            </a: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 </a:t>
            </a:r>
            <a:r>
              <a:rPr kumimoji="0" lang="en-US" sz="1100" b="0" i="0" u="none" strike="noStrike" kern="1200" cap="none" spc="0" normalizeH="0" baseline="0" noProof="0" dirty="0" err="1">
                <a:ln>
                  <a:noFill/>
                </a:ln>
                <a:solidFill>
                  <a:prstClr val="white"/>
                </a:solidFill>
                <a:effectLst/>
                <a:uLnTx/>
                <a:uFillTx/>
                <a:latin typeface="Segoe UI Light" panose="020B0502040204020203" pitchFamily="34" charset="0"/>
                <a:ea typeface="+mn-ea"/>
                <a:cs typeface="Segoe UI Light" panose="020B0502040204020203" pitchFamily="34" charset="0"/>
              </a:rPr>
              <a:t>noluisse</a:t>
            </a: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 </a:t>
            </a:r>
            <a:r>
              <a:rPr kumimoji="0" lang="en-US" sz="1100" b="0" i="0" u="none" strike="noStrike" kern="1200" cap="none" spc="0" normalizeH="0" baseline="0" noProof="0" dirty="0" err="1">
                <a:ln>
                  <a:noFill/>
                </a:ln>
                <a:solidFill>
                  <a:prstClr val="white"/>
                </a:solidFill>
                <a:effectLst/>
                <a:uLnTx/>
                <a:uFillTx/>
                <a:latin typeface="Segoe UI Light" panose="020B0502040204020203" pitchFamily="34" charset="0"/>
                <a:ea typeface="+mn-ea"/>
                <a:cs typeface="Segoe UI Light" panose="020B0502040204020203" pitchFamily="34" charset="0"/>
              </a:rPr>
              <a:t>qualisque</a:t>
            </a: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 duo </a:t>
            </a:r>
            <a:r>
              <a:rPr kumimoji="0" lang="en-US" sz="1100" b="0" i="0" u="none" strike="noStrike" kern="1200" cap="none" spc="0" normalizeH="0" baseline="0" noProof="0" dirty="0" err="1">
                <a:ln>
                  <a:noFill/>
                </a:ln>
                <a:solidFill>
                  <a:prstClr val="white"/>
                </a:solidFill>
                <a:effectLst/>
                <a:uLnTx/>
                <a:uFillTx/>
                <a:latin typeface="Segoe UI Light" panose="020B0502040204020203" pitchFamily="34" charset="0"/>
                <a:ea typeface="+mn-ea"/>
                <a:cs typeface="Segoe UI Light" panose="020B0502040204020203" pitchFamily="34" charset="0"/>
              </a:rPr>
              <a:t>vidit</a:t>
            </a: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 </a:t>
            </a:r>
            <a:r>
              <a:rPr kumimoji="0" lang="en-US" sz="1100" b="0" i="0" u="none" strike="noStrike" kern="1200" cap="none" spc="0" normalizeH="0" baseline="0" noProof="0" dirty="0" err="1">
                <a:ln>
                  <a:noFill/>
                </a:ln>
                <a:solidFill>
                  <a:prstClr val="white"/>
                </a:solidFill>
                <a:effectLst/>
                <a:uLnTx/>
                <a:uFillTx/>
                <a:latin typeface="Segoe UI Light" panose="020B0502040204020203" pitchFamily="34" charset="0"/>
                <a:ea typeface="+mn-ea"/>
                <a:cs typeface="Segoe UI Light" panose="020B0502040204020203" pitchFamily="34" charset="0"/>
              </a:rPr>
              <a:t>doctus</a:t>
            </a: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 </a:t>
            </a:r>
            <a:r>
              <a:rPr kumimoji="0" lang="en-US" sz="1100" b="0" i="0" u="none" strike="noStrike" kern="1200" cap="none" spc="0" normalizeH="0" baseline="0" noProof="0" dirty="0" err="1">
                <a:ln>
                  <a:noFill/>
                </a:ln>
                <a:solidFill>
                  <a:prstClr val="white"/>
                </a:solidFill>
                <a:effectLst/>
                <a:uLnTx/>
                <a:uFillTx/>
                <a:latin typeface="Segoe UI Light" panose="020B0502040204020203" pitchFamily="34" charset="0"/>
                <a:ea typeface="+mn-ea"/>
                <a:cs typeface="Segoe UI Light" panose="020B0502040204020203" pitchFamily="34" charset="0"/>
              </a:rPr>
              <a:t>conceptam</a:t>
            </a: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 an. </a:t>
            </a:r>
          </a:p>
        </p:txBody>
      </p:sp>
      <p:grpSp>
        <p:nvGrpSpPr>
          <p:cNvPr id="10" name="Group 9"/>
          <p:cNvGrpSpPr/>
          <p:nvPr/>
        </p:nvGrpSpPr>
        <p:grpSpPr>
          <a:xfrm>
            <a:off x="6463536" y="1919647"/>
            <a:ext cx="2524909" cy="864959"/>
            <a:chOff x="6463536" y="1919647"/>
            <a:chExt cx="2524909" cy="864959"/>
          </a:xfrm>
        </p:grpSpPr>
        <p:sp>
          <p:nvSpPr>
            <p:cNvPr id="35" name="Rectangle 34"/>
            <p:cNvSpPr/>
            <p:nvPr/>
          </p:nvSpPr>
          <p:spPr>
            <a:xfrm>
              <a:off x="6463536" y="1919647"/>
              <a:ext cx="2309010" cy="683264"/>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Montserrat SemiBold" panose="00000700000000000000" pitchFamily="50" charset="0"/>
                  <a:ea typeface="+mn-ea"/>
                  <a:cs typeface="Segoe UI" panose="020B0502040204020203" pitchFamily="34" charset="0"/>
                </a:rPr>
                <a:t>YOUR BEST TITLE GOES HERE</a:t>
              </a:r>
              <a:endParaRPr kumimoji="0" lang="en-US" sz="1600" b="0" i="0" u="none" strike="noStrike" kern="1200" cap="none" spc="0" normalizeH="0" baseline="0" noProof="0" dirty="0">
                <a:ln>
                  <a:noFill/>
                </a:ln>
                <a:solidFill>
                  <a:prstClr val="white"/>
                </a:solidFill>
                <a:effectLst/>
                <a:uLnTx/>
                <a:uFillTx/>
                <a:latin typeface="Montserrat SemiBold" panose="00000700000000000000" pitchFamily="50" charset="0"/>
                <a:ea typeface="+mn-ea"/>
                <a:cs typeface="Segoe UI" panose="020B0502040204020203" pitchFamily="34" charset="0"/>
              </a:endParaRPr>
            </a:p>
          </p:txBody>
        </p:sp>
        <p:sp>
          <p:nvSpPr>
            <p:cNvPr id="37" name="Rectangle 36"/>
            <p:cNvSpPr/>
            <p:nvPr/>
          </p:nvSpPr>
          <p:spPr>
            <a:xfrm>
              <a:off x="6463536" y="2507992"/>
              <a:ext cx="2524909" cy="276614"/>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Your text here</a:t>
              </a:r>
            </a:p>
          </p:txBody>
        </p:sp>
      </p:grpSp>
      <p:grpSp>
        <p:nvGrpSpPr>
          <p:cNvPr id="6" name="Group 5"/>
          <p:cNvGrpSpPr/>
          <p:nvPr/>
        </p:nvGrpSpPr>
        <p:grpSpPr>
          <a:xfrm>
            <a:off x="6481060" y="5431506"/>
            <a:ext cx="1361974" cy="313932"/>
            <a:chOff x="6481060" y="5431506"/>
            <a:chExt cx="1361974" cy="313932"/>
          </a:xfrm>
        </p:grpSpPr>
        <p:sp>
          <p:nvSpPr>
            <p:cNvPr id="38" name="Rectangle 37"/>
            <p:cNvSpPr/>
            <p:nvPr/>
          </p:nvSpPr>
          <p:spPr>
            <a:xfrm>
              <a:off x="6481060" y="5431506"/>
              <a:ext cx="1215161" cy="313932"/>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Montserrat SemiBold" panose="00000700000000000000" pitchFamily="50" charset="0"/>
                  <a:ea typeface="+mn-ea"/>
                  <a:cs typeface="Segoe UI" panose="020B0502040204020203" pitchFamily="34" charset="0"/>
                </a:rPr>
                <a:t>READ MORE</a:t>
              </a:r>
            </a:p>
          </p:txBody>
        </p:sp>
        <p:sp>
          <p:nvSpPr>
            <p:cNvPr id="39" name="Isosceles Triangle 38"/>
            <p:cNvSpPr/>
            <p:nvPr/>
          </p:nvSpPr>
          <p:spPr>
            <a:xfrm rot="5400000">
              <a:off x="7711908" y="5522243"/>
              <a:ext cx="140839" cy="121413"/>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41" name="Rectangle 40"/>
          <p:cNvSpPr/>
          <p:nvPr/>
        </p:nvSpPr>
        <p:spPr>
          <a:xfrm>
            <a:off x="9135259" y="4492295"/>
            <a:ext cx="2524909" cy="701731"/>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Lorem ipsum dolor sit </a:t>
            </a:r>
            <a:r>
              <a:rPr kumimoji="0" lang="en-US" sz="1100" b="0" i="0" u="none" strike="noStrike" kern="1200" cap="none" spc="0" normalizeH="0" baseline="0" noProof="0" dirty="0" err="1">
                <a:ln>
                  <a:noFill/>
                </a:ln>
                <a:solidFill>
                  <a:prstClr val="white"/>
                </a:solidFill>
                <a:effectLst/>
                <a:uLnTx/>
                <a:uFillTx/>
                <a:latin typeface="Segoe UI Light" panose="020B0502040204020203" pitchFamily="34" charset="0"/>
                <a:ea typeface="+mn-ea"/>
                <a:cs typeface="Segoe UI Light" panose="020B0502040204020203" pitchFamily="34" charset="0"/>
              </a:rPr>
              <a:t>amet</a:t>
            </a: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 </a:t>
            </a:r>
            <a:r>
              <a:rPr kumimoji="0" lang="en-US" sz="1100" b="0" i="0" u="none" strike="noStrike" kern="1200" cap="none" spc="0" normalizeH="0" baseline="0" noProof="0" dirty="0" err="1">
                <a:ln>
                  <a:noFill/>
                </a:ln>
                <a:solidFill>
                  <a:prstClr val="white"/>
                </a:solidFill>
                <a:effectLst/>
                <a:uLnTx/>
                <a:uFillTx/>
                <a:latin typeface="Segoe UI Light" panose="020B0502040204020203" pitchFamily="34" charset="0"/>
                <a:ea typeface="+mn-ea"/>
                <a:cs typeface="Segoe UI Light" panose="020B0502040204020203" pitchFamily="34" charset="0"/>
              </a:rPr>
              <a:t>mel</a:t>
            </a: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 ne </a:t>
            </a:r>
            <a:r>
              <a:rPr kumimoji="0" lang="en-US" sz="1100" b="0" i="0" u="none" strike="noStrike" kern="1200" cap="none" spc="0" normalizeH="0" baseline="0" noProof="0" dirty="0" err="1">
                <a:ln>
                  <a:noFill/>
                </a:ln>
                <a:solidFill>
                  <a:prstClr val="white"/>
                </a:solidFill>
                <a:effectLst/>
                <a:uLnTx/>
                <a:uFillTx/>
                <a:latin typeface="Segoe UI Light" panose="020B0502040204020203" pitchFamily="34" charset="0"/>
                <a:ea typeface="+mn-ea"/>
                <a:cs typeface="Segoe UI Light" panose="020B0502040204020203" pitchFamily="34" charset="0"/>
              </a:rPr>
              <a:t>numquam</a:t>
            </a: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 </a:t>
            </a:r>
            <a:r>
              <a:rPr kumimoji="0" lang="en-US" sz="1100" b="0" i="0" u="none" strike="noStrike" kern="1200" cap="none" spc="0" normalizeH="0" baseline="0" noProof="0" dirty="0" err="1">
                <a:ln>
                  <a:noFill/>
                </a:ln>
                <a:solidFill>
                  <a:prstClr val="white"/>
                </a:solidFill>
                <a:effectLst/>
                <a:uLnTx/>
                <a:uFillTx/>
                <a:latin typeface="Segoe UI Light" panose="020B0502040204020203" pitchFamily="34" charset="0"/>
                <a:ea typeface="+mn-ea"/>
                <a:cs typeface="Segoe UI Light" panose="020B0502040204020203" pitchFamily="34" charset="0"/>
              </a:rPr>
              <a:t>noluisse</a:t>
            </a: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 </a:t>
            </a:r>
            <a:r>
              <a:rPr kumimoji="0" lang="en-US" sz="1100" b="0" i="0" u="none" strike="noStrike" kern="1200" cap="none" spc="0" normalizeH="0" baseline="0" noProof="0" dirty="0" err="1">
                <a:ln>
                  <a:noFill/>
                </a:ln>
                <a:solidFill>
                  <a:prstClr val="white"/>
                </a:solidFill>
                <a:effectLst/>
                <a:uLnTx/>
                <a:uFillTx/>
                <a:latin typeface="Segoe UI Light" panose="020B0502040204020203" pitchFamily="34" charset="0"/>
                <a:ea typeface="+mn-ea"/>
                <a:cs typeface="Segoe UI Light" panose="020B0502040204020203" pitchFamily="34" charset="0"/>
              </a:rPr>
              <a:t>qualisque</a:t>
            </a: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 duo </a:t>
            </a:r>
            <a:r>
              <a:rPr kumimoji="0" lang="en-US" sz="1100" b="0" i="0" u="none" strike="noStrike" kern="1200" cap="none" spc="0" normalizeH="0" baseline="0" noProof="0" dirty="0" err="1">
                <a:ln>
                  <a:noFill/>
                </a:ln>
                <a:solidFill>
                  <a:prstClr val="white"/>
                </a:solidFill>
                <a:effectLst/>
                <a:uLnTx/>
                <a:uFillTx/>
                <a:latin typeface="Segoe UI Light" panose="020B0502040204020203" pitchFamily="34" charset="0"/>
                <a:ea typeface="+mn-ea"/>
                <a:cs typeface="Segoe UI Light" panose="020B0502040204020203" pitchFamily="34" charset="0"/>
              </a:rPr>
              <a:t>vidit</a:t>
            </a: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 </a:t>
            </a:r>
            <a:r>
              <a:rPr kumimoji="0" lang="en-US" sz="1100" b="0" i="0" u="none" strike="noStrike" kern="1200" cap="none" spc="0" normalizeH="0" baseline="0" noProof="0" dirty="0" err="1">
                <a:ln>
                  <a:noFill/>
                </a:ln>
                <a:solidFill>
                  <a:prstClr val="white"/>
                </a:solidFill>
                <a:effectLst/>
                <a:uLnTx/>
                <a:uFillTx/>
                <a:latin typeface="Segoe UI Light" panose="020B0502040204020203" pitchFamily="34" charset="0"/>
                <a:ea typeface="+mn-ea"/>
                <a:cs typeface="Segoe UI Light" panose="020B0502040204020203" pitchFamily="34" charset="0"/>
              </a:rPr>
              <a:t>doctus</a:t>
            </a: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 </a:t>
            </a:r>
            <a:r>
              <a:rPr kumimoji="0" lang="en-US" sz="1100" b="0" i="0" u="none" strike="noStrike" kern="1200" cap="none" spc="0" normalizeH="0" baseline="0" noProof="0" dirty="0" err="1">
                <a:ln>
                  <a:noFill/>
                </a:ln>
                <a:solidFill>
                  <a:prstClr val="white"/>
                </a:solidFill>
                <a:effectLst/>
                <a:uLnTx/>
                <a:uFillTx/>
                <a:latin typeface="Segoe UI Light" panose="020B0502040204020203" pitchFamily="34" charset="0"/>
                <a:ea typeface="+mn-ea"/>
                <a:cs typeface="Segoe UI Light" panose="020B0502040204020203" pitchFamily="34" charset="0"/>
              </a:rPr>
              <a:t>conceptam</a:t>
            </a: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 an. </a:t>
            </a:r>
          </a:p>
        </p:txBody>
      </p:sp>
      <p:grpSp>
        <p:nvGrpSpPr>
          <p:cNvPr id="11" name="Group 10"/>
          <p:cNvGrpSpPr/>
          <p:nvPr/>
        </p:nvGrpSpPr>
        <p:grpSpPr>
          <a:xfrm>
            <a:off x="9135258" y="1919647"/>
            <a:ext cx="2524909" cy="864959"/>
            <a:chOff x="9135258" y="1919647"/>
            <a:chExt cx="2524909" cy="864959"/>
          </a:xfrm>
        </p:grpSpPr>
        <p:sp>
          <p:nvSpPr>
            <p:cNvPr id="40" name="Rectangle 39"/>
            <p:cNvSpPr/>
            <p:nvPr/>
          </p:nvSpPr>
          <p:spPr>
            <a:xfrm>
              <a:off x="9135258" y="1919647"/>
              <a:ext cx="2309010" cy="683264"/>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Montserrat SemiBold" panose="00000700000000000000" pitchFamily="50" charset="0"/>
                  <a:ea typeface="+mn-ea"/>
                  <a:cs typeface="Segoe UI" panose="020B0502040204020203" pitchFamily="34" charset="0"/>
                </a:rPr>
                <a:t>YOUR OWN TITLE GOES HERE</a:t>
              </a:r>
              <a:endParaRPr kumimoji="0" lang="en-US" sz="1600" b="0" i="0" u="none" strike="noStrike" kern="1200" cap="none" spc="0" normalizeH="0" baseline="0" noProof="0" dirty="0">
                <a:ln>
                  <a:noFill/>
                </a:ln>
                <a:solidFill>
                  <a:prstClr val="white"/>
                </a:solidFill>
                <a:effectLst/>
                <a:uLnTx/>
                <a:uFillTx/>
                <a:latin typeface="Montserrat SemiBold" panose="00000700000000000000" pitchFamily="50" charset="0"/>
                <a:ea typeface="+mn-ea"/>
                <a:cs typeface="Segoe UI" panose="020B0502040204020203" pitchFamily="34" charset="0"/>
              </a:endParaRPr>
            </a:p>
          </p:txBody>
        </p:sp>
        <p:sp>
          <p:nvSpPr>
            <p:cNvPr id="42" name="Rectangle 41"/>
            <p:cNvSpPr/>
            <p:nvPr/>
          </p:nvSpPr>
          <p:spPr>
            <a:xfrm>
              <a:off x="9135258" y="2507992"/>
              <a:ext cx="2524909" cy="276614"/>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Your text here</a:t>
              </a:r>
            </a:p>
          </p:txBody>
        </p:sp>
      </p:grpSp>
      <p:grpSp>
        <p:nvGrpSpPr>
          <p:cNvPr id="7" name="Group 6"/>
          <p:cNvGrpSpPr/>
          <p:nvPr/>
        </p:nvGrpSpPr>
        <p:grpSpPr>
          <a:xfrm>
            <a:off x="9152782" y="5431506"/>
            <a:ext cx="1361974" cy="313932"/>
            <a:chOff x="9152782" y="5431506"/>
            <a:chExt cx="1361974" cy="313932"/>
          </a:xfrm>
        </p:grpSpPr>
        <p:sp>
          <p:nvSpPr>
            <p:cNvPr id="43" name="Rectangle 42"/>
            <p:cNvSpPr/>
            <p:nvPr/>
          </p:nvSpPr>
          <p:spPr>
            <a:xfrm>
              <a:off x="9152782" y="5431506"/>
              <a:ext cx="1215161" cy="313932"/>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Montserrat SemiBold" panose="00000700000000000000" pitchFamily="50" charset="0"/>
                  <a:ea typeface="+mn-ea"/>
                  <a:cs typeface="Segoe UI" panose="020B0502040204020203" pitchFamily="34" charset="0"/>
                </a:rPr>
                <a:t>READ MORE</a:t>
              </a:r>
            </a:p>
          </p:txBody>
        </p:sp>
        <p:sp>
          <p:nvSpPr>
            <p:cNvPr id="44" name="Isosceles Triangle 43"/>
            <p:cNvSpPr/>
            <p:nvPr/>
          </p:nvSpPr>
          <p:spPr>
            <a:xfrm rot="5400000">
              <a:off x="10383630" y="5522243"/>
              <a:ext cx="140839" cy="121413"/>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83416105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a:extLst>
              <a:ext uri="{FF2B5EF4-FFF2-40B4-BE49-F238E27FC236}">
                <a16:creationId xmlns:a16="http://schemas.microsoft.com/office/drawing/2014/main" xmlns="" id="{9D448B6B-6814-4B81-BF30-3A21CE39AD37}"/>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sp>
        <p:nvSpPr>
          <p:cNvPr id="16" name="Rectangle 15"/>
          <p:cNvSpPr/>
          <p:nvPr/>
        </p:nvSpPr>
        <p:spPr>
          <a:xfrm>
            <a:off x="6166644" y="889329"/>
            <a:ext cx="5412456" cy="1311128"/>
          </a:xfrm>
          <a:prstGeom prst="rect">
            <a:avLst/>
          </a:prstGeom>
        </p:spPr>
        <p:txBody>
          <a:bodyPr wrap="square">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4400" b="0" i="0" u="none" strike="noStrike" kern="1200" cap="none" spc="-150" normalizeH="0" baseline="0" noProof="0" dirty="0">
                <a:ln>
                  <a:noFill/>
                </a:ln>
                <a:solidFill>
                  <a:prstClr val="white"/>
                </a:solidFill>
                <a:effectLst/>
                <a:uLnTx/>
                <a:uFillTx/>
                <a:latin typeface="Montserrat" panose="00000500000000000000" pitchFamily="50" charset="0"/>
                <a:ea typeface="+mn-ea"/>
                <a:cs typeface="Segoe UI Light" panose="020B0502040204020203" pitchFamily="34" charset="0"/>
              </a:rPr>
              <a:t>Virtual Reality</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4400" b="0" i="0" u="none" strike="noStrike" kern="1200" cap="none" spc="-150" normalizeH="0" baseline="0" noProof="0" dirty="0">
                <a:ln>
                  <a:noFill/>
                </a:ln>
                <a:solidFill>
                  <a:prstClr val="white"/>
                </a:solidFill>
                <a:effectLst/>
                <a:uLnTx/>
                <a:uFillTx/>
                <a:latin typeface="Montserrat" panose="00000500000000000000" pitchFamily="50" charset="0"/>
                <a:ea typeface="+mn-ea"/>
                <a:cs typeface="Segoe UI Light" panose="020B0502040204020203" pitchFamily="34" charset="0"/>
              </a:rPr>
              <a:t>Project</a:t>
            </a:r>
          </a:p>
        </p:txBody>
      </p:sp>
      <p:sp>
        <p:nvSpPr>
          <p:cNvPr id="17" name="Rectangle 16"/>
          <p:cNvSpPr/>
          <p:nvPr/>
        </p:nvSpPr>
        <p:spPr>
          <a:xfrm>
            <a:off x="6291518" y="2288286"/>
            <a:ext cx="404015"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Title 22"/>
          <p:cNvSpPr txBox="1">
            <a:spLocks/>
          </p:cNvSpPr>
          <p:nvPr/>
        </p:nvSpPr>
        <p:spPr>
          <a:xfrm>
            <a:off x="327218" y="5228281"/>
            <a:ext cx="11537564" cy="554231"/>
          </a:xfrm>
          <a:prstGeom prst="rect">
            <a:avLst/>
          </a:prstGeom>
        </p:spPr>
        <p:txBody>
          <a:bodyPr/>
          <a:lstStyle>
            <a:lvl1pPr algn="l" defTabSz="914400" rtl="0" eaLnBrk="1" latinLnBrk="0" hangingPunct="1">
              <a:lnSpc>
                <a:spcPct val="100000"/>
              </a:lnSpc>
              <a:spcBef>
                <a:spcPct val="0"/>
              </a:spcBef>
              <a:buNone/>
              <a:defRPr sz="3600" b="1" kern="1200" spc="-150">
                <a:solidFill>
                  <a:schemeClr val="tx1">
                    <a:lumMod val="75000"/>
                    <a:lumOff val="25000"/>
                  </a:schemeClr>
                </a:solidFill>
                <a:latin typeface="Montserrat" panose="00000500000000000000" pitchFamily="50" charset="0"/>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Segoe UI" panose="020B0502040204020203" pitchFamily="34" charset="0"/>
                <a:ea typeface="+mj-ea"/>
                <a:cs typeface="Segoe UI" panose="020B0502040204020203" pitchFamily="34" charset="0"/>
              </a:rPr>
              <a:t>Your title text goes here</a:t>
            </a:r>
          </a:p>
        </p:txBody>
      </p:sp>
      <p:sp>
        <p:nvSpPr>
          <p:cNvPr id="19" name="Rectangle 18"/>
          <p:cNvSpPr/>
          <p:nvPr/>
        </p:nvSpPr>
        <p:spPr>
          <a:xfrm>
            <a:off x="862779" y="5623216"/>
            <a:ext cx="10108433" cy="609398"/>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id-ID" sz="14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quis nostrud exerci tation ullamcorper suscipit lobortis nisl ut aliquip ex ea commodo consequat. Lorem ipsum dolor sit amet, consectetuer adipiscing elit, sed diam nonummy nibh euismod. </a:t>
            </a:r>
            <a:endParaRPr kumimoji="0" lang="en-US" sz="14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endParaRPr>
          </a:p>
        </p:txBody>
      </p:sp>
      <p:grpSp>
        <p:nvGrpSpPr>
          <p:cNvPr id="20" name="Group 19"/>
          <p:cNvGrpSpPr/>
          <p:nvPr/>
        </p:nvGrpSpPr>
        <p:grpSpPr>
          <a:xfrm>
            <a:off x="6223298" y="2589950"/>
            <a:ext cx="472235" cy="295956"/>
            <a:chOff x="1640798" y="4641849"/>
            <a:chExt cx="463550" cy="290513"/>
          </a:xfrm>
          <a:solidFill>
            <a:schemeClr val="bg1"/>
          </a:solidFill>
        </p:grpSpPr>
        <p:sp>
          <p:nvSpPr>
            <p:cNvPr id="21" name="AutoShape 105"/>
            <p:cNvSpPr>
              <a:spLocks/>
            </p:cNvSpPr>
            <p:nvPr/>
          </p:nvSpPr>
          <p:spPr bwMode="auto">
            <a:xfrm>
              <a:off x="1640798" y="4641849"/>
              <a:ext cx="463550"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9438"/>
                  </a:moveTo>
                  <a:cubicBezTo>
                    <a:pt x="7005" y="19438"/>
                    <a:pt x="3289" y="15988"/>
                    <a:pt x="1437" y="10797"/>
                  </a:cubicBezTo>
                  <a:cubicBezTo>
                    <a:pt x="3298" y="5598"/>
                    <a:pt x="7009" y="2161"/>
                    <a:pt x="10800" y="2161"/>
                  </a:cubicBezTo>
                  <a:cubicBezTo>
                    <a:pt x="14595" y="2161"/>
                    <a:pt x="18310" y="5611"/>
                    <a:pt x="20162" y="10802"/>
                  </a:cubicBezTo>
                  <a:cubicBezTo>
                    <a:pt x="18301" y="16000"/>
                    <a:pt x="14590" y="19438"/>
                    <a:pt x="10800" y="19438"/>
                  </a:cubicBezTo>
                  <a:moveTo>
                    <a:pt x="21576" y="10561"/>
                  </a:moveTo>
                  <a:cubicBezTo>
                    <a:pt x="21569" y="10516"/>
                    <a:pt x="21573" y="10467"/>
                    <a:pt x="21562" y="10423"/>
                  </a:cubicBezTo>
                  <a:cubicBezTo>
                    <a:pt x="21558" y="10406"/>
                    <a:pt x="21548" y="10395"/>
                    <a:pt x="21544" y="10378"/>
                  </a:cubicBezTo>
                  <a:cubicBezTo>
                    <a:pt x="21537" y="10352"/>
                    <a:pt x="21539" y="10322"/>
                    <a:pt x="21530" y="10297"/>
                  </a:cubicBezTo>
                  <a:cubicBezTo>
                    <a:pt x="19569" y="4298"/>
                    <a:pt x="15302" y="0"/>
                    <a:pt x="10800" y="0"/>
                  </a:cubicBezTo>
                  <a:cubicBezTo>
                    <a:pt x="6297" y="0"/>
                    <a:pt x="2030" y="4290"/>
                    <a:pt x="69" y="10290"/>
                  </a:cubicBezTo>
                  <a:cubicBezTo>
                    <a:pt x="61" y="10316"/>
                    <a:pt x="62" y="10344"/>
                    <a:pt x="55" y="10370"/>
                  </a:cubicBezTo>
                  <a:cubicBezTo>
                    <a:pt x="51" y="10387"/>
                    <a:pt x="41" y="10398"/>
                    <a:pt x="37" y="10415"/>
                  </a:cubicBezTo>
                  <a:cubicBezTo>
                    <a:pt x="26" y="10459"/>
                    <a:pt x="30" y="10508"/>
                    <a:pt x="24" y="10554"/>
                  </a:cubicBezTo>
                  <a:cubicBezTo>
                    <a:pt x="12" y="10635"/>
                    <a:pt x="0" y="10714"/>
                    <a:pt x="0" y="10796"/>
                  </a:cubicBezTo>
                  <a:cubicBezTo>
                    <a:pt x="0" y="10878"/>
                    <a:pt x="12" y="10955"/>
                    <a:pt x="24" y="11038"/>
                  </a:cubicBezTo>
                  <a:cubicBezTo>
                    <a:pt x="30" y="11083"/>
                    <a:pt x="26" y="11131"/>
                    <a:pt x="37" y="11175"/>
                  </a:cubicBezTo>
                  <a:cubicBezTo>
                    <a:pt x="41" y="11193"/>
                    <a:pt x="51" y="11204"/>
                    <a:pt x="55" y="11220"/>
                  </a:cubicBezTo>
                  <a:cubicBezTo>
                    <a:pt x="62" y="11247"/>
                    <a:pt x="61" y="11276"/>
                    <a:pt x="69" y="11302"/>
                  </a:cubicBezTo>
                  <a:cubicBezTo>
                    <a:pt x="2030" y="17300"/>
                    <a:pt x="6297" y="21599"/>
                    <a:pt x="10800" y="21599"/>
                  </a:cubicBezTo>
                  <a:cubicBezTo>
                    <a:pt x="15302" y="21599"/>
                    <a:pt x="19569" y="17308"/>
                    <a:pt x="21530" y="11309"/>
                  </a:cubicBezTo>
                  <a:cubicBezTo>
                    <a:pt x="21539" y="11283"/>
                    <a:pt x="21537" y="11255"/>
                    <a:pt x="21544" y="11228"/>
                  </a:cubicBezTo>
                  <a:cubicBezTo>
                    <a:pt x="21548" y="11212"/>
                    <a:pt x="21558" y="11201"/>
                    <a:pt x="21562" y="11183"/>
                  </a:cubicBezTo>
                  <a:cubicBezTo>
                    <a:pt x="21573" y="11139"/>
                    <a:pt x="21569" y="11089"/>
                    <a:pt x="21576" y="11044"/>
                  </a:cubicBezTo>
                  <a:cubicBezTo>
                    <a:pt x="21587" y="10963"/>
                    <a:pt x="21599" y="10885"/>
                    <a:pt x="21599" y="10803"/>
                  </a:cubicBezTo>
                  <a:cubicBezTo>
                    <a:pt x="21599" y="10721"/>
                    <a:pt x="21587" y="10642"/>
                    <a:pt x="21576" y="10561"/>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22" name="AutoShape 106"/>
            <p:cNvSpPr>
              <a:spLocks/>
            </p:cNvSpPr>
            <p:nvPr/>
          </p:nvSpPr>
          <p:spPr bwMode="auto">
            <a:xfrm>
              <a:off x="1814629" y="4729162"/>
              <a:ext cx="65881"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2" y="0"/>
                  </a:moveTo>
                  <a:cubicBezTo>
                    <a:pt x="19193" y="0"/>
                    <a:pt x="19183" y="4"/>
                    <a:pt x="19174" y="4"/>
                  </a:cubicBezTo>
                  <a:cubicBezTo>
                    <a:pt x="8585" y="23"/>
                    <a:pt x="0" y="8607"/>
                    <a:pt x="0" y="19198"/>
                  </a:cubicBezTo>
                  <a:cubicBezTo>
                    <a:pt x="0" y="20523"/>
                    <a:pt x="1076" y="21600"/>
                    <a:pt x="2402" y="21600"/>
                  </a:cubicBezTo>
                  <a:cubicBezTo>
                    <a:pt x="3722" y="21600"/>
                    <a:pt x="4799" y="20523"/>
                    <a:pt x="4799" y="19198"/>
                  </a:cubicBezTo>
                  <a:cubicBezTo>
                    <a:pt x="4799" y="11262"/>
                    <a:pt x="11262" y="4803"/>
                    <a:pt x="19202" y="4803"/>
                  </a:cubicBezTo>
                  <a:lnTo>
                    <a:pt x="19202" y="4798"/>
                  </a:lnTo>
                  <a:cubicBezTo>
                    <a:pt x="20523" y="4798"/>
                    <a:pt x="21599" y="3721"/>
                    <a:pt x="21599" y="2401"/>
                  </a:cubicBezTo>
                  <a:cubicBezTo>
                    <a:pt x="21599" y="1076"/>
                    <a:pt x="20523" y="0"/>
                    <a:pt x="19202"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23" name="AutoShape 107"/>
            <p:cNvSpPr>
              <a:spLocks/>
            </p:cNvSpPr>
            <p:nvPr/>
          </p:nvSpPr>
          <p:spPr bwMode="auto">
            <a:xfrm>
              <a:off x="1770973" y="4685506"/>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057"/>
                  </a:moveTo>
                  <a:cubicBezTo>
                    <a:pt x="5694" y="20057"/>
                    <a:pt x="1542" y="15905"/>
                    <a:pt x="1542" y="10800"/>
                  </a:cubicBezTo>
                  <a:cubicBezTo>
                    <a:pt x="1542" y="5694"/>
                    <a:pt x="5694" y="1542"/>
                    <a:pt x="10800" y="1542"/>
                  </a:cubicBezTo>
                  <a:cubicBezTo>
                    <a:pt x="15905" y="1542"/>
                    <a:pt x="20057" y="5694"/>
                    <a:pt x="20057" y="10800"/>
                  </a:cubicBezTo>
                  <a:cubicBezTo>
                    <a:pt x="20057" y="15905"/>
                    <a:pt x="15905" y="20057"/>
                    <a:pt x="10800" y="20057"/>
                  </a:cubicBezTo>
                  <a:moveTo>
                    <a:pt x="10800" y="0"/>
                  </a:moveTo>
                  <a:cubicBezTo>
                    <a:pt x="4834" y="0"/>
                    <a:pt x="0" y="4834"/>
                    <a:pt x="0" y="10800"/>
                  </a:cubicBezTo>
                  <a:cubicBezTo>
                    <a:pt x="0" y="16765"/>
                    <a:pt x="4834" y="21600"/>
                    <a:pt x="10800" y="21600"/>
                  </a:cubicBezTo>
                  <a:cubicBezTo>
                    <a:pt x="16765" y="21600"/>
                    <a:pt x="21599" y="16765"/>
                    <a:pt x="21599" y="10800"/>
                  </a:cubicBezTo>
                  <a:cubicBezTo>
                    <a:pt x="21599" y="4834"/>
                    <a:pt x="16765"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grpSp>
      <p:grpSp>
        <p:nvGrpSpPr>
          <p:cNvPr id="24" name="Group 23"/>
          <p:cNvGrpSpPr/>
          <p:nvPr/>
        </p:nvGrpSpPr>
        <p:grpSpPr>
          <a:xfrm>
            <a:off x="8780633" y="2555711"/>
            <a:ext cx="388994" cy="364433"/>
            <a:chOff x="5368132" y="3540125"/>
            <a:chExt cx="465138" cy="435769"/>
          </a:xfrm>
          <a:solidFill>
            <a:schemeClr val="bg1"/>
          </a:solidFill>
        </p:grpSpPr>
        <p:sp>
          <p:nvSpPr>
            <p:cNvPr id="25"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26"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grpSp>
      <p:sp>
        <p:nvSpPr>
          <p:cNvPr id="27" name="Rectangle 26"/>
          <p:cNvSpPr/>
          <p:nvPr/>
        </p:nvSpPr>
        <p:spPr>
          <a:xfrm>
            <a:off x="6166644" y="3227317"/>
            <a:ext cx="2192584" cy="904863"/>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id-ID" sz="1100" b="0" i="0" u="none" strike="noStrike" kern="1200" cap="none" spc="0" normalizeH="0" baseline="0" noProof="0" dirty="0">
                <a:ln>
                  <a:noFill/>
                </a:ln>
                <a:solidFill>
                  <a:prstClr val="white">
                    <a:alpha val="60000"/>
                  </a:prstClr>
                </a:solidFill>
                <a:effectLst/>
                <a:uLnTx/>
                <a:uFillTx/>
                <a:latin typeface="Segoe UI Light" panose="020B0502040204020203" pitchFamily="34" charset="0"/>
                <a:ea typeface="+mn-ea"/>
                <a:cs typeface="Segoe UI Light" panose="020B0502040204020203" pitchFamily="34" charset="0"/>
              </a:rPr>
              <a:t>quis nostrud exerci tation ullamcorper suscipit lobortis nisl ut aliquip ex ea commodo consequat. </a:t>
            </a:r>
            <a:endParaRPr kumimoji="0" lang="en-US" sz="1100" b="0" i="0" u="none" strike="noStrike" kern="1200" cap="none" spc="0" normalizeH="0" baseline="0" noProof="0" dirty="0">
              <a:ln>
                <a:noFill/>
              </a:ln>
              <a:solidFill>
                <a:prstClr val="white">
                  <a:alpha val="60000"/>
                </a:prstClr>
              </a:solidFill>
              <a:effectLst/>
              <a:uLnTx/>
              <a:uFillTx/>
              <a:latin typeface="Segoe UI Light" panose="020B0502040204020203" pitchFamily="34" charset="0"/>
              <a:ea typeface="+mn-ea"/>
              <a:cs typeface="Segoe UI Light" panose="020B0502040204020203" pitchFamily="34" charset="0"/>
            </a:endParaRPr>
          </a:p>
        </p:txBody>
      </p:sp>
      <p:sp>
        <p:nvSpPr>
          <p:cNvPr id="28" name="Title 22"/>
          <p:cNvSpPr txBox="1">
            <a:spLocks/>
          </p:cNvSpPr>
          <p:nvPr/>
        </p:nvSpPr>
        <p:spPr>
          <a:xfrm>
            <a:off x="6166644" y="2968524"/>
            <a:ext cx="2192584" cy="343233"/>
          </a:xfrm>
          <a:prstGeom prst="rect">
            <a:avLst/>
          </a:prstGeom>
        </p:spPr>
        <p:txBody>
          <a:bodyPr/>
          <a:lstStyle>
            <a:lvl1pPr algn="l" defTabSz="914400" rtl="0" eaLnBrk="1" latinLnBrk="0" hangingPunct="1">
              <a:lnSpc>
                <a:spcPct val="100000"/>
              </a:lnSpc>
              <a:spcBef>
                <a:spcPct val="0"/>
              </a:spcBef>
              <a:buNone/>
              <a:defRPr sz="3600" b="1" kern="1200" spc="-150">
                <a:solidFill>
                  <a:schemeClr val="tx1">
                    <a:lumMod val="75000"/>
                    <a:lumOff val="25000"/>
                  </a:schemeClr>
                </a:solidFill>
                <a:latin typeface="Montserrat" panose="00000500000000000000" pitchFamily="50"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Segoe UI" panose="020B0502040204020203" pitchFamily="34" charset="0"/>
                <a:ea typeface="+mj-ea"/>
                <a:cs typeface="Segoe UI" panose="020B0502040204020203" pitchFamily="34" charset="0"/>
              </a:rPr>
              <a:t>Vision</a:t>
            </a:r>
          </a:p>
        </p:txBody>
      </p:sp>
      <p:sp>
        <p:nvSpPr>
          <p:cNvPr id="29" name="Rectangle 28"/>
          <p:cNvSpPr/>
          <p:nvPr/>
        </p:nvSpPr>
        <p:spPr>
          <a:xfrm>
            <a:off x="8674317" y="3227317"/>
            <a:ext cx="2192584" cy="904863"/>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id-ID" sz="1100" b="0" i="0" u="none" strike="noStrike" kern="1200" cap="none" spc="0" normalizeH="0" baseline="0" noProof="0" dirty="0">
                <a:ln>
                  <a:noFill/>
                </a:ln>
                <a:solidFill>
                  <a:prstClr val="white">
                    <a:alpha val="60000"/>
                  </a:prstClr>
                </a:solidFill>
                <a:effectLst/>
                <a:uLnTx/>
                <a:uFillTx/>
                <a:latin typeface="Segoe UI Light" panose="020B0502040204020203" pitchFamily="34" charset="0"/>
                <a:ea typeface="+mn-ea"/>
                <a:cs typeface="Segoe UI Light" panose="020B0502040204020203" pitchFamily="34" charset="0"/>
              </a:rPr>
              <a:t>quis nostrud exerci tation ullamcorper suscipit lobortis nisl ut aliquip ex ea commodo consequat. </a:t>
            </a:r>
            <a:endParaRPr kumimoji="0" lang="en-US" sz="1100" b="0" i="0" u="none" strike="noStrike" kern="1200" cap="none" spc="0" normalizeH="0" baseline="0" noProof="0" dirty="0">
              <a:ln>
                <a:noFill/>
              </a:ln>
              <a:solidFill>
                <a:prstClr val="white">
                  <a:alpha val="60000"/>
                </a:prstClr>
              </a:solidFill>
              <a:effectLst/>
              <a:uLnTx/>
              <a:uFillTx/>
              <a:latin typeface="Segoe UI Light" panose="020B0502040204020203" pitchFamily="34" charset="0"/>
              <a:ea typeface="+mn-ea"/>
              <a:cs typeface="Segoe UI Light" panose="020B0502040204020203" pitchFamily="34" charset="0"/>
            </a:endParaRPr>
          </a:p>
        </p:txBody>
      </p:sp>
      <p:sp>
        <p:nvSpPr>
          <p:cNvPr id="30" name="Title 22"/>
          <p:cNvSpPr txBox="1">
            <a:spLocks/>
          </p:cNvSpPr>
          <p:nvPr/>
        </p:nvSpPr>
        <p:spPr>
          <a:xfrm>
            <a:off x="8674317" y="2968524"/>
            <a:ext cx="2192584" cy="343233"/>
          </a:xfrm>
          <a:prstGeom prst="rect">
            <a:avLst/>
          </a:prstGeom>
        </p:spPr>
        <p:txBody>
          <a:bodyPr/>
          <a:lstStyle>
            <a:lvl1pPr algn="l" defTabSz="914400" rtl="0" eaLnBrk="1" latinLnBrk="0" hangingPunct="1">
              <a:lnSpc>
                <a:spcPct val="100000"/>
              </a:lnSpc>
              <a:spcBef>
                <a:spcPct val="0"/>
              </a:spcBef>
              <a:buNone/>
              <a:defRPr sz="3600" b="1" kern="1200" spc="-150">
                <a:solidFill>
                  <a:schemeClr val="tx1">
                    <a:lumMod val="75000"/>
                    <a:lumOff val="25000"/>
                  </a:schemeClr>
                </a:solidFill>
                <a:latin typeface="Montserrat" panose="00000500000000000000" pitchFamily="50"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Segoe UI" panose="020B0502040204020203" pitchFamily="34" charset="0"/>
                <a:ea typeface="+mj-ea"/>
                <a:cs typeface="Segoe UI" panose="020B0502040204020203" pitchFamily="34" charset="0"/>
              </a:rPr>
              <a:t>Computation</a:t>
            </a:r>
          </a:p>
        </p:txBody>
      </p:sp>
      <p:pic>
        <p:nvPicPr>
          <p:cNvPr id="7" name="图片占位符 6">
            <a:extLst>
              <a:ext uri="{FF2B5EF4-FFF2-40B4-BE49-F238E27FC236}">
                <a16:creationId xmlns:a16="http://schemas.microsoft.com/office/drawing/2014/main" xmlns="" id="{86D4FFAB-FD84-44B7-AF94-F619B6EEC95F}"/>
              </a:ext>
            </a:extLst>
          </p:cNvPr>
          <p:cNvPicPr>
            <a:picLocks noGrp="1" noChangeAspect="1"/>
          </p:cNvPicPr>
          <p:nvPr>
            <p:ph type="pic" sz="quarter" idx="11"/>
          </p:nvPr>
        </p:nvPicPr>
        <p:blipFill>
          <a:blip r:embed="rId3" cstate="email">
            <a:extLst>
              <a:ext uri="{28A0092B-C50C-407E-A947-70E740481C1C}">
                <a14:useLocalDpi xmlns:a14="http://schemas.microsoft.com/office/drawing/2010/main"/>
              </a:ext>
            </a:extLst>
          </a:blip>
          <a:srcRect/>
          <a:stretch>
            <a:fillRect/>
          </a:stretch>
        </p:blipFill>
        <p:spPr>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49233894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a:extLst>
              <a:ext uri="{FF2B5EF4-FFF2-40B4-BE49-F238E27FC236}">
                <a16:creationId xmlns:a16="http://schemas.microsoft.com/office/drawing/2014/main" xmlns="" id="{BCFFC3C9-95A0-4357-A182-40828C6DA4A8}"/>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sp>
        <p:nvSpPr>
          <p:cNvPr id="6" name="Rectangle 5"/>
          <p:cNvSpPr/>
          <p:nvPr/>
        </p:nvSpPr>
        <p:spPr>
          <a:xfrm>
            <a:off x="1726557" y="1634924"/>
            <a:ext cx="8738886" cy="3588152"/>
          </a:xfrm>
          <a:prstGeom prst="rect">
            <a:avLst/>
          </a:prstGeom>
          <a:solidFill>
            <a:schemeClr val="accent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p:cNvSpPr/>
          <p:nvPr/>
        </p:nvSpPr>
        <p:spPr>
          <a:xfrm>
            <a:off x="2160569" y="2683045"/>
            <a:ext cx="7870862" cy="2123658"/>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id-ID" sz="1600" b="0" i="1"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Ut wisi enim ad minim veniam,</a:t>
            </a:r>
            <a:r>
              <a:rPr kumimoji="0" lang="en-US" sz="1600" b="0" i="1"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 </a:t>
            </a:r>
            <a:r>
              <a:rPr kumimoji="0" lang="id-ID" sz="1600" b="0" i="1"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quis nostrud exerci tation ullamcorper suscipit lobortis nisl ut aliquip ex ea commodo consequat. Lorem ipsum dolor sit amet, consectetuer adipiscing elit, sed diam nonummy nibh euismod. Ut wisi enim ad minim veniam, quis nostrud exerci tation ullamcorper suscipit lobortis</a:t>
            </a:r>
            <a:r>
              <a:rPr kumimoji="0" lang="en-US" sz="1600" b="0" i="1"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a:t>
            </a:r>
          </a:p>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endParaRPr>
          </a:p>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Montserrat" panose="00000500000000000000" pitchFamily="50" charset="0"/>
                <a:ea typeface="+mn-ea"/>
                <a:cs typeface="Segoe UI Light" panose="020B0502040204020203" pitchFamily="34" charset="0"/>
              </a:rPr>
              <a:t>Andre Gomes</a:t>
            </a:r>
          </a:p>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Chief Executive Officer</a:t>
            </a:r>
          </a:p>
        </p:txBody>
      </p:sp>
      <p:sp>
        <p:nvSpPr>
          <p:cNvPr id="9" name="Freeform 71"/>
          <p:cNvSpPr>
            <a:spLocks noChangeArrowheads="1"/>
          </p:cNvSpPr>
          <p:nvPr/>
        </p:nvSpPr>
        <p:spPr bwMode="auto">
          <a:xfrm>
            <a:off x="5756111" y="1986685"/>
            <a:ext cx="679777" cy="507134"/>
          </a:xfrm>
          <a:custGeom>
            <a:avLst/>
            <a:gdLst>
              <a:gd name="T0" fmla="*/ 31535 w 444"/>
              <a:gd name="T1" fmla="*/ 0 h 329"/>
              <a:gd name="T2" fmla="*/ 31535 w 444"/>
              <a:gd name="T3" fmla="*/ 0 h 329"/>
              <a:gd name="T4" fmla="*/ 0 w 444"/>
              <a:gd name="T5" fmla="*/ 31750 h 329"/>
              <a:gd name="T6" fmla="*/ 31535 w 444"/>
              <a:gd name="T7" fmla="*/ 68036 h 329"/>
              <a:gd name="T8" fmla="*/ 0 w 444"/>
              <a:gd name="T9" fmla="*/ 131989 h 329"/>
              <a:gd name="T10" fmla="*/ 0 w 444"/>
              <a:gd name="T11" fmla="*/ 148771 h 329"/>
              <a:gd name="T12" fmla="*/ 31535 w 444"/>
              <a:gd name="T13" fmla="*/ 0 h 329"/>
              <a:gd name="T14" fmla="*/ 123889 w 444"/>
              <a:gd name="T15" fmla="*/ 0 h 329"/>
              <a:gd name="T16" fmla="*/ 123889 w 444"/>
              <a:gd name="T17" fmla="*/ 0 h 329"/>
              <a:gd name="T18" fmla="*/ 91903 w 444"/>
              <a:gd name="T19" fmla="*/ 31750 h 329"/>
              <a:gd name="T20" fmla="*/ 123889 w 444"/>
              <a:gd name="T21" fmla="*/ 68036 h 329"/>
              <a:gd name="T22" fmla="*/ 91903 w 444"/>
              <a:gd name="T23" fmla="*/ 131989 h 329"/>
              <a:gd name="T24" fmla="*/ 91903 w 444"/>
              <a:gd name="T25" fmla="*/ 148771 h 329"/>
              <a:gd name="T26" fmla="*/ 123889 w 444"/>
              <a:gd name="T27" fmla="*/ 0 h 32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44" h="329">
                <a:moveTo>
                  <a:pt x="70" y="0"/>
                </a:moveTo>
                <a:lnTo>
                  <a:pt x="70" y="0"/>
                </a:lnTo>
                <a:cubicBezTo>
                  <a:pt x="26" y="0"/>
                  <a:pt x="0" y="35"/>
                  <a:pt x="0" y="70"/>
                </a:cubicBezTo>
                <a:cubicBezTo>
                  <a:pt x="0" y="115"/>
                  <a:pt x="26" y="150"/>
                  <a:pt x="70" y="150"/>
                </a:cubicBezTo>
                <a:cubicBezTo>
                  <a:pt x="142" y="150"/>
                  <a:pt x="98" y="291"/>
                  <a:pt x="0" y="291"/>
                </a:cubicBezTo>
                <a:cubicBezTo>
                  <a:pt x="0" y="328"/>
                  <a:pt x="0" y="328"/>
                  <a:pt x="0" y="328"/>
                </a:cubicBezTo>
                <a:cubicBezTo>
                  <a:pt x="168" y="328"/>
                  <a:pt x="239" y="0"/>
                  <a:pt x="70" y="0"/>
                </a:cubicBezTo>
                <a:close/>
                <a:moveTo>
                  <a:pt x="275" y="0"/>
                </a:moveTo>
                <a:lnTo>
                  <a:pt x="275" y="0"/>
                </a:lnTo>
                <a:cubicBezTo>
                  <a:pt x="239" y="0"/>
                  <a:pt x="204" y="35"/>
                  <a:pt x="204" y="70"/>
                </a:cubicBezTo>
                <a:cubicBezTo>
                  <a:pt x="204" y="115"/>
                  <a:pt x="239" y="150"/>
                  <a:pt x="275" y="150"/>
                </a:cubicBezTo>
                <a:cubicBezTo>
                  <a:pt x="354" y="150"/>
                  <a:pt x="301" y="291"/>
                  <a:pt x="204" y="291"/>
                </a:cubicBezTo>
                <a:cubicBezTo>
                  <a:pt x="204" y="328"/>
                  <a:pt x="204" y="328"/>
                  <a:pt x="204" y="328"/>
                </a:cubicBezTo>
                <a:cubicBezTo>
                  <a:pt x="381" y="328"/>
                  <a:pt x="443" y="0"/>
                  <a:pt x="275" y="0"/>
                </a:cubicBez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3172742"/>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D27F1E26-9AAC-4078-BC23-8FC069C0D6DC}"/>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sp>
        <p:nvSpPr>
          <p:cNvPr id="23" name="Rectangle 22"/>
          <p:cNvSpPr/>
          <p:nvPr/>
        </p:nvSpPr>
        <p:spPr>
          <a:xfrm>
            <a:off x="0" y="25399"/>
            <a:ext cx="12192000" cy="6858001"/>
          </a:xfrm>
          <a:prstGeom prst="rect">
            <a:avLst/>
          </a:prstGeom>
          <a:solidFill>
            <a:schemeClr val="tx1">
              <a:lumMod val="85000"/>
              <a:lumOff val="15000"/>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Freeform: Shape 25"/>
          <p:cNvSpPr/>
          <p:nvPr/>
        </p:nvSpPr>
        <p:spPr>
          <a:xfrm flipH="1">
            <a:off x="0" y="3342003"/>
            <a:ext cx="12192000" cy="2626997"/>
          </a:xfrm>
          <a:custGeom>
            <a:avLst/>
            <a:gdLst>
              <a:gd name="connsiteX0" fmla="*/ 8748491 w 12192000"/>
              <a:gd name="connsiteY0" fmla="*/ 1233 h 2626997"/>
              <a:gd name="connsiteX1" fmla="*/ 9144000 w 12192000"/>
              <a:gd name="connsiteY1" fmla="*/ 24961 h 2626997"/>
              <a:gd name="connsiteX2" fmla="*/ 12012914 w 12192000"/>
              <a:gd name="connsiteY2" fmla="*/ 498775 h 2626997"/>
              <a:gd name="connsiteX3" fmla="*/ 12192000 w 12192000"/>
              <a:gd name="connsiteY3" fmla="*/ 536959 h 2626997"/>
              <a:gd name="connsiteX4" fmla="*/ 12192000 w 12192000"/>
              <a:gd name="connsiteY4" fmla="*/ 1894026 h 2626997"/>
              <a:gd name="connsiteX5" fmla="*/ 12192000 w 12192000"/>
              <a:gd name="connsiteY5" fmla="*/ 2104484 h 2626997"/>
              <a:gd name="connsiteX6" fmla="*/ 12192000 w 12192000"/>
              <a:gd name="connsiteY6" fmla="*/ 2626997 h 2626997"/>
              <a:gd name="connsiteX7" fmla="*/ 0 w 12192000"/>
              <a:gd name="connsiteY7" fmla="*/ 2626997 h 2626997"/>
              <a:gd name="connsiteX8" fmla="*/ 0 w 12192000"/>
              <a:gd name="connsiteY8" fmla="*/ 2104484 h 2626997"/>
              <a:gd name="connsiteX9" fmla="*/ 0 w 12192000"/>
              <a:gd name="connsiteY9" fmla="*/ 1894026 h 2626997"/>
              <a:gd name="connsiteX10" fmla="*/ 0 w 12192000"/>
              <a:gd name="connsiteY10" fmla="*/ 222829 h 2626997"/>
              <a:gd name="connsiteX11" fmla="*/ 308035 w 12192000"/>
              <a:gd name="connsiteY11" fmla="*/ 272447 h 2626997"/>
              <a:gd name="connsiteX12" fmla="*/ 4306531 w 12192000"/>
              <a:gd name="connsiteY12" fmla="*/ 1057349 h 2626997"/>
              <a:gd name="connsiteX13" fmla="*/ 8748491 w 12192000"/>
              <a:gd name="connsiteY13" fmla="*/ 1233 h 2626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2626997">
                <a:moveTo>
                  <a:pt x="8748491" y="1233"/>
                </a:moveTo>
                <a:cubicBezTo>
                  <a:pt x="8875898" y="4049"/>
                  <a:pt x="9007578" y="11749"/>
                  <a:pt x="9144000" y="24961"/>
                </a:cubicBezTo>
                <a:cubicBezTo>
                  <a:pt x="9826113" y="91022"/>
                  <a:pt x="10881736" y="266063"/>
                  <a:pt x="12012914" y="498775"/>
                </a:cubicBezTo>
                <a:lnTo>
                  <a:pt x="12192000" y="536959"/>
                </a:lnTo>
                <a:lnTo>
                  <a:pt x="12192000" y="1894026"/>
                </a:lnTo>
                <a:lnTo>
                  <a:pt x="12192000" y="2104484"/>
                </a:lnTo>
                <a:lnTo>
                  <a:pt x="12192000" y="2626997"/>
                </a:lnTo>
                <a:lnTo>
                  <a:pt x="0" y="2626997"/>
                </a:lnTo>
                <a:lnTo>
                  <a:pt x="0" y="2104484"/>
                </a:lnTo>
                <a:lnTo>
                  <a:pt x="0" y="1894026"/>
                </a:lnTo>
                <a:lnTo>
                  <a:pt x="0" y="222829"/>
                </a:lnTo>
                <a:lnTo>
                  <a:pt x="308035" y="272447"/>
                </a:lnTo>
                <a:cubicBezTo>
                  <a:pt x="1509291" y="495451"/>
                  <a:pt x="3147245" y="1087768"/>
                  <a:pt x="4306531" y="1057349"/>
                </a:cubicBezTo>
                <a:cubicBezTo>
                  <a:pt x="5887373" y="1015870"/>
                  <a:pt x="6837377" y="-41003"/>
                  <a:pt x="8748491" y="1233"/>
                </a:cubicBezTo>
                <a:close/>
              </a:path>
            </a:pathLst>
          </a:custGeom>
          <a:solidFill>
            <a:schemeClr val="accent1">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Freeform: Shape 33"/>
          <p:cNvSpPr/>
          <p:nvPr/>
        </p:nvSpPr>
        <p:spPr>
          <a:xfrm>
            <a:off x="0" y="3342003"/>
            <a:ext cx="12192000" cy="3515997"/>
          </a:xfrm>
          <a:custGeom>
            <a:avLst/>
            <a:gdLst>
              <a:gd name="connsiteX0" fmla="*/ 8748491 w 12192000"/>
              <a:gd name="connsiteY0" fmla="*/ 1233 h 3515997"/>
              <a:gd name="connsiteX1" fmla="*/ 9144000 w 12192000"/>
              <a:gd name="connsiteY1" fmla="*/ 24961 h 3515997"/>
              <a:gd name="connsiteX2" fmla="*/ 12012914 w 12192000"/>
              <a:gd name="connsiteY2" fmla="*/ 498775 h 3515997"/>
              <a:gd name="connsiteX3" fmla="*/ 12192000 w 12192000"/>
              <a:gd name="connsiteY3" fmla="*/ 536959 h 3515997"/>
              <a:gd name="connsiteX4" fmla="*/ 12192000 w 12192000"/>
              <a:gd name="connsiteY4" fmla="*/ 1894026 h 3515997"/>
              <a:gd name="connsiteX5" fmla="*/ 12192000 w 12192000"/>
              <a:gd name="connsiteY5" fmla="*/ 2104484 h 3515997"/>
              <a:gd name="connsiteX6" fmla="*/ 12192000 w 12192000"/>
              <a:gd name="connsiteY6" fmla="*/ 2626997 h 3515997"/>
              <a:gd name="connsiteX7" fmla="*/ 12192000 w 12192000"/>
              <a:gd name="connsiteY7" fmla="*/ 3515997 h 3515997"/>
              <a:gd name="connsiteX8" fmla="*/ 0 w 12192000"/>
              <a:gd name="connsiteY8" fmla="*/ 3515997 h 3515997"/>
              <a:gd name="connsiteX9" fmla="*/ 0 w 12192000"/>
              <a:gd name="connsiteY9" fmla="*/ 2626997 h 3515997"/>
              <a:gd name="connsiteX10" fmla="*/ 0 w 12192000"/>
              <a:gd name="connsiteY10" fmla="*/ 2104484 h 3515997"/>
              <a:gd name="connsiteX11" fmla="*/ 0 w 12192000"/>
              <a:gd name="connsiteY11" fmla="*/ 1894026 h 3515997"/>
              <a:gd name="connsiteX12" fmla="*/ 0 w 12192000"/>
              <a:gd name="connsiteY12" fmla="*/ 222829 h 3515997"/>
              <a:gd name="connsiteX13" fmla="*/ 308035 w 12192000"/>
              <a:gd name="connsiteY13" fmla="*/ 272447 h 3515997"/>
              <a:gd name="connsiteX14" fmla="*/ 4306531 w 12192000"/>
              <a:gd name="connsiteY14" fmla="*/ 1057349 h 3515997"/>
              <a:gd name="connsiteX15" fmla="*/ 8748491 w 12192000"/>
              <a:gd name="connsiteY15" fmla="*/ 1233 h 3515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3515997">
                <a:moveTo>
                  <a:pt x="8748491" y="1233"/>
                </a:moveTo>
                <a:cubicBezTo>
                  <a:pt x="8875898" y="4049"/>
                  <a:pt x="9007578" y="11749"/>
                  <a:pt x="9144000" y="24961"/>
                </a:cubicBezTo>
                <a:cubicBezTo>
                  <a:pt x="9826113" y="91022"/>
                  <a:pt x="10881736" y="266063"/>
                  <a:pt x="12012914" y="498775"/>
                </a:cubicBezTo>
                <a:lnTo>
                  <a:pt x="12192000" y="536959"/>
                </a:lnTo>
                <a:lnTo>
                  <a:pt x="12192000" y="1894026"/>
                </a:lnTo>
                <a:lnTo>
                  <a:pt x="12192000" y="2104484"/>
                </a:lnTo>
                <a:lnTo>
                  <a:pt x="12192000" y="2626997"/>
                </a:lnTo>
                <a:lnTo>
                  <a:pt x="12192000" y="3515997"/>
                </a:lnTo>
                <a:lnTo>
                  <a:pt x="0" y="3515997"/>
                </a:lnTo>
                <a:lnTo>
                  <a:pt x="0" y="2626997"/>
                </a:lnTo>
                <a:lnTo>
                  <a:pt x="0" y="2104484"/>
                </a:lnTo>
                <a:lnTo>
                  <a:pt x="0" y="1894026"/>
                </a:lnTo>
                <a:lnTo>
                  <a:pt x="0" y="222829"/>
                </a:lnTo>
                <a:lnTo>
                  <a:pt x="308035" y="272447"/>
                </a:lnTo>
                <a:cubicBezTo>
                  <a:pt x="1509291" y="495451"/>
                  <a:pt x="3147245" y="1087768"/>
                  <a:pt x="4306531" y="1057349"/>
                </a:cubicBezTo>
                <a:cubicBezTo>
                  <a:pt x="5887373" y="1015870"/>
                  <a:pt x="6837377" y="-41003"/>
                  <a:pt x="8748491" y="123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6" name="Rectangle 35"/>
          <p:cNvSpPr/>
          <p:nvPr/>
        </p:nvSpPr>
        <p:spPr>
          <a:xfrm>
            <a:off x="1535977" y="4964753"/>
            <a:ext cx="8762036" cy="590931"/>
          </a:xfrm>
          <a:prstGeom prst="rect">
            <a:avLst/>
          </a:prstGeom>
        </p:spPr>
        <p:txBody>
          <a:bodyPr wrap="square">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600" b="0" i="0" u="none" strike="noStrike" kern="1200" cap="none" spc="-150" normalizeH="0" baseline="0" noProof="0" dirty="0">
                <a:ln>
                  <a:noFill/>
                </a:ln>
                <a:solidFill>
                  <a:prstClr val="white"/>
                </a:solidFill>
                <a:effectLst/>
                <a:uLnTx/>
                <a:uFillTx/>
                <a:latin typeface="Montserrat" panose="00000500000000000000" pitchFamily="50" charset="0"/>
                <a:ea typeface="+mn-ea"/>
                <a:cs typeface="Segoe UI Light" panose="020B0502040204020203" pitchFamily="34" charset="0"/>
              </a:rPr>
              <a:t>Project Value</a:t>
            </a:r>
          </a:p>
        </p:txBody>
      </p:sp>
      <p:sp>
        <p:nvSpPr>
          <p:cNvPr id="37" name="Rectangle 36"/>
          <p:cNvSpPr/>
          <p:nvPr/>
        </p:nvSpPr>
        <p:spPr>
          <a:xfrm>
            <a:off x="862779" y="5546195"/>
            <a:ext cx="10108433" cy="585417"/>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id-ID" sz="14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quis nostrud exerci tation ullamcorper suscipit lobortis nisl ut aliquip ex ea commodo consequat. Lorem ipsum dolor sit amet, consectetuer adipiscing elit, sed diam nonummy nibh euismod. </a:t>
            </a:r>
            <a:endParaRPr kumimoji="0" lang="en-US" sz="14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endParaRPr>
          </a:p>
        </p:txBody>
      </p:sp>
      <p:grpSp>
        <p:nvGrpSpPr>
          <p:cNvPr id="3" name="Group 2"/>
          <p:cNvGrpSpPr/>
          <p:nvPr/>
        </p:nvGrpSpPr>
        <p:grpSpPr>
          <a:xfrm>
            <a:off x="2133731" y="2216513"/>
            <a:ext cx="241038" cy="1606189"/>
            <a:chOff x="2133731" y="2216513"/>
            <a:chExt cx="241038" cy="1606189"/>
          </a:xfrm>
        </p:grpSpPr>
        <p:cxnSp>
          <p:nvCxnSpPr>
            <p:cNvPr id="42" name="Straight Connector 41"/>
            <p:cNvCxnSpPr>
              <a:cxnSpLocks/>
            </p:cNvCxnSpPr>
            <p:nvPr/>
          </p:nvCxnSpPr>
          <p:spPr>
            <a:xfrm flipV="1">
              <a:off x="2254250" y="2380343"/>
              <a:ext cx="0" cy="1442359"/>
            </a:xfrm>
            <a:prstGeom prst="line">
              <a:avLst/>
            </a:prstGeom>
            <a:ln w="15875">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a:xfrm>
              <a:off x="2133731" y="2216513"/>
              <a:ext cx="241038" cy="241038"/>
              <a:chOff x="2133731" y="1657758"/>
              <a:chExt cx="241038" cy="241038"/>
            </a:xfrm>
          </p:grpSpPr>
          <p:sp>
            <p:nvSpPr>
              <p:cNvPr id="45" name="Oval 44"/>
              <p:cNvSpPr/>
              <p:nvPr/>
            </p:nvSpPr>
            <p:spPr>
              <a:xfrm>
                <a:off x="2133731" y="1657758"/>
                <a:ext cx="241038" cy="241038"/>
              </a:xfrm>
              <a:prstGeom prst="ellipse">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Oval 43"/>
              <p:cNvSpPr/>
              <p:nvPr/>
            </p:nvSpPr>
            <p:spPr>
              <a:xfrm>
                <a:off x="2187706" y="1711733"/>
                <a:ext cx="133088" cy="13308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7" name="Group 6"/>
          <p:cNvGrpSpPr/>
          <p:nvPr/>
        </p:nvGrpSpPr>
        <p:grpSpPr>
          <a:xfrm>
            <a:off x="957530" y="1315918"/>
            <a:ext cx="2593440" cy="850551"/>
            <a:chOff x="957530" y="1315918"/>
            <a:chExt cx="2593440" cy="850551"/>
          </a:xfrm>
        </p:grpSpPr>
        <p:sp>
          <p:nvSpPr>
            <p:cNvPr id="47" name="Rectangle 46"/>
            <p:cNvSpPr/>
            <p:nvPr/>
          </p:nvSpPr>
          <p:spPr>
            <a:xfrm>
              <a:off x="1055832" y="1315918"/>
              <a:ext cx="2396836" cy="643894"/>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3200" b="0" i="0" u="none" strike="noStrike" kern="1200" cap="none" spc="0" normalizeH="0" baseline="30000" noProof="0" dirty="0">
                  <a:ln>
                    <a:noFill/>
                  </a:ln>
                  <a:solidFill>
                    <a:prstClr val="white"/>
                  </a:solidFill>
                  <a:effectLst/>
                  <a:uLnTx/>
                  <a:uFillTx/>
                  <a:latin typeface="Montserrat Light" panose="00000400000000000000" pitchFamily="50" charset="0"/>
                  <a:ea typeface="+mn-ea"/>
                  <a:cs typeface="Segoe UI" panose="020B0502040204020203" pitchFamily="34" charset="0"/>
                </a:rPr>
                <a:t>$</a:t>
              </a:r>
              <a:r>
                <a:rPr kumimoji="0" lang="en-US" sz="3200" b="0" i="0" u="none" strike="noStrike" kern="1200" cap="none" spc="0" normalizeH="0" baseline="0" noProof="0" dirty="0">
                  <a:ln>
                    <a:noFill/>
                  </a:ln>
                  <a:solidFill>
                    <a:prstClr val="white"/>
                  </a:solidFill>
                  <a:effectLst/>
                  <a:uLnTx/>
                  <a:uFillTx/>
                  <a:latin typeface="Montserrat Light" panose="00000400000000000000" pitchFamily="50" charset="0"/>
                  <a:ea typeface="+mn-ea"/>
                  <a:cs typeface="Segoe UI" panose="020B0502040204020203" pitchFamily="34" charset="0"/>
                </a:rPr>
                <a:t>900,237</a:t>
              </a:r>
            </a:p>
          </p:txBody>
        </p:sp>
        <p:sp>
          <p:nvSpPr>
            <p:cNvPr id="48" name="Rectangle 47"/>
            <p:cNvSpPr/>
            <p:nvPr/>
          </p:nvSpPr>
          <p:spPr>
            <a:xfrm>
              <a:off x="957530" y="1832852"/>
              <a:ext cx="2593440" cy="333617"/>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From Sector 1</a:t>
              </a:r>
            </a:p>
          </p:txBody>
        </p:sp>
      </p:grpSp>
      <p:grpSp>
        <p:nvGrpSpPr>
          <p:cNvPr id="4" name="Group 3"/>
          <p:cNvGrpSpPr/>
          <p:nvPr/>
        </p:nvGrpSpPr>
        <p:grpSpPr>
          <a:xfrm>
            <a:off x="4685757" y="2469566"/>
            <a:ext cx="241038" cy="1606189"/>
            <a:chOff x="4685757" y="2469566"/>
            <a:chExt cx="241038" cy="1606189"/>
          </a:xfrm>
        </p:grpSpPr>
        <p:cxnSp>
          <p:nvCxnSpPr>
            <p:cNvPr id="86" name="Straight Connector 85"/>
            <p:cNvCxnSpPr>
              <a:cxnSpLocks/>
            </p:cNvCxnSpPr>
            <p:nvPr/>
          </p:nvCxnSpPr>
          <p:spPr>
            <a:xfrm flipV="1">
              <a:off x="4806276" y="2633396"/>
              <a:ext cx="0" cy="1442359"/>
            </a:xfrm>
            <a:prstGeom prst="line">
              <a:avLst/>
            </a:prstGeom>
            <a:ln w="15875">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nvGrpSpPr>
            <p:cNvPr id="87" name="Group 86"/>
            <p:cNvGrpSpPr/>
            <p:nvPr/>
          </p:nvGrpSpPr>
          <p:grpSpPr>
            <a:xfrm>
              <a:off x="4685757" y="2469566"/>
              <a:ext cx="241038" cy="241038"/>
              <a:chOff x="2133731" y="1657758"/>
              <a:chExt cx="241038" cy="241038"/>
            </a:xfrm>
          </p:grpSpPr>
          <p:sp>
            <p:nvSpPr>
              <p:cNvPr id="88" name="Oval 87"/>
              <p:cNvSpPr/>
              <p:nvPr/>
            </p:nvSpPr>
            <p:spPr>
              <a:xfrm>
                <a:off x="2133731" y="1657758"/>
                <a:ext cx="241038" cy="241038"/>
              </a:xfrm>
              <a:prstGeom prst="ellipse">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9" name="Oval 88"/>
              <p:cNvSpPr/>
              <p:nvPr/>
            </p:nvSpPr>
            <p:spPr>
              <a:xfrm>
                <a:off x="2187706" y="1711733"/>
                <a:ext cx="133088" cy="13308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8" name="Group 7"/>
          <p:cNvGrpSpPr/>
          <p:nvPr/>
        </p:nvGrpSpPr>
        <p:grpSpPr>
          <a:xfrm>
            <a:off x="3509556" y="1568971"/>
            <a:ext cx="2593440" cy="867799"/>
            <a:chOff x="3509556" y="1568971"/>
            <a:chExt cx="2593440" cy="867799"/>
          </a:xfrm>
        </p:grpSpPr>
        <p:sp>
          <p:nvSpPr>
            <p:cNvPr id="90" name="Rectangle 89"/>
            <p:cNvSpPr/>
            <p:nvPr/>
          </p:nvSpPr>
          <p:spPr>
            <a:xfrm>
              <a:off x="3607858" y="1568971"/>
              <a:ext cx="2396836" cy="643894"/>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3200" b="0" i="0" u="none" strike="noStrike" kern="1200" cap="none" spc="0" normalizeH="0" baseline="30000" noProof="0" dirty="0">
                  <a:ln>
                    <a:noFill/>
                  </a:ln>
                  <a:solidFill>
                    <a:prstClr val="white"/>
                  </a:solidFill>
                  <a:effectLst/>
                  <a:uLnTx/>
                  <a:uFillTx/>
                  <a:latin typeface="Montserrat Light" panose="00000400000000000000" pitchFamily="50" charset="0"/>
                  <a:ea typeface="+mn-ea"/>
                  <a:cs typeface="Segoe UI" panose="020B0502040204020203" pitchFamily="34" charset="0"/>
                </a:rPr>
                <a:t>$</a:t>
              </a:r>
              <a:r>
                <a:rPr kumimoji="0" lang="en-US" sz="3200" b="0" i="0" u="none" strike="noStrike" kern="1200" cap="none" spc="0" normalizeH="0" baseline="0" noProof="0" dirty="0">
                  <a:ln>
                    <a:noFill/>
                  </a:ln>
                  <a:solidFill>
                    <a:prstClr val="white"/>
                  </a:solidFill>
                  <a:effectLst/>
                  <a:uLnTx/>
                  <a:uFillTx/>
                  <a:latin typeface="Montserrat Light" panose="00000400000000000000" pitchFamily="50" charset="0"/>
                  <a:ea typeface="+mn-ea"/>
                  <a:cs typeface="Segoe UI" panose="020B0502040204020203" pitchFamily="34" charset="0"/>
                </a:rPr>
                <a:t>704,098</a:t>
              </a:r>
            </a:p>
          </p:txBody>
        </p:sp>
        <p:sp>
          <p:nvSpPr>
            <p:cNvPr id="91" name="Rectangle 90"/>
            <p:cNvSpPr/>
            <p:nvPr/>
          </p:nvSpPr>
          <p:spPr>
            <a:xfrm>
              <a:off x="3509556" y="2085905"/>
              <a:ext cx="2593440" cy="350865"/>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From Sector 2</a:t>
              </a:r>
            </a:p>
          </p:txBody>
        </p:sp>
      </p:grpSp>
      <p:grpSp>
        <p:nvGrpSpPr>
          <p:cNvPr id="5" name="Group 4"/>
          <p:cNvGrpSpPr/>
          <p:nvPr/>
        </p:nvGrpSpPr>
        <p:grpSpPr>
          <a:xfrm>
            <a:off x="7081899" y="1695813"/>
            <a:ext cx="241038" cy="1606189"/>
            <a:chOff x="7081899" y="1695813"/>
            <a:chExt cx="241038" cy="1606189"/>
          </a:xfrm>
        </p:grpSpPr>
        <p:cxnSp>
          <p:nvCxnSpPr>
            <p:cNvPr id="93" name="Straight Connector 92"/>
            <p:cNvCxnSpPr>
              <a:cxnSpLocks/>
            </p:cNvCxnSpPr>
            <p:nvPr/>
          </p:nvCxnSpPr>
          <p:spPr>
            <a:xfrm flipV="1">
              <a:off x="7202418" y="1859643"/>
              <a:ext cx="0" cy="1442359"/>
            </a:xfrm>
            <a:prstGeom prst="line">
              <a:avLst/>
            </a:prstGeom>
            <a:ln w="15875">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nvGrpSpPr>
            <p:cNvPr id="94" name="Group 93"/>
            <p:cNvGrpSpPr/>
            <p:nvPr/>
          </p:nvGrpSpPr>
          <p:grpSpPr>
            <a:xfrm>
              <a:off x="7081899" y="1695813"/>
              <a:ext cx="241038" cy="241038"/>
              <a:chOff x="2133731" y="1657758"/>
              <a:chExt cx="241038" cy="241038"/>
            </a:xfrm>
          </p:grpSpPr>
          <p:sp>
            <p:nvSpPr>
              <p:cNvPr id="95" name="Oval 94"/>
              <p:cNvSpPr/>
              <p:nvPr/>
            </p:nvSpPr>
            <p:spPr>
              <a:xfrm>
                <a:off x="2133731" y="1657758"/>
                <a:ext cx="241038" cy="241038"/>
              </a:xfrm>
              <a:prstGeom prst="ellipse">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6" name="Oval 95"/>
              <p:cNvSpPr/>
              <p:nvPr/>
            </p:nvSpPr>
            <p:spPr>
              <a:xfrm>
                <a:off x="2187706" y="1711733"/>
                <a:ext cx="133088" cy="13308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9" name="Group 8"/>
          <p:cNvGrpSpPr/>
          <p:nvPr/>
        </p:nvGrpSpPr>
        <p:grpSpPr>
          <a:xfrm>
            <a:off x="5905698" y="795218"/>
            <a:ext cx="2593440" cy="867799"/>
            <a:chOff x="5905698" y="795218"/>
            <a:chExt cx="2593440" cy="867799"/>
          </a:xfrm>
        </p:grpSpPr>
        <p:sp>
          <p:nvSpPr>
            <p:cNvPr id="97" name="Rectangle 96"/>
            <p:cNvSpPr/>
            <p:nvPr/>
          </p:nvSpPr>
          <p:spPr>
            <a:xfrm>
              <a:off x="6004000" y="795218"/>
              <a:ext cx="2396836" cy="643894"/>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3200" b="0" i="0" u="none" strike="noStrike" kern="1200" cap="none" spc="0" normalizeH="0" baseline="30000" noProof="0" dirty="0">
                  <a:ln>
                    <a:noFill/>
                  </a:ln>
                  <a:solidFill>
                    <a:prstClr val="white"/>
                  </a:solidFill>
                  <a:effectLst/>
                  <a:uLnTx/>
                  <a:uFillTx/>
                  <a:latin typeface="Montserrat Light" panose="00000400000000000000" pitchFamily="50" charset="0"/>
                  <a:ea typeface="+mn-ea"/>
                  <a:cs typeface="Segoe UI" panose="020B0502040204020203" pitchFamily="34" charset="0"/>
                </a:rPr>
                <a:t>$</a:t>
              </a:r>
              <a:r>
                <a:rPr kumimoji="0" lang="en-US" sz="3200" b="0" i="0" u="none" strike="noStrike" kern="1200" cap="none" spc="0" normalizeH="0" baseline="0" noProof="0" dirty="0">
                  <a:ln>
                    <a:noFill/>
                  </a:ln>
                  <a:solidFill>
                    <a:prstClr val="white"/>
                  </a:solidFill>
                  <a:effectLst/>
                  <a:uLnTx/>
                  <a:uFillTx/>
                  <a:latin typeface="Montserrat Light" panose="00000400000000000000" pitchFamily="50" charset="0"/>
                  <a:ea typeface="+mn-ea"/>
                  <a:cs typeface="Segoe UI" panose="020B0502040204020203" pitchFamily="34" charset="0"/>
                </a:rPr>
                <a:t>980,777</a:t>
              </a:r>
            </a:p>
          </p:txBody>
        </p:sp>
        <p:sp>
          <p:nvSpPr>
            <p:cNvPr id="98" name="Rectangle 97"/>
            <p:cNvSpPr/>
            <p:nvPr/>
          </p:nvSpPr>
          <p:spPr>
            <a:xfrm>
              <a:off x="5905698" y="1312152"/>
              <a:ext cx="2593440" cy="350865"/>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From Sector 3</a:t>
              </a:r>
            </a:p>
          </p:txBody>
        </p:sp>
      </p:grpSp>
      <p:grpSp>
        <p:nvGrpSpPr>
          <p:cNvPr id="6" name="Group 5"/>
          <p:cNvGrpSpPr/>
          <p:nvPr/>
        </p:nvGrpSpPr>
        <p:grpSpPr>
          <a:xfrm>
            <a:off x="9773757" y="1587862"/>
            <a:ext cx="241038" cy="1606189"/>
            <a:chOff x="9773757" y="1587862"/>
            <a:chExt cx="241038" cy="1606189"/>
          </a:xfrm>
        </p:grpSpPr>
        <p:cxnSp>
          <p:nvCxnSpPr>
            <p:cNvPr id="101" name="Straight Connector 100"/>
            <p:cNvCxnSpPr>
              <a:cxnSpLocks/>
            </p:cNvCxnSpPr>
            <p:nvPr/>
          </p:nvCxnSpPr>
          <p:spPr>
            <a:xfrm flipV="1">
              <a:off x="9894276" y="1751692"/>
              <a:ext cx="0" cy="1442359"/>
            </a:xfrm>
            <a:prstGeom prst="line">
              <a:avLst/>
            </a:prstGeom>
            <a:ln w="15875">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nvGrpSpPr>
            <p:cNvPr id="102" name="Group 101"/>
            <p:cNvGrpSpPr/>
            <p:nvPr/>
          </p:nvGrpSpPr>
          <p:grpSpPr>
            <a:xfrm>
              <a:off x="9773757" y="1587862"/>
              <a:ext cx="241038" cy="241038"/>
              <a:chOff x="2133731" y="1657758"/>
              <a:chExt cx="241038" cy="241038"/>
            </a:xfrm>
          </p:grpSpPr>
          <p:sp>
            <p:nvSpPr>
              <p:cNvPr id="103" name="Oval 102"/>
              <p:cNvSpPr/>
              <p:nvPr/>
            </p:nvSpPr>
            <p:spPr>
              <a:xfrm>
                <a:off x="2133731" y="1657758"/>
                <a:ext cx="241038" cy="241038"/>
              </a:xfrm>
              <a:prstGeom prst="ellipse">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 name="Oval 103"/>
              <p:cNvSpPr/>
              <p:nvPr/>
            </p:nvSpPr>
            <p:spPr>
              <a:xfrm>
                <a:off x="2187706" y="1711733"/>
                <a:ext cx="133088" cy="13308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10" name="Group 9"/>
          <p:cNvGrpSpPr/>
          <p:nvPr/>
        </p:nvGrpSpPr>
        <p:grpSpPr>
          <a:xfrm>
            <a:off x="8597556" y="687267"/>
            <a:ext cx="2593440" cy="867799"/>
            <a:chOff x="8597556" y="687267"/>
            <a:chExt cx="2593440" cy="867799"/>
          </a:xfrm>
        </p:grpSpPr>
        <p:sp>
          <p:nvSpPr>
            <p:cNvPr id="105" name="Rectangle 104"/>
            <p:cNvSpPr/>
            <p:nvPr/>
          </p:nvSpPr>
          <p:spPr>
            <a:xfrm>
              <a:off x="8695858" y="687267"/>
              <a:ext cx="2396836" cy="643894"/>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3200" b="0" i="0" u="none" strike="noStrike" kern="1200" cap="none" spc="0" normalizeH="0" baseline="30000" noProof="0" dirty="0">
                  <a:ln>
                    <a:noFill/>
                  </a:ln>
                  <a:solidFill>
                    <a:prstClr val="white"/>
                  </a:solidFill>
                  <a:effectLst/>
                  <a:uLnTx/>
                  <a:uFillTx/>
                  <a:latin typeface="Montserrat Light" panose="00000400000000000000" pitchFamily="50" charset="0"/>
                  <a:ea typeface="+mn-ea"/>
                  <a:cs typeface="Segoe UI" panose="020B0502040204020203" pitchFamily="34" charset="0"/>
                </a:rPr>
                <a:t>$</a:t>
              </a:r>
              <a:r>
                <a:rPr kumimoji="0" lang="en-US" sz="3200" b="0" i="0" u="none" strike="noStrike" kern="1200" cap="none" spc="0" normalizeH="0" baseline="0" noProof="0" dirty="0">
                  <a:ln>
                    <a:noFill/>
                  </a:ln>
                  <a:solidFill>
                    <a:prstClr val="white"/>
                  </a:solidFill>
                  <a:effectLst/>
                  <a:uLnTx/>
                  <a:uFillTx/>
                  <a:latin typeface="Montserrat Light" panose="00000400000000000000" pitchFamily="50" charset="0"/>
                  <a:ea typeface="+mn-ea"/>
                  <a:cs typeface="Segoe UI" panose="020B0502040204020203" pitchFamily="34" charset="0"/>
                </a:rPr>
                <a:t>988,712</a:t>
              </a:r>
            </a:p>
          </p:txBody>
        </p:sp>
        <p:sp>
          <p:nvSpPr>
            <p:cNvPr id="106" name="Rectangle 105"/>
            <p:cNvSpPr/>
            <p:nvPr/>
          </p:nvSpPr>
          <p:spPr>
            <a:xfrm>
              <a:off x="8597556" y="1204201"/>
              <a:ext cx="2593440" cy="350865"/>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From Sector 4</a:t>
              </a:r>
            </a:p>
          </p:txBody>
        </p:sp>
      </p:grpSp>
      <p:grpSp>
        <p:nvGrpSpPr>
          <p:cNvPr id="13" name="Group 12"/>
          <p:cNvGrpSpPr/>
          <p:nvPr/>
        </p:nvGrpSpPr>
        <p:grpSpPr>
          <a:xfrm>
            <a:off x="9633926" y="3194049"/>
            <a:ext cx="520700" cy="520700"/>
            <a:chOff x="9633926" y="3194049"/>
            <a:chExt cx="520700" cy="520700"/>
          </a:xfrm>
        </p:grpSpPr>
        <p:sp>
          <p:nvSpPr>
            <p:cNvPr id="100" name="Oval 99"/>
            <p:cNvSpPr/>
            <p:nvPr/>
          </p:nvSpPr>
          <p:spPr>
            <a:xfrm>
              <a:off x="9633926" y="3194049"/>
              <a:ext cx="520700" cy="5207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AutoShape 4"/>
            <p:cNvSpPr>
              <a:spLocks/>
            </p:cNvSpPr>
            <p:nvPr/>
          </p:nvSpPr>
          <p:spPr bwMode="auto">
            <a:xfrm>
              <a:off x="9765669" y="3324851"/>
              <a:ext cx="257211" cy="25812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grpSp>
      <p:grpSp>
        <p:nvGrpSpPr>
          <p:cNvPr id="12" name="Group 11"/>
          <p:cNvGrpSpPr/>
          <p:nvPr/>
        </p:nvGrpSpPr>
        <p:grpSpPr>
          <a:xfrm>
            <a:off x="6942068" y="3302000"/>
            <a:ext cx="520700" cy="520700"/>
            <a:chOff x="6942068" y="3302000"/>
            <a:chExt cx="520700" cy="520700"/>
          </a:xfrm>
        </p:grpSpPr>
        <p:sp>
          <p:nvSpPr>
            <p:cNvPr id="92" name="Oval 91"/>
            <p:cNvSpPr/>
            <p:nvPr/>
          </p:nvSpPr>
          <p:spPr>
            <a:xfrm>
              <a:off x="6942068" y="3302000"/>
              <a:ext cx="520700" cy="5207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08" name="Group 107"/>
            <p:cNvGrpSpPr/>
            <p:nvPr/>
          </p:nvGrpSpPr>
          <p:grpSpPr>
            <a:xfrm>
              <a:off x="7105190" y="3425667"/>
              <a:ext cx="194456" cy="283461"/>
              <a:chOff x="5429367" y="4908078"/>
              <a:chExt cx="319088" cy="465138"/>
            </a:xfrm>
            <a:solidFill>
              <a:schemeClr val="accent1"/>
            </a:solidFill>
          </p:grpSpPr>
          <p:sp>
            <p:nvSpPr>
              <p:cNvPr id="109" name="AutoShape 97"/>
              <p:cNvSpPr>
                <a:spLocks/>
              </p:cNvSpPr>
              <p:nvPr/>
            </p:nvSpPr>
            <p:spPr bwMode="auto">
              <a:xfrm>
                <a:off x="5429367" y="4908078"/>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110" name="AutoShape 98"/>
              <p:cNvSpPr>
                <a:spLocks/>
              </p:cNvSpPr>
              <p:nvPr/>
            </p:nvSpPr>
            <p:spPr bwMode="auto">
              <a:xfrm>
                <a:off x="5559542" y="4951734"/>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111" name="AutoShape 99"/>
              <p:cNvSpPr>
                <a:spLocks/>
              </p:cNvSpPr>
              <p:nvPr/>
            </p:nvSpPr>
            <p:spPr bwMode="auto">
              <a:xfrm>
                <a:off x="5574623" y="5315272"/>
                <a:ext cx="285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grpSp>
      </p:grpSp>
      <p:grpSp>
        <p:nvGrpSpPr>
          <p:cNvPr id="11" name="Group 10"/>
          <p:cNvGrpSpPr/>
          <p:nvPr/>
        </p:nvGrpSpPr>
        <p:grpSpPr>
          <a:xfrm>
            <a:off x="4545926" y="4075753"/>
            <a:ext cx="520700" cy="520700"/>
            <a:chOff x="4545926" y="4075753"/>
            <a:chExt cx="520700" cy="520700"/>
          </a:xfrm>
        </p:grpSpPr>
        <p:sp>
          <p:nvSpPr>
            <p:cNvPr id="85" name="Oval 84"/>
            <p:cNvSpPr/>
            <p:nvPr/>
          </p:nvSpPr>
          <p:spPr>
            <a:xfrm>
              <a:off x="4545926" y="4075753"/>
              <a:ext cx="520700" cy="5207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12" name="Group 111"/>
            <p:cNvGrpSpPr/>
            <p:nvPr/>
          </p:nvGrpSpPr>
          <p:grpSpPr>
            <a:xfrm>
              <a:off x="4679777" y="4223709"/>
              <a:ext cx="252997" cy="237023"/>
              <a:chOff x="5368132" y="3540125"/>
              <a:chExt cx="465138" cy="435769"/>
            </a:xfrm>
            <a:solidFill>
              <a:schemeClr val="accent1"/>
            </a:solidFill>
          </p:grpSpPr>
          <p:sp>
            <p:nvSpPr>
              <p:cNvPr id="113"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114"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grpSp>
      </p:grpSp>
      <p:grpSp>
        <p:nvGrpSpPr>
          <p:cNvPr id="2" name="Group 1"/>
          <p:cNvGrpSpPr/>
          <p:nvPr/>
        </p:nvGrpSpPr>
        <p:grpSpPr>
          <a:xfrm>
            <a:off x="1993900" y="3822700"/>
            <a:ext cx="520700" cy="520700"/>
            <a:chOff x="1993900" y="3822700"/>
            <a:chExt cx="520700" cy="520700"/>
          </a:xfrm>
        </p:grpSpPr>
        <p:sp>
          <p:nvSpPr>
            <p:cNvPr id="35" name="Oval 34"/>
            <p:cNvSpPr/>
            <p:nvPr/>
          </p:nvSpPr>
          <p:spPr>
            <a:xfrm>
              <a:off x="1993900" y="3822700"/>
              <a:ext cx="520700" cy="5207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5" name="AutoShape 117"/>
            <p:cNvSpPr>
              <a:spLocks/>
            </p:cNvSpPr>
            <p:nvPr/>
          </p:nvSpPr>
          <p:spPr bwMode="auto">
            <a:xfrm>
              <a:off x="2113247" y="3986032"/>
              <a:ext cx="282005" cy="211624"/>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grpSp>
    </p:spTree>
    <p:extLst>
      <p:ext uri="{BB962C8B-B14F-4D97-AF65-F5344CB8AC3E}">
        <p14:creationId xmlns:p14="http://schemas.microsoft.com/office/powerpoint/2010/main" val="210644167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4001984" y="2412361"/>
            <a:ext cx="7386452" cy="904863"/>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id-ID" sz="1600" b="1" i="0" u="none" strike="noStrike" kern="1200" cap="none" spc="0" normalizeH="0" baseline="0" noProof="0" dirty="0">
                <a:ln>
                  <a:noFill/>
                </a:ln>
                <a:solidFill>
                  <a:prstClr val="black">
                    <a:lumMod val="75000"/>
                    <a:lumOff val="25000"/>
                  </a:prstClr>
                </a:solidFill>
                <a:effectLst/>
                <a:uLnTx/>
                <a:uFillTx/>
                <a:latin typeface="Segoe UI Light" panose="020B0502040204020203" pitchFamily="34" charset="0"/>
                <a:ea typeface="+mn-ea"/>
                <a:cs typeface="Segoe UI Light" panose="020B0502040204020203" pitchFamily="34" charset="0"/>
              </a:rPr>
              <a:t>Ut wisi enim ad minim veniam</a:t>
            </a:r>
            <a:r>
              <a:rPr kumimoji="0" lang="id-ID" sz="14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 quis nostrud exerci tation ullamcorper suscipit lobortis nisl ut aliquip ex ea commodo consequat. Lorem ipsum dolor sit amet, consectetuer adipiscing elit, sed diam nonummy nibh euismod. </a:t>
            </a:r>
            <a:endParaRPr kumimoji="0" lang="en-US" sz="14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endParaRPr>
          </a:p>
        </p:txBody>
      </p:sp>
      <p:sp>
        <p:nvSpPr>
          <p:cNvPr id="8" name="Rectangle 7"/>
          <p:cNvSpPr/>
          <p:nvPr/>
        </p:nvSpPr>
        <p:spPr>
          <a:xfrm>
            <a:off x="2270166" y="1008525"/>
            <a:ext cx="6388925" cy="757130"/>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50" charset="0"/>
                <a:ea typeface="+mn-ea"/>
                <a:cs typeface="Segoe UI" panose="020B0502040204020203" pitchFamily="34" charset="0"/>
              </a:rPr>
              <a:t>Triangle Gallery</a:t>
            </a:r>
            <a:endParaRPr kumimoji="0" lang="en-US" sz="3600" b="0" i="0" u="none" strike="noStrike" kern="1200" cap="none" spc="0" normalizeH="0" baseline="0" noProof="0" dirty="0">
              <a:ln>
                <a:noFill/>
              </a:ln>
              <a:solidFill>
                <a:prstClr val="white">
                  <a:lumMod val="65000"/>
                </a:prstClr>
              </a:solidFill>
              <a:effectLst/>
              <a:uLnTx/>
              <a:uFillTx/>
              <a:latin typeface="Montserrat" panose="00000500000000000000" pitchFamily="50" charset="0"/>
              <a:ea typeface="+mn-ea"/>
              <a:cs typeface="Segoe UI" panose="020B0502040204020203" pitchFamily="34" charset="0"/>
            </a:endParaRPr>
          </a:p>
        </p:txBody>
      </p:sp>
      <p:sp>
        <p:nvSpPr>
          <p:cNvPr id="9" name="Title 22"/>
          <p:cNvSpPr txBox="1">
            <a:spLocks/>
          </p:cNvSpPr>
          <p:nvPr/>
        </p:nvSpPr>
        <p:spPr>
          <a:xfrm>
            <a:off x="3184566" y="1884934"/>
            <a:ext cx="6087437" cy="363842"/>
          </a:xfrm>
          <a:prstGeom prst="rect">
            <a:avLst/>
          </a:prstGeom>
        </p:spPr>
        <p:txBody>
          <a:bodyPr/>
          <a:lstStyle>
            <a:lvl1pPr algn="l" defTabSz="914400" rtl="0" eaLnBrk="1" latinLnBrk="0" hangingPunct="1">
              <a:lnSpc>
                <a:spcPct val="100000"/>
              </a:lnSpc>
              <a:spcBef>
                <a:spcPct val="0"/>
              </a:spcBef>
              <a:buNone/>
              <a:defRPr sz="3600" b="1" kern="1200" spc="-150">
                <a:solidFill>
                  <a:schemeClr val="tx1">
                    <a:lumMod val="75000"/>
                    <a:lumOff val="25000"/>
                  </a:schemeClr>
                </a:solidFill>
                <a:latin typeface="Montserrat" panose="00000500000000000000" pitchFamily="50"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a:ln>
                  <a:noFill/>
                </a:ln>
                <a:solidFill>
                  <a:schemeClr val="accent1"/>
                </a:solidFill>
                <a:effectLst/>
                <a:uLnTx/>
                <a:uFillTx/>
                <a:latin typeface="Segoe UI" panose="020B0502040204020203" pitchFamily="34" charset="0"/>
                <a:ea typeface="+mj-ea"/>
                <a:cs typeface="Segoe UI" panose="020B0502040204020203" pitchFamily="34" charset="0"/>
              </a:rPr>
              <a:t>Your title text goes here</a:t>
            </a:r>
          </a:p>
        </p:txBody>
      </p:sp>
      <p:grpSp>
        <p:nvGrpSpPr>
          <p:cNvPr id="16" name="Group 15"/>
          <p:cNvGrpSpPr/>
          <p:nvPr/>
        </p:nvGrpSpPr>
        <p:grpSpPr>
          <a:xfrm>
            <a:off x="9360330" y="4306037"/>
            <a:ext cx="721259" cy="721259"/>
            <a:chOff x="8204317" y="2115665"/>
            <a:chExt cx="464344" cy="464344"/>
          </a:xfrm>
          <a:solidFill>
            <a:schemeClr val="bg1"/>
          </a:solidFill>
        </p:grpSpPr>
        <p:sp>
          <p:nvSpPr>
            <p:cNvPr id="17" name="AutoShape 81"/>
            <p:cNvSpPr>
              <a:spLocks/>
            </p:cNvSpPr>
            <p:nvPr/>
          </p:nvSpPr>
          <p:spPr bwMode="auto">
            <a:xfrm>
              <a:off x="8204317" y="2115665"/>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18" name="AutoShape 82"/>
            <p:cNvSpPr>
              <a:spLocks/>
            </p:cNvSpPr>
            <p:nvPr/>
          </p:nvSpPr>
          <p:spPr bwMode="auto">
            <a:xfrm>
              <a:off x="8247973" y="2492697"/>
              <a:ext cx="43657"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grpSp>
      <p:sp>
        <p:nvSpPr>
          <p:cNvPr id="19" name="Rectangle 18"/>
          <p:cNvSpPr/>
          <p:nvPr/>
        </p:nvSpPr>
        <p:spPr>
          <a:xfrm>
            <a:off x="8981842" y="5355665"/>
            <a:ext cx="1478233" cy="313932"/>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id-ID" sz="12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Lorem ipsum dolor</a:t>
            </a:r>
            <a:endParaRPr kumimoji="0" lang="en-US" sz="12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endParaRPr>
          </a:p>
        </p:txBody>
      </p:sp>
      <p:sp>
        <p:nvSpPr>
          <p:cNvPr id="20" name="Rectangle 19"/>
          <p:cNvSpPr/>
          <p:nvPr/>
        </p:nvSpPr>
        <p:spPr>
          <a:xfrm>
            <a:off x="8688883" y="5063948"/>
            <a:ext cx="2064152" cy="427425"/>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Top Quality</a:t>
            </a:r>
          </a:p>
        </p:txBody>
      </p:sp>
      <p:pic>
        <p:nvPicPr>
          <p:cNvPr id="4" name="图片占位符 3">
            <a:extLst>
              <a:ext uri="{FF2B5EF4-FFF2-40B4-BE49-F238E27FC236}">
                <a16:creationId xmlns:a16="http://schemas.microsoft.com/office/drawing/2014/main" xmlns="" id="{D0209EA1-4B50-4110-AD74-2FD74FD7558C}"/>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1" name="图片占位符 10">
            <a:extLst>
              <a:ext uri="{FF2B5EF4-FFF2-40B4-BE49-F238E27FC236}">
                <a16:creationId xmlns:a16="http://schemas.microsoft.com/office/drawing/2014/main" xmlns="" id="{83A093DC-243F-4FCA-9897-769785E95285}"/>
              </a:ext>
            </a:extLst>
          </p:cNvPr>
          <p:cNvPicPr>
            <a:picLocks noGrp="1" noChangeAspect="1"/>
          </p:cNvPicPr>
          <p:nvPr>
            <p:ph type="pic" sz="quarter" idx="11"/>
          </p:nvPr>
        </p:nvPicPr>
        <p:blipFill>
          <a:blip r:embed="rId3" cstate="email">
            <a:extLst>
              <a:ext uri="{28A0092B-C50C-407E-A947-70E740481C1C}">
                <a14:useLocalDpi xmlns:a14="http://schemas.microsoft.com/office/drawing/2010/main"/>
              </a:ext>
            </a:extLst>
          </a:blip>
          <a:srcRect/>
          <a:stretch>
            <a:fillRect/>
          </a:stretch>
        </p:blipFill>
        <p:spPr/>
      </p:pic>
      <p:pic>
        <p:nvPicPr>
          <p:cNvPr id="13" name="图片占位符 12">
            <a:extLst>
              <a:ext uri="{FF2B5EF4-FFF2-40B4-BE49-F238E27FC236}">
                <a16:creationId xmlns:a16="http://schemas.microsoft.com/office/drawing/2014/main" xmlns="" id="{E4A6F68E-21C3-44FF-B8FB-D9F5116E8696}"/>
              </a:ext>
            </a:extLst>
          </p:cNvPr>
          <p:cNvPicPr>
            <a:picLocks noGrp="1" noChangeAspect="1"/>
          </p:cNvPicPr>
          <p:nvPr>
            <p:ph type="pic" sz="quarter" idx="12"/>
          </p:nvPr>
        </p:nvPicPr>
        <p:blipFill>
          <a:blip r:embed="rId4" cstate="email">
            <a:extLst>
              <a:ext uri="{28A0092B-C50C-407E-A947-70E740481C1C}">
                <a14:useLocalDpi xmlns:a14="http://schemas.microsoft.com/office/drawing/2010/main"/>
              </a:ext>
            </a:extLst>
          </a:blip>
          <a:srcRect/>
          <a:stretch>
            <a:fillRect/>
          </a:stretch>
        </p:blipFill>
        <p:spPr/>
      </p:pic>
      <p:pic>
        <p:nvPicPr>
          <p:cNvPr id="15" name="图片占位符 14">
            <a:extLst>
              <a:ext uri="{FF2B5EF4-FFF2-40B4-BE49-F238E27FC236}">
                <a16:creationId xmlns:a16="http://schemas.microsoft.com/office/drawing/2014/main" xmlns="" id="{3D02C86F-728A-488F-A4FD-115B1EE895FB}"/>
              </a:ext>
            </a:extLst>
          </p:cNvPr>
          <p:cNvPicPr>
            <a:picLocks noGrp="1" noChangeAspect="1"/>
          </p:cNvPicPr>
          <p:nvPr>
            <p:ph type="pic" sz="quarter" idx="13"/>
          </p:nvPr>
        </p:nvPicPr>
        <p:blipFill>
          <a:blip r:embed="rId5"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317972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rot="2700000">
            <a:off x="2602180" y="2226731"/>
            <a:ext cx="6388925" cy="2328714"/>
          </a:xfrm>
          <a:prstGeom prst="rect">
            <a:avLst/>
          </a:prstGeom>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lumMod val="75000"/>
                  </a:prstClr>
                </a:solidFill>
                <a:effectLst/>
                <a:uLnTx/>
                <a:uFillTx/>
                <a:latin typeface="Montserrat" panose="00000500000000000000" pitchFamily="50" charset="0"/>
                <a:ea typeface="+mn-ea"/>
                <a:cs typeface="Segoe UI" panose="020B0502040204020203" pitchFamily="34" charset="0"/>
              </a:rPr>
              <a:t>THIS IS</a:t>
            </a:r>
            <a:r>
              <a:rPr kumimoji="0" lang="en-US" sz="66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50" charset="0"/>
                <a:ea typeface="+mn-ea"/>
                <a:cs typeface="Segoe UI" panose="020B0502040204020203" pitchFamily="34" charset="0"/>
              </a:rPr>
              <a:t/>
            </a:r>
            <a:br>
              <a:rPr kumimoji="0" lang="en-US" sz="66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50" charset="0"/>
                <a:ea typeface="+mn-ea"/>
                <a:cs typeface="Segoe UI" panose="020B0502040204020203" pitchFamily="34" charset="0"/>
              </a:rPr>
            </a:br>
            <a:r>
              <a:rPr kumimoji="0" lang="en-US" sz="6600" b="0" i="0" u="none" strike="noStrike" kern="1200" cap="none" spc="0" normalizeH="0" baseline="0" noProof="0" dirty="0">
                <a:ln>
                  <a:noFill/>
                </a:ln>
                <a:solidFill>
                  <a:prstClr val="black">
                    <a:lumMod val="75000"/>
                    <a:lumOff val="25000"/>
                  </a:prstClr>
                </a:solidFill>
                <a:effectLst/>
                <a:uLnTx/>
                <a:uFillTx/>
                <a:latin typeface="Montserrat" panose="00000500000000000000" pitchFamily="50" charset="0"/>
                <a:ea typeface="+mn-ea"/>
                <a:cs typeface="Segoe UI" panose="020B0502040204020203" pitchFamily="34" charset="0"/>
              </a:rPr>
              <a:t>YOUR </a:t>
            </a:r>
          </a:p>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6600" b="0" i="0" u="none" strike="noStrike" kern="1200" cap="none" spc="0" normalizeH="0" baseline="0" noProof="0" dirty="0">
                <a:ln>
                  <a:noFill/>
                </a:ln>
                <a:solidFill>
                  <a:schemeClr val="accent1"/>
                </a:solidFill>
                <a:effectLst/>
                <a:uLnTx/>
                <a:uFillTx/>
                <a:latin typeface="Montserrat" panose="00000500000000000000" pitchFamily="50" charset="0"/>
                <a:ea typeface="+mn-ea"/>
                <a:cs typeface="Segoe UI" panose="020B0502040204020203" pitchFamily="34" charset="0"/>
              </a:rPr>
              <a:t>MOMENTUM</a:t>
            </a:r>
          </a:p>
        </p:txBody>
      </p:sp>
      <p:pic>
        <p:nvPicPr>
          <p:cNvPr id="4" name="图片占位符 3">
            <a:extLst>
              <a:ext uri="{FF2B5EF4-FFF2-40B4-BE49-F238E27FC236}">
                <a16:creationId xmlns:a16="http://schemas.microsoft.com/office/drawing/2014/main" xmlns="" id="{E2FED920-E120-4F1B-B9CA-9E1D90D2ADCB}"/>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7" name="图片占位符 6">
            <a:extLst>
              <a:ext uri="{FF2B5EF4-FFF2-40B4-BE49-F238E27FC236}">
                <a16:creationId xmlns:a16="http://schemas.microsoft.com/office/drawing/2014/main" xmlns="" id="{CF058C8E-F2A3-4040-9BD2-09494B2333A1}"/>
              </a:ext>
            </a:extLst>
          </p:cNvPr>
          <p:cNvPicPr>
            <a:picLocks noGrp="1" noChangeAspect="1"/>
          </p:cNvPicPr>
          <p:nvPr>
            <p:ph type="pic" sz="quarter" idx="11"/>
          </p:nvPr>
        </p:nvPicPr>
        <p:blipFill>
          <a:blip r:embed="rId3"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45216280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a:extLst>
              <a:ext uri="{FF2B5EF4-FFF2-40B4-BE49-F238E27FC236}">
                <a16:creationId xmlns:a16="http://schemas.microsoft.com/office/drawing/2014/main" xmlns="" id="{A20E67E6-A41E-4695-8628-2E7DA477C10A}"/>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sp>
        <p:nvSpPr>
          <p:cNvPr id="5" name="Arrow: Pentagon 4"/>
          <p:cNvSpPr/>
          <p:nvPr/>
        </p:nvSpPr>
        <p:spPr>
          <a:xfrm>
            <a:off x="-1" y="0"/>
            <a:ext cx="5557581" cy="6858000"/>
          </a:xfrm>
          <a:prstGeom prst="homePlate">
            <a:avLst>
              <a:gd name="adj" fmla="val 59899"/>
            </a:avLst>
          </a:prstGeom>
          <a:solidFill>
            <a:schemeClr val="accent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p:cNvSpPr/>
          <p:nvPr/>
        </p:nvSpPr>
        <p:spPr>
          <a:xfrm>
            <a:off x="640661" y="2468737"/>
            <a:ext cx="3031454" cy="1920526"/>
          </a:xfrm>
          <a:prstGeom prst="rect">
            <a:avLst/>
          </a:prstGeom>
        </p:spPr>
        <p:txBody>
          <a:bodyPr wrap="square">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4400" b="0" i="0" u="none" strike="noStrike" kern="1200" cap="none" spc="-150" normalizeH="0" baseline="0" noProof="0" dirty="0">
                <a:ln>
                  <a:noFill/>
                </a:ln>
                <a:solidFill>
                  <a:prstClr val="white"/>
                </a:solidFill>
                <a:effectLst/>
                <a:uLnTx/>
                <a:uFillTx/>
                <a:latin typeface="Montserrat" panose="00000500000000000000" pitchFamily="50" charset="0"/>
                <a:ea typeface="+mn-ea"/>
                <a:cs typeface="Segoe UI Light" panose="020B0502040204020203" pitchFamily="34" charset="0"/>
              </a:rPr>
              <a:t>High Quality</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4400" b="0" i="0" u="none" strike="noStrike" kern="1200" cap="none" spc="-150" normalizeH="0" baseline="0" noProof="0" dirty="0">
                <a:ln>
                  <a:noFill/>
                </a:ln>
                <a:solidFill>
                  <a:prstClr val="white"/>
                </a:solidFill>
                <a:effectLst/>
                <a:uLnTx/>
                <a:uFillTx/>
                <a:latin typeface="Montserrat" panose="00000500000000000000" pitchFamily="50" charset="0"/>
                <a:ea typeface="+mn-ea"/>
                <a:cs typeface="Segoe UI Light" panose="020B0502040204020203" pitchFamily="34" charset="0"/>
              </a:rPr>
              <a:t>Business</a:t>
            </a:r>
          </a:p>
        </p:txBody>
      </p:sp>
      <p:sp>
        <p:nvSpPr>
          <p:cNvPr id="8" name="Rectangle 7"/>
          <p:cNvSpPr/>
          <p:nvPr/>
        </p:nvSpPr>
        <p:spPr>
          <a:xfrm>
            <a:off x="765534" y="4506322"/>
            <a:ext cx="404015"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itle 22"/>
          <p:cNvSpPr txBox="1">
            <a:spLocks/>
          </p:cNvSpPr>
          <p:nvPr/>
        </p:nvSpPr>
        <p:spPr>
          <a:xfrm>
            <a:off x="6604000" y="4274925"/>
            <a:ext cx="5260782" cy="554231"/>
          </a:xfrm>
          <a:prstGeom prst="rect">
            <a:avLst/>
          </a:prstGeom>
        </p:spPr>
        <p:txBody>
          <a:bodyPr/>
          <a:lstStyle>
            <a:lvl1pPr algn="l" defTabSz="914400" rtl="0" eaLnBrk="1" latinLnBrk="0" hangingPunct="1">
              <a:lnSpc>
                <a:spcPct val="100000"/>
              </a:lnSpc>
              <a:spcBef>
                <a:spcPct val="0"/>
              </a:spcBef>
              <a:buNone/>
              <a:defRPr sz="3600" b="1" kern="1200" spc="-150">
                <a:solidFill>
                  <a:schemeClr val="tx1">
                    <a:lumMod val="75000"/>
                    <a:lumOff val="25000"/>
                  </a:schemeClr>
                </a:solidFill>
                <a:latin typeface="Montserrat" panose="00000500000000000000" pitchFamily="50" charset="0"/>
                <a:ea typeface="+mj-ea"/>
                <a:cs typeface="+mj-cs"/>
              </a:defRPr>
            </a:lvl1p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black">
                    <a:lumMod val="75000"/>
                    <a:lumOff val="25000"/>
                  </a:prstClr>
                </a:solidFill>
                <a:effectLst/>
                <a:uLnTx/>
                <a:uFillTx/>
                <a:latin typeface="Segoe UI" panose="020B0502040204020203" pitchFamily="34" charset="0"/>
                <a:ea typeface="+mj-ea"/>
                <a:cs typeface="Segoe UI" panose="020B0502040204020203" pitchFamily="34" charset="0"/>
              </a:rPr>
              <a:t>Your title text goes here</a:t>
            </a:r>
          </a:p>
        </p:txBody>
      </p:sp>
      <p:sp>
        <p:nvSpPr>
          <p:cNvPr id="10" name="Rectangle 9"/>
          <p:cNvSpPr/>
          <p:nvPr/>
        </p:nvSpPr>
        <p:spPr>
          <a:xfrm>
            <a:off x="7141029" y="4819907"/>
            <a:ext cx="4723753" cy="1384995"/>
          </a:xfrm>
          <a:prstGeom prst="rect">
            <a:avLst/>
          </a:prstGeom>
        </p:spPr>
        <p:txBody>
          <a:bodyPr wrap="square">
            <a:spAutoFit/>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id-ID" sz="14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quis nostrud exerci tation ullamcorper suscipit lobortis nisl ut aliquip ex ea commodo consequat. Lorem ipsum dolor sit amet, consectetuer adipiscing elit, sed diam nonummy nibh euismod.</a:t>
            </a:r>
            <a:r>
              <a:rPr kumimoji="0" lang="en-US" sz="14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 </a:t>
            </a:r>
            <a:r>
              <a:rPr kumimoji="0" lang="id-ID" sz="14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Lorem ipsum dolor sit amet, consectetuer adipiscing elit, sed diam nonummy nibh euismod. </a:t>
            </a:r>
            <a:endParaRPr kumimoji="0" lang="en-US" sz="14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endParaRPr>
          </a:p>
        </p:txBody>
      </p:sp>
      <p:sp>
        <p:nvSpPr>
          <p:cNvPr id="11" name="Freeform 170"/>
          <p:cNvSpPr>
            <a:spLocks noChangeArrowheads="1"/>
          </p:cNvSpPr>
          <p:nvPr/>
        </p:nvSpPr>
        <p:spPr bwMode="auto">
          <a:xfrm>
            <a:off x="10798629" y="2792435"/>
            <a:ext cx="1066153" cy="1258260"/>
          </a:xfrm>
          <a:custGeom>
            <a:avLst/>
            <a:gdLst>
              <a:gd name="T0" fmla="*/ 127540 w 391"/>
              <a:gd name="T1" fmla="*/ 79951 h 463"/>
              <a:gd name="T2" fmla="*/ 127540 w 391"/>
              <a:gd name="T3" fmla="*/ 79951 h 463"/>
              <a:gd name="T4" fmla="*/ 143764 w 391"/>
              <a:gd name="T5" fmla="*/ 8085 h 463"/>
              <a:gd name="T6" fmla="*/ 91937 w 391"/>
              <a:gd name="T7" fmla="*/ 60188 h 463"/>
              <a:gd name="T8" fmla="*/ 44166 w 391"/>
              <a:gd name="T9" fmla="*/ 103757 h 463"/>
              <a:gd name="T10" fmla="*/ 44166 w 391"/>
              <a:gd name="T11" fmla="*/ 179666 h 463"/>
              <a:gd name="T12" fmla="*/ 139708 w 391"/>
              <a:gd name="T13" fmla="*/ 207514 h 463"/>
              <a:gd name="T14" fmla="*/ 175761 w 391"/>
              <a:gd name="T15" fmla="*/ 99714 h 463"/>
              <a:gd name="T16" fmla="*/ 127540 w 391"/>
              <a:gd name="T17" fmla="*/ 79951 h 463"/>
              <a:gd name="T18" fmla="*/ 31998 w 391"/>
              <a:gd name="T19" fmla="*/ 79951 h 463"/>
              <a:gd name="T20" fmla="*/ 31998 w 391"/>
              <a:gd name="T21" fmla="*/ 79951 h 463"/>
              <a:gd name="T22" fmla="*/ 0 w 391"/>
              <a:gd name="T23" fmla="*/ 115435 h 463"/>
              <a:gd name="T24" fmla="*/ 0 w 391"/>
              <a:gd name="T25" fmla="*/ 167089 h 463"/>
              <a:gd name="T26" fmla="*/ 31998 w 391"/>
              <a:gd name="T27" fmla="*/ 203471 h 463"/>
              <a:gd name="T28" fmla="*/ 19829 w 391"/>
              <a:gd name="T29" fmla="*/ 179666 h 463"/>
              <a:gd name="T30" fmla="*/ 19829 w 391"/>
              <a:gd name="T31" fmla="*/ 107799 h 463"/>
              <a:gd name="T32" fmla="*/ 31998 w 391"/>
              <a:gd name="T33" fmla="*/ 79951 h 46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91" h="463">
                <a:moveTo>
                  <a:pt x="283" y="178"/>
                </a:moveTo>
                <a:lnTo>
                  <a:pt x="283" y="178"/>
                </a:lnTo>
                <a:cubicBezTo>
                  <a:pt x="283" y="169"/>
                  <a:pt x="373" y="89"/>
                  <a:pt x="319" y="18"/>
                </a:cubicBezTo>
                <a:cubicBezTo>
                  <a:pt x="310" y="0"/>
                  <a:pt x="266" y="98"/>
                  <a:pt x="204" y="134"/>
                </a:cubicBezTo>
                <a:cubicBezTo>
                  <a:pt x="169" y="160"/>
                  <a:pt x="98" y="204"/>
                  <a:pt x="98" y="231"/>
                </a:cubicBezTo>
                <a:cubicBezTo>
                  <a:pt x="98" y="400"/>
                  <a:pt x="98" y="400"/>
                  <a:pt x="98" y="400"/>
                </a:cubicBezTo>
                <a:cubicBezTo>
                  <a:pt x="98" y="435"/>
                  <a:pt x="213" y="462"/>
                  <a:pt x="310" y="462"/>
                </a:cubicBezTo>
                <a:cubicBezTo>
                  <a:pt x="345" y="462"/>
                  <a:pt x="390" y="249"/>
                  <a:pt x="390" y="222"/>
                </a:cubicBezTo>
                <a:cubicBezTo>
                  <a:pt x="390" y="187"/>
                  <a:pt x="292" y="187"/>
                  <a:pt x="283" y="178"/>
                </a:cubicBezTo>
                <a:close/>
                <a:moveTo>
                  <a:pt x="71" y="178"/>
                </a:moveTo>
                <a:lnTo>
                  <a:pt x="71" y="178"/>
                </a:lnTo>
                <a:cubicBezTo>
                  <a:pt x="54" y="178"/>
                  <a:pt x="0" y="187"/>
                  <a:pt x="0" y="257"/>
                </a:cubicBezTo>
                <a:cubicBezTo>
                  <a:pt x="0" y="372"/>
                  <a:pt x="0" y="372"/>
                  <a:pt x="0" y="372"/>
                </a:cubicBezTo>
                <a:cubicBezTo>
                  <a:pt x="0" y="444"/>
                  <a:pt x="54" y="453"/>
                  <a:pt x="71" y="453"/>
                </a:cubicBezTo>
                <a:cubicBezTo>
                  <a:pt x="89" y="453"/>
                  <a:pt x="44" y="435"/>
                  <a:pt x="44" y="400"/>
                </a:cubicBezTo>
                <a:cubicBezTo>
                  <a:pt x="44" y="240"/>
                  <a:pt x="44" y="240"/>
                  <a:pt x="44" y="240"/>
                </a:cubicBezTo>
                <a:cubicBezTo>
                  <a:pt x="44" y="196"/>
                  <a:pt x="89" y="178"/>
                  <a:pt x="71" y="178"/>
                </a:cubicBezTo>
                <a:close/>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886754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a:extLst>
              <a:ext uri="{FF2B5EF4-FFF2-40B4-BE49-F238E27FC236}">
                <a16:creationId xmlns:a16="http://schemas.microsoft.com/office/drawing/2014/main" xmlns="" id="{B73A3289-EDE5-4611-B9C3-7E508567C61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sp>
        <p:nvSpPr>
          <p:cNvPr id="4" name="Title 3"/>
          <p:cNvSpPr>
            <a:spLocks noGrp="1"/>
          </p:cNvSpPr>
          <p:nvPr>
            <p:ph type="title"/>
          </p:nvPr>
        </p:nvSpPr>
        <p:spPr>
          <a:xfrm>
            <a:off x="978667" y="1667583"/>
            <a:ext cx="5550004" cy="1948416"/>
          </a:xfrm>
        </p:spPr>
        <p:txBody>
          <a:bodyPr/>
          <a:lstStyle/>
          <a:p>
            <a:r>
              <a:rPr lang="en-US" dirty="0"/>
              <a:t>2017</a:t>
            </a:r>
            <a:br>
              <a:rPr lang="en-US" dirty="0"/>
            </a:br>
            <a:r>
              <a:rPr lang="en-US" dirty="0"/>
              <a:t>Company</a:t>
            </a:r>
            <a:br>
              <a:rPr lang="en-US" dirty="0"/>
            </a:br>
            <a:r>
              <a:rPr lang="en-US" dirty="0"/>
              <a:t>Common Missions</a:t>
            </a:r>
          </a:p>
        </p:txBody>
      </p:sp>
      <p:sp>
        <p:nvSpPr>
          <p:cNvPr id="8" name="Rectangle 7"/>
          <p:cNvSpPr/>
          <p:nvPr/>
        </p:nvSpPr>
        <p:spPr>
          <a:xfrm>
            <a:off x="1368294" y="4647947"/>
            <a:ext cx="2203202" cy="1421928"/>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id-ID" sz="12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quis nostrud exerci tation ullamcorper suscipit lobortis nisl ut aliquip ex ea commodo consequat. Lorem ipsum dolor sit amet, consectetuer adipiscin</a:t>
            </a:r>
            <a:r>
              <a:rPr kumimoji="0" lang="en-US" sz="12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g.</a:t>
            </a:r>
          </a:p>
        </p:txBody>
      </p:sp>
      <p:sp>
        <p:nvSpPr>
          <p:cNvPr id="11" name="Diamond 10"/>
          <p:cNvSpPr/>
          <p:nvPr/>
        </p:nvSpPr>
        <p:spPr>
          <a:xfrm>
            <a:off x="8516221" y="3187700"/>
            <a:ext cx="1917700" cy="1917700"/>
          </a:xfrm>
          <a:prstGeom prst="diamond">
            <a:avLst/>
          </a:prstGeom>
          <a:solidFill>
            <a:schemeClr val="accent3"/>
          </a:solidFill>
          <a:ln>
            <a:noFill/>
          </a:ln>
          <a:effectLst>
            <a:outerShdw blurRad="495300" dist="609600" dir="2700000" sx="76000" sy="76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2" name="Group 11"/>
          <p:cNvGrpSpPr/>
          <p:nvPr/>
        </p:nvGrpSpPr>
        <p:grpSpPr>
          <a:xfrm>
            <a:off x="9245677" y="3879850"/>
            <a:ext cx="464344" cy="464344"/>
            <a:chOff x="8204317" y="2115665"/>
            <a:chExt cx="464344" cy="464344"/>
          </a:xfrm>
          <a:solidFill>
            <a:schemeClr val="bg1"/>
          </a:solidFill>
        </p:grpSpPr>
        <p:sp>
          <p:nvSpPr>
            <p:cNvPr id="13" name="AutoShape 81"/>
            <p:cNvSpPr>
              <a:spLocks/>
            </p:cNvSpPr>
            <p:nvPr/>
          </p:nvSpPr>
          <p:spPr bwMode="auto">
            <a:xfrm>
              <a:off x="8204317" y="2115665"/>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14" name="AutoShape 82"/>
            <p:cNvSpPr>
              <a:spLocks/>
            </p:cNvSpPr>
            <p:nvPr/>
          </p:nvSpPr>
          <p:spPr bwMode="auto">
            <a:xfrm>
              <a:off x="8247973" y="2492697"/>
              <a:ext cx="43657"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grpSp>
      <p:sp>
        <p:nvSpPr>
          <p:cNvPr id="10" name="Diamond 9"/>
          <p:cNvSpPr/>
          <p:nvPr/>
        </p:nvSpPr>
        <p:spPr>
          <a:xfrm>
            <a:off x="7327977" y="2012950"/>
            <a:ext cx="1917700" cy="1917700"/>
          </a:xfrm>
          <a:prstGeom prst="diamond">
            <a:avLst/>
          </a:prstGeom>
          <a:solidFill>
            <a:schemeClr val="accent2"/>
          </a:solidFill>
          <a:ln>
            <a:noFill/>
          </a:ln>
          <a:effectLst>
            <a:outerShdw blurRad="495300" dist="609600" dir="2700000" sx="76000" sy="76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5" name="Group 14"/>
          <p:cNvGrpSpPr/>
          <p:nvPr/>
        </p:nvGrpSpPr>
        <p:grpSpPr>
          <a:xfrm>
            <a:off x="8127283" y="2736056"/>
            <a:ext cx="319088" cy="465138"/>
            <a:chOff x="3582988" y="3510757"/>
            <a:chExt cx="319088" cy="465138"/>
          </a:xfrm>
          <a:solidFill>
            <a:schemeClr val="bg1"/>
          </a:solidFill>
        </p:grpSpPr>
        <p:sp>
          <p:nvSpPr>
            <p:cNvPr id="16"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17"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grpSp>
      <p:sp>
        <p:nvSpPr>
          <p:cNvPr id="9" name="Diamond 8"/>
          <p:cNvSpPr/>
          <p:nvPr/>
        </p:nvSpPr>
        <p:spPr>
          <a:xfrm>
            <a:off x="6139733" y="838200"/>
            <a:ext cx="1917700" cy="1917700"/>
          </a:xfrm>
          <a:prstGeom prst="diamond">
            <a:avLst/>
          </a:prstGeom>
          <a:ln>
            <a:noFill/>
          </a:ln>
          <a:effectLst>
            <a:outerShdw blurRad="495300" dist="609600" dir="2700000" sx="76000" sy="76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AutoShape 139"/>
          <p:cNvSpPr>
            <a:spLocks/>
          </p:cNvSpPr>
          <p:nvPr/>
        </p:nvSpPr>
        <p:spPr bwMode="auto">
          <a:xfrm>
            <a:off x="6863633" y="1550076"/>
            <a:ext cx="464344" cy="450057"/>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22" name="Rectangle 21"/>
          <p:cNvSpPr/>
          <p:nvPr/>
        </p:nvSpPr>
        <p:spPr>
          <a:xfrm>
            <a:off x="1111119" y="3587424"/>
            <a:ext cx="514350" cy="571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ight Triangle 22"/>
          <p:cNvSpPr/>
          <p:nvPr/>
        </p:nvSpPr>
        <p:spPr>
          <a:xfrm rot="5400000">
            <a:off x="1111119" y="4263725"/>
            <a:ext cx="384222" cy="384222"/>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p:cNvSpPr/>
          <p:nvPr/>
        </p:nvSpPr>
        <p:spPr>
          <a:xfrm>
            <a:off x="1363067" y="4311269"/>
            <a:ext cx="2208429" cy="368114"/>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lumMod val="75000"/>
                    <a:lumOff val="25000"/>
                  </a:prstClr>
                </a:solidFill>
                <a:effectLst/>
                <a:uLnTx/>
                <a:uFillTx/>
                <a:latin typeface="Montserrat Light" panose="00000400000000000000" pitchFamily="50" charset="0"/>
                <a:ea typeface="+mn-ea"/>
                <a:cs typeface="Segoe UI Light" panose="020B0502040204020203" pitchFamily="34" charset="0"/>
              </a:rPr>
              <a:t>High Rating</a:t>
            </a:r>
            <a:endParaRPr kumimoji="0" lang="en-US" sz="1600" b="0" i="0" u="none" strike="noStrike" kern="1200" cap="none" spc="0" normalizeH="0" baseline="0" noProof="0" dirty="0">
              <a:ln>
                <a:noFill/>
              </a:ln>
              <a:solidFill>
                <a:prstClr val="white">
                  <a:lumMod val="65000"/>
                </a:prstClr>
              </a:solidFill>
              <a:effectLst/>
              <a:uLnTx/>
              <a:uFillTx/>
              <a:latin typeface="Montserrat Light" panose="00000400000000000000" pitchFamily="50" charset="0"/>
              <a:ea typeface="+mn-ea"/>
              <a:cs typeface="Segoe UI Light" panose="020B0502040204020203" pitchFamily="34" charset="0"/>
            </a:endParaRPr>
          </a:p>
        </p:txBody>
      </p:sp>
      <p:sp>
        <p:nvSpPr>
          <p:cNvPr id="25" name="Rectangle 24"/>
          <p:cNvSpPr/>
          <p:nvPr/>
        </p:nvSpPr>
        <p:spPr>
          <a:xfrm>
            <a:off x="3885333" y="4647947"/>
            <a:ext cx="2203202" cy="1421928"/>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id-ID" sz="12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quis nostrud exerci tation ullamcorper suscipit lobortis nisl ut aliquip ex ea commodo consequat. Lorem ipsum dolor sit amet, consectetuer adipiscin</a:t>
            </a:r>
            <a:r>
              <a:rPr kumimoji="0" lang="en-US" sz="12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g.</a:t>
            </a:r>
          </a:p>
        </p:txBody>
      </p:sp>
      <p:sp>
        <p:nvSpPr>
          <p:cNvPr id="26" name="Right Triangle 25"/>
          <p:cNvSpPr/>
          <p:nvPr/>
        </p:nvSpPr>
        <p:spPr>
          <a:xfrm rot="5400000">
            <a:off x="3628158" y="4263725"/>
            <a:ext cx="384222" cy="384222"/>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3880106" y="4311269"/>
            <a:ext cx="2208429" cy="368114"/>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lumMod val="75000"/>
                    <a:lumOff val="25000"/>
                  </a:prstClr>
                </a:solidFill>
                <a:effectLst/>
                <a:uLnTx/>
                <a:uFillTx/>
                <a:latin typeface="Montserrat Light" panose="00000400000000000000" pitchFamily="50" charset="0"/>
                <a:ea typeface="+mn-ea"/>
                <a:cs typeface="Segoe UI Light" panose="020B0502040204020203" pitchFamily="34" charset="0"/>
              </a:rPr>
              <a:t>Creative Product</a:t>
            </a:r>
            <a:endParaRPr kumimoji="0" lang="en-US" sz="1600" b="0" i="0" u="none" strike="noStrike" kern="1200" cap="none" spc="0" normalizeH="0" baseline="0" noProof="0" dirty="0">
              <a:ln>
                <a:noFill/>
              </a:ln>
              <a:solidFill>
                <a:prstClr val="white">
                  <a:lumMod val="65000"/>
                </a:prstClr>
              </a:solidFill>
              <a:effectLst/>
              <a:uLnTx/>
              <a:uFillTx/>
              <a:latin typeface="Montserrat Light" panose="00000400000000000000" pitchFamily="50" charset="0"/>
              <a:ea typeface="+mn-ea"/>
              <a:cs typeface="Segoe UI Light" panose="020B0502040204020203" pitchFamily="34" charset="0"/>
            </a:endParaRPr>
          </a:p>
        </p:txBody>
      </p:sp>
      <p:sp>
        <p:nvSpPr>
          <p:cNvPr id="28" name="Rectangle 27"/>
          <p:cNvSpPr/>
          <p:nvPr/>
        </p:nvSpPr>
        <p:spPr>
          <a:xfrm>
            <a:off x="6332726" y="4647947"/>
            <a:ext cx="2203202" cy="1421928"/>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id-ID" sz="12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quis nostrud exerci tation ullamcorper suscipit lobortis nisl ut aliquip ex ea commodo consequat. Lorem ipsum dolor sit amet, consectetuer adipiscin</a:t>
            </a:r>
            <a:r>
              <a:rPr kumimoji="0" lang="en-US" sz="12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g.</a:t>
            </a:r>
          </a:p>
        </p:txBody>
      </p:sp>
      <p:sp>
        <p:nvSpPr>
          <p:cNvPr id="29" name="Right Triangle 28"/>
          <p:cNvSpPr/>
          <p:nvPr/>
        </p:nvSpPr>
        <p:spPr>
          <a:xfrm rot="5400000">
            <a:off x="6075551" y="4263725"/>
            <a:ext cx="384222" cy="384222"/>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6327499" y="4311269"/>
            <a:ext cx="2208429" cy="368114"/>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lumMod val="75000"/>
                    <a:lumOff val="25000"/>
                  </a:prstClr>
                </a:solidFill>
                <a:effectLst/>
                <a:uLnTx/>
                <a:uFillTx/>
                <a:latin typeface="Montserrat Light" panose="00000400000000000000" pitchFamily="50" charset="0"/>
                <a:ea typeface="+mn-ea"/>
                <a:cs typeface="Segoe UI Light" panose="020B0502040204020203" pitchFamily="34" charset="0"/>
              </a:rPr>
              <a:t>HQ Product</a:t>
            </a:r>
            <a:endParaRPr kumimoji="0" lang="en-US" sz="1600" b="0" i="0" u="none" strike="noStrike" kern="1200" cap="none" spc="0" normalizeH="0" baseline="0" noProof="0" dirty="0">
              <a:ln>
                <a:noFill/>
              </a:ln>
              <a:solidFill>
                <a:prstClr val="white">
                  <a:lumMod val="65000"/>
                </a:prstClr>
              </a:solidFill>
              <a:effectLst/>
              <a:uLnTx/>
              <a:uFillTx/>
              <a:latin typeface="Montserrat Light" panose="00000400000000000000" pitchFamily="50" charset="0"/>
              <a:ea typeface="+mn-ea"/>
              <a:cs typeface="Segoe UI Light" panose="020B0502040204020203" pitchFamily="34" charset="0"/>
            </a:endParaRPr>
          </a:p>
        </p:txBody>
      </p:sp>
    </p:spTree>
    <p:extLst>
      <p:ext uri="{BB962C8B-B14F-4D97-AF65-F5344CB8AC3E}">
        <p14:creationId xmlns:p14="http://schemas.microsoft.com/office/powerpoint/2010/main" val="106802986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a:extLst>
              <a:ext uri="{FF2B5EF4-FFF2-40B4-BE49-F238E27FC236}">
                <a16:creationId xmlns:a16="http://schemas.microsoft.com/office/drawing/2014/main" xmlns="" id="{0841F674-EE77-426E-9BF0-E84D4D78767D}"/>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sp>
        <p:nvSpPr>
          <p:cNvPr id="9" name="Title 8"/>
          <p:cNvSpPr>
            <a:spLocks noGrp="1"/>
          </p:cNvSpPr>
          <p:nvPr>
            <p:ph type="title"/>
          </p:nvPr>
        </p:nvSpPr>
        <p:spPr/>
        <p:txBody>
          <a:bodyPr/>
          <a:lstStyle/>
          <a:p>
            <a:r>
              <a:rPr lang="en-US" dirty="0"/>
              <a:t>Creative Image Placeholder</a:t>
            </a:r>
          </a:p>
        </p:txBody>
      </p:sp>
      <p:sp>
        <p:nvSpPr>
          <p:cNvPr id="13" name="Diamond 12"/>
          <p:cNvSpPr/>
          <p:nvPr/>
        </p:nvSpPr>
        <p:spPr>
          <a:xfrm>
            <a:off x="545911" y="1981081"/>
            <a:ext cx="3862316" cy="3862316"/>
          </a:xfrm>
          <a:prstGeom prst="diamond">
            <a:avLst/>
          </a:prstGeom>
          <a:solidFill>
            <a:schemeClr val="accent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zh-CN" sz="4000" b="0" i="0" u="none" strike="noStrike" kern="1200" cap="none" spc="300" normalizeH="0" baseline="0" noProof="0" dirty="0">
                <a:ln>
                  <a:noFill/>
                </a:ln>
                <a:solidFill>
                  <a:prstClr val="white"/>
                </a:solidFill>
                <a:effectLst/>
                <a:uLnTx/>
                <a:uFillTx/>
                <a:latin typeface="Montserrat" panose="00000500000000000000" pitchFamily="50" charset="0"/>
                <a:ea typeface="等线 Light" panose="02010600030101010101" pitchFamily="2" charset="-122"/>
                <a:cs typeface="+mn-cs"/>
              </a:rPr>
              <a:t>2017</a:t>
            </a:r>
            <a:endParaRPr kumimoji="0" lang="en-US" sz="4000" b="0" i="0" u="none" strike="noStrike" kern="1200" cap="none" spc="300" normalizeH="0" baseline="0" noProof="0" dirty="0">
              <a:ln>
                <a:noFill/>
              </a:ln>
              <a:solidFill>
                <a:prstClr val="white"/>
              </a:solidFill>
              <a:effectLst/>
              <a:uLnTx/>
              <a:uFillTx/>
              <a:latin typeface="Montserrat" panose="00000500000000000000" pitchFamily="50" charset="0"/>
              <a:ea typeface="+mn-ea"/>
              <a:cs typeface="+mn-cs"/>
            </a:endParaRPr>
          </a:p>
        </p:txBody>
      </p:sp>
      <p:sp>
        <p:nvSpPr>
          <p:cNvPr id="16" name="Rectangle 15"/>
          <p:cNvSpPr/>
          <p:nvPr/>
        </p:nvSpPr>
        <p:spPr>
          <a:xfrm>
            <a:off x="10269798" y="2561879"/>
            <a:ext cx="514350" cy="571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7328848" y="3041140"/>
            <a:ext cx="3520593" cy="2456057"/>
          </a:xfrm>
          <a:prstGeom prst="rect">
            <a:avLst/>
          </a:prstGeom>
        </p:spPr>
        <p:txBody>
          <a:bodyPr wrap="square">
            <a:spAutoFit/>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id-ID" sz="1600" b="1" i="0" u="none" strike="noStrike" kern="1200" cap="none" spc="0" normalizeH="0" baseline="0" noProof="0" dirty="0">
                <a:ln>
                  <a:noFill/>
                </a:ln>
                <a:solidFill>
                  <a:prstClr val="black">
                    <a:lumMod val="75000"/>
                    <a:lumOff val="25000"/>
                  </a:prstClr>
                </a:solidFill>
                <a:effectLst/>
                <a:uLnTx/>
                <a:uFillTx/>
                <a:latin typeface="Segoe UI Light" panose="020B0502040204020203" pitchFamily="34" charset="0"/>
                <a:ea typeface="+mn-ea"/>
                <a:cs typeface="Segoe UI Light" panose="020B0502040204020203" pitchFamily="34" charset="0"/>
              </a:rPr>
              <a:t>Ut wisi enim ad minim veniam</a:t>
            </a:r>
            <a:r>
              <a:rPr kumimoji="0" lang="id-ID" sz="14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 quis nostrud exerci tation ullamcorper suscipit lobortis nisl ut aliquip ex ea commodo consequat. Lorem ipsum dolor sit amet, consectetuer adipiscing elit, sed diam nonummy nibh euismod. Ut wisi enim ad minim veniam, quis nostrud exerci tation ullamcorper suscipit lobortis nisl ut aliquip ex ea commodo consequat. </a:t>
            </a:r>
            <a:endParaRPr kumimoji="0" lang="en-US" sz="14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endParaRPr>
          </a:p>
        </p:txBody>
      </p:sp>
    </p:spTree>
    <p:extLst>
      <p:ext uri="{BB962C8B-B14F-4D97-AF65-F5344CB8AC3E}">
        <p14:creationId xmlns:p14="http://schemas.microsoft.com/office/powerpoint/2010/main" val="2301562323"/>
      </p:ext>
    </p:extLst>
  </p:cSld>
  <p:clrMapOvr>
    <a:masterClrMapping/>
  </p:clrMapOvr>
  <mc:AlternateContent xmlns:mc="http://schemas.openxmlformats.org/markup-compatibility/2006" xmlns:p14="http://schemas.microsoft.com/office/powerpoint/2010/main">
    <mc:Choice Requires="p14">
      <p:transition spd="slow" p14:dur="1300">
        <p14:pan dir="r"/>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a:extLst>
              <a:ext uri="{FF2B5EF4-FFF2-40B4-BE49-F238E27FC236}">
                <a16:creationId xmlns:a16="http://schemas.microsoft.com/office/drawing/2014/main" xmlns="" id="{36D49FDA-9266-409E-96BD-3A4434D2C2D1}"/>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sp>
        <p:nvSpPr>
          <p:cNvPr id="4" name="Title 3"/>
          <p:cNvSpPr>
            <a:spLocks noGrp="1"/>
          </p:cNvSpPr>
          <p:nvPr>
            <p:ph type="title"/>
          </p:nvPr>
        </p:nvSpPr>
        <p:spPr>
          <a:xfrm>
            <a:off x="978667" y="1449218"/>
            <a:ext cx="3170252" cy="2549575"/>
          </a:xfrm>
        </p:spPr>
        <p:txBody>
          <a:bodyPr/>
          <a:lstStyle/>
          <a:p>
            <a:r>
              <a:rPr lang="en-US" dirty="0"/>
              <a:t>Creative Image Holder</a:t>
            </a:r>
          </a:p>
        </p:txBody>
      </p:sp>
      <p:sp>
        <p:nvSpPr>
          <p:cNvPr id="7" name="Rectangle 6"/>
          <p:cNvSpPr/>
          <p:nvPr/>
        </p:nvSpPr>
        <p:spPr>
          <a:xfrm>
            <a:off x="1112935" y="3379391"/>
            <a:ext cx="514350" cy="571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p:cNvSpPr/>
          <p:nvPr/>
        </p:nvSpPr>
        <p:spPr>
          <a:xfrm>
            <a:off x="978668" y="3870450"/>
            <a:ext cx="2992831" cy="1938992"/>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id-ID" sz="1600" b="1" i="0" u="none" strike="noStrike" kern="1200" cap="none" spc="0" normalizeH="0" baseline="0" noProof="0" dirty="0">
                <a:ln>
                  <a:noFill/>
                </a:ln>
                <a:solidFill>
                  <a:prstClr val="black">
                    <a:lumMod val="75000"/>
                    <a:lumOff val="25000"/>
                  </a:prstClr>
                </a:solidFill>
                <a:effectLst/>
                <a:uLnTx/>
                <a:uFillTx/>
                <a:latin typeface="Segoe UI Light" panose="020B0502040204020203" pitchFamily="34" charset="0"/>
                <a:ea typeface="+mn-ea"/>
                <a:cs typeface="Segoe UI Light" panose="020B0502040204020203" pitchFamily="34" charset="0"/>
              </a:rPr>
              <a:t>Ut wisi enim ad minim veniam</a:t>
            </a:r>
            <a:r>
              <a:rPr kumimoji="0" lang="id-ID" sz="14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 quis nostrud exerci tation ullamcorper suscipit lobortis nisl ut aliquip ex ea commodo consequat. Lorem ipsum dolor sit amet, consectetuer adipiscing elit, sed diam nonummy nibh euismod. </a:t>
            </a:r>
            <a:endParaRPr kumimoji="0" lang="en-US" sz="14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endParaRPr>
          </a:p>
        </p:txBody>
      </p:sp>
      <p:sp>
        <p:nvSpPr>
          <p:cNvPr id="15" name="Rectangle 14"/>
          <p:cNvSpPr/>
          <p:nvPr/>
        </p:nvSpPr>
        <p:spPr>
          <a:xfrm>
            <a:off x="8354264" y="1421921"/>
            <a:ext cx="3100642" cy="3083921"/>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id-ID" sz="1800" b="1" i="0" u="none" strike="noStrike" kern="1200" cap="none" spc="0" normalizeH="0" baseline="0" noProof="0" dirty="0">
                <a:ln>
                  <a:noFill/>
                </a:ln>
                <a:solidFill>
                  <a:prstClr val="black">
                    <a:lumMod val="75000"/>
                    <a:lumOff val="25000"/>
                  </a:prstClr>
                </a:solidFill>
                <a:effectLst/>
                <a:uLnTx/>
                <a:uFillTx/>
                <a:latin typeface="Segoe UI" panose="020B0502040204020203" pitchFamily="34" charset="0"/>
                <a:ea typeface="+mn-ea"/>
                <a:cs typeface="Segoe UI" panose="020B0502040204020203" pitchFamily="34" charset="0"/>
              </a:rPr>
              <a:t>Ut wisi enim ad minim veniam, quis nostrud exerci tation ullamcorper suscipit lobortis nisl ut aliquip ex ea commodo consequat. Lorem ipsum dolor sit amet, consectetuer adipiscing elit</a:t>
            </a:r>
            <a:r>
              <a:rPr kumimoji="0" lang="en-US" sz="1800" b="1" i="0" u="none" strike="noStrike" kern="1200" cap="none" spc="0" normalizeH="0" baseline="0" noProof="0" dirty="0">
                <a:ln>
                  <a:noFill/>
                </a:ln>
                <a:solidFill>
                  <a:prstClr val="black">
                    <a:lumMod val="75000"/>
                    <a:lumOff val="25000"/>
                  </a:prstClr>
                </a:solidFill>
                <a:effectLst/>
                <a:uLnTx/>
                <a:uFillTx/>
                <a:latin typeface="Segoe UI" panose="020B0502040204020203" pitchFamily="34" charset="0"/>
                <a:ea typeface="+mn-ea"/>
                <a:cs typeface="Segoe UI" panose="020B0502040204020203" pitchFamily="34" charset="0"/>
              </a:rPr>
              <a:t>.</a:t>
            </a:r>
          </a:p>
        </p:txBody>
      </p:sp>
      <p:sp>
        <p:nvSpPr>
          <p:cNvPr id="16" name="Rectangle 15"/>
          <p:cNvSpPr/>
          <p:nvPr/>
        </p:nvSpPr>
        <p:spPr>
          <a:xfrm>
            <a:off x="8248908" y="128856"/>
            <a:ext cx="1003058" cy="2406428"/>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3800" b="1" i="0" u="none" strike="noStrike" kern="1200" cap="none" spc="0" normalizeH="0" baseline="0" noProof="0" dirty="0">
                <a:ln>
                  <a:noFill/>
                </a:ln>
                <a:solidFill>
                  <a:prstClr val="white">
                    <a:lumMod val="85000"/>
                  </a:prstClr>
                </a:solidFill>
                <a:effectLst/>
                <a:uLnTx/>
                <a:uFillTx/>
                <a:latin typeface="Arial" panose="020B0604020202020204" pitchFamily="34" charset="0"/>
                <a:ea typeface="+mn-ea"/>
                <a:cs typeface="Arial" panose="020B0604020202020204" pitchFamily="34" charset="0"/>
              </a:rPr>
              <a:t>“</a:t>
            </a:r>
          </a:p>
        </p:txBody>
      </p:sp>
      <p:sp>
        <p:nvSpPr>
          <p:cNvPr id="17" name="Rectangle 16"/>
          <p:cNvSpPr/>
          <p:nvPr/>
        </p:nvSpPr>
        <p:spPr>
          <a:xfrm>
            <a:off x="8469513" y="4646047"/>
            <a:ext cx="1798804" cy="387798"/>
          </a:xfrm>
          <a:prstGeom prst="rect">
            <a:avLst/>
          </a:prstGeom>
          <a:solidFill>
            <a:schemeClr val="accent4"/>
          </a:solidFill>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Amazing Business</a:t>
            </a:r>
          </a:p>
        </p:txBody>
      </p:sp>
      <p:sp>
        <p:nvSpPr>
          <p:cNvPr id="18" name="Rectangle 17"/>
          <p:cNvSpPr/>
          <p:nvPr/>
        </p:nvSpPr>
        <p:spPr>
          <a:xfrm>
            <a:off x="6395528" y="128856"/>
            <a:ext cx="1647553" cy="1449218"/>
          </a:xfrm>
          <a:prstGeom prst="rect">
            <a:avLst/>
          </a:prstGeom>
          <a:ln>
            <a:noFill/>
          </a:ln>
          <a:effectLst>
            <a:outerShdw blurRad="685800" dist="38100" dir="8100000" algn="tr"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9" name="Group 18"/>
          <p:cNvGrpSpPr/>
          <p:nvPr/>
        </p:nvGrpSpPr>
        <p:grpSpPr>
          <a:xfrm>
            <a:off x="6891417" y="566494"/>
            <a:ext cx="655774" cy="573942"/>
            <a:chOff x="2569485" y="4937447"/>
            <a:chExt cx="464344" cy="406400"/>
          </a:xfrm>
          <a:solidFill>
            <a:schemeClr val="bg1"/>
          </a:solidFill>
        </p:grpSpPr>
        <p:sp>
          <p:nvSpPr>
            <p:cNvPr id="20" name="AutoShape 103"/>
            <p:cNvSpPr>
              <a:spLocks/>
            </p:cNvSpPr>
            <p:nvPr/>
          </p:nvSpPr>
          <p:spPr bwMode="auto">
            <a:xfrm>
              <a:off x="2642510" y="5009678"/>
              <a:ext cx="166688" cy="1095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60" y="0"/>
                  </a:moveTo>
                  <a:cubicBezTo>
                    <a:pt x="9461" y="0"/>
                    <a:pt x="0" y="9233"/>
                    <a:pt x="0" y="20160"/>
                  </a:cubicBezTo>
                  <a:cubicBezTo>
                    <a:pt x="0" y="20954"/>
                    <a:pt x="420" y="21600"/>
                    <a:pt x="939" y="21600"/>
                  </a:cubicBezTo>
                  <a:cubicBezTo>
                    <a:pt x="1457" y="21600"/>
                    <a:pt x="1878" y="20954"/>
                    <a:pt x="1878" y="20160"/>
                  </a:cubicBezTo>
                  <a:cubicBezTo>
                    <a:pt x="1878" y="10956"/>
                    <a:pt x="10655" y="2880"/>
                    <a:pt x="20660" y="2880"/>
                  </a:cubicBezTo>
                  <a:cubicBezTo>
                    <a:pt x="21179" y="2880"/>
                    <a:pt x="21600" y="2234"/>
                    <a:pt x="21600" y="1440"/>
                  </a:cubicBezTo>
                  <a:cubicBezTo>
                    <a:pt x="21600" y="645"/>
                    <a:pt x="21179" y="0"/>
                    <a:pt x="2066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21" name="AutoShape 104"/>
            <p:cNvSpPr>
              <a:spLocks/>
            </p:cNvSpPr>
            <p:nvPr/>
          </p:nvSpPr>
          <p:spPr bwMode="auto">
            <a:xfrm>
              <a:off x="2569485" y="4937447"/>
              <a:ext cx="464344" cy="406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6971"/>
                  </a:moveTo>
                  <a:cubicBezTo>
                    <a:pt x="10181" y="16971"/>
                    <a:pt x="9546" y="16918"/>
                    <a:pt x="8912" y="16811"/>
                  </a:cubicBezTo>
                  <a:cubicBezTo>
                    <a:pt x="8847" y="16800"/>
                    <a:pt x="8781" y="16794"/>
                    <a:pt x="8716" y="16794"/>
                  </a:cubicBezTo>
                  <a:cubicBezTo>
                    <a:pt x="8315" y="16794"/>
                    <a:pt x="7931" y="16999"/>
                    <a:pt x="7673" y="17359"/>
                  </a:cubicBezTo>
                  <a:cubicBezTo>
                    <a:pt x="7384" y="17761"/>
                    <a:pt x="6563" y="18657"/>
                    <a:pt x="5591" y="19318"/>
                  </a:cubicBezTo>
                  <a:cubicBezTo>
                    <a:pt x="5854" y="18628"/>
                    <a:pt x="6060" y="17853"/>
                    <a:pt x="6074" y="17056"/>
                  </a:cubicBezTo>
                  <a:cubicBezTo>
                    <a:pt x="6078" y="17006"/>
                    <a:pt x="6080" y="16956"/>
                    <a:pt x="6080" y="16914"/>
                  </a:cubicBezTo>
                  <a:cubicBezTo>
                    <a:pt x="6080" y="16334"/>
                    <a:pt x="5796" y="15803"/>
                    <a:pt x="5344" y="15540"/>
                  </a:cubicBezTo>
                  <a:cubicBezTo>
                    <a:pt x="2843" y="14080"/>
                    <a:pt x="1349" y="11731"/>
                    <a:pt x="1349" y="9257"/>
                  </a:cubicBezTo>
                  <a:cubicBezTo>
                    <a:pt x="1349" y="5003"/>
                    <a:pt x="5588" y="1542"/>
                    <a:pt x="10800" y="1542"/>
                  </a:cubicBezTo>
                  <a:cubicBezTo>
                    <a:pt x="16011" y="1542"/>
                    <a:pt x="20249" y="5003"/>
                    <a:pt x="20249" y="9257"/>
                  </a:cubicBezTo>
                  <a:cubicBezTo>
                    <a:pt x="20249" y="13510"/>
                    <a:pt x="16011" y="16971"/>
                    <a:pt x="10800" y="16971"/>
                  </a:cubicBezTo>
                  <a:moveTo>
                    <a:pt x="10800" y="0"/>
                  </a:moveTo>
                  <a:cubicBezTo>
                    <a:pt x="4835" y="0"/>
                    <a:pt x="0" y="4144"/>
                    <a:pt x="0" y="9257"/>
                  </a:cubicBezTo>
                  <a:cubicBezTo>
                    <a:pt x="0" y="12440"/>
                    <a:pt x="1875" y="15248"/>
                    <a:pt x="4730" y="16914"/>
                  </a:cubicBezTo>
                  <a:cubicBezTo>
                    <a:pt x="4730" y="16935"/>
                    <a:pt x="4724" y="16949"/>
                    <a:pt x="4724" y="16971"/>
                  </a:cubicBezTo>
                  <a:cubicBezTo>
                    <a:pt x="4724" y="18354"/>
                    <a:pt x="3821" y="19843"/>
                    <a:pt x="3423" y="20625"/>
                  </a:cubicBezTo>
                  <a:lnTo>
                    <a:pt x="3425" y="20625"/>
                  </a:lnTo>
                  <a:cubicBezTo>
                    <a:pt x="3393" y="20709"/>
                    <a:pt x="3374" y="20802"/>
                    <a:pt x="3374" y="20900"/>
                  </a:cubicBezTo>
                  <a:cubicBezTo>
                    <a:pt x="3374" y="21287"/>
                    <a:pt x="3648" y="21600"/>
                    <a:pt x="3986" y="21600"/>
                  </a:cubicBezTo>
                  <a:cubicBezTo>
                    <a:pt x="4049" y="21600"/>
                    <a:pt x="4161" y="21580"/>
                    <a:pt x="4158" y="21590"/>
                  </a:cubicBezTo>
                  <a:cubicBezTo>
                    <a:pt x="6268" y="21195"/>
                    <a:pt x="8255" y="18979"/>
                    <a:pt x="8716" y="18338"/>
                  </a:cubicBezTo>
                  <a:cubicBezTo>
                    <a:pt x="9391" y="18451"/>
                    <a:pt x="10086" y="18514"/>
                    <a:pt x="10800" y="18514"/>
                  </a:cubicBezTo>
                  <a:cubicBezTo>
                    <a:pt x="16764" y="18514"/>
                    <a:pt x="21600" y="14369"/>
                    <a:pt x="21600" y="9257"/>
                  </a:cubicBezTo>
                  <a:cubicBezTo>
                    <a:pt x="21600" y="414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grpSp>
    </p:spTree>
    <p:extLst>
      <p:ext uri="{BB962C8B-B14F-4D97-AF65-F5344CB8AC3E}">
        <p14:creationId xmlns:p14="http://schemas.microsoft.com/office/powerpoint/2010/main" val="401734985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a:extLst>
              <a:ext uri="{FF2B5EF4-FFF2-40B4-BE49-F238E27FC236}">
                <a16:creationId xmlns:a16="http://schemas.microsoft.com/office/drawing/2014/main" xmlns="" id="{95C83C1F-B635-4D75-8224-C1B57838FF9F}"/>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sp>
        <p:nvSpPr>
          <p:cNvPr id="10" name="Rectangle 9"/>
          <p:cNvSpPr/>
          <p:nvPr/>
        </p:nvSpPr>
        <p:spPr>
          <a:xfrm>
            <a:off x="0" y="0"/>
            <a:ext cx="3429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p:cNvSpPr/>
          <p:nvPr/>
        </p:nvSpPr>
        <p:spPr>
          <a:xfrm>
            <a:off x="3429000" y="3429000"/>
            <a:ext cx="3429000" cy="342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p:cNvSpPr/>
          <p:nvPr/>
        </p:nvSpPr>
        <p:spPr>
          <a:xfrm>
            <a:off x="5137696" y="1705794"/>
            <a:ext cx="1720304" cy="1720304"/>
          </a:xfrm>
          <a:prstGeom prst="rect">
            <a:avLst/>
          </a:prstGeom>
          <a:solidFill>
            <a:schemeClr val="accent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p:cNvSpPr/>
          <p:nvPr/>
        </p:nvSpPr>
        <p:spPr>
          <a:xfrm>
            <a:off x="6858000" y="-5803"/>
            <a:ext cx="1720304" cy="1720304"/>
          </a:xfrm>
          <a:prstGeom prst="rect">
            <a:avLst/>
          </a:prstGeom>
          <a:solidFill>
            <a:schemeClr val="accent3">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0298608" y="3429000"/>
            <a:ext cx="1720304" cy="1720304"/>
          </a:xfrm>
          <a:prstGeom prst="rect">
            <a:avLst/>
          </a:prstGeom>
          <a:solidFill>
            <a:schemeClr val="accent6">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p:cNvSpPr/>
          <p:nvPr/>
        </p:nvSpPr>
        <p:spPr>
          <a:xfrm>
            <a:off x="8578304" y="1705794"/>
            <a:ext cx="1720304" cy="1720304"/>
          </a:xfrm>
          <a:prstGeom prst="rect">
            <a:avLst/>
          </a:prstGeom>
          <a:solidFill>
            <a:schemeClr val="accent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p:cNvSpPr/>
          <p:nvPr/>
        </p:nvSpPr>
        <p:spPr>
          <a:xfrm>
            <a:off x="6858000" y="3411588"/>
            <a:ext cx="1720304" cy="1720304"/>
          </a:xfrm>
          <a:prstGeom prst="rect">
            <a:avLst/>
          </a:prstGeom>
          <a:solidFill>
            <a:schemeClr val="accent5">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TextBox 25"/>
          <p:cNvSpPr txBox="1"/>
          <p:nvPr/>
        </p:nvSpPr>
        <p:spPr>
          <a:xfrm>
            <a:off x="325143" y="854349"/>
            <a:ext cx="3103857" cy="1421928"/>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Montserrat" panose="00000500000000000000" pitchFamily="50" charset="0"/>
                <a:ea typeface="+mn-ea"/>
                <a:cs typeface="+mn-cs"/>
              </a:rPr>
              <a:t>Business</a:t>
            </a:r>
            <a:br>
              <a:rPr kumimoji="0" lang="en-US" sz="3200" b="0" i="0" u="none" strike="noStrike" kern="1200" cap="none" spc="0" normalizeH="0" baseline="0" noProof="0" dirty="0">
                <a:ln>
                  <a:noFill/>
                </a:ln>
                <a:solidFill>
                  <a:prstClr val="white"/>
                </a:solidFill>
                <a:effectLst/>
                <a:uLnTx/>
                <a:uFillTx/>
                <a:latin typeface="Montserrat" panose="00000500000000000000" pitchFamily="50" charset="0"/>
                <a:ea typeface="+mn-ea"/>
                <a:cs typeface="+mn-cs"/>
              </a:rPr>
            </a:br>
            <a:r>
              <a:rPr kumimoji="0" lang="en-US" sz="3200" b="0" i="0" u="none" strike="noStrike" kern="1200" cap="none" spc="0" normalizeH="0" baseline="0" noProof="0" dirty="0">
                <a:ln>
                  <a:noFill/>
                </a:ln>
                <a:solidFill>
                  <a:prstClr val="white"/>
                </a:solidFill>
                <a:effectLst/>
                <a:uLnTx/>
                <a:uFillTx/>
                <a:latin typeface="Montserrat" panose="00000500000000000000" pitchFamily="50" charset="0"/>
                <a:ea typeface="+mn-ea"/>
                <a:cs typeface="+mn-cs"/>
              </a:rPr>
              <a:t>Good</a:t>
            </a:r>
            <a:br>
              <a:rPr kumimoji="0" lang="en-US" sz="3200" b="0" i="0" u="none" strike="noStrike" kern="1200" cap="none" spc="0" normalizeH="0" baseline="0" noProof="0" dirty="0">
                <a:ln>
                  <a:noFill/>
                </a:ln>
                <a:solidFill>
                  <a:prstClr val="white"/>
                </a:solidFill>
                <a:effectLst/>
                <a:uLnTx/>
                <a:uFillTx/>
                <a:latin typeface="Montserrat" panose="00000500000000000000" pitchFamily="50" charset="0"/>
                <a:ea typeface="+mn-ea"/>
                <a:cs typeface="+mn-cs"/>
              </a:rPr>
            </a:br>
            <a:r>
              <a:rPr kumimoji="0" lang="en-US" sz="3200" b="0" i="0" u="none" strike="noStrike" kern="1200" cap="none" spc="0" normalizeH="0" baseline="0" noProof="0" dirty="0">
                <a:ln>
                  <a:noFill/>
                </a:ln>
                <a:solidFill>
                  <a:prstClr val="white"/>
                </a:solidFill>
                <a:effectLst/>
                <a:uLnTx/>
                <a:uFillTx/>
                <a:latin typeface="Montserrat" panose="00000500000000000000" pitchFamily="50" charset="0"/>
                <a:ea typeface="+mn-ea"/>
                <a:cs typeface="+mn-cs"/>
              </a:rPr>
              <a:t>Features</a:t>
            </a:r>
            <a:endParaRPr kumimoji="0" lang="id-ID" sz="3200" b="0" i="0" u="none" strike="noStrike" kern="1200" cap="none" spc="0" normalizeH="0" baseline="0" noProof="0" dirty="0">
              <a:ln>
                <a:noFill/>
              </a:ln>
              <a:solidFill>
                <a:prstClr val="white"/>
              </a:solidFill>
              <a:effectLst/>
              <a:uLnTx/>
              <a:uFillTx/>
              <a:latin typeface="Montserrat" panose="00000500000000000000" pitchFamily="50" charset="0"/>
              <a:ea typeface="+mn-ea"/>
              <a:cs typeface="+mn-cs"/>
            </a:endParaRPr>
          </a:p>
        </p:txBody>
      </p:sp>
      <p:sp>
        <p:nvSpPr>
          <p:cNvPr id="27" name="Rectangle 26"/>
          <p:cNvSpPr/>
          <p:nvPr/>
        </p:nvSpPr>
        <p:spPr>
          <a:xfrm>
            <a:off x="458885" y="2441893"/>
            <a:ext cx="350740"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3703563" y="4578831"/>
            <a:ext cx="3154437" cy="1569660"/>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id-ID" sz="16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Lorem ipsum dolor sit amet, consectetuer adipiscing elit, sed diam nonummy nibh euismod. Ut wisi enim ad minim veniam, quis nostrud exerci</a:t>
            </a:r>
            <a:r>
              <a:rPr kumimoji="0" lang="en-US" sz="16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a:t>
            </a:r>
          </a:p>
        </p:txBody>
      </p:sp>
      <p:sp>
        <p:nvSpPr>
          <p:cNvPr id="29" name="Rectangle 28"/>
          <p:cNvSpPr/>
          <p:nvPr/>
        </p:nvSpPr>
        <p:spPr>
          <a:xfrm>
            <a:off x="3633109" y="3300145"/>
            <a:ext cx="1003058" cy="2406428"/>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3800" b="1" i="0" u="none" strike="noStrike" kern="1200" cap="none" spc="0" normalizeH="0" baseline="0" noProof="0" dirty="0">
                <a:ln>
                  <a:noFill/>
                </a:ln>
                <a:solidFill>
                  <a:prstClr val="white">
                    <a:lumMod val="85000"/>
                  </a:prstClr>
                </a:solidFill>
                <a:effectLst/>
                <a:uLnTx/>
                <a:uFillTx/>
                <a:latin typeface="Arial" panose="020B0604020202020204" pitchFamily="34" charset="0"/>
                <a:ea typeface="+mn-ea"/>
                <a:cs typeface="Arial" panose="020B0604020202020204" pitchFamily="34" charset="0"/>
              </a:rPr>
              <a:t>“</a:t>
            </a:r>
          </a:p>
        </p:txBody>
      </p:sp>
      <p:grpSp>
        <p:nvGrpSpPr>
          <p:cNvPr id="30" name="Group 29"/>
          <p:cNvGrpSpPr/>
          <p:nvPr/>
        </p:nvGrpSpPr>
        <p:grpSpPr>
          <a:xfrm>
            <a:off x="7555372" y="389834"/>
            <a:ext cx="319881" cy="465138"/>
            <a:chOff x="10146507" y="3505994"/>
            <a:chExt cx="319881" cy="465138"/>
          </a:xfrm>
          <a:solidFill>
            <a:schemeClr val="bg1"/>
          </a:solidFill>
        </p:grpSpPr>
        <p:sp>
          <p:nvSpPr>
            <p:cNvPr id="31" name="AutoShape 30"/>
            <p:cNvSpPr>
              <a:spLocks/>
            </p:cNvSpPr>
            <p:nvPr/>
          </p:nvSpPr>
          <p:spPr bwMode="auto">
            <a:xfrm>
              <a:off x="10146507" y="3505994"/>
              <a:ext cx="319881" cy="465138"/>
            </a:xfrm>
            <a:custGeom>
              <a:avLst/>
              <a:gdLst>
                <a:gd name="T0" fmla="*/ 10383 w 20767"/>
                <a:gd name="T1" fmla="*/ 10800 h 21600"/>
                <a:gd name="T2" fmla="*/ 10383 w 20767"/>
                <a:gd name="T3" fmla="*/ 10800 h 21600"/>
                <a:gd name="T4" fmla="*/ 10383 w 20767"/>
                <a:gd name="T5" fmla="*/ 10800 h 21600"/>
                <a:gd name="T6" fmla="*/ 10383 w 20767"/>
                <a:gd name="T7" fmla="*/ 10800 h 21600"/>
              </a:gdLst>
              <a:ahLst/>
              <a:cxnLst>
                <a:cxn ang="0">
                  <a:pos x="T0" y="T1"/>
                </a:cxn>
                <a:cxn ang="0">
                  <a:pos x="T2" y="T3"/>
                </a:cxn>
                <a:cxn ang="0">
                  <a:pos x="T4" y="T5"/>
                </a:cxn>
                <a:cxn ang="0">
                  <a:pos x="T6" y="T7"/>
                </a:cxn>
              </a:cxnLst>
              <a:rect l="0" t="0" r="r" b="b"/>
              <a:pathLst>
                <a:path w="20767" h="21600">
                  <a:moveTo>
                    <a:pt x="18566" y="16551"/>
                  </a:moveTo>
                  <a:cubicBezTo>
                    <a:pt x="17960" y="18284"/>
                    <a:pt x="17274" y="20249"/>
                    <a:pt x="9436" y="20249"/>
                  </a:cubicBezTo>
                  <a:cubicBezTo>
                    <a:pt x="4711" y="20249"/>
                    <a:pt x="1888" y="17809"/>
                    <a:pt x="1888" y="15451"/>
                  </a:cubicBezTo>
                  <a:cubicBezTo>
                    <a:pt x="1888" y="13645"/>
                    <a:pt x="2349" y="12161"/>
                    <a:pt x="2835" y="10591"/>
                  </a:cubicBezTo>
                  <a:cubicBezTo>
                    <a:pt x="3454" y="8600"/>
                    <a:pt x="4088" y="6563"/>
                    <a:pt x="3813" y="3868"/>
                  </a:cubicBezTo>
                  <a:cubicBezTo>
                    <a:pt x="6723" y="6750"/>
                    <a:pt x="7759" y="10567"/>
                    <a:pt x="7759" y="10567"/>
                  </a:cubicBezTo>
                  <a:cubicBezTo>
                    <a:pt x="7759" y="10567"/>
                    <a:pt x="10468" y="7846"/>
                    <a:pt x="11196" y="6582"/>
                  </a:cubicBezTo>
                  <a:cubicBezTo>
                    <a:pt x="11755" y="7395"/>
                    <a:pt x="12267" y="10124"/>
                    <a:pt x="12267" y="12825"/>
                  </a:cubicBezTo>
                  <a:cubicBezTo>
                    <a:pt x="12267" y="12825"/>
                    <a:pt x="14773" y="11347"/>
                    <a:pt x="16653" y="9127"/>
                  </a:cubicBezTo>
                  <a:cubicBezTo>
                    <a:pt x="18632" y="11666"/>
                    <a:pt x="19346" y="14320"/>
                    <a:pt x="18566" y="16551"/>
                  </a:cubicBezTo>
                  <a:moveTo>
                    <a:pt x="16041" y="6075"/>
                  </a:moveTo>
                  <a:cubicBezTo>
                    <a:pt x="15982" y="7879"/>
                    <a:pt x="14088" y="9404"/>
                    <a:pt x="14088" y="9404"/>
                  </a:cubicBezTo>
                  <a:cubicBezTo>
                    <a:pt x="14088" y="6046"/>
                    <a:pt x="10380" y="3375"/>
                    <a:pt x="10380" y="3375"/>
                  </a:cubicBezTo>
                  <a:cubicBezTo>
                    <a:pt x="10380" y="3375"/>
                    <a:pt x="10330" y="5373"/>
                    <a:pt x="8452" y="7389"/>
                  </a:cubicBezTo>
                  <a:cubicBezTo>
                    <a:pt x="6574" y="2686"/>
                    <a:pt x="938" y="0"/>
                    <a:pt x="938" y="0"/>
                  </a:cubicBezTo>
                  <a:cubicBezTo>
                    <a:pt x="3756" y="7389"/>
                    <a:pt x="0" y="10076"/>
                    <a:pt x="0" y="15451"/>
                  </a:cubicBezTo>
                  <a:cubicBezTo>
                    <a:pt x="0" y="18604"/>
                    <a:pt x="3730" y="21599"/>
                    <a:pt x="9436" y="21599"/>
                  </a:cubicBezTo>
                  <a:cubicBezTo>
                    <a:pt x="17888" y="21599"/>
                    <a:pt x="19523" y="19379"/>
                    <a:pt x="20396" y="16878"/>
                  </a:cubicBezTo>
                  <a:cubicBezTo>
                    <a:pt x="21599" y="13436"/>
                    <a:pt x="19797" y="9432"/>
                    <a:pt x="16041" y="607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32" name="AutoShape 31"/>
            <p:cNvSpPr>
              <a:spLocks/>
            </p:cNvSpPr>
            <p:nvPr/>
          </p:nvSpPr>
          <p:spPr bwMode="auto">
            <a:xfrm>
              <a:off x="10205244" y="3709194"/>
              <a:ext cx="205581" cy="166688"/>
            </a:xfrm>
            <a:custGeom>
              <a:avLst/>
              <a:gdLst>
                <a:gd name="T0" fmla="*/ 10641 w 21282"/>
                <a:gd name="T1" fmla="*/ 10800 h 21600"/>
                <a:gd name="T2" fmla="*/ 10641 w 21282"/>
                <a:gd name="T3" fmla="*/ 10800 h 21600"/>
                <a:gd name="T4" fmla="*/ 10641 w 21282"/>
                <a:gd name="T5" fmla="*/ 10800 h 21600"/>
                <a:gd name="T6" fmla="*/ 10641 w 21282"/>
                <a:gd name="T7" fmla="*/ 10800 h 21600"/>
              </a:gdLst>
              <a:ahLst/>
              <a:cxnLst>
                <a:cxn ang="0">
                  <a:pos x="T0" y="T1"/>
                </a:cxn>
                <a:cxn ang="0">
                  <a:pos x="T2" y="T3"/>
                </a:cxn>
                <a:cxn ang="0">
                  <a:pos x="T4" y="T5"/>
                </a:cxn>
                <a:cxn ang="0">
                  <a:pos x="T6" y="T7"/>
                </a:cxn>
              </a:cxnLst>
              <a:rect l="0" t="0" r="r" b="b"/>
              <a:pathLst>
                <a:path w="21282" h="21600">
                  <a:moveTo>
                    <a:pt x="20698" y="5891"/>
                  </a:moveTo>
                  <a:lnTo>
                    <a:pt x="19424" y="7749"/>
                  </a:lnTo>
                  <a:cubicBezTo>
                    <a:pt x="17846" y="10064"/>
                    <a:pt x="16352" y="12259"/>
                    <a:pt x="12365" y="14784"/>
                  </a:cubicBezTo>
                  <a:cubicBezTo>
                    <a:pt x="11794" y="12631"/>
                    <a:pt x="11275" y="10259"/>
                    <a:pt x="11275" y="6631"/>
                  </a:cubicBezTo>
                  <a:lnTo>
                    <a:pt x="11275" y="3408"/>
                  </a:lnTo>
                  <a:lnTo>
                    <a:pt x="9000" y="7893"/>
                  </a:lnTo>
                  <a:cubicBezTo>
                    <a:pt x="8233" y="9421"/>
                    <a:pt x="7598" y="10690"/>
                    <a:pt x="6649" y="12373"/>
                  </a:cubicBezTo>
                  <a:cubicBezTo>
                    <a:pt x="5211" y="8296"/>
                    <a:pt x="4195" y="5281"/>
                    <a:pt x="3422" y="2545"/>
                  </a:cubicBezTo>
                  <a:lnTo>
                    <a:pt x="2705" y="0"/>
                  </a:lnTo>
                  <a:lnTo>
                    <a:pt x="1926" y="2847"/>
                  </a:lnTo>
                  <a:cubicBezTo>
                    <a:pt x="936" y="6469"/>
                    <a:pt x="0" y="9891"/>
                    <a:pt x="0" y="18771"/>
                  </a:cubicBezTo>
                  <a:cubicBezTo>
                    <a:pt x="0" y="19292"/>
                    <a:pt x="333" y="19714"/>
                    <a:pt x="749" y="19714"/>
                  </a:cubicBezTo>
                  <a:cubicBezTo>
                    <a:pt x="1162" y="19714"/>
                    <a:pt x="1499" y="19292"/>
                    <a:pt x="1499" y="18771"/>
                  </a:cubicBezTo>
                  <a:cubicBezTo>
                    <a:pt x="1499" y="11964"/>
                    <a:pt x="2037" y="8594"/>
                    <a:pt x="2758" y="5681"/>
                  </a:cubicBezTo>
                  <a:cubicBezTo>
                    <a:pt x="3537" y="8174"/>
                    <a:pt x="4520" y="11009"/>
                    <a:pt x="5812" y="14638"/>
                  </a:cubicBezTo>
                  <a:lnTo>
                    <a:pt x="6339" y="16117"/>
                  </a:lnTo>
                  <a:lnTo>
                    <a:pt x="7100" y="14811"/>
                  </a:lnTo>
                  <a:cubicBezTo>
                    <a:pt x="8344" y="12681"/>
                    <a:pt x="9085" y="11248"/>
                    <a:pt x="9896" y="9638"/>
                  </a:cubicBezTo>
                  <a:cubicBezTo>
                    <a:pt x="10133" y="12428"/>
                    <a:pt x="10681" y="14428"/>
                    <a:pt x="11223" y="16408"/>
                  </a:cubicBezTo>
                  <a:lnTo>
                    <a:pt x="11495" y="17404"/>
                  </a:lnTo>
                  <a:lnTo>
                    <a:pt x="12253" y="16953"/>
                  </a:lnTo>
                  <a:cubicBezTo>
                    <a:pt x="16306" y="14531"/>
                    <a:pt x="18203" y="12327"/>
                    <a:pt x="19708" y="10211"/>
                  </a:cubicBezTo>
                  <a:cubicBezTo>
                    <a:pt x="19942" y="13727"/>
                    <a:pt x="19573" y="17574"/>
                    <a:pt x="18698" y="20305"/>
                  </a:cubicBezTo>
                  <a:cubicBezTo>
                    <a:pt x="18543" y="20787"/>
                    <a:pt x="18730" y="21336"/>
                    <a:pt x="19114" y="21531"/>
                  </a:cubicBezTo>
                  <a:cubicBezTo>
                    <a:pt x="19204" y="21577"/>
                    <a:pt x="19301" y="21599"/>
                    <a:pt x="19395" y="21599"/>
                  </a:cubicBezTo>
                  <a:cubicBezTo>
                    <a:pt x="19690" y="21599"/>
                    <a:pt x="19972" y="21377"/>
                    <a:pt x="20089" y="21008"/>
                  </a:cubicBezTo>
                  <a:cubicBezTo>
                    <a:pt x="21251" y="17380"/>
                    <a:pt x="21600" y="12213"/>
                    <a:pt x="20976" y="7841"/>
                  </a:cubicBezTo>
                  <a:cubicBezTo>
                    <a:pt x="20976" y="7841"/>
                    <a:pt x="20698" y="5891"/>
                    <a:pt x="20698" y="5891"/>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grpSp>
      <p:sp>
        <p:nvSpPr>
          <p:cNvPr id="33" name="AutoShape 83"/>
          <p:cNvSpPr>
            <a:spLocks/>
          </p:cNvSpPr>
          <p:nvPr/>
        </p:nvSpPr>
        <p:spPr bwMode="auto">
          <a:xfrm>
            <a:off x="5765676" y="2182812"/>
            <a:ext cx="464344" cy="304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grpSp>
        <p:nvGrpSpPr>
          <p:cNvPr id="34" name="Group 33"/>
          <p:cNvGrpSpPr/>
          <p:nvPr/>
        </p:nvGrpSpPr>
        <p:grpSpPr>
          <a:xfrm>
            <a:off x="7485980" y="3847851"/>
            <a:ext cx="464344" cy="406400"/>
            <a:chOff x="2569485" y="4937447"/>
            <a:chExt cx="464344" cy="406400"/>
          </a:xfrm>
          <a:solidFill>
            <a:schemeClr val="bg1"/>
          </a:solidFill>
        </p:grpSpPr>
        <p:sp>
          <p:nvSpPr>
            <p:cNvPr id="35" name="AutoShape 103"/>
            <p:cNvSpPr>
              <a:spLocks/>
            </p:cNvSpPr>
            <p:nvPr/>
          </p:nvSpPr>
          <p:spPr bwMode="auto">
            <a:xfrm>
              <a:off x="2642510" y="5009678"/>
              <a:ext cx="166688" cy="1095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60" y="0"/>
                  </a:moveTo>
                  <a:cubicBezTo>
                    <a:pt x="9461" y="0"/>
                    <a:pt x="0" y="9233"/>
                    <a:pt x="0" y="20160"/>
                  </a:cubicBezTo>
                  <a:cubicBezTo>
                    <a:pt x="0" y="20954"/>
                    <a:pt x="420" y="21600"/>
                    <a:pt x="939" y="21600"/>
                  </a:cubicBezTo>
                  <a:cubicBezTo>
                    <a:pt x="1457" y="21600"/>
                    <a:pt x="1878" y="20954"/>
                    <a:pt x="1878" y="20160"/>
                  </a:cubicBezTo>
                  <a:cubicBezTo>
                    <a:pt x="1878" y="10956"/>
                    <a:pt x="10655" y="2880"/>
                    <a:pt x="20660" y="2880"/>
                  </a:cubicBezTo>
                  <a:cubicBezTo>
                    <a:pt x="21179" y="2880"/>
                    <a:pt x="21600" y="2234"/>
                    <a:pt x="21600" y="1440"/>
                  </a:cubicBezTo>
                  <a:cubicBezTo>
                    <a:pt x="21600" y="645"/>
                    <a:pt x="21179" y="0"/>
                    <a:pt x="2066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36" name="AutoShape 104"/>
            <p:cNvSpPr>
              <a:spLocks/>
            </p:cNvSpPr>
            <p:nvPr/>
          </p:nvSpPr>
          <p:spPr bwMode="auto">
            <a:xfrm>
              <a:off x="2569485" y="4937447"/>
              <a:ext cx="464344" cy="406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6971"/>
                  </a:moveTo>
                  <a:cubicBezTo>
                    <a:pt x="10181" y="16971"/>
                    <a:pt x="9546" y="16918"/>
                    <a:pt x="8912" y="16811"/>
                  </a:cubicBezTo>
                  <a:cubicBezTo>
                    <a:pt x="8847" y="16800"/>
                    <a:pt x="8781" y="16794"/>
                    <a:pt x="8716" y="16794"/>
                  </a:cubicBezTo>
                  <a:cubicBezTo>
                    <a:pt x="8315" y="16794"/>
                    <a:pt x="7931" y="16999"/>
                    <a:pt x="7673" y="17359"/>
                  </a:cubicBezTo>
                  <a:cubicBezTo>
                    <a:pt x="7384" y="17761"/>
                    <a:pt x="6563" y="18657"/>
                    <a:pt x="5591" y="19318"/>
                  </a:cubicBezTo>
                  <a:cubicBezTo>
                    <a:pt x="5854" y="18628"/>
                    <a:pt x="6060" y="17853"/>
                    <a:pt x="6074" y="17056"/>
                  </a:cubicBezTo>
                  <a:cubicBezTo>
                    <a:pt x="6078" y="17006"/>
                    <a:pt x="6080" y="16956"/>
                    <a:pt x="6080" y="16914"/>
                  </a:cubicBezTo>
                  <a:cubicBezTo>
                    <a:pt x="6080" y="16334"/>
                    <a:pt x="5796" y="15803"/>
                    <a:pt x="5344" y="15540"/>
                  </a:cubicBezTo>
                  <a:cubicBezTo>
                    <a:pt x="2843" y="14080"/>
                    <a:pt x="1349" y="11731"/>
                    <a:pt x="1349" y="9257"/>
                  </a:cubicBezTo>
                  <a:cubicBezTo>
                    <a:pt x="1349" y="5003"/>
                    <a:pt x="5588" y="1542"/>
                    <a:pt x="10800" y="1542"/>
                  </a:cubicBezTo>
                  <a:cubicBezTo>
                    <a:pt x="16011" y="1542"/>
                    <a:pt x="20249" y="5003"/>
                    <a:pt x="20249" y="9257"/>
                  </a:cubicBezTo>
                  <a:cubicBezTo>
                    <a:pt x="20249" y="13510"/>
                    <a:pt x="16011" y="16971"/>
                    <a:pt x="10800" y="16971"/>
                  </a:cubicBezTo>
                  <a:moveTo>
                    <a:pt x="10800" y="0"/>
                  </a:moveTo>
                  <a:cubicBezTo>
                    <a:pt x="4835" y="0"/>
                    <a:pt x="0" y="4144"/>
                    <a:pt x="0" y="9257"/>
                  </a:cubicBezTo>
                  <a:cubicBezTo>
                    <a:pt x="0" y="12440"/>
                    <a:pt x="1875" y="15248"/>
                    <a:pt x="4730" y="16914"/>
                  </a:cubicBezTo>
                  <a:cubicBezTo>
                    <a:pt x="4730" y="16935"/>
                    <a:pt x="4724" y="16949"/>
                    <a:pt x="4724" y="16971"/>
                  </a:cubicBezTo>
                  <a:cubicBezTo>
                    <a:pt x="4724" y="18354"/>
                    <a:pt x="3821" y="19843"/>
                    <a:pt x="3423" y="20625"/>
                  </a:cubicBezTo>
                  <a:lnTo>
                    <a:pt x="3425" y="20625"/>
                  </a:lnTo>
                  <a:cubicBezTo>
                    <a:pt x="3393" y="20709"/>
                    <a:pt x="3374" y="20802"/>
                    <a:pt x="3374" y="20900"/>
                  </a:cubicBezTo>
                  <a:cubicBezTo>
                    <a:pt x="3374" y="21287"/>
                    <a:pt x="3648" y="21600"/>
                    <a:pt x="3986" y="21600"/>
                  </a:cubicBezTo>
                  <a:cubicBezTo>
                    <a:pt x="4049" y="21600"/>
                    <a:pt x="4161" y="21580"/>
                    <a:pt x="4158" y="21590"/>
                  </a:cubicBezTo>
                  <a:cubicBezTo>
                    <a:pt x="6268" y="21195"/>
                    <a:pt x="8255" y="18979"/>
                    <a:pt x="8716" y="18338"/>
                  </a:cubicBezTo>
                  <a:cubicBezTo>
                    <a:pt x="9391" y="18451"/>
                    <a:pt x="10086" y="18514"/>
                    <a:pt x="10800" y="18514"/>
                  </a:cubicBezTo>
                  <a:cubicBezTo>
                    <a:pt x="16764" y="18514"/>
                    <a:pt x="21600" y="14369"/>
                    <a:pt x="21600" y="9257"/>
                  </a:cubicBezTo>
                  <a:cubicBezTo>
                    <a:pt x="21600" y="414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grpSp>
      <p:grpSp>
        <p:nvGrpSpPr>
          <p:cNvPr id="37" name="Group 36"/>
          <p:cNvGrpSpPr/>
          <p:nvPr/>
        </p:nvGrpSpPr>
        <p:grpSpPr>
          <a:xfrm>
            <a:off x="10999216" y="3742282"/>
            <a:ext cx="319088" cy="465138"/>
            <a:chOff x="3582988" y="3510757"/>
            <a:chExt cx="319088" cy="465138"/>
          </a:xfrm>
          <a:solidFill>
            <a:schemeClr val="bg1"/>
          </a:solidFill>
        </p:grpSpPr>
        <p:sp>
          <p:nvSpPr>
            <p:cNvPr id="38"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39"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grpSp>
      <p:sp>
        <p:nvSpPr>
          <p:cNvPr id="40" name="AutoShape 117"/>
          <p:cNvSpPr>
            <a:spLocks/>
          </p:cNvSpPr>
          <p:nvPr/>
        </p:nvSpPr>
        <p:spPr bwMode="auto">
          <a:xfrm>
            <a:off x="9206284" y="2139156"/>
            <a:ext cx="464344" cy="348456"/>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42" name="Rectangle 41"/>
          <p:cNvSpPr/>
          <p:nvPr/>
        </p:nvSpPr>
        <p:spPr>
          <a:xfrm>
            <a:off x="5149304" y="2539873"/>
            <a:ext cx="1708696" cy="424732"/>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Fast Message</a:t>
            </a:r>
          </a:p>
        </p:txBody>
      </p:sp>
      <p:sp>
        <p:nvSpPr>
          <p:cNvPr id="43" name="Rectangle 42"/>
          <p:cNvSpPr/>
          <p:nvPr/>
        </p:nvSpPr>
        <p:spPr>
          <a:xfrm>
            <a:off x="6871345" y="925718"/>
            <a:ext cx="1708696" cy="393890"/>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On Fire</a:t>
            </a:r>
          </a:p>
        </p:txBody>
      </p:sp>
      <p:sp>
        <p:nvSpPr>
          <p:cNvPr id="44" name="Rectangle 43"/>
          <p:cNvSpPr/>
          <p:nvPr/>
        </p:nvSpPr>
        <p:spPr>
          <a:xfrm>
            <a:off x="8589912" y="2542243"/>
            <a:ext cx="1708696" cy="393890"/>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Good Idea</a:t>
            </a:r>
          </a:p>
        </p:txBody>
      </p:sp>
      <p:sp>
        <p:nvSpPr>
          <p:cNvPr id="45" name="Rectangle 44"/>
          <p:cNvSpPr/>
          <p:nvPr/>
        </p:nvSpPr>
        <p:spPr>
          <a:xfrm>
            <a:off x="6858000" y="4302038"/>
            <a:ext cx="1708696" cy="393890"/>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Communicative</a:t>
            </a:r>
          </a:p>
        </p:txBody>
      </p:sp>
      <p:sp>
        <p:nvSpPr>
          <p:cNvPr id="46" name="Rectangle 45"/>
          <p:cNvSpPr/>
          <p:nvPr/>
        </p:nvSpPr>
        <p:spPr>
          <a:xfrm>
            <a:off x="10298608" y="4304408"/>
            <a:ext cx="1708696" cy="393890"/>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Creative Idea</a:t>
            </a:r>
          </a:p>
        </p:txBody>
      </p:sp>
    </p:spTree>
    <p:extLst>
      <p:ext uri="{BB962C8B-B14F-4D97-AF65-F5344CB8AC3E}">
        <p14:creationId xmlns:p14="http://schemas.microsoft.com/office/powerpoint/2010/main" val="222675438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a:extLst>
              <a:ext uri="{FF2B5EF4-FFF2-40B4-BE49-F238E27FC236}">
                <a16:creationId xmlns:a16="http://schemas.microsoft.com/office/drawing/2014/main" xmlns="" id="{12F7E068-BA3E-4A36-B1AE-3E8583E59E8F}"/>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6" name="图片占位符 5">
            <a:extLst>
              <a:ext uri="{FF2B5EF4-FFF2-40B4-BE49-F238E27FC236}">
                <a16:creationId xmlns:a16="http://schemas.microsoft.com/office/drawing/2014/main" xmlns="" id="{DFC9F391-A028-41CB-9488-6F02BF6C35F9}"/>
              </a:ext>
            </a:extLst>
          </p:cNvPr>
          <p:cNvPicPr>
            <a:picLocks noGrp="1" noChangeAspect="1"/>
          </p:cNvPicPr>
          <p:nvPr>
            <p:ph type="pic" sz="quarter" idx="11"/>
          </p:nvPr>
        </p:nvPicPr>
        <p:blipFill>
          <a:blip r:embed="rId3" cstate="email">
            <a:extLst>
              <a:ext uri="{28A0092B-C50C-407E-A947-70E740481C1C}">
                <a14:useLocalDpi xmlns:a14="http://schemas.microsoft.com/office/drawing/2010/main"/>
              </a:ext>
            </a:extLst>
          </a:blip>
          <a:srcRect/>
          <a:stretch>
            <a:fillRect/>
          </a:stretch>
        </p:blipFill>
        <p:spPr/>
      </p:pic>
      <p:sp>
        <p:nvSpPr>
          <p:cNvPr id="9" name="Title 8"/>
          <p:cNvSpPr>
            <a:spLocks noGrp="1"/>
          </p:cNvSpPr>
          <p:nvPr>
            <p:ph type="title"/>
          </p:nvPr>
        </p:nvSpPr>
        <p:spPr/>
        <p:txBody>
          <a:bodyPr/>
          <a:lstStyle/>
          <a:p>
            <a:r>
              <a:rPr lang="en-US" dirty="0"/>
              <a:t>Double Creative</a:t>
            </a:r>
            <a:br>
              <a:rPr lang="en-US" dirty="0"/>
            </a:br>
            <a:r>
              <a:rPr lang="en-US" dirty="0"/>
              <a:t>Image Placeholder</a:t>
            </a:r>
          </a:p>
        </p:txBody>
      </p:sp>
      <p:sp>
        <p:nvSpPr>
          <p:cNvPr id="10" name="Rectangle 9"/>
          <p:cNvSpPr/>
          <p:nvPr/>
        </p:nvSpPr>
        <p:spPr>
          <a:xfrm>
            <a:off x="4884911" y="2272594"/>
            <a:ext cx="6666732" cy="904863"/>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id-ID" sz="1600" b="1" i="0" u="none" strike="noStrike" kern="1200" cap="none" spc="0" normalizeH="0" baseline="0" noProof="0" dirty="0">
                <a:ln>
                  <a:noFill/>
                </a:ln>
                <a:solidFill>
                  <a:prstClr val="black">
                    <a:lumMod val="75000"/>
                    <a:lumOff val="25000"/>
                  </a:prstClr>
                </a:solidFill>
                <a:effectLst/>
                <a:uLnTx/>
                <a:uFillTx/>
                <a:latin typeface="Segoe UI Light" panose="020B0502040204020203" pitchFamily="34" charset="0"/>
                <a:ea typeface="+mn-ea"/>
                <a:cs typeface="Segoe UI Light" panose="020B0502040204020203" pitchFamily="34" charset="0"/>
              </a:rPr>
              <a:t>Ut wisi enim ad minim veniam</a:t>
            </a:r>
            <a:r>
              <a:rPr kumimoji="0" lang="id-ID" sz="14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 quis nostrud exerci tation ullamcorper suscipit lobortis nisl ut aliquip ex ea commodo consequat. Lorem ipsum dolor sit amet, consectetuer adipiscing elit, sed diam nonummy nibh euismod. </a:t>
            </a:r>
            <a:endParaRPr kumimoji="0" lang="en-US" sz="14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endParaRPr>
          </a:p>
        </p:txBody>
      </p:sp>
      <p:sp>
        <p:nvSpPr>
          <p:cNvPr id="11" name="Rectangle 10"/>
          <p:cNvSpPr/>
          <p:nvPr/>
        </p:nvSpPr>
        <p:spPr>
          <a:xfrm>
            <a:off x="4999135" y="2047692"/>
            <a:ext cx="514350" cy="571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Isosceles Triangle 11"/>
          <p:cNvSpPr/>
          <p:nvPr/>
        </p:nvSpPr>
        <p:spPr>
          <a:xfrm>
            <a:off x="2987765" y="3177457"/>
            <a:ext cx="3813085" cy="191161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Isosceles Triangle 12"/>
          <p:cNvSpPr/>
          <p:nvPr/>
        </p:nvSpPr>
        <p:spPr>
          <a:xfrm rot="10800000">
            <a:off x="5395829" y="3448048"/>
            <a:ext cx="3813087" cy="1911616"/>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p:cNvGrpSpPr/>
          <p:nvPr/>
        </p:nvGrpSpPr>
        <p:grpSpPr>
          <a:xfrm>
            <a:off x="7070200" y="3706090"/>
            <a:ext cx="464344" cy="464344"/>
            <a:chOff x="3498967" y="3049909"/>
            <a:chExt cx="464344" cy="464344"/>
          </a:xfrm>
          <a:solidFill>
            <a:schemeClr val="bg1"/>
          </a:solidFill>
        </p:grpSpPr>
        <p:sp>
          <p:nvSpPr>
            <p:cNvPr id="15" name="AutoShape 126"/>
            <p:cNvSpPr>
              <a:spLocks/>
            </p:cNvSpPr>
            <p:nvPr/>
          </p:nvSpPr>
          <p:spPr bwMode="auto">
            <a:xfrm>
              <a:off x="3498967" y="304990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16" name="AutoShape 127"/>
            <p:cNvSpPr>
              <a:spLocks/>
            </p:cNvSpPr>
            <p:nvPr/>
          </p:nvSpPr>
          <p:spPr bwMode="auto">
            <a:xfrm>
              <a:off x="3687085" y="3122140"/>
              <a:ext cx="109538" cy="1087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grpSp>
      <p:grpSp>
        <p:nvGrpSpPr>
          <p:cNvPr id="17" name="Group 16"/>
          <p:cNvGrpSpPr/>
          <p:nvPr/>
        </p:nvGrpSpPr>
        <p:grpSpPr>
          <a:xfrm>
            <a:off x="4626942" y="3706090"/>
            <a:ext cx="465138" cy="464344"/>
            <a:chOff x="2581275" y="2582069"/>
            <a:chExt cx="465138" cy="464344"/>
          </a:xfrm>
          <a:solidFill>
            <a:schemeClr val="bg1"/>
          </a:solidFill>
        </p:grpSpPr>
        <p:sp>
          <p:nvSpPr>
            <p:cNvPr id="18" name="AutoShape 128"/>
            <p:cNvSpPr>
              <a:spLocks/>
            </p:cNvSpPr>
            <p:nvPr/>
          </p:nvSpPr>
          <p:spPr bwMode="auto">
            <a:xfrm>
              <a:off x="2581275" y="2582069"/>
              <a:ext cx="46513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19" name="AutoShape 129"/>
            <p:cNvSpPr>
              <a:spLocks/>
            </p:cNvSpPr>
            <p:nvPr/>
          </p:nvSpPr>
          <p:spPr bwMode="auto">
            <a:xfrm>
              <a:off x="2871788" y="2640013"/>
              <a:ext cx="115888" cy="11588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grpSp>
      <p:sp>
        <p:nvSpPr>
          <p:cNvPr id="20" name="Rectangle 19"/>
          <p:cNvSpPr/>
          <p:nvPr/>
        </p:nvSpPr>
        <p:spPr>
          <a:xfrm>
            <a:off x="3736189" y="4228659"/>
            <a:ext cx="2316236" cy="393890"/>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Key of Success</a:t>
            </a:r>
          </a:p>
        </p:txBody>
      </p:sp>
      <p:sp>
        <p:nvSpPr>
          <p:cNvPr id="21" name="Rectangle 20"/>
          <p:cNvSpPr/>
          <p:nvPr/>
        </p:nvSpPr>
        <p:spPr>
          <a:xfrm>
            <a:off x="6154969" y="4228659"/>
            <a:ext cx="2316236" cy="393890"/>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Good Research</a:t>
            </a:r>
          </a:p>
        </p:txBody>
      </p:sp>
    </p:spTree>
    <p:extLst>
      <p:ext uri="{BB962C8B-B14F-4D97-AF65-F5344CB8AC3E}">
        <p14:creationId xmlns:p14="http://schemas.microsoft.com/office/powerpoint/2010/main" val="130321338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占位符 13">
            <a:extLst>
              <a:ext uri="{FF2B5EF4-FFF2-40B4-BE49-F238E27FC236}">
                <a16:creationId xmlns:a16="http://schemas.microsoft.com/office/drawing/2014/main" xmlns="" id="{682709A3-E72F-43C6-9F47-63B30EFE2857}"/>
              </a:ext>
            </a:extLst>
          </p:cNvPr>
          <p:cNvPicPr>
            <a:picLocks noGrp="1" noChangeAspect="1"/>
          </p:cNvPicPr>
          <p:nvPr>
            <p:ph type="pic" sz="quarter" idx="12"/>
          </p:nvPr>
        </p:nvPicPr>
        <p:blipFill>
          <a:blip r:embed="rId2" cstate="email">
            <a:extLst>
              <a:ext uri="{28A0092B-C50C-407E-A947-70E740481C1C}">
                <a14:useLocalDpi xmlns:a14="http://schemas.microsoft.com/office/drawing/2010/main"/>
              </a:ext>
            </a:extLst>
          </a:blip>
          <a:srcRect/>
          <a:stretch>
            <a:fillRect/>
          </a:stretch>
        </p:blipFill>
        <p:spPr/>
      </p:pic>
      <p:pic>
        <p:nvPicPr>
          <p:cNvPr id="8" name="图片占位符 7">
            <a:extLst>
              <a:ext uri="{FF2B5EF4-FFF2-40B4-BE49-F238E27FC236}">
                <a16:creationId xmlns:a16="http://schemas.microsoft.com/office/drawing/2014/main" xmlns="" id="{5610E957-DD86-4C83-9E52-778337DF7D55}"/>
              </a:ext>
            </a:extLst>
          </p:cNvPr>
          <p:cNvPicPr>
            <a:picLocks noGrp="1" noChangeAspect="1"/>
          </p:cNvPicPr>
          <p:nvPr>
            <p:ph type="pic" sz="quarter" idx="11"/>
          </p:nvPr>
        </p:nvPicPr>
        <p:blipFill>
          <a:blip r:embed="rId3" cstate="email">
            <a:extLst>
              <a:ext uri="{28A0092B-C50C-407E-A947-70E740481C1C}">
                <a14:useLocalDpi xmlns:a14="http://schemas.microsoft.com/office/drawing/2010/main"/>
              </a:ext>
            </a:extLst>
          </a:blip>
          <a:srcRect/>
          <a:stretch>
            <a:fillRect/>
          </a:stretch>
        </p:blipFill>
        <p:spPr/>
      </p:pic>
      <p:sp>
        <p:nvSpPr>
          <p:cNvPr id="9" name="Title 8"/>
          <p:cNvSpPr>
            <a:spLocks noGrp="1"/>
          </p:cNvSpPr>
          <p:nvPr>
            <p:ph type="title"/>
          </p:nvPr>
        </p:nvSpPr>
        <p:spPr/>
        <p:txBody>
          <a:bodyPr/>
          <a:lstStyle/>
          <a:p>
            <a:r>
              <a:rPr lang="en-US" dirty="0"/>
              <a:t>Creative Geometric</a:t>
            </a:r>
            <a:br>
              <a:rPr lang="en-US" dirty="0"/>
            </a:br>
            <a:r>
              <a:rPr lang="en-US" dirty="0"/>
              <a:t>Placeholder</a:t>
            </a:r>
          </a:p>
        </p:txBody>
      </p:sp>
      <p:sp>
        <p:nvSpPr>
          <p:cNvPr id="18" name="Rectangle 17"/>
          <p:cNvSpPr/>
          <p:nvPr/>
        </p:nvSpPr>
        <p:spPr>
          <a:xfrm>
            <a:off x="1112935" y="4297402"/>
            <a:ext cx="514350" cy="571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p:cNvSpPr/>
          <p:nvPr/>
        </p:nvSpPr>
        <p:spPr>
          <a:xfrm>
            <a:off x="978668" y="4757618"/>
            <a:ext cx="5467852" cy="1163395"/>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id-ID" sz="1600" b="1" i="0" u="none" strike="noStrike" kern="1200" cap="none" spc="0" normalizeH="0" baseline="0" noProof="0" dirty="0">
                <a:ln>
                  <a:noFill/>
                </a:ln>
                <a:solidFill>
                  <a:prstClr val="black">
                    <a:lumMod val="75000"/>
                    <a:lumOff val="25000"/>
                  </a:prstClr>
                </a:solidFill>
                <a:effectLst/>
                <a:uLnTx/>
                <a:uFillTx/>
                <a:latin typeface="Segoe UI Light" panose="020B0502040204020203" pitchFamily="34" charset="0"/>
                <a:ea typeface="+mn-ea"/>
                <a:cs typeface="Segoe UI Light" panose="020B0502040204020203" pitchFamily="34" charset="0"/>
              </a:rPr>
              <a:t>Ut wisi enim ad minim veniam</a:t>
            </a:r>
            <a:r>
              <a:rPr kumimoji="0" lang="id-ID" sz="14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 quis nostrud exerci tation ullamcorper suscipit lobortis nisl ut aliquip ex ea commodo consequat. Lorem ipsum dolor sit amet, consectetuer adipiscing elit, sed diam nonummy nibh euismod. </a:t>
            </a:r>
            <a:endParaRPr kumimoji="0" lang="en-US" sz="14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endParaRPr>
          </a:p>
        </p:txBody>
      </p:sp>
      <p:sp>
        <p:nvSpPr>
          <p:cNvPr id="20" name="Diamond 19"/>
          <p:cNvSpPr/>
          <p:nvPr/>
        </p:nvSpPr>
        <p:spPr>
          <a:xfrm>
            <a:off x="6407150" y="1092200"/>
            <a:ext cx="3492500" cy="3492500"/>
          </a:xfrm>
          <a:prstGeom prst="diamond">
            <a:avLst/>
          </a:prstGeom>
          <a:solidFill>
            <a:schemeClr val="accent6">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p:cNvSpPr/>
          <p:nvPr/>
        </p:nvSpPr>
        <p:spPr>
          <a:xfrm>
            <a:off x="6839396" y="2315781"/>
            <a:ext cx="2628007" cy="1421928"/>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a:t>
            </a:r>
            <a:r>
              <a:rPr kumimoji="0" lang="id-ID" sz="18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Ut wisi enim ad minim veniam, </a:t>
            </a:r>
            <a:r>
              <a:rPr kumimoji="0" lang="id-ID" sz="1800" b="1" i="0" u="none" strike="noStrike" kern="120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rPr>
              <a:t>quis nostrud </a:t>
            </a:r>
            <a:r>
              <a:rPr kumimoji="0" lang="id-ID" sz="18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exerci tation ullamcorper suscipit</a:t>
            </a:r>
            <a:endParaRPr kumimoji="0" lang="en-US" sz="18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endParaRPr>
          </a:p>
        </p:txBody>
      </p:sp>
      <p:pic>
        <p:nvPicPr>
          <p:cNvPr id="4" name="图片占位符 3">
            <a:extLst>
              <a:ext uri="{FF2B5EF4-FFF2-40B4-BE49-F238E27FC236}">
                <a16:creationId xmlns:a16="http://schemas.microsoft.com/office/drawing/2014/main" xmlns="" id="{93665107-5891-43DF-88DC-8B7D59D51FAE}"/>
              </a:ext>
            </a:extLst>
          </p:cNvPr>
          <p:cNvPicPr>
            <a:picLocks noGrp="1" noChangeAspect="1"/>
          </p:cNvPicPr>
          <p:nvPr>
            <p:ph type="pic" sz="quarter" idx="10"/>
          </p:nvPr>
        </p:nvPicPr>
        <p:blipFill>
          <a:blip r:embed="rId4" cstate="email">
            <a:extLst>
              <a:ext uri="{28A0092B-C50C-407E-A947-70E740481C1C}">
                <a14:useLocalDpi xmlns:a14="http://schemas.microsoft.com/office/drawing/2010/main"/>
              </a:ext>
            </a:extLst>
          </a:blip>
          <a:srcRect/>
          <a:stretch>
            <a:fillRect/>
          </a:stretch>
        </p:blipFill>
        <p:spPr/>
      </p:pic>
      <p:pic>
        <p:nvPicPr>
          <p:cNvPr id="12" name="图片占位符 11">
            <a:extLst>
              <a:ext uri="{FF2B5EF4-FFF2-40B4-BE49-F238E27FC236}">
                <a16:creationId xmlns:a16="http://schemas.microsoft.com/office/drawing/2014/main" xmlns="" id="{239BB1BA-2052-4F42-9A65-92CFF60F84B9}"/>
              </a:ext>
            </a:extLst>
          </p:cNvPr>
          <p:cNvPicPr>
            <a:picLocks noGrp="1" noChangeAspect="1"/>
          </p:cNvPicPr>
          <p:nvPr>
            <p:ph type="pic" sz="quarter" idx="13"/>
          </p:nvPr>
        </p:nvPicPr>
        <p:blipFill>
          <a:blip r:embed="rId5"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83362834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26" name="图片占位符 25">
            <a:extLst>
              <a:ext uri="{FF2B5EF4-FFF2-40B4-BE49-F238E27FC236}">
                <a16:creationId xmlns:a16="http://schemas.microsoft.com/office/drawing/2014/main" xmlns="" id="{990AF25C-458F-43D3-A9BB-540E1749B028}"/>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sp>
        <p:nvSpPr>
          <p:cNvPr id="4" name="Parallelogram 3"/>
          <p:cNvSpPr/>
          <p:nvPr/>
        </p:nvSpPr>
        <p:spPr>
          <a:xfrm>
            <a:off x="0" y="0"/>
            <a:ext cx="12192000" cy="6858000"/>
          </a:xfrm>
          <a:prstGeom prst="parallelogram">
            <a:avLst>
              <a:gd name="adj" fmla="val 99204"/>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p:cNvSpPr/>
          <p:nvPr/>
        </p:nvSpPr>
        <p:spPr>
          <a:xfrm>
            <a:off x="553380" y="922398"/>
            <a:ext cx="3107254" cy="1754326"/>
          </a:xfrm>
          <a:prstGeom prst="rect">
            <a:avLst/>
          </a:prstGeom>
        </p:spPr>
        <p:txBody>
          <a:bodyPr wrap="square">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4000" b="0" i="0" u="none" strike="noStrike" kern="1200" cap="none" spc="-150" normalizeH="0" baseline="0" noProof="0" dirty="0">
                <a:ln>
                  <a:noFill/>
                </a:ln>
                <a:solidFill>
                  <a:prstClr val="white"/>
                </a:solidFill>
                <a:effectLst/>
                <a:uLnTx/>
                <a:uFillTx/>
                <a:latin typeface="Montserrat" panose="00000500000000000000" pitchFamily="50" charset="0"/>
                <a:ea typeface="+mn-ea"/>
                <a:cs typeface="Segoe UI Light" panose="020B0502040204020203" pitchFamily="34" charset="0"/>
              </a:rPr>
              <a:t>Business Monthly Profit</a:t>
            </a:r>
          </a:p>
        </p:txBody>
      </p:sp>
      <p:sp>
        <p:nvSpPr>
          <p:cNvPr id="10" name="Rectangle 9"/>
          <p:cNvSpPr/>
          <p:nvPr/>
        </p:nvSpPr>
        <p:spPr>
          <a:xfrm>
            <a:off x="692888" y="2838959"/>
            <a:ext cx="514350" cy="571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Isosceles Triangle 10"/>
          <p:cNvSpPr/>
          <p:nvPr/>
        </p:nvSpPr>
        <p:spPr>
          <a:xfrm>
            <a:off x="5373098" y="4238171"/>
            <a:ext cx="5225754" cy="2619829"/>
          </a:xfrm>
          <a:prstGeom prst="triangle">
            <a:avLst/>
          </a:prstGeom>
          <a:solidFill>
            <a:schemeClr val="accent6">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 name="Group 1"/>
          <p:cNvGrpSpPr/>
          <p:nvPr/>
        </p:nvGrpSpPr>
        <p:grpSpPr>
          <a:xfrm>
            <a:off x="6111206" y="930396"/>
            <a:ext cx="4688924" cy="882115"/>
            <a:chOff x="6111206" y="930396"/>
            <a:chExt cx="4688924" cy="882115"/>
          </a:xfrm>
        </p:grpSpPr>
        <p:sp>
          <p:nvSpPr>
            <p:cNvPr id="13" name="Rectangle 12"/>
            <p:cNvSpPr/>
            <p:nvPr/>
          </p:nvSpPr>
          <p:spPr>
            <a:xfrm>
              <a:off x="6111206" y="930396"/>
              <a:ext cx="1699056" cy="850746"/>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Montserrat SemiBold" panose="00000700000000000000" pitchFamily="50" charset="0"/>
                  <a:ea typeface="+mn-ea"/>
                  <a:cs typeface="Segoe UI Light" panose="020B0502040204020203" pitchFamily="34" charset="0"/>
                </a:rPr>
                <a:t>87%</a:t>
              </a:r>
            </a:p>
          </p:txBody>
        </p:sp>
        <p:sp>
          <p:nvSpPr>
            <p:cNvPr id="14" name="Rectangle 13"/>
            <p:cNvSpPr/>
            <p:nvPr/>
          </p:nvSpPr>
          <p:spPr>
            <a:xfrm>
              <a:off x="7985975" y="944581"/>
              <a:ext cx="2814155" cy="867930"/>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a:t>
              </a:r>
              <a:r>
                <a:rPr kumimoji="0" lang="id-ID" sz="14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Ut wisi enim ad minim veniam, </a:t>
              </a:r>
              <a:r>
                <a:rPr kumimoji="0" lang="id-ID" sz="1400" b="1" i="0" u="none" strike="noStrike" kern="120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rPr>
                <a:t>quis nostrud </a:t>
              </a:r>
              <a:r>
                <a:rPr kumimoji="0" lang="id-ID" sz="14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exerci tation ullamcorper suscipit</a:t>
              </a:r>
              <a:endParaRPr kumimoji="0" lang="en-US" sz="14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endParaRPr>
            </a:p>
          </p:txBody>
        </p:sp>
        <p:sp>
          <p:nvSpPr>
            <p:cNvPr id="15" name="Rectangle 14"/>
            <p:cNvSpPr/>
            <p:nvPr/>
          </p:nvSpPr>
          <p:spPr>
            <a:xfrm rot="5400000" flipV="1">
              <a:off x="7458793" y="1349337"/>
              <a:ext cx="657222"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3" name="Group 2"/>
          <p:cNvGrpSpPr/>
          <p:nvPr/>
        </p:nvGrpSpPr>
        <p:grpSpPr>
          <a:xfrm>
            <a:off x="4704128" y="2277573"/>
            <a:ext cx="4688924" cy="882115"/>
            <a:chOff x="4704128" y="2277573"/>
            <a:chExt cx="4688924" cy="882115"/>
          </a:xfrm>
        </p:grpSpPr>
        <p:sp>
          <p:nvSpPr>
            <p:cNvPr id="16" name="Rectangle 15"/>
            <p:cNvSpPr/>
            <p:nvPr/>
          </p:nvSpPr>
          <p:spPr>
            <a:xfrm>
              <a:off x="4704128" y="2277573"/>
              <a:ext cx="1699056" cy="850746"/>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Montserrat SemiBold" panose="00000700000000000000" pitchFamily="50" charset="0"/>
                  <a:ea typeface="+mn-ea"/>
                  <a:cs typeface="Segoe UI Light" panose="020B0502040204020203" pitchFamily="34" charset="0"/>
                </a:rPr>
                <a:t>76%</a:t>
              </a:r>
            </a:p>
          </p:txBody>
        </p:sp>
        <p:sp>
          <p:nvSpPr>
            <p:cNvPr id="17" name="Rectangle 16"/>
            <p:cNvSpPr/>
            <p:nvPr/>
          </p:nvSpPr>
          <p:spPr>
            <a:xfrm>
              <a:off x="6578897" y="2291758"/>
              <a:ext cx="2814155" cy="867930"/>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a:t>
              </a:r>
              <a:r>
                <a:rPr kumimoji="0" lang="id-ID" sz="14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Ut wisi enim ad minim veniam, </a:t>
              </a:r>
              <a:r>
                <a:rPr kumimoji="0" lang="id-ID" sz="1400" b="1" i="0" u="none" strike="noStrike" kern="120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rPr>
                <a:t>quis nostrud </a:t>
              </a:r>
              <a:r>
                <a:rPr kumimoji="0" lang="id-ID" sz="14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exerci tation ullamcorper suscipit</a:t>
              </a:r>
              <a:endParaRPr kumimoji="0" lang="en-US" sz="14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endParaRPr>
            </a:p>
          </p:txBody>
        </p:sp>
        <p:sp>
          <p:nvSpPr>
            <p:cNvPr id="18" name="Rectangle 17"/>
            <p:cNvSpPr/>
            <p:nvPr/>
          </p:nvSpPr>
          <p:spPr>
            <a:xfrm rot="5400000" flipV="1">
              <a:off x="6051715" y="2696514"/>
              <a:ext cx="657222"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5" name="Group 4"/>
          <p:cNvGrpSpPr/>
          <p:nvPr/>
        </p:nvGrpSpPr>
        <p:grpSpPr>
          <a:xfrm>
            <a:off x="3658501" y="3491723"/>
            <a:ext cx="4688924" cy="882115"/>
            <a:chOff x="3658501" y="3491723"/>
            <a:chExt cx="4688924" cy="882115"/>
          </a:xfrm>
        </p:grpSpPr>
        <p:sp>
          <p:nvSpPr>
            <p:cNvPr id="19" name="Rectangle 18"/>
            <p:cNvSpPr/>
            <p:nvPr/>
          </p:nvSpPr>
          <p:spPr>
            <a:xfrm>
              <a:off x="3658501" y="3491723"/>
              <a:ext cx="1699056" cy="850746"/>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Montserrat SemiBold" panose="00000700000000000000" pitchFamily="50" charset="0"/>
                  <a:ea typeface="+mn-ea"/>
                  <a:cs typeface="Segoe UI Light" panose="020B0502040204020203" pitchFamily="34" charset="0"/>
                </a:rPr>
                <a:t>82%</a:t>
              </a:r>
            </a:p>
          </p:txBody>
        </p:sp>
        <p:sp>
          <p:nvSpPr>
            <p:cNvPr id="20" name="Rectangle 19"/>
            <p:cNvSpPr/>
            <p:nvPr/>
          </p:nvSpPr>
          <p:spPr>
            <a:xfrm>
              <a:off x="5533270" y="3505908"/>
              <a:ext cx="2814155" cy="867930"/>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a:t>
              </a:r>
              <a:r>
                <a:rPr kumimoji="0" lang="id-ID" sz="14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Ut wisi enim ad minim veniam, </a:t>
              </a:r>
              <a:r>
                <a:rPr kumimoji="0" lang="id-ID" sz="1400" b="1" i="0" u="none" strike="noStrike" kern="120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rPr>
                <a:t>quis nostrud </a:t>
              </a:r>
              <a:r>
                <a:rPr kumimoji="0" lang="id-ID" sz="14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exerci tation ullamcorper suscipit</a:t>
              </a:r>
              <a:endParaRPr kumimoji="0" lang="en-US" sz="14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endParaRPr>
            </a:p>
          </p:txBody>
        </p:sp>
        <p:sp>
          <p:nvSpPr>
            <p:cNvPr id="21" name="Rectangle 20"/>
            <p:cNvSpPr/>
            <p:nvPr/>
          </p:nvSpPr>
          <p:spPr>
            <a:xfrm rot="5400000" flipV="1">
              <a:off x="5006088" y="3910664"/>
              <a:ext cx="657222"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6" name="Group 5"/>
          <p:cNvGrpSpPr/>
          <p:nvPr/>
        </p:nvGrpSpPr>
        <p:grpSpPr>
          <a:xfrm>
            <a:off x="2251423" y="4838900"/>
            <a:ext cx="4688924" cy="882115"/>
            <a:chOff x="2251423" y="4838900"/>
            <a:chExt cx="4688924" cy="882115"/>
          </a:xfrm>
        </p:grpSpPr>
        <p:sp>
          <p:nvSpPr>
            <p:cNvPr id="22" name="Rectangle 21"/>
            <p:cNvSpPr/>
            <p:nvPr/>
          </p:nvSpPr>
          <p:spPr>
            <a:xfrm>
              <a:off x="2251423" y="4838900"/>
              <a:ext cx="1699056" cy="850746"/>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Montserrat SemiBold" panose="00000700000000000000" pitchFamily="50" charset="0"/>
                  <a:ea typeface="+mn-ea"/>
                  <a:cs typeface="Segoe UI Light" panose="020B0502040204020203" pitchFamily="34" charset="0"/>
                </a:rPr>
                <a:t>91%</a:t>
              </a:r>
            </a:p>
          </p:txBody>
        </p:sp>
        <p:sp>
          <p:nvSpPr>
            <p:cNvPr id="23" name="Rectangle 22"/>
            <p:cNvSpPr/>
            <p:nvPr/>
          </p:nvSpPr>
          <p:spPr>
            <a:xfrm>
              <a:off x="4126192" y="4853085"/>
              <a:ext cx="2814155" cy="867930"/>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a:t>
              </a:r>
              <a:r>
                <a:rPr kumimoji="0" lang="id-ID" sz="14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Ut wisi enim ad minim veniam, </a:t>
              </a:r>
              <a:r>
                <a:rPr kumimoji="0" lang="id-ID" sz="1400" b="1" i="0" u="none" strike="noStrike" kern="120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rPr>
                <a:t>quis nostrud </a:t>
              </a:r>
              <a:r>
                <a:rPr kumimoji="0" lang="id-ID" sz="14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exerci tation ullamcorper suscipit</a:t>
              </a:r>
              <a:endParaRPr kumimoji="0" lang="en-US" sz="14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endParaRPr>
            </a:p>
          </p:txBody>
        </p:sp>
        <p:sp>
          <p:nvSpPr>
            <p:cNvPr id="24" name="Rectangle 23"/>
            <p:cNvSpPr/>
            <p:nvPr/>
          </p:nvSpPr>
          <p:spPr>
            <a:xfrm rot="5400000" flipV="1">
              <a:off x="3599010" y="5257841"/>
              <a:ext cx="657222"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31" name="Group 30"/>
          <p:cNvGrpSpPr/>
          <p:nvPr/>
        </p:nvGrpSpPr>
        <p:grpSpPr>
          <a:xfrm>
            <a:off x="7538371" y="5010118"/>
            <a:ext cx="809054" cy="809054"/>
            <a:chOff x="8216107" y="2577307"/>
            <a:chExt cx="464344" cy="464344"/>
          </a:xfrm>
          <a:solidFill>
            <a:schemeClr val="bg1"/>
          </a:solidFill>
        </p:grpSpPr>
        <p:sp>
          <p:nvSpPr>
            <p:cNvPr id="32" name="AutoShape 52"/>
            <p:cNvSpPr>
              <a:spLocks/>
            </p:cNvSpPr>
            <p:nvPr/>
          </p:nvSpPr>
          <p:spPr bwMode="auto">
            <a:xfrm>
              <a:off x="8216107" y="2577307"/>
              <a:ext cx="464344" cy="464344"/>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33" name="AutoShape 53"/>
            <p:cNvSpPr>
              <a:spLocks/>
            </p:cNvSpPr>
            <p:nvPr/>
          </p:nvSpPr>
          <p:spPr bwMode="auto">
            <a:xfrm>
              <a:off x="8390732" y="2736850"/>
              <a:ext cx="125413" cy="130175"/>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34" name="AutoShape 54"/>
            <p:cNvSpPr>
              <a:spLocks/>
            </p:cNvSpPr>
            <p:nvPr/>
          </p:nvSpPr>
          <p:spPr bwMode="auto">
            <a:xfrm>
              <a:off x="8375650" y="2896394"/>
              <a:ext cx="70644" cy="73819"/>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35" name="AutoShape 55"/>
            <p:cNvSpPr>
              <a:spLocks/>
            </p:cNvSpPr>
            <p:nvPr/>
          </p:nvSpPr>
          <p:spPr bwMode="auto">
            <a:xfrm>
              <a:off x="8448675" y="2649538"/>
              <a:ext cx="71438" cy="74613"/>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grpSp>
      <p:sp>
        <p:nvSpPr>
          <p:cNvPr id="36" name="Rectangle 35"/>
          <p:cNvSpPr/>
          <p:nvPr/>
        </p:nvSpPr>
        <p:spPr>
          <a:xfrm>
            <a:off x="6485406" y="5917329"/>
            <a:ext cx="2932962" cy="609398"/>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a:t>
            </a:r>
            <a:r>
              <a:rPr kumimoji="0" lang="id-ID" sz="14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Ut wisi enim ad minim veniam, </a:t>
            </a:r>
            <a:r>
              <a:rPr kumimoji="0" lang="id-ID" sz="1400" b="1" i="0" u="none" strike="noStrike" kern="120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rPr>
              <a:t>quis nostrud </a:t>
            </a:r>
            <a:r>
              <a:rPr kumimoji="0" lang="id-ID" sz="14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exerci tation</a:t>
            </a:r>
            <a:r>
              <a:rPr kumimoji="0" lang="en-US" sz="14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a:t>
            </a:r>
          </a:p>
        </p:txBody>
      </p:sp>
    </p:spTree>
    <p:extLst>
      <p:ext uri="{BB962C8B-B14F-4D97-AF65-F5344CB8AC3E}">
        <p14:creationId xmlns:p14="http://schemas.microsoft.com/office/powerpoint/2010/main" val="1267666401"/>
      </p:ext>
    </p:extLst>
  </p:cSld>
  <p:clrMapOvr>
    <a:masterClrMapping/>
  </p:clrMapOvr>
  <p:transition spd="med">
    <p:pull/>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a:extLst>
              <a:ext uri="{FF2B5EF4-FFF2-40B4-BE49-F238E27FC236}">
                <a16:creationId xmlns:a16="http://schemas.microsoft.com/office/drawing/2014/main" xmlns="" id="{B689E6F4-DB60-464C-8559-8ACABF2D00A6}"/>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grpSp>
        <p:nvGrpSpPr>
          <p:cNvPr id="2" name="Group 1"/>
          <p:cNvGrpSpPr/>
          <p:nvPr/>
        </p:nvGrpSpPr>
        <p:grpSpPr>
          <a:xfrm>
            <a:off x="1337128" y="1187450"/>
            <a:ext cx="8899426" cy="4483100"/>
            <a:chOff x="1337128" y="1187450"/>
            <a:chExt cx="8899426" cy="4483100"/>
          </a:xfrm>
        </p:grpSpPr>
        <p:sp>
          <p:nvSpPr>
            <p:cNvPr id="8" name="Rectangle 7"/>
            <p:cNvSpPr/>
            <p:nvPr/>
          </p:nvSpPr>
          <p:spPr>
            <a:xfrm>
              <a:off x="1337482" y="1187450"/>
              <a:ext cx="8899072" cy="4483100"/>
            </a:xfrm>
            <a:prstGeom prst="rect">
              <a:avLst/>
            </a:prstGeom>
            <a:solidFill>
              <a:schemeClr val="tx1">
                <a:lumMod val="85000"/>
                <a:lumOff val="1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p:cNvSpPr/>
            <p:nvPr/>
          </p:nvSpPr>
          <p:spPr>
            <a:xfrm>
              <a:off x="1337128" y="1187450"/>
              <a:ext cx="123182" cy="44831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1" name="Rectangle 10"/>
          <p:cNvSpPr/>
          <p:nvPr/>
        </p:nvSpPr>
        <p:spPr>
          <a:xfrm>
            <a:off x="1929802" y="1805255"/>
            <a:ext cx="3829648" cy="1200329"/>
          </a:xfrm>
          <a:prstGeom prst="rect">
            <a:avLst/>
          </a:prstGeom>
        </p:spPr>
        <p:txBody>
          <a:bodyPr wrap="square">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4000" b="0" i="0" u="none" strike="noStrike" kern="1200" cap="none" spc="-150" normalizeH="0" baseline="0" noProof="0" dirty="0">
                <a:ln>
                  <a:noFill/>
                </a:ln>
                <a:solidFill>
                  <a:prstClr val="white"/>
                </a:solidFill>
                <a:effectLst/>
                <a:uLnTx/>
                <a:uFillTx/>
                <a:latin typeface="Montserrat" panose="00000500000000000000" pitchFamily="50" charset="0"/>
                <a:ea typeface="+mn-ea"/>
                <a:cs typeface="Segoe UI Light" panose="020B0502040204020203" pitchFamily="34" charset="0"/>
              </a:rPr>
              <a:t>Project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4000" b="0" i="0" u="none" strike="noStrike" kern="1200" cap="none" spc="-150" normalizeH="0" baseline="0" noProof="0" dirty="0">
                <a:ln>
                  <a:noFill/>
                </a:ln>
                <a:solidFill>
                  <a:prstClr val="white"/>
                </a:solidFill>
                <a:effectLst/>
                <a:uLnTx/>
                <a:uFillTx/>
                <a:latin typeface="Montserrat" panose="00000500000000000000" pitchFamily="50" charset="0"/>
                <a:ea typeface="+mn-ea"/>
                <a:cs typeface="Segoe UI Light" panose="020B0502040204020203" pitchFamily="34" charset="0"/>
              </a:rPr>
              <a:t>Application</a:t>
            </a:r>
          </a:p>
        </p:txBody>
      </p:sp>
      <p:sp>
        <p:nvSpPr>
          <p:cNvPr id="12" name="Rectangle 11"/>
          <p:cNvSpPr/>
          <p:nvPr/>
        </p:nvSpPr>
        <p:spPr>
          <a:xfrm>
            <a:off x="2069310" y="3235397"/>
            <a:ext cx="404015"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3" name="Group 12"/>
          <p:cNvGrpSpPr/>
          <p:nvPr/>
        </p:nvGrpSpPr>
        <p:grpSpPr>
          <a:xfrm>
            <a:off x="2040281" y="3704795"/>
            <a:ext cx="267609" cy="390096"/>
            <a:chOff x="5429367" y="4908078"/>
            <a:chExt cx="319088" cy="465138"/>
          </a:xfrm>
          <a:solidFill>
            <a:schemeClr val="accent1"/>
          </a:solidFill>
        </p:grpSpPr>
        <p:sp>
          <p:nvSpPr>
            <p:cNvPr id="14" name="AutoShape 97"/>
            <p:cNvSpPr>
              <a:spLocks/>
            </p:cNvSpPr>
            <p:nvPr/>
          </p:nvSpPr>
          <p:spPr bwMode="auto">
            <a:xfrm>
              <a:off x="5429367" y="4908078"/>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15" name="AutoShape 98"/>
            <p:cNvSpPr>
              <a:spLocks/>
            </p:cNvSpPr>
            <p:nvPr/>
          </p:nvSpPr>
          <p:spPr bwMode="auto">
            <a:xfrm>
              <a:off x="5559542" y="4951734"/>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16" name="AutoShape 99"/>
            <p:cNvSpPr>
              <a:spLocks/>
            </p:cNvSpPr>
            <p:nvPr/>
          </p:nvSpPr>
          <p:spPr bwMode="auto">
            <a:xfrm>
              <a:off x="5574623" y="5315272"/>
              <a:ext cx="285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grpSp>
      <p:grpSp>
        <p:nvGrpSpPr>
          <p:cNvPr id="17" name="Group 16"/>
          <p:cNvGrpSpPr/>
          <p:nvPr/>
        </p:nvGrpSpPr>
        <p:grpSpPr>
          <a:xfrm>
            <a:off x="5958697" y="3817362"/>
            <a:ext cx="390096" cy="365465"/>
            <a:chOff x="5368132" y="3540125"/>
            <a:chExt cx="465138" cy="435769"/>
          </a:xfrm>
          <a:solidFill>
            <a:schemeClr val="accent1"/>
          </a:solidFill>
        </p:grpSpPr>
        <p:sp>
          <p:nvSpPr>
            <p:cNvPr id="18"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19"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grpSp>
      <p:sp>
        <p:nvSpPr>
          <p:cNvPr id="20" name="Rectangle 19"/>
          <p:cNvSpPr/>
          <p:nvPr/>
        </p:nvSpPr>
        <p:spPr>
          <a:xfrm>
            <a:off x="1927431" y="4583128"/>
            <a:ext cx="3671372" cy="609398"/>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a:t>
            </a:r>
            <a:r>
              <a:rPr kumimoji="0" lang="id-ID" sz="14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Ut wisi enim ad minim veniam, </a:t>
            </a:r>
            <a:r>
              <a:rPr kumimoji="0" lang="id-ID" sz="1400" b="1" i="0" u="none" strike="noStrike" kern="120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rPr>
              <a:t>quis nostrud </a:t>
            </a:r>
            <a:r>
              <a:rPr kumimoji="0" lang="id-ID" sz="14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exerci tation ullamcorper suscipit</a:t>
            </a:r>
            <a:endParaRPr kumimoji="0" lang="en-US" sz="14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endParaRPr>
          </a:p>
        </p:txBody>
      </p:sp>
      <p:sp>
        <p:nvSpPr>
          <p:cNvPr id="21" name="Rectangle 20"/>
          <p:cNvSpPr/>
          <p:nvPr/>
        </p:nvSpPr>
        <p:spPr>
          <a:xfrm>
            <a:off x="1929401" y="4168317"/>
            <a:ext cx="2316236" cy="427425"/>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Mobile Apps</a:t>
            </a:r>
          </a:p>
        </p:txBody>
      </p:sp>
      <p:sp>
        <p:nvSpPr>
          <p:cNvPr id="22" name="Rectangle 21"/>
          <p:cNvSpPr/>
          <p:nvPr/>
        </p:nvSpPr>
        <p:spPr>
          <a:xfrm>
            <a:off x="5869891" y="4583128"/>
            <a:ext cx="3671372" cy="609398"/>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a:t>
            </a:r>
            <a:r>
              <a:rPr kumimoji="0" lang="id-ID" sz="14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Ut wisi enim ad minim veniam, </a:t>
            </a:r>
            <a:r>
              <a:rPr kumimoji="0" lang="id-ID" sz="1400" b="1" i="0" u="none" strike="noStrike" kern="120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rPr>
              <a:t>quis nostrud </a:t>
            </a:r>
            <a:r>
              <a:rPr kumimoji="0" lang="id-ID" sz="14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exerci tation ullamcorper suscipit</a:t>
            </a:r>
            <a:endParaRPr kumimoji="0" lang="en-US" sz="14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endParaRPr>
          </a:p>
        </p:txBody>
      </p:sp>
      <p:sp>
        <p:nvSpPr>
          <p:cNvPr id="23" name="Rectangle 22"/>
          <p:cNvSpPr/>
          <p:nvPr/>
        </p:nvSpPr>
        <p:spPr>
          <a:xfrm>
            <a:off x="5871861" y="4168317"/>
            <a:ext cx="2316236" cy="427425"/>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Desktop Apps</a:t>
            </a:r>
          </a:p>
        </p:txBody>
      </p:sp>
      <p:grpSp>
        <p:nvGrpSpPr>
          <p:cNvPr id="3" name="Group 2"/>
          <p:cNvGrpSpPr/>
          <p:nvPr/>
        </p:nvGrpSpPr>
        <p:grpSpPr>
          <a:xfrm>
            <a:off x="6966857" y="882650"/>
            <a:ext cx="3587750" cy="3587750"/>
            <a:chOff x="6966857" y="882650"/>
            <a:chExt cx="3587750" cy="3587750"/>
          </a:xfrm>
        </p:grpSpPr>
        <p:sp>
          <p:nvSpPr>
            <p:cNvPr id="10" name="Right Triangle 9"/>
            <p:cNvSpPr/>
            <p:nvPr/>
          </p:nvSpPr>
          <p:spPr>
            <a:xfrm rot="10800000">
              <a:off x="6966857" y="882650"/>
              <a:ext cx="3587750" cy="3587750"/>
            </a:xfrm>
            <a:prstGeom prst="rtTriangle">
              <a:avLst/>
            </a:prstGeom>
            <a:solidFill>
              <a:schemeClr val="accent1"/>
            </a:solidFill>
            <a:ln>
              <a:noFill/>
            </a:ln>
            <a:effectLst>
              <a:outerShdw blurRad="5842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4" name="Rectangle 23"/>
            <p:cNvSpPr/>
            <p:nvPr/>
          </p:nvSpPr>
          <p:spPr>
            <a:xfrm>
              <a:off x="8582025" y="1297097"/>
              <a:ext cx="1819002" cy="830997"/>
            </a:xfrm>
            <a:prstGeom prst="rect">
              <a:avLst/>
            </a:prstGeom>
          </p:spPr>
          <p:txBody>
            <a:bodyPr wrap="square">
              <a:spAutoFit/>
            </a:bodyPr>
            <a:lstStyle/>
            <a:p>
              <a:pPr marL="0" marR="0" lvl="0" indent="0" algn="r" defTabSz="914400" rtl="0" eaLnBrk="1" fontAlgn="auto" latinLnBrk="0" hangingPunct="1">
                <a:lnSpc>
                  <a:spcPct val="8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white"/>
                  </a:solidFill>
                  <a:effectLst/>
                  <a:uLnTx/>
                  <a:uFillTx/>
                  <a:latin typeface="Montserrat SemiBold" panose="00000700000000000000" pitchFamily="50" charset="0"/>
                  <a:ea typeface="+mn-ea"/>
                  <a:cs typeface="Segoe UI Light" panose="020B0502040204020203" pitchFamily="34" charset="0"/>
                </a:rPr>
                <a:t>2017</a:t>
              </a:r>
            </a:p>
          </p:txBody>
        </p:sp>
      </p:grpSp>
    </p:spTree>
    <p:extLst>
      <p:ext uri="{BB962C8B-B14F-4D97-AF65-F5344CB8AC3E}">
        <p14:creationId xmlns:p14="http://schemas.microsoft.com/office/powerpoint/2010/main" val="146325767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a:extLst>
              <a:ext uri="{FF2B5EF4-FFF2-40B4-BE49-F238E27FC236}">
                <a16:creationId xmlns:a16="http://schemas.microsoft.com/office/drawing/2014/main" xmlns="" id="{3584F8D0-8C25-445F-BBDD-F58C041F31B9}"/>
              </a:ext>
            </a:extLst>
          </p:cNvPr>
          <p:cNvPicPr>
            <a:picLocks noGrp="1" noChangeAspect="1"/>
          </p:cNvPicPr>
          <p:nvPr>
            <p:ph type="pic" sz="quarter" idx="10"/>
          </p:nvPr>
        </p:nvPicPr>
        <p:blipFill rotWithShape="1">
          <a:blip r:embed="rId2" cstate="email">
            <a:extLst>
              <a:ext uri="{28A0092B-C50C-407E-A947-70E740481C1C}">
                <a14:useLocalDpi xmlns:a14="http://schemas.microsoft.com/office/drawing/2010/main"/>
              </a:ext>
            </a:extLst>
          </a:blip>
          <a:srcRect/>
          <a:stretch/>
        </p:blipFill>
        <p:spPr>
          <a:xfrm>
            <a:off x="0" y="0"/>
            <a:ext cx="7518400" cy="6858000"/>
          </a:xfrm>
        </p:spPr>
      </p:pic>
      <p:sp>
        <p:nvSpPr>
          <p:cNvPr id="14" name="Rectangle 13"/>
          <p:cNvSpPr/>
          <p:nvPr/>
        </p:nvSpPr>
        <p:spPr>
          <a:xfrm>
            <a:off x="7854065" y="1490008"/>
            <a:ext cx="3496106" cy="1754326"/>
          </a:xfrm>
          <a:prstGeom prst="rect">
            <a:avLst/>
          </a:prstGeom>
        </p:spPr>
        <p:txBody>
          <a:bodyPr wrap="square">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4000" b="0" i="0" u="none" strike="noStrike" kern="1200" cap="none" spc="-150" normalizeH="0" baseline="0" noProof="0" dirty="0">
                <a:ln>
                  <a:noFill/>
                </a:ln>
                <a:solidFill>
                  <a:prstClr val="white"/>
                </a:solidFill>
                <a:effectLst/>
                <a:uLnTx/>
                <a:uFillTx/>
                <a:latin typeface="Montserrat" panose="00000500000000000000" pitchFamily="50" charset="0"/>
                <a:ea typeface="+mn-ea"/>
                <a:cs typeface="Segoe UI Light" panose="020B0502040204020203" pitchFamily="34" charset="0"/>
              </a:rPr>
              <a:t>Amazing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4000" b="0" i="0" u="none" strike="noStrike" kern="1200" cap="none" spc="-150" normalizeH="0" baseline="0" noProof="0" dirty="0">
                <a:ln>
                  <a:noFill/>
                </a:ln>
                <a:solidFill>
                  <a:prstClr val="white"/>
                </a:solidFill>
                <a:effectLst/>
                <a:uLnTx/>
                <a:uFillTx/>
                <a:latin typeface="Montserrat" panose="00000500000000000000" pitchFamily="50" charset="0"/>
                <a:ea typeface="+mn-ea"/>
                <a:cs typeface="Segoe UI Light" panose="020B0502040204020203" pitchFamily="34" charset="0"/>
              </a:rPr>
              <a:t>Project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4000" b="0" i="0" u="none" strike="noStrike" kern="1200" cap="none" spc="-150" normalizeH="0" baseline="0" noProof="0" dirty="0">
                <a:ln>
                  <a:noFill/>
                </a:ln>
                <a:solidFill>
                  <a:prstClr val="white"/>
                </a:solidFill>
                <a:effectLst/>
                <a:uLnTx/>
                <a:uFillTx/>
                <a:latin typeface="Montserrat" panose="00000500000000000000" pitchFamily="50" charset="0"/>
                <a:ea typeface="+mn-ea"/>
                <a:cs typeface="Segoe UI Light" panose="020B0502040204020203" pitchFamily="34" charset="0"/>
              </a:rPr>
              <a:t>Equipment</a:t>
            </a:r>
          </a:p>
        </p:txBody>
      </p:sp>
      <p:sp>
        <p:nvSpPr>
          <p:cNvPr id="15" name="Rectangle 14"/>
          <p:cNvSpPr/>
          <p:nvPr/>
        </p:nvSpPr>
        <p:spPr>
          <a:xfrm>
            <a:off x="7993573" y="3534322"/>
            <a:ext cx="514350" cy="571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p:cNvSpPr/>
          <p:nvPr/>
        </p:nvSpPr>
        <p:spPr>
          <a:xfrm>
            <a:off x="7854065" y="4092644"/>
            <a:ext cx="2948577" cy="1421928"/>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id-ID" sz="1600" b="1"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Ut wisi enim ad minim veniam</a:t>
            </a:r>
            <a:r>
              <a:rPr kumimoji="0" lang="id-ID" sz="14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 quis nostrud exerci tation ullamcorper suscipit lobortis nisl ut aliquip ex ea commodo consequat. Lorem ipsum dolor</a:t>
            </a:r>
            <a:r>
              <a:rPr kumimoji="0" lang="en-US" sz="14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a:t>
            </a:r>
          </a:p>
        </p:txBody>
      </p:sp>
      <p:grpSp>
        <p:nvGrpSpPr>
          <p:cNvPr id="2" name="Group 1"/>
          <p:cNvGrpSpPr/>
          <p:nvPr/>
        </p:nvGrpSpPr>
        <p:grpSpPr>
          <a:xfrm>
            <a:off x="0" y="0"/>
            <a:ext cx="2271990" cy="2235200"/>
            <a:chOff x="0" y="0"/>
            <a:chExt cx="2271990" cy="2235200"/>
          </a:xfrm>
        </p:grpSpPr>
        <p:sp>
          <p:nvSpPr>
            <p:cNvPr id="17" name="Rectangle 16"/>
            <p:cNvSpPr/>
            <p:nvPr/>
          </p:nvSpPr>
          <p:spPr>
            <a:xfrm>
              <a:off x="0" y="0"/>
              <a:ext cx="2235200" cy="2235200"/>
            </a:xfrm>
            <a:prstGeom prst="rect">
              <a:avLst/>
            </a:prstGeom>
            <a:solidFill>
              <a:schemeClr val="accent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p:cNvSpPr/>
            <p:nvPr/>
          </p:nvSpPr>
          <p:spPr>
            <a:xfrm>
              <a:off x="87085" y="300311"/>
              <a:ext cx="2061029" cy="1126527"/>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6000" b="1" i="0" u="none" strike="noStrike" kern="1200" cap="none" spc="0" normalizeH="0" baseline="30000" noProof="0" dirty="0">
                  <a:ln>
                    <a:noFill/>
                  </a:ln>
                  <a:solidFill>
                    <a:prstClr val="white"/>
                  </a:solidFill>
                  <a:effectLst/>
                  <a:uLnTx/>
                  <a:uFillTx/>
                  <a:latin typeface="Montserrat" panose="00000500000000000000" pitchFamily="50" charset="0"/>
                  <a:ea typeface="+mn-ea"/>
                  <a:cs typeface="Segoe UI Light" panose="020B0502040204020203" pitchFamily="34" charset="0"/>
                </a:rPr>
                <a:t>$</a:t>
              </a:r>
              <a:r>
                <a:rPr kumimoji="0" lang="en-US" sz="6000" b="1" i="0" u="none" strike="noStrike" kern="1200" cap="none" spc="0" normalizeH="0" baseline="0" noProof="0" dirty="0">
                  <a:ln>
                    <a:noFill/>
                  </a:ln>
                  <a:solidFill>
                    <a:prstClr val="white"/>
                  </a:solidFill>
                  <a:effectLst/>
                  <a:uLnTx/>
                  <a:uFillTx/>
                  <a:latin typeface="Montserrat" panose="00000500000000000000" pitchFamily="50" charset="0"/>
                  <a:ea typeface="+mn-ea"/>
                  <a:cs typeface="Segoe UI Light" panose="020B0502040204020203" pitchFamily="34" charset="0"/>
                </a:rPr>
                <a:t>92</a:t>
              </a:r>
              <a:r>
                <a:rPr kumimoji="0" lang="en-US" sz="3200" b="1" i="0" u="none" strike="noStrike" kern="1200" cap="none" spc="0" normalizeH="0" baseline="0" noProof="0" dirty="0">
                  <a:ln>
                    <a:noFill/>
                  </a:ln>
                  <a:solidFill>
                    <a:prstClr val="white"/>
                  </a:solidFill>
                  <a:effectLst/>
                  <a:uLnTx/>
                  <a:uFillTx/>
                  <a:latin typeface="Montserrat" panose="00000500000000000000" pitchFamily="50" charset="0"/>
                  <a:ea typeface="+mn-ea"/>
                  <a:cs typeface="Segoe UI Light" panose="020B0502040204020203" pitchFamily="34" charset="0"/>
                </a:rPr>
                <a:t>k</a:t>
              </a:r>
              <a:endParaRPr kumimoji="0" lang="en-US" sz="6000" b="1" i="0" u="none" strike="noStrike" kern="1200" cap="none" spc="0" normalizeH="0" baseline="0" noProof="0" dirty="0">
                <a:ln>
                  <a:noFill/>
                </a:ln>
                <a:solidFill>
                  <a:prstClr val="white"/>
                </a:solidFill>
                <a:effectLst/>
                <a:uLnTx/>
                <a:uFillTx/>
                <a:latin typeface="Montserrat" panose="00000500000000000000" pitchFamily="50" charset="0"/>
                <a:ea typeface="+mn-ea"/>
                <a:cs typeface="Segoe UI Light" panose="020B0502040204020203" pitchFamily="34" charset="0"/>
              </a:endParaRPr>
            </a:p>
          </p:txBody>
        </p:sp>
        <p:sp>
          <p:nvSpPr>
            <p:cNvPr id="20" name="Rectangle 19"/>
            <p:cNvSpPr/>
            <p:nvPr/>
          </p:nvSpPr>
          <p:spPr>
            <a:xfrm>
              <a:off x="23285" y="1259851"/>
              <a:ext cx="2248705" cy="535531"/>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id-ID" sz="12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Ut wisi enim ad minim veniam, </a:t>
              </a:r>
              <a:r>
                <a:rPr kumimoji="0" lang="id-ID" sz="1200" b="1" i="0" u="none" strike="noStrike" kern="120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rPr>
                <a:t>quis nostrud</a:t>
              </a:r>
              <a:endParaRPr kumimoji="0" lang="en-US" sz="12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endParaRPr>
            </a:p>
          </p:txBody>
        </p:sp>
      </p:grpSp>
      <p:grpSp>
        <p:nvGrpSpPr>
          <p:cNvPr id="3" name="Group 2"/>
          <p:cNvGrpSpPr/>
          <p:nvPr/>
        </p:nvGrpSpPr>
        <p:grpSpPr>
          <a:xfrm>
            <a:off x="2235200" y="2235200"/>
            <a:ext cx="2235200" cy="2235200"/>
            <a:chOff x="2235200" y="2235200"/>
            <a:chExt cx="2235200" cy="2235200"/>
          </a:xfrm>
        </p:grpSpPr>
        <p:sp>
          <p:nvSpPr>
            <p:cNvPr id="18" name="Rectangle 17"/>
            <p:cNvSpPr/>
            <p:nvPr/>
          </p:nvSpPr>
          <p:spPr>
            <a:xfrm>
              <a:off x="2235200" y="2235200"/>
              <a:ext cx="2235200" cy="2235200"/>
            </a:xfrm>
            <a:prstGeom prst="rect">
              <a:avLst/>
            </a:prstGeom>
            <a:solidFill>
              <a:schemeClr val="tx1">
                <a:lumMod val="85000"/>
                <a:lumOff val="15000"/>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1" name="Group 20"/>
            <p:cNvGrpSpPr/>
            <p:nvPr/>
          </p:nvGrpSpPr>
          <p:grpSpPr>
            <a:xfrm>
              <a:off x="3011088" y="2505908"/>
              <a:ext cx="683423" cy="574961"/>
              <a:chOff x="5356342" y="3093565"/>
              <a:chExt cx="465138" cy="391319"/>
            </a:xfrm>
            <a:solidFill>
              <a:schemeClr val="bg1"/>
            </a:solidFill>
          </p:grpSpPr>
          <p:sp>
            <p:nvSpPr>
              <p:cNvPr id="22" name="AutoShape 120"/>
              <p:cNvSpPr>
                <a:spLocks/>
              </p:cNvSpPr>
              <p:nvPr/>
            </p:nvSpPr>
            <p:spPr bwMode="auto">
              <a:xfrm>
                <a:off x="5473023" y="319516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23" name="AutoShape 121"/>
              <p:cNvSpPr>
                <a:spLocks/>
              </p:cNvSpPr>
              <p:nvPr/>
            </p:nvSpPr>
            <p:spPr bwMode="auto">
              <a:xfrm>
                <a:off x="5530967" y="325310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24" name="AutoShape 122"/>
              <p:cNvSpPr>
                <a:spLocks/>
              </p:cNvSpPr>
              <p:nvPr/>
            </p:nvSpPr>
            <p:spPr bwMode="auto">
              <a:xfrm>
                <a:off x="5356342" y="309356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grpSp>
        <p:sp>
          <p:nvSpPr>
            <p:cNvPr id="25" name="Rectangle 24"/>
            <p:cNvSpPr/>
            <p:nvPr/>
          </p:nvSpPr>
          <p:spPr>
            <a:xfrm>
              <a:off x="2270020" y="3529971"/>
              <a:ext cx="2200380" cy="514949"/>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a:t>
              </a:r>
              <a:r>
                <a:rPr kumimoji="0" lang="id-ID" sz="12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Ut wisi enim ad minim veniam, </a:t>
              </a:r>
              <a:r>
                <a:rPr kumimoji="0" lang="id-ID" sz="1200" b="1" i="0" u="none" strike="noStrike" kern="120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rPr>
                <a:t>quis nostrud </a:t>
              </a:r>
              <a:r>
                <a:rPr kumimoji="0" lang="id-ID" sz="12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exerci tation</a:t>
              </a:r>
              <a:endParaRPr kumimoji="0" lang="en-US" sz="12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endParaRPr>
            </a:p>
          </p:txBody>
        </p:sp>
        <p:sp>
          <p:nvSpPr>
            <p:cNvPr id="26" name="Rectangle 25"/>
            <p:cNvSpPr/>
            <p:nvPr/>
          </p:nvSpPr>
          <p:spPr>
            <a:xfrm>
              <a:off x="2235200" y="3138730"/>
              <a:ext cx="2235200" cy="427425"/>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Photography</a:t>
              </a:r>
            </a:p>
          </p:txBody>
        </p:sp>
      </p:grpSp>
    </p:spTree>
    <p:extLst>
      <p:ext uri="{BB962C8B-B14F-4D97-AF65-F5344CB8AC3E}">
        <p14:creationId xmlns:p14="http://schemas.microsoft.com/office/powerpoint/2010/main" val="231485537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a:xfrm>
            <a:off x="978667" y="2026621"/>
            <a:ext cx="4507733" cy="1514865"/>
          </a:xfrm>
        </p:spPr>
        <p:txBody>
          <a:bodyPr/>
          <a:lstStyle/>
          <a:p>
            <a:r>
              <a:rPr lang="en-US" dirty="0"/>
              <a:t>Creative</a:t>
            </a:r>
            <a:br>
              <a:rPr lang="en-US" dirty="0"/>
            </a:br>
            <a:r>
              <a:rPr lang="en-US" dirty="0"/>
              <a:t>Placeholder</a:t>
            </a:r>
          </a:p>
        </p:txBody>
      </p:sp>
      <p:sp>
        <p:nvSpPr>
          <p:cNvPr id="19" name="Rectangle 18"/>
          <p:cNvSpPr/>
          <p:nvPr/>
        </p:nvSpPr>
        <p:spPr>
          <a:xfrm>
            <a:off x="1112935" y="3411806"/>
            <a:ext cx="514350" cy="571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978667" y="3882198"/>
            <a:ext cx="4652876" cy="1606594"/>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id-ID" sz="1800" b="1" i="0" u="none" strike="noStrike" kern="1200" cap="none" spc="0" normalizeH="0" baseline="0" noProof="0" dirty="0">
                <a:ln>
                  <a:noFill/>
                </a:ln>
                <a:solidFill>
                  <a:prstClr val="black">
                    <a:lumMod val="75000"/>
                    <a:lumOff val="25000"/>
                  </a:prstClr>
                </a:solidFill>
                <a:effectLst/>
                <a:uLnTx/>
                <a:uFillTx/>
                <a:latin typeface="Segoe UI Light" panose="020B0502040204020203" pitchFamily="34" charset="0"/>
                <a:ea typeface="+mn-ea"/>
                <a:cs typeface="Segoe UI Light" panose="020B0502040204020203" pitchFamily="34" charset="0"/>
              </a:rPr>
              <a:t>Ut wisi enim ad minim veniam</a:t>
            </a:r>
            <a:r>
              <a:rPr kumimoji="0" lang="id-ID" sz="16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 quis nostrud exerci tation ullamcorper suscipit lobortis nisl ut aliquip ex ea commodo consequat. Lorem ipsum dolor sit amet, consectetuer adipiscing elit, sed diam nonummy nibh euismod. </a:t>
            </a:r>
            <a:endParaRPr kumimoji="0" lang="en-US" sz="16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endParaRPr>
          </a:p>
        </p:txBody>
      </p:sp>
      <p:pic>
        <p:nvPicPr>
          <p:cNvPr id="4" name="图片占位符 3">
            <a:extLst>
              <a:ext uri="{FF2B5EF4-FFF2-40B4-BE49-F238E27FC236}">
                <a16:creationId xmlns:a16="http://schemas.microsoft.com/office/drawing/2014/main" xmlns="" id="{0D3EF0C1-9BBA-4AC7-9A4F-D540739F1EEE}"/>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407022722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a:extLst>
              <a:ext uri="{FF2B5EF4-FFF2-40B4-BE49-F238E27FC236}">
                <a16:creationId xmlns:a16="http://schemas.microsoft.com/office/drawing/2014/main" xmlns="" id="{D92BE8C8-0383-46E3-9E9E-29F6583CE34F}"/>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sp>
        <p:nvSpPr>
          <p:cNvPr id="7" name="Title 6"/>
          <p:cNvSpPr>
            <a:spLocks noGrp="1"/>
          </p:cNvSpPr>
          <p:nvPr>
            <p:ph type="title"/>
          </p:nvPr>
        </p:nvSpPr>
        <p:spPr>
          <a:xfrm>
            <a:off x="978667" y="1429721"/>
            <a:ext cx="4380733" cy="1453179"/>
          </a:xfrm>
        </p:spPr>
        <p:txBody>
          <a:bodyPr/>
          <a:lstStyle/>
          <a:p>
            <a:r>
              <a:rPr lang="en-US" dirty="0"/>
              <a:t>Creative</a:t>
            </a:r>
            <a:br>
              <a:rPr lang="en-US" dirty="0"/>
            </a:br>
            <a:r>
              <a:rPr lang="en-US" dirty="0"/>
              <a:t>Placeholder</a:t>
            </a:r>
          </a:p>
        </p:txBody>
      </p:sp>
      <p:sp>
        <p:nvSpPr>
          <p:cNvPr id="10" name="Rectangle 9"/>
          <p:cNvSpPr/>
          <p:nvPr/>
        </p:nvSpPr>
        <p:spPr>
          <a:xfrm>
            <a:off x="1112935" y="2825750"/>
            <a:ext cx="514350" cy="571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p:cNvSpPr/>
          <p:nvPr/>
        </p:nvSpPr>
        <p:spPr>
          <a:xfrm>
            <a:off x="978667" y="3136856"/>
            <a:ext cx="4652876" cy="1606594"/>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id-ID" sz="1800" b="1" i="0" u="none" strike="noStrike" kern="1200" cap="none" spc="0" normalizeH="0" baseline="0" noProof="0" dirty="0">
                <a:ln>
                  <a:noFill/>
                </a:ln>
                <a:solidFill>
                  <a:prstClr val="black">
                    <a:lumMod val="75000"/>
                    <a:lumOff val="25000"/>
                  </a:prstClr>
                </a:solidFill>
                <a:effectLst/>
                <a:uLnTx/>
                <a:uFillTx/>
                <a:latin typeface="Segoe UI Light" panose="020B0502040204020203" pitchFamily="34" charset="0"/>
                <a:ea typeface="+mn-ea"/>
                <a:cs typeface="Segoe UI Light" panose="020B0502040204020203" pitchFamily="34" charset="0"/>
              </a:rPr>
              <a:t>Ut wisi enim ad minim veniam</a:t>
            </a:r>
            <a:r>
              <a:rPr kumimoji="0" lang="id-ID" sz="16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 quis nostrud exerci tation ullamcorper suscipit lobortis nisl ut aliquip ex ea commodo consequat. Lorem ipsum dolor sit amet, consectetuer adipiscing elit, sed diam nonummy nibh euismod. </a:t>
            </a:r>
            <a:endParaRPr kumimoji="0" lang="en-US" sz="16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endParaRPr>
          </a:p>
        </p:txBody>
      </p:sp>
      <p:sp>
        <p:nvSpPr>
          <p:cNvPr id="12" name="Diamond 11"/>
          <p:cNvSpPr/>
          <p:nvPr/>
        </p:nvSpPr>
        <p:spPr>
          <a:xfrm>
            <a:off x="7072313" y="1711642"/>
            <a:ext cx="3428684" cy="3428684"/>
          </a:xfrm>
          <a:prstGeom prst="diamond">
            <a:avLst/>
          </a:prstGeom>
          <a:solidFill>
            <a:schemeClr val="accent1"/>
          </a:solidFill>
          <a:ln>
            <a:noFill/>
          </a:ln>
          <a:effectLst>
            <a:outerShdw blurRad="482600" sx="103000" sy="103000" algn="c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3" name="Group 12"/>
          <p:cNvGrpSpPr/>
          <p:nvPr/>
        </p:nvGrpSpPr>
        <p:grpSpPr>
          <a:xfrm>
            <a:off x="8423334" y="2695123"/>
            <a:ext cx="739658" cy="692956"/>
            <a:chOff x="5368132" y="3540125"/>
            <a:chExt cx="465138" cy="435769"/>
          </a:xfrm>
          <a:solidFill>
            <a:schemeClr val="bg1"/>
          </a:solidFill>
        </p:grpSpPr>
        <p:sp>
          <p:nvSpPr>
            <p:cNvPr id="14"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15"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grpSp>
      <p:grpSp>
        <p:nvGrpSpPr>
          <p:cNvPr id="2" name="Group 1"/>
          <p:cNvGrpSpPr/>
          <p:nvPr/>
        </p:nvGrpSpPr>
        <p:grpSpPr>
          <a:xfrm>
            <a:off x="7668150" y="3388079"/>
            <a:ext cx="2257460" cy="658410"/>
            <a:chOff x="7668150" y="3388079"/>
            <a:chExt cx="2257460" cy="658410"/>
          </a:xfrm>
        </p:grpSpPr>
        <p:sp>
          <p:nvSpPr>
            <p:cNvPr id="16" name="Rectangle 15"/>
            <p:cNvSpPr/>
            <p:nvPr/>
          </p:nvSpPr>
          <p:spPr>
            <a:xfrm>
              <a:off x="7668150" y="3695624"/>
              <a:ext cx="2244044" cy="350865"/>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a:t>
              </a:r>
              <a:r>
                <a:rPr kumimoji="0" lang="id-ID" sz="14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Ut wisi enim ad minim</a:t>
              </a:r>
              <a:endParaRPr kumimoji="0" lang="en-US" sz="14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endParaRPr>
            </a:p>
          </p:txBody>
        </p:sp>
        <p:sp>
          <p:nvSpPr>
            <p:cNvPr id="17" name="Rectangle 16"/>
            <p:cNvSpPr/>
            <p:nvPr/>
          </p:nvSpPr>
          <p:spPr>
            <a:xfrm>
              <a:off x="7690410" y="3388079"/>
              <a:ext cx="2235200" cy="427425"/>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IT Business</a:t>
              </a:r>
            </a:p>
          </p:txBody>
        </p:sp>
      </p:grpSp>
    </p:spTree>
    <p:extLst>
      <p:ext uri="{BB962C8B-B14F-4D97-AF65-F5344CB8AC3E}">
        <p14:creationId xmlns:p14="http://schemas.microsoft.com/office/powerpoint/2010/main" val="112383164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p:cNvSpPr>
            <a:spLocks noGrp="1"/>
          </p:cNvSpPr>
          <p:nvPr>
            <p:ph type="title"/>
          </p:nvPr>
        </p:nvSpPr>
        <p:spPr>
          <a:xfrm>
            <a:off x="978667" y="1429721"/>
            <a:ext cx="4304533" cy="1327993"/>
          </a:xfrm>
        </p:spPr>
        <p:txBody>
          <a:bodyPr/>
          <a:lstStyle/>
          <a:p>
            <a:r>
              <a:rPr lang="en-US" dirty="0"/>
              <a:t>Creative</a:t>
            </a:r>
            <a:br>
              <a:rPr lang="en-US" dirty="0"/>
            </a:br>
            <a:r>
              <a:rPr lang="en-US" dirty="0"/>
              <a:t>Placeholder</a:t>
            </a:r>
          </a:p>
        </p:txBody>
      </p:sp>
      <p:sp>
        <p:nvSpPr>
          <p:cNvPr id="26" name="Rectangle 25"/>
          <p:cNvSpPr/>
          <p:nvPr/>
        </p:nvSpPr>
        <p:spPr>
          <a:xfrm>
            <a:off x="1112935" y="2825750"/>
            <a:ext cx="514350" cy="571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 4"/>
          <p:cNvGrpSpPr/>
          <p:nvPr/>
        </p:nvGrpSpPr>
        <p:grpSpPr>
          <a:xfrm>
            <a:off x="1674573" y="3183090"/>
            <a:ext cx="3390913" cy="872209"/>
            <a:chOff x="1674573" y="3183090"/>
            <a:chExt cx="3390913" cy="872209"/>
          </a:xfrm>
        </p:grpSpPr>
        <p:sp>
          <p:nvSpPr>
            <p:cNvPr id="29" name="Rectangle 28"/>
            <p:cNvSpPr/>
            <p:nvPr/>
          </p:nvSpPr>
          <p:spPr>
            <a:xfrm>
              <a:off x="1679799" y="3519768"/>
              <a:ext cx="3385687" cy="535531"/>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id-ID" sz="12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quis nostrud exerci tation ullamcorper suscipit lobortis nisl ut aliquip ex ea commodo consequat. </a:t>
              </a:r>
              <a:endParaRPr kumimoji="0" lang="en-US" sz="12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endParaRPr>
            </a:p>
          </p:txBody>
        </p:sp>
        <p:sp>
          <p:nvSpPr>
            <p:cNvPr id="30" name="Rectangle 29"/>
            <p:cNvSpPr/>
            <p:nvPr/>
          </p:nvSpPr>
          <p:spPr>
            <a:xfrm>
              <a:off x="1674573" y="3183090"/>
              <a:ext cx="2653321" cy="387798"/>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lumMod val="75000"/>
                      <a:lumOff val="25000"/>
                    </a:prstClr>
                  </a:solidFill>
                  <a:effectLst/>
                  <a:uLnTx/>
                  <a:uFillTx/>
                  <a:latin typeface="Montserrat Light" panose="00000400000000000000" pitchFamily="50" charset="0"/>
                  <a:ea typeface="+mn-ea"/>
                  <a:cs typeface="Segoe UI Light" panose="020B0502040204020203" pitchFamily="34" charset="0"/>
                </a:rPr>
                <a:t>Recording Equipment</a:t>
              </a:r>
              <a:endParaRPr kumimoji="0" lang="en-US" sz="1600" b="0" i="0" u="none" strike="noStrike" kern="1200" cap="none" spc="0" normalizeH="0" baseline="0" noProof="0" dirty="0">
                <a:ln>
                  <a:noFill/>
                </a:ln>
                <a:solidFill>
                  <a:prstClr val="white">
                    <a:lumMod val="65000"/>
                  </a:prstClr>
                </a:solidFill>
                <a:effectLst/>
                <a:uLnTx/>
                <a:uFillTx/>
                <a:latin typeface="Montserrat Light" panose="00000400000000000000" pitchFamily="50" charset="0"/>
                <a:ea typeface="+mn-ea"/>
                <a:cs typeface="Segoe UI Light" panose="020B0502040204020203" pitchFamily="34" charset="0"/>
              </a:endParaRPr>
            </a:p>
          </p:txBody>
        </p:sp>
      </p:grpSp>
      <p:grpSp>
        <p:nvGrpSpPr>
          <p:cNvPr id="6" name="Group 5"/>
          <p:cNvGrpSpPr/>
          <p:nvPr/>
        </p:nvGrpSpPr>
        <p:grpSpPr>
          <a:xfrm>
            <a:off x="1674573" y="4214028"/>
            <a:ext cx="4452784" cy="872209"/>
            <a:chOff x="1674573" y="4214028"/>
            <a:chExt cx="4452784" cy="872209"/>
          </a:xfrm>
        </p:grpSpPr>
        <p:sp>
          <p:nvSpPr>
            <p:cNvPr id="32" name="Rectangle 31"/>
            <p:cNvSpPr/>
            <p:nvPr/>
          </p:nvSpPr>
          <p:spPr>
            <a:xfrm>
              <a:off x="1679798" y="4550706"/>
              <a:ext cx="4447559" cy="535531"/>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id-ID" sz="12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quis nostrud exerci tation ullamcorper suscipit lobortis nisl ut aliquip ex ea commodo consequat. </a:t>
              </a:r>
              <a:endParaRPr kumimoji="0" lang="en-US" sz="12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endParaRPr>
            </a:p>
          </p:txBody>
        </p:sp>
        <p:sp>
          <p:nvSpPr>
            <p:cNvPr id="33" name="Rectangle 32"/>
            <p:cNvSpPr/>
            <p:nvPr/>
          </p:nvSpPr>
          <p:spPr>
            <a:xfrm>
              <a:off x="1674573" y="4214028"/>
              <a:ext cx="2208429" cy="368114"/>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lumMod val="75000"/>
                      <a:lumOff val="25000"/>
                    </a:prstClr>
                  </a:solidFill>
                  <a:effectLst/>
                  <a:uLnTx/>
                  <a:uFillTx/>
                  <a:latin typeface="Montserrat Light" panose="00000400000000000000" pitchFamily="50" charset="0"/>
                  <a:ea typeface="+mn-ea"/>
                  <a:cs typeface="Segoe UI Light" panose="020B0502040204020203" pitchFamily="34" charset="0"/>
                </a:rPr>
                <a:t>Photography</a:t>
              </a:r>
              <a:endParaRPr kumimoji="0" lang="en-US" sz="1600" b="0" i="0" u="none" strike="noStrike" kern="1200" cap="none" spc="0" normalizeH="0" baseline="0" noProof="0" dirty="0">
                <a:ln>
                  <a:noFill/>
                </a:ln>
                <a:solidFill>
                  <a:prstClr val="white">
                    <a:lumMod val="65000"/>
                  </a:prstClr>
                </a:solidFill>
                <a:effectLst/>
                <a:uLnTx/>
                <a:uFillTx/>
                <a:latin typeface="Montserrat Light" panose="00000400000000000000" pitchFamily="50" charset="0"/>
                <a:ea typeface="+mn-ea"/>
                <a:cs typeface="Segoe UI Light" panose="020B0502040204020203" pitchFamily="34" charset="0"/>
              </a:endParaRPr>
            </a:p>
          </p:txBody>
        </p:sp>
      </p:grpSp>
      <p:grpSp>
        <p:nvGrpSpPr>
          <p:cNvPr id="7" name="Group 6"/>
          <p:cNvGrpSpPr/>
          <p:nvPr/>
        </p:nvGrpSpPr>
        <p:grpSpPr>
          <a:xfrm>
            <a:off x="1674573" y="5213530"/>
            <a:ext cx="5379370" cy="872209"/>
            <a:chOff x="1674573" y="5213530"/>
            <a:chExt cx="5379370" cy="872209"/>
          </a:xfrm>
        </p:grpSpPr>
        <p:sp>
          <p:nvSpPr>
            <p:cNvPr id="35" name="Rectangle 34"/>
            <p:cNvSpPr/>
            <p:nvPr/>
          </p:nvSpPr>
          <p:spPr>
            <a:xfrm>
              <a:off x="1679799" y="5550208"/>
              <a:ext cx="5374144" cy="535531"/>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id-ID" sz="12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rPr>
                <a:t>quis nostrud exerci tation ullamcorper suscipit lobortis nisl ut aliquip ex ea commodo consequat. </a:t>
              </a:r>
              <a:endParaRPr kumimoji="0" lang="en-US" sz="1200" b="0" i="0" u="none" strike="noStrike" kern="1200" cap="none" spc="0" normalizeH="0" baseline="0" noProof="0" dirty="0">
                <a:ln>
                  <a:noFill/>
                </a:ln>
                <a:solidFill>
                  <a:prstClr val="white">
                    <a:lumMod val="65000"/>
                  </a:prstClr>
                </a:solidFill>
                <a:effectLst/>
                <a:uLnTx/>
                <a:uFillTx/>
                <a:latin typeface="Segoe UI Light" panose="020B0502040204020203" pitchFamily="34" charset="0"/>
                <a:ea typeface="+mn-ea"/>
                <a:cs typeface="Segoe UI Light" panose="020B0502040204020203" pitchFamily="34" charset="0"/>
              </a:endParaRPr>
            </a:p>
          </p:txBody>
        </p:sp>
        <p:sp>
          <p:nvSpPr>
            <p:cNvPr id="36" name="Rectangle 35"/>
            <p:cNvSpPr/>
            <p:nvPr/>
          </p:nvSpPr>
          <p:spPr>
            <a:xfrm>
              <a:off x="1674573" y="5213530"/>
              <a:ext cx="2208429" cy="368114"/>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lumMod val="75000"/>
                      <a:lumOff val="25000"/>
                    </a:prstClr>
                  </a:solidFill>
                  <a:effectLst/>
                  <a:uLnTx/>
                  <a:uFillTx/>
                  <a:latin typeface="Montserrat Light" panose="00000400000000000000" pitchFamily="50" charset="0"/>
                  <a:ea typeface="+mn-ea"/>
                  <a:cs typeface="Segoe UI Light" panose="020B0502040204020203" pitchFamily="34" charset="0"/>
                </a:rPr>
                <a:t>Post Processing</a:t>
              </a:r>
              <a:endParaRPr kumimoji="0" lang="en-US" sz="1600" b="0" i="0" u="none" strike="noStrike" kern="1200" cap="none" spc="0" normalizeH="0" baseline="0" noProof="0" dirty="0">
                <a:ln>
                  <a:noFill/>
                </a:ln>
                <a:solidFill>
                  <a:prstClr val="white">
                    <a:lumMod val="65000"/>
                  </a:prstClr>
                </a:solidFill>
                <a:effectLst/>
                <a:uLnTx/>
                <a:uFillTx/>
                <a:latin typeface="Montserrat Light" panose="00000400000000000000" pitchFamily="50" charset="0"/>
                <a:ea typeface="+mn-ea"/>
                <a:cs typeface="Segoe UI Light" panose="020B0502040204020203" pitchFamily="34" charset="0"/>
              </a:endParaRPr>
            </a:p>
          </p:txBody>
        </p:sp>
      </p:grpSp>
      <p:grpSp>
        <p:nvGrpSpPr>
          <p:cNvPr id="4" name="Group 3"/>
          <p:cNvGrpSpPr/>
          <p:nvPr/>
        </p:nvGrpSpPr>
        <p:grpSpPr>
          <a:xfrm>
            <a:off x="1103073" y="5213530"/>
            <a:ext cx="514350" cy="514350"/>
            <a:chOff x="1103073" y="5213530"/>
            <a:chExt cx="514350" cy="514350"/>
          </a:xfrm>
        </p:grpSpPr>
        <p:sp>
          <p:nvSpPr>
            <p:cNvPr id="34" name="Oval 33"/>
            <p:cNvSpPr/>
            <p:nvPr/>
          </p:nvSpPr>
          <p:spPr>
            <a:xfrm>
              <a:off x="1103073" y="5213530"/>
              <a:ext cx="514350" cy="51435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37" name="Group 36"/>
            <p:cNvGrpSpPr/>
            <p:nvPr/>
          </p:nvGrpSpPr>
          <p:grpSpPr>
            <a:xfrm>
              <a:off x="1230884" y="5364211"/>
              <a:ext cx="261030" cy="244548"/>
              <a:chOff x="5368132" y="3540125"/>
              <a:chExt cx="465138" cy="435769"/>
            </a:xfrm>
            <a:solidFill>
              <a:schemeClr val="bg1"/>
            </a:solidFill>
          </p:grpSpPr>
          <p:sp>
            <p:nvSpPr>
              <p:cNvPr id="38"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39"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grpSp>
      </p:grpSp>
      <p:grpSp>
        <p:nvGrpSpPr>
          <p:cNvPr id="3" name="Group 2"/>
          <p:cNvGrpSpPr/>
          <p:nvPr/>
        </p:nvGrpSpPr>
        <p:grpSpPr>
          <a:xfrm>
            <a:off x="1103073" y="4214028"/>
            <a:ext cx="514350" cy="514350"/>
            <a:chOff x="1103073" y="4214028"/>
            <a:chExt cx="514350" cy="514350"/>
          </a:xfrm>
        </p:grpSpPr>
        <p:sp>
          <p:nvSpPr>
            <p:cNvPr id="31" name="Oval 30"/>
            <p:cNvSpPr/>
            <p:nvPr/>
          </p:nvSpPr>
          <p:spPr>
            <a:xfrm>
              <a:off x="1103073" y="4214028"/>
              <a:ext cx="514350" cy="5143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40" name="Group 39"/>
            <p:cNvGrpSpPr/>
            <p:nvPr/>
          </p:nvGrpSpPr>
          <p:grpSpPr>
            <a:xfrm>
              <a:off x="1233711" y="4361401"/>
              <a:ext cx="261029" cy="219603"/>
              <a:chOff x="5356342" y="3093565"/>
              <a:chExt cx="465138" cy="391319"/>
            </a:xfrm>
            <a:solidFill>
              <a:schemeClr val="bg1"/>
            </a:solidFill>
          </p:grpSpPr>
          <p:sp>
            <p:nvSpPr>
              <p:cNvPr id="41" name="AutoShape 120"/>
              <p:cNvSpPr>
                <a:spLocks/>
              </p:cNvSpPr>
              <p:nvPr/>
            </p:nvSpPr>
            <p:spPr bwMode="auto">
              <a:xfrm>
                <a:off x="5473023" y="319516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42" name="AutoShape 121"/>
              <p:cNvSpPr>
                <a:spLocks/>
              </p:cNvSpPr>
              <p:nvPr/>
            </p:nvSpPr>
            <p:spPr bwMode="auto">
              <a:xfrm>
                <a:off x="5530967" y="325310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43" name="AutoShape 122"/>
              <p:cNvSpPr>
                <a:spLocks/>
              </p:cNvSpPr>
              <p:nvPr/>
            </p:nvSpPr>
            <p:spPr bwMode="auto">
              <a:xfrm>
                <a:off x="5356342" y="309356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grpSp>
      </p:grpSp>
      <p:grpSp>
        <p:nvGrpSpPr>
          <p:cNvPr id="2" name="Group 1"/>
          <p:cNvGrpSpPr/>
          <p:nvPr/>
        </p:nvGrpSpPr>
        <p:grpSpPr>
          <a:xfrm>
            <a:off x="1103073" y="3183090"/>
            <a:ext cx="514350" cy="514350"/>
            <a:chOff x="1103073" y="3183090"/>
            <a:chExt cx="514350" cy="514350"/>
          </a:xfrm>
        </p:grpSpPr>
        <p:sp>
          <p:nvSpPr>
            <p:cNvPr id="28" name="Oval 27"/>
            <p:cNvSpPr/>
            <p:nvPr/>
          </p:nvSpPr>
          <p:spPr>
            <a:xfrm>
              <a:off x="1103073" y="3183090"/>
              <a:ext cx="514350" cy="51435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AutoShape 135"/>
            <p:cNvSpPr>
              <a:spLocks/>
            </p:cNvSpPr>
            <p:nvPr/>
          </p:nvSpPr>
          <p:spPr bwMode="auto">
            <a:xfrm>
              <a:off x="1239206" y="3352640"/>
              <a:ext cx="261029" cy="179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681"/>
                  </a:moveTo>
                  <a:lnTo>
                    <a:pt x="19651" y="18681"/>
                  </a:lnTo>
                  <a:lnTo>
                    <a:pt x="19575" y="18681"/>
                  </a:lnTo>
                  <a:lnTo>
                    <a:pt x="16874" y="14754"/>
                  </a:lnTo>
                  <a:lnTo>
                    <a:pt x="16874" y="14727"/>
                  </a:lnTo>
                  <a:lnTo>
                    <a:pt x="16199" y="13745"/>
                  </a:lnTo>
                  <a:lnTo>
                    <a:pt x="16199" y="7854"/>
                  </a:lnTo>
                  <a:lnTo>
                    <a:pt x="19575" y="2945"/>
                  </a:lnTo>
                  <a:lnTo>
                    <a:pt x="19651" y="2945"/>
                  </a:lnTo>
                  <a:lnTo>
                    <a:pt x="20249" y="2945"/>
                  </a:lnTo>
                  <a:cubicBezTo>
                    <a:pt x="20249" y="2945"/>
                    <a:pt x="20249" y="18681"/>
                    <a:pt x="20249" y="18681"/>
                  </a:cubicBezTo>
                  <a:close/>
                  <a:moveTo>
                    <a:pt x="2024" y="19636"/>
                  </a:moveTo>
                  <a:cubicBezTo>
                    <a:pt x="1651" y="19636"/>
                    <a:pt x="1349" y="19195"/>
                    <a:pt x="1349" y="18654"/>
                  </a:cubicBezTo>
                  <a:lnTo>
                    <a:pt x="1349" y="2945"/>
                  </a:lnTo>
                  <a:cubicBezTo>
                    <a:pt x="1349" y="2402"/>
                    <a:pt x="1651" y="1963"/>
                    <a:pt x="2024" y="1963"/>
                  </a:cubicBezTo>
                  <a:lnTo>
                    <a:pt x="14849" y="1963"/>
                  </a:lnTo>
                  <a:cubicBezTo>
                    <a:pt x="15221" y="1963"/>
                    <a:pt x="15524" y="2403"/>
                    <a:pt x="15524" y="2945"/>
                  </a:cubicBezTo>
                  <a:lnTo>
                    <a:pt x="15524" y="18654"/>
                  </a:lnTo>
                  <a:cubicBezTo>
                    <a:pt x="15524" y="19195"/>
                    <a:pt x="15221" y="19636"/>
                    <a:pt x="14849" y="19636"/>
                  </a:cubicBezTo>
                  <a:cubicBezTo>
                    <a:pt x="14849" y="19636"/>
                    <a:pt x="2024" y="19636"/>
                    <a:pt x="2024" y="19636"/>
                  </a:cubicBezTo>
                  <a:close/>
                  <a:moveTo>
                    <a:pt x="20249" y="981"/>
                  </a:moveTo>
                  <a:lnTo>
                    <a:pt x="19651" y="981"/>
                  </a:lnTo>
                  <a:cubicBezTo>
                    <a:pt x="19296" y="981"/>
                    <a:pt x="18956" y="1185"/>
                    <a:pt x="18703" y="1547"/>
                  </a:cubicBezTo>
                  <a:lnTo>
                    <a:pt x="16874" y="4170"/>
                  </a:lnTo>
                  <a:lnTo>
                    <a:pt x="16874" y="2945"/>
                  </a:lnTo>
                  <a:cubicBezTo>
                    <a:pt x="16874" y="1317"/>
                    <a:pt x="15967" y="0"/>
                    <a:pt x="14849" y="0"/>
                  </a:cubicBezTo>
                  <a:lnTo>
                    <a:pt x="2024" y="0"/>
                  </a:lnTo>
                  <a:cubicBezTo>
                    <a:pt x="908" y="0"/>
                    <a:pt x="0" y="1320"/>
                    <a:pt x="0" y="2945"/>
                  </a:cubicBezTo>
                  <a:lnTo>
                    <a:pt x="0" y="9789"/>
                  </a:lnTo>
                  <a:lnTo>
                    <a:pt x="0" y="18654"/>
                  </a:lnTo>
                  <a:cubicBezTo>
                    <a:pt x="0" y="20281"/>
                    <a:pt x="905" y="21599"/>
                    <a:pt x="2024" y="21599"/>
                  </a:cubicBezTo>
                  <a:lnTo>
                    <a:pt x="14849" y="21599"/>
                  </a:lnTo>
                  <a:cubicBezTo>
                    <a:pt x="15967" y="21599"/>
                    <a:pt x="16874" y="20281"/>
                    <a:pt x="16874" y="18654"/>
                  </a:cubicBezTo>
                  <a:lnTo>
                    <a:pt x="16874" y="17456"/>
                  </a:lnTo>
                  <a:lnTo>
                    <a:pt x="18703" y="20079"/>
                  </a:lnTo>
                  <a:cubicBezTo>
                    <a:pt x="18956" y="20442"/>
                    <a:pt x="19296" y="20645"/>
                    <a:pt x="19651" y="20645"/>
                  </a:cubicBezTo>
                  <a:lnTo>
                    <a:pt x="20249" y="20645"/>
                  </a:lnTo>
                  <a:cubicBezTo>
                    <a:pt x="20994" y="20645"/>
                    <a:pt x="21600" y="19765"/>
                    <a:pt x="21600" y="18681"/>
                  </a:cubicBezTo>
                  <a:lnTo>
                    <a:pt x="21600" y="2945"/>
                  </a:lnTo>
                  <a:cubicBezTo>
                    <a:pt x="21600" y="1860"/>
                    <a:pt x="20994" y="981"/>
                    <a:pt x="20249" y="981"/>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grpSp>
      <p:pic>
        <p:nvPicPr>
          <p:cNvPr id="10" name="图片占位符 9">
            <a:extLst>
              <a:ext uri="{FF2B5EF4-FFF2-40B4-BE49-F238E27FC236}">
                <a16:creationId xmlns:a16="http://schemas.microsoft.com/office/drawing/2014/main" xmlns="" id="{7035B852-F992-417D-A14A-E89CD9F824EC}"/>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sp>
        <p:nvSpPr>
          <p:cNvPr id="21" name="Right Triangle 20"/>
          <p:cNvSpPr/>
          <p:nvPr/>
        </p:nvSpPr>
        <p:spPr>
          <a:xfrm rot="5400000">
            <a:off x="8615778" y="5472332"/>
            <a:ext cx="1385668" cy="1385668"/>
          </a:xfrm>
          <a:prstGeom prst="rtTriangle">
            <a:avLst/>
          </a:prstGeom>
          <a:ln>
            <a:noFill/>
          </a:ln>
          <a:effectLst>
            <a:outerShdw blurRad="698500" sx="108000" sy="108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7197115"/>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a:extLst>
              <a:ext uri="{FF2B5EF4-FFF2-40B4-BE49-F238E27FC236}">
                <a16:creationId xmlns:a16="http://schemas.microsoft.com/office/drawing/2014/main" xmlns="" id="{F4DC725F-0093-4E15-AE93-F357B05369BD}"/>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sp>
        <p:nvSpPr>
          <p:cNvPr id="8" name="Freeform: Shape 7"/>
          <p:cNvSpPr/>
          <p:nvPr/>
        </p:nvSpPr>
        <p:spPr>
          <a:xfrm>
            <a:off x="0" y="-14515"/>
            <a:ext cx="10210801" cy="6872515"/>
          </a:xfrm>
          <a:custGeom>
            <a:avLst/>
            <a:gdLst>
              <a:gd name="connsiteX0" fmla="*/ 0 w 10210801"/>
              <a:gd name="connsiteY0" fmla="*/ 0 h 6872515"/>
              <a:gd name="connsiteX1" fmla="*/ 3338286 w 10210801"/>
              <a:gd name="connsiteY1" fmla="*/ 0 h 6872515"/>
              <a:gd name="connsiteX2" fmla="*/ 10210801 w 10210801"/>
              <a:gd name="connsiteY2" fmla="*/ 6872515 h 6872515"/>
              <a:gd name="connsiteX3" fmla="*/ 3338286 w 10210801"/>
              <a:gd name="connsiteY3" fmla="*/ 6872515 h 6872515"/>
              <a:gd name="connsiteX4" fmla="*/ 0 w 10210801"/>
              <a:gd name="connsiteY4" fmla="*/ 6872515 h 68725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10801" h="6872515">
                <a:moveTo>
                  <a:pt x="0" y="0"/>
                </a:moveTo>
                <a:lnTo>
                  <a:pt x="3338286" y="0"/>
                </a:lnTo>
                <a:lnTo>
                  <a:pt x="10210801" y="6872515"/>
                </a:lnTo>
                <a:lnTo>
                  <a:pt x="3338286" y="6872515"/>
                </a:lnTo>
                <a:lnTo>
                  <a:pt x="0" y="6872515"/>
                </a:lnTo>
                <a:close/>
              </a:path>
            </a:pathLst>
          </a:custGeom>
          <a:solidFill>
            <a:schemeClr val="accent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Diagonal Stripe 9"/>
          <p:cNvSpPr/>
          <p:nvPr/>
        </p:nvSpPr>
        <p:spPr>
          <a:xfrm flipH="1">
            <a:off x="8187396" y="-14515"/>
            <a:ext cx="4004601" cy="4004601"/>
          </a:xfrm>
          <a:prstGeom prst="diagStripe">
            <a:avLst>
              <a:gd name="adj" fmla="val 26986"/>
            </a:avLst>
          </a:prstGeom>
          <a:solidFill>
            <a:schemeClr val="accent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Rectangle 10"/>
          <p:cNvSpPr/>
          <p:nvPr/>
        </p:nvSpPr>
        <p:spPr>
          <a:xfrm>
            <a:off x="507402" y="1499079"/>
            <a:ext cx="4542900" cy="1754326"/>
          </a:xfrm>
          <a:prstGeom prst="rect">
            <a:avLst/>
          </a:prstGeom>
        </p:spPr>
        <p:txBody>
          <a:bodyPr wrap="square">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4000" b="0" i="0" u="none" strike="noStrike" kern="1200" cap="none" spc="-150" normalizeH="0" baseline="0" noProof="0" dirty="0">
                <a:ln>
                  <a:noFill/>
                </a:ln>
                <a:solidFill>
                  <a:prstClr val="white"/>
                </a:solidFill>
                <a:effectLst/>
                <a:uLnTx/>
                <a:uFillTx/>
                <a:latin typeface="Montserrat" panose="00000500000000000000" pitchFamily="50" charset="0"/>
                <a:ea typeface="+mn-ea"/>
                <a:cs typeface="Segoe UI Light" panose="020B0502040204020203" pitchFamily="34" charset="0"/>
              </a:rPr>
              <a:t>The Ultimate</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4000" b="0" i="0" u="none" strike="noStrike" kern="1200" cap="none" spc="-150" normalizeH="0" baseline="0" noProof="0" dirty="0">
                <a:ln>
                  <a:noFill/>
                </a:ln>
                <a:solidFill>
                  <a:prstClr val="white"/>
                </a:solidFill>
                <a:effectLst/>
                <a:uLnTx/>
                <a:uFillTx/>
                <a:latin typeface="Montserrat" panose="00000500000000000000" pitchFamily="50" charset="0"/>
                <a:ea typeface="+mn-ea"/>
                <a:cs typeface="Segoe UI Light" panose="020B0502040204020203" pitchFamily="34" charset="0"/>
              </a:rPr>
              <a:t>Business</a:t>
            </a:r>
            <a:br>
              <a:rPr kumimoji="0" lang="en-US" sz="4000" b="0" i="0" u="none" strike="noStrike" kern="1200" cap="none" spc="-150" normalizeH="0" baseline="0" noProof="0" dirty="0">
                <a:ln>
                  <a:noFill/>
                </a:ln>
                <a:solidFill>
                  <a:prstClr val="white"/>
                </a:solidFill>
                <a:effectLst/>
                <a:uLnTx/>
                <a:uFillTx/>
                <a:latin typeface="Montserrat" panose="00000500000000000000" pitchFamily="50" charset="0"/>
                <a:ea typeface="+mn-ea"/>
                <a:cs typeface="Segoe UI Light" panose="020B0502040204020203" pitchFamily="34" charset="0"/>
              </a:rPr>
            </a:br>
            <a:r>
              <a:rPr kumimoji="0" lang="en-US" sz="4000" b="0" i="0" u="none" strike="noStrike" kern="1200" cap="none" spc="-150" normalizeH="0" baseline="0" noProof="0" dirty="0">
                <a:ln>
                  <a:noFill/>
                </a:ln>
                <a:solidFill>
                  <a:prstClr val="white"/>
                </a:solidFill>
                <a:effectLst/>
                <a:uLnTx/>
                <a:uFillTx/>
                <a:latin typeface="Montserrat" panose="00000500000000000000" pitchFamily="50" charset="0"/>
                <a:ea typeface="+mn-ea"/>
                <a:cs typeface="Segoe UI Light" panose="020B0502040204020203" pitchFamily="34" charset="0"/>
              </a:rPr>
              <a:t>Features</a:t>
            </a:r>
          </a:p>
        </p:txBody>
      </p:sp>
      <p:sp>
        <p:nvSpPr>
          <p:cNvPr id="12" name="Rectangle 11"/>
          <p:cNvSpPr/>
          <p:nvPr/>
        </p:nvSpPr>
        <p:spPr>
          <a:xfrm>
            <a:off x="633055" y="3429000"/>
            <a:ext cx="404015"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13" name="Group 12"/>
          <p:cNvGrpSpPr/>
          <p:nvPr/>
        </p:nvGrpSpPr>
        <p:grpSpPr>
          <a:xfrm>
            <a:off x="4389382" y="4256750"/>
            <a:ext cx="464344" cy="464344"/>
            <a:chOff x="8204317" y="2115665"/>
            <a:chExt cx="464344" cy="464344"/>
          </a:xfrm>
          <a:solidFill>
            <a:schemeClr val="bg1"/>
          </a:solidFill>
        </p:grpSpPr>
        <p:sp>
          <p:nvSpPr>
            <p:cNvPr id="14" name="AutoShape 81"/>
            <p:cNvSpPr>
              <a:spLocks/>
            </p:cNvSpPr>
            <p:nvPr/>
          </p:nvSpPr>
          <p:spPr bwMode="auto">
            <a:xfrm>
              <a:off x="8204317" y="2115665"/>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15" name="AutoShape 82"/>
            <p:cNvSpPr>
              <a:spLocks/>
            </p:cNvSpPr>
            <p:nvPr/>
          </p:nvSpPr>
          <p:spPr bwMode="auto">
            <a:xfrm>
              <a:off x="8247973" y="2492697"/>
              <a:ext cx="43657"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grpSp>
      <p:sp>
        <p:nvSpPr>
          <p:cNvPr id="16" name="AutoShape 139"/>
          <p:cNvSpPr>
            <a:spLocks/>
          </p:cNvSpPr>
          <p:nvPr/>
        </p:nvSpPr>
        <p:spPr bwMode="auto">
          <a:xfrm>
            <a:off x="612948" y="4205287"/>
            <a:ext cx="464344" cy="450057"/>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17" name="Rectangle 16"/>
          <p:cNvSpPr/>
          <p:nvPr/>
        </p:nvSpPr>
        <p:spPr>
          <a:xfrm>
            <a:off x="612948" y="5205639"/>
            <a:ext cx="3631293" cy="867930"/>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id-ID" sz="14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Lorem ipsum dolor sit amet, consectetuer adipiscing elit, sed diam nonummy nibh euismod. </a:t>
            </a:r>
            <a:endParaRPr kumimoji="0" lang="en-US" sz="14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endParaRPr>
          </a:p>
        </p:txBody>
      </p:sp>
      <p:sp>
        <p:nvSpPr>
          <p:cNvPr id="18" name="Rectangle 17"/>
          <p:cNvSpPr/>
          <p:nvPr/>
        </p:nvSpPr>
        <p:spPr>
          <a:xfrm>
            <a:off x="607722" y="4868961"/>
            <a:ext cx="2653321" cy="368114"/>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Montserrat" panose="00000500000000000000" pitchFamily="50" charset="0"/>
                <a:ea typeface="+mn-ea"/>
                <a:cs typeface="Segoe UI Light" panose="020B0502040204020203" pitchFamily="34" charset="0"/>
              </a:rPr>
              <a:t>Best Rating</a:t>
            </a:r>
          </a:p>
        </p:txBody>
      </p:sp>
      <p:sp>
        <p:nvSpPr>
          <p:cNvPr id="19" name="Rectangle 18"/>
          <p:cNvSpPr/>
          <p:nvPr/>
        </p:nvSpPr>
        <p:spPr>
          <a:xfrm>
            <a:off x="4303184" y="5205639"/>
            <a:ext cx="3631293" cy="867930"/>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id-ID" sz="14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rPr>
              <a:t>Lorem ipsum dolor sit amet, consectetuer adipiscing elit, sed diam nonummy nibh euismod. </a:t>
            </a:r>
            <a:endParaRPr kumimoji="0" lang="en-US" sz="1400" b="0" i="0" u="none" strike="noStrike" kern="1200" cap="none" spc="0" normalizeH="0" baseline="0" noProof="0" dirty="0">
              <a:ln>
                <a:noFill/>
              </a:ln>
              <a:solidFill>
                <a:prstClr val="white"/>
              </a:solidFill>
              <a:effectLst/>
              <a:uLnTx/>
              <a:uFillTx/>
              <a:latin typeface="Segoe UI Light" panose="020B0502040204020203" pitchFamily="34" charset="0"/>
              <a:ea typeface="+mn-ea"/>
              <a:cs typeface="Segoe UI Light" panose="020B0502040204020203" pitchFamily="34" charset="0"/>
            </a:endParaRPr>
          </a:p>
        </p:txBody>
      </p:sp>
      <p:sp>
        <p:nvSpPr>
          <p:cNvPr id="20" name="Rectangle 19"/>
          <p:cNvSpPr/>
          <p:nvPr/>
        </p:nvSpPr>
        <p:spPr>
          <a:xfrm>
            <a:off x="4297958" y="4868961"/>
            <a:ext cx="2653321" cy="368114"/>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Montserrat" panose="00000500000000000000" pitchFamily="50" charset="0"/>
                <a:ea typeface="+mn-ea"/>
                <a:cs typeface="Segoe UI Light" panose="020B0502040204020203" pitchFamily="34" charset="0"/>
              </a:rPr>
              <a:t>High Quality</a:t>
            </a:r>
          </a:p>
        </p:txBody>
      </p:sp>
    </p:spTree>
    <p:extLst>
      <p:ext uri="{BB962C8B-B14F-4D97-AF65-F5344CB8AC3E}">
        <p14:creationId xmlns:p14="http://schemas.microsoft.com/office/powerpoint/2010/main" val="46325977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Theme">
  <a:themeElements>
    <a:clrScheme name="自定义 29">
      <a:dk1>
        <a:sysClr val="windowText" lastClr="000000"/>
      </a:dk1>
      <a:lt1>
        <a:sysClr val="window" lastClr="FFFFFF"/>
      </a:lt1>
      <a:dk2>
        <a:srgbClr val="2D3847"/>
      </a:dk2>
      <a:lt2>
        <a:srgbClr val="E7E6E6"/>
      </a:lt2>
      <a:accent1>
        <a:srgbClr val="F2B800"/>
      </a:accent1>
      <a:accent2>
        <a:srgbClr val="D8D8D8"/>
      </a:accent2>
      <a:accent3>
        <a:srgbClr val="BFBFBF"/>
      </a:accent3>
      <a:accent4>
        <a:srgbClr val="A5A5A5"/>
      </a:accent4>
      <a:accent5>
        <a:srgbClr val="7F7F7F"/>
      </a:accent5>
      <a:accent6>
        <a:srgbClr val="595959"/>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86</TotalTime>
  <Words>1407</Words>
  <Application>Microsoft Office PowerPoint</Application>
  <PresentationFormat>自定义</PresentationFormat>
  <Paragraphs>161</Paragraphs>
  <Slides>24</Slides>
  <Notes>1</Notes>
  <HiddenSlides>0</HiddenSlides>
  <MMClips>0</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Office Theme</vt:lpstr>
      <vt:lpstr>PowerPoint 演示文稿</vt:lpstr>
      <vt:lpstr>PowerPoint 演示文稿</vt:lpstr>
      <vt:lpstr>PowerPoint 演示文稿</vt:lpstr>
      <vt:lpstr>Business Gallery</vt:lpstr>
      <vt:lpstr>Creative Studio</vt:lpstr>
      <vt:lpstr>PowerPoint 演示文稿</vt:lpstr>
      <vt:lpstr>PowerPoint 演示文稿</vt:lpstr>
      <vt:lpstr>PowerPoint 演示文稿</vt:lpstr>
      <vt:lpstr>PowerPoint 演示文稿</vt:lpstr>
      <vt:lpstr>PowerPoint 演示文稿</vt:lpstr>
      <vt:lpstr>PowerPoint 演示文稿</vt:lpstr>
      <vt:lpstr>2017 Company Common Missions</vt:lpstr>
      <vt:lpstr>Creative Image Placeholder</vt:lpstr>
      <vt:lpstr>Creative Image Holder</vt:lpstr>
      <vt:lpstr>PowerPoint 演示文稿</vt:lpstr>
      <vt:lpstr>Double Creative Image Placeholder</vt:lpstr>
      <vt:lpstr>Creative Geometric Placeholder</vt:lpstr>
      <vt:lpstr>PowerPoint 演示文稿</vt:lpstr>
      <vt:lpstr>PowerPoint 演示文稿</vt:lpstr>
      <vt:lpstr>PowerPoint 演示文稿</vt:lpstr>
      <vt:lpstr>Creative Placeholder</vt:lpstr>
      <vt:lpstr>Creative Placeholder</vt:lpstr>
      <vt:lpstr>Creative Placeholder</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Step to be Success</dc:title>
  <dc:creator>吴树波</dc:creator>
  <cp:lastModifiedBy>Sky123.Org</cp:lastModifiedBy>
  <cp:revision>14</cp:revision>
  <dcterms:created xsi:type="dcterms:W3CDTF">2017-08-26T09:12:32Z</dcterms:created>
  <dcterms:modified xsi:type="dcterms:W3CDTF">2018-01-10T07:04:00Z</dcterms:modified>
</cp:coreProperties>
</file>