
<file path=[Content_Types].xml><?xml version="1.0" encoding="utf-8"?>
<Types xmlns="http://schemas.openxmlformats.org/package/2006/content-types">
  <Default Extension="jpeg" ContentType="image/jpe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28"/>
  </p:handoutMasterIdLst>
  <p:sldIdLst>
    <p:sldId id="256" r:id="rId3"/>
    <p:sldId id="269" r:id="rId5"/>
    <p:sldId id="258" r:id="rId6"/>
    <p:sldId id="272" r:id="rId7"/>
    <p:sldId id="273" r:id="rId8"/>
    <p:sldId id="274" r:id="rId9"/>
    <p:sldId id="275" r:id="rId10"/>
    <p:sldId id="271" r:id="rId11"/>
    <p:sldId id="276" r:id="rId12"/>
    <p:sldId id="277" r:id="rId13"/>
    <p:sldId id="279" r:id="rId14"/>
    <p:sldId id="278" r:id="rId15"/>
    <p:sldId id="280" r:id="rId16"/>
    <p:sldId id="281" r:id="rId17"/>
    <p:sldId id="292" r:id="rId18"/>
    <p:sldId id="283" r:id="rId19"/>
    <p:sldId id="284" r:id="rId20"/>
    <p:sldId id="285" r:id="rId21"/>
    <p:sldId id="286" r:id="rId22"/>
    <p:sldId id="293" r:id="rId23"/>
    <p:sldId id="287" r:id="rId24"/>
    <p:sldId id="288" r:id="rId25"/>
    <p:sldId id="289" r:id="rId26"/>
    <p:sldId id="26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66D7"/>
    <a:srgbClr val="180D5B"/>
    <a:srgbClr val="36A6B8"/>
    <a:srgbClr val="42E6E0"/>
    <a:srgbClr val="566BD8"/>
    <a:srgbClr val="42E8E0"/>
    <a:srgbClr val="255184"/>
    <a:srgbClr val="2B6C95"/>
    <a:srgbClr val="40DCD9"/>
    <a:srgbClr val="265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82" autoAdjust="0"/>
  </p:normalViewPr>
  <p:slideViewPr>
    <p:cSldViewPr snapToGrid="0">
      <p:cViewPr>
        <p:scale>
          <a:sx n="75" d="100"/>
          <a:sy n="75" d="100"/>
        </p:scale>
        <p:origin x="1248" y="864"/>
      </p:cViewPr>
      <p:guideLst/>
    </p:cSldViewPr>
  </p:slid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c:explosion val="0"/>
          <c:dPt>
            <c:idx val="0"/>
            <c:bubble3D val="0"/>
            <c:spPr>
              <a:solidFill>
                <a:schemeClr val="accent1">
                  <a:lumMod val="50000"/>
                  <a:alpha val="20000"/>
                </a:schemeClr>
              </a:solidFill>
              <a:ln>
                <a:noFill/>
              </a:ln>
              <a:effectLst/>
            </c:spPr>
          </c:dPt>
          <c:dPt>
            <c:idx val="1"/>
            <c:bubble3D val="0"/>
            <c:spPr>
              <a:gradFill rotWithShape="1">
                <a:gsLst>
                  <a:gs pos="0">
                    <a:schemeClr val="accent4"/>
                  </a:gs>
                  <a:gs pos="100000">
                    <a:schemeClr val="accent4">
                      <a:lumMod val="75000"/>
                    </a:schemeClr>
                  </a:gs>
                </a:gsLst>
                <a:lin ang="5400000" scaled="1"/>
              </a:gradFill>
              <a:ln>
                <a:noFill/>
              </a:ln>
              <a:effectLst/>
            </c:spPr>
          </c:dPt>
          <c:dLbls>
            <c:delete val="1"/>
          </c:dLbls>
          <c:cat>
            <c:strRef>
              <c:f>Sheet1!$A$2:$A$3</c:f>
              <c:strCache>
                <c:ptCount val="2"/>
                <c:pt idx="0">
                  <c:v>1st Qtr</c:v>
                </c:pt>
                <c:pt idx="1">
                  <c:v>2nd Qtr</c:v>
                </c:pt>
              </c:strCache>
            </c:strRef>
          </c:cat>
          <c:val>
            <c:numRef>
              <c:f>Sheet1!$B$2:$B$3</c:f>
              <c:numCache>
                <c:formatCode>General</c:formatCode>
                <c:ptCount val="2"/>
                <c:pt idx="0">
                  <c:v>22</c:v>
                </c:pt>
                <c:pt idx="1">
                  <c:v>78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Series 1</c:v>
                </c:pt>
              </c:strCache>
            </c:strRef>
          </c:tx>
          <c:spPr>
            <a:ln w="25400" cap="rnd">
              <a:solidFill>
                <a:srgbClr val="F37FE9"/>
              </a:solidFill>
              <a:round/>
            </a:ln>
            <a:effectLst/>
          </c:spPr>
          <c:marker>
            <c:symbol val="circle"/>
            <c:size val="5"/>
            <c:spPr>
              <a:solidFill>
                <a:schemeClr val="accent1"/>
              </a:solidFill>
              <a:ln w="25400">
                <a:solidFill>
                  <a:srgbClr val="F990B8"/>
                </a:solidFill>
              </a:ln>
              <a:effectLst/>
            </c:spPr>
          </c:marker>
          <c:dLbls>
            <c:delete val="1"/>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5400" cap="rnd">
              <a:solidFill>
                <a:srgbClr val="46F9FE"/>
              </a:solidFill>
              <a:round/>
            </a:ln>
            <a:effectLst/>
          </c:spPr>
          <c:marker>
            <c:symbol val="circle"/>
            <c:size val="5"/>
            <c:spPr>
              <a:solidFill>
                <a:schemeClr val="accent6"/>
              </a:solidFill>
              <a:ln w="25400">
                <a:solidFill>
                  <a:srgbClr val="46F9FE"/>
                </a:solidFill>
              </a:ln>
              <a:effectLst/>
            </c:spPr>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Series 3</c:v>
                </c:pt>
              </c:strCache>
            </c:strRef>
          </c:tx>
          <c:spPr>
            <a:ln w="25400" cap="rnd">
              <a:solidFill>
                <a:srgbClr val="A6ACFF"/>
              </a:solidFill>
              <a:round/>
            </a:ln>
            <a:effectLst/>
          </c:spPr>
          <c:marker>
            <c:symbol val="circle"/>
            <c:size val="5"/>
            <c:spPr>
              <a:solidFill>
                <a:schemeClr val="accent3"/>
              </a:solidFill>
              <a:ln w="25400">
                <a:solidFill>
                  <a:srgbClr val="927BEE"/>
                </a:solidFill>
              </a:ln>
              <a:effectLst/>
            </c:spPr>
          </c:marker>
          <c:dLbls>
            <c:delete val="1"/>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375438448"/>
        <c:axId val="375439104"/>
      </c:lineChart>
      <c:catAx>
        <c:axId val="37543844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800" b="0" i="0" u="none" strike="noStrike" kern="1200" baseline="0">
                <a:solidFill>
                  <a:schemeClr val="bg1">
                    <a:lumMod val="50000"/>
                    <a:alpha val="50000"/>
                  </a:schemeClr>
                </a:solidFill>
                <a:latin typeface="Segoe UI Light" panose="020B0502040204020203" pitchFamily="34" charset="0"/>
                <a:ea typeface="+mn-ea"/>
                <a:cs typeface="Segoe UI Light" panose="020B0502040204020203" pitchFamily="34" charset="0"/>
              </a:defRPr>
            </a:pPr>
          </a:p>
        </c:txPr>
        <c:crossAx val="375439104"/>
        <c:crosses val="autoZero"/>
        <c:auto val="1"/>
        <c:lblAlgn val="ctr"/>
        <c:lblOffset val="100"/>
        <c:noMultiLvlLbl val="0"/>
      </c:catAx>
      <c:valAx>
        <c:axId val="375439104"/>
        <c:scaling>
          <c:orientation val="minMax"/>
        </c:scaling>
        <c:delete val="0"/>
        <c:axPos val="l"/>
        <c:majorGridlines>
          <c:spPr>
            <a:ln w="9525" cap="flat" cmpd="sng" algn="ctr">
              <a:solidFill>
                <a:schemeClr val="tx1">
                  <a:lumMod val="75000"/>
                  <a:lumOff val="25000"/>
                  <a:alpha val="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00" b="0" i="0" u="none" strike="noStrike" kern="1200" baseline="0">
                <a:solidFill>
                  <a:schemeClr val="bg1">
                    <a:lumMod val="50000"/>
                    <a:alpha val="50000"/>
                  </a:schemeClr>
                </a:solidFill>
                <a:latin typeface="Segoe UI Light" panose="020B0502040204020203" pitchFamily="34" charset="0"/>
                <a:ea typeface="+mn-ea"/>
                <a:cs typeface="Segoe UI Light" panose="020B0502040204020203" pitchFamily="34" charset="0"/>
              </a:defRPr>
            </a:pPr>
          </a:p>
        </c:txPr>
        <c:crossAx val="375438448"/>
        <c:crosses val="autoZero"/>
        <c:crossBetween val="between"/>
      </c:valAx>
      <c:spPr>
        <a:noFill/>
        <a:ln>
          <a:noFill/>
        </a:ln>
        <a:effectLst/>
      </c:spPr>
    </c:plotArea>
    <c:plotVisOnly val="1"/>
    <c:dispBlanksAs val="zero"/>
    <c:showDLblsOverMax val="0"/>
  </c:chart>
  <c:spPr>
    <a:noFill/>
    <a:ln>
      <a:noFill/>
    </a:ln>
    <a:effectLst/>
  </c:spPr>
  <c:txPr>
    <a:bodyPr/>
    <a:lstStyle/>
    <a:p>
      <a:pPr>
        <a:defRPr lang="zh-CN" sz="1000">
          <a:solidFill>
            <a:schemeClr val="bg1">
              <a:lumMod val="50000"/>
              <a:alpha val="50000"/>
            </a:schemeClr>
          </a:solidFill>
          <a:latin typeface="Segoe UI Light" panose="020B0502040204020203" pitchFamily="34" charset="0"/>
          <a:cs typeface="Segoe UI Light" panose="020B0502040204020203"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userDrawn="1">
  <p:cSld name="标题幻灯片">
    <p:spTree>
      <p:nvGrpSpPr>
        <p:cNvPr id="1" name=""/>
        <p:cNvGrpSpPr/>
        <p:nvPr/>
      </p:nvGrpSpPr>
      <p:grpSpPr>
        <a:xfrm>
          <a:off x="0" y="0"/>
          <a:ext cx="0" cy="0"/>
          <a:chOff x="0" y="0"/>
          <a:chExt cx="0" cy="0"/>
        </a:xfrm>
      </p:grpSpPr>
      <p:sp>
        <p:nvSpPr>
          <p:cNvPr id="9927" name="矩形 9926"/>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01" name="副标题 2"/>
          <p:cNvSpPr>
            <a:spLocks noGrp="1"/>
          </p:cNvSpPr>
          <p:nvPr userDrawn="1">
            <p:ph type="subTitle" idx="1"/>
          </p:nvPr>
        </p:nvSpPr>
        <p:spPr>
          <a:xfrm>
            <a:off x="943402" y="2737940"/>
            <a:ext cx="5087595" cy="558799"/>
          </a:xfrm>
        </p:spPr>
        <p:txBody>
          <a:bodyPr anchor="ctr">
            <a:normAutofit/>
          </a:bodyPr>
          <a:lstStyle>
            <a:lvl1pPr marL="0" indent="0" algn="l">
              <a:buNone/>
              <a:defRPr sz="2000">
                <a:solidFill>
                  <a:srgbClr val="5666D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9802" name="标题 1"/>
          <p:cNvSpPr>
            <a:spLocks noGrp="1"/>
          </p:cNvSpPr>
          <p:nvPr userDrawn="1">
            <p:ph type="ctrTitle"/>
          </p:nvPr>
        </p:nvSpPr>
        <p:spPr>
          <a:xfrm>
            <a:off x="943402" y="1525496"/>
            <a:ext cx="5087595" cy="1198382"/>
          </a:xfrm>
        </p:spPr>
        <p:txBody>
          <a:bodyPr anchor="ctr">
            <a:normAutofit/>
          </a:bodyPr>
          <a:lstStyle>
            <a:lvl1pPr algn="l">
              <a:defRPr sz="4000">
                <a:solidFill>
                  <a:schemeClr val="bg1"/>
                </a:solidFill>
              </a:defRPr>
            </a:lvl1pPr>
          </a:lstStyle>
          <a:p>
            <a:r>
              <a:rPr lang="en-US" dirty="0"/>
              <a:t>Click to edit Master title style</a:t>
            </a:r>
            <a:endParaRPr lang="zh-CN" altLang="en-US" dirty="0"/>
          </a:p>
        </p:txBody>
      </p:sp>
      <p:grpSp>
        <p:nvGrpSpPr>
          <p:cNvPr id="252" name="组合 251"/>
          <p:cNvGrpSpPr/>
          <p:nvPr userDrawn="1"/>
        </p:nvGrpSpPr>
        <p:grpSpPr>
          <a:xfrm>
            <a:off x="2134335" y="607950"/>
            <a:ext cx="9680127" cy="5377577"/>
            <a:chOff x="4656138" y="2437995"/>
            <a:chExt cx="6846887" cy="3803634"/>
          </a:xfrm>
        </p:grpSpPr>
        <p:sp>
          <p:nvSpPr>
            <p:cNvPr id="196" name="椭圆 195"/>
            <p:cNvSpPr/>
            <p:nvPr userDrawn="1"/>
          </p:nvSpPr>
          <p:spPr>
            <a:xfrm>
              <a:off x="9791994" y="5509651"/>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椭圆 194"/>
            <p:cNvSpPr/>
            <p:nvPr userDrawn="1"/>
          </p:nvSpPr>
          <p:spPr>
            <a:xfrm>
              <a:off x="8951536" y="5923755"/>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userDrawn="1"/>
          </p:nvSpPr>
          <p:spPr>
            <a:xfrm>
              <a:off x="7681196" y="5266157"/>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99" name="椭圆 4098"/>
            <p:cNvSpPr/>
            <p:nvPr userDrawn="1"/>
          </p:nvSpPr>
          <p:spPr>
            <a:xfrm>
              <a:off x="6269331" y="5704329"/>
              <a:ext cx="564315" cy="317874"/>
            </a:xfrm>
            <a:prstGeom prst="ellipse">
              <a:avLst/>
            </a:prstGeom>
            <a:gradFill flip="none" rotWithShape="1">
              <a:gsLst>
                <a:gs pos="100000">
                  <a:srgbClr val="1D296C"/>
                </a:gs>
                <a:gs pos="52000">
                  <a:srgbClr val="2B6C95"/>
                </a:gs>
                <a:gs pos="68000">
                  <a:srgbClr val="265989"/>
                </a:gs>
                <a:gs pos="20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p:nvPr userDrawn="1"/>
          </p:nvSpPr>
          <p:spPr bwMode="auto">
            <a:xfrm>
              <a:off x="4656138" y="4818063"/>
              <a:ext cx="6846887" cy="1335087"/>
            </a:xfrm>
            <a:custGeom>
              <a:avLst/>
              <a:gdLst>
                <a:gd name="T0" fmla="*/ 2059 w 2076"/>
                <a:gd name="T1" fmla="*/ 0 h 404"/>
                <a:gd name="T2" fmla="*/ 2053 w 2076"/>
                <a:gd name="T3" fmla="*/ 2 h 404"/>
                <a:gd name="T4" fmla="*/ 1420 w 2076"/>
                <a:gd name="T5" fmla="*/ 368 h 404"/>
                <a:gd name="T6" fmla="*/ 1388 w 2076"/>
                <a:gd name="T7" fmla="*/ 376 h 404"/>
                <a:gd name="T8" fmla="*/ 1357 w 2076"/>
                <a:gd name="T9" fmla="*/ 368 h 404"/>
                <a:gd name="T10" fmla="*/ 949 w 2076"/>
                <a:gd name="T11" fmla="*/ 132 h 404"/>
                <a:gd name="T12" fmla="*/ 903 w 2076"/>
                <a:gd name="T13" fmla="*/ 120 h 404"/>
                <a:gd name="T14" fmla="*/ 858 w 2076"/>
                <a:gd name="T15" fmla="*/ 132 h 404"/>
                <a:gd name="T16" fmla="*/ 521 w 2076"/>
                <a:gd name="T17" fmla="*/ 326 h 404"/>
                <a:gd name="T18" fmla="*/ 490 w 2076"/>
                <a:gd name="T19" fmla="*/ 335 h 404"/>
                <a:gd name="T20" fmla="*/ 459 w 2076"/>
                <a:gd name="T21" fmla="*/ 326 h 404"/>
                <a:gd name="T22" fmla="*/ 23 w 2076"/>
                <a:gd name="T23" fmla="*/ 75 h 404"/>
                <a:gd name="T24" fmla="*/ 16 w 2076"/>
                <a:gd name="T25" fmla="*/ 73 h 404"/>
                <a:gd name="T26" fmla="*/ 4 w 2076"/>
                <a:gd name="T27" fmla="*/ 80 h 404"/>
                <a:gd name="T28" fmla="*/ 9 w 2076"/>
                <a:gd name="T29" fmla="*/ 99 h 404"/>
                <a:gd name="T30" fmla="*/ 445 w 2076"/>
                <a:gd name="T31" fmla="*/ 351 h 404"/>
                <a:gd name="T32" fmla="*/ 490 w 2076"/>
                <a:gd name="T33" fmla="*/ 363 h 404"/>
                <a:gd name="T34" fmla="*/ 535 w 2076"/>
                <a:gd name="T35" fmla="*/ 351 h 404"/>
                <a:gd name="T36" fmla="*/ 872 w 2076"/>
                <a:gd name="T37" fmla="*/ 156 h 404"/>
                <a:gd name="T38" fmla="*/ 903 w 2076"/>
                <a:gd name="T39" fmla="*/ 148 h 404"/>
                <a:gd name="T40" fmla="*/ 935 w 2076"/>
                <a:gd name="T41" fmla="*/ 156 h 404"/>
                <a:gd name="T42" fmla="*/ 1343 w 2076"/>
                <a:gd name="T43" fmla="*/ 392 h 404"/>
                <a:gd name="T44" fmla="*/ 1388 w 2076"/>
                <a:gd name="T45" fmla="*/ 404 h 404"/>
                <a:gd name="T46" fmla="*/ 1434 w 2076"/>
                <a:gd name="T47" fmla="*/ 392 h 404"/>
                <a:gd name="T48" fmla="*/ 2067 w 2076"/>
                <a:gd name="T49" fmla="*/ 26 h 404"/>
                <a:gd name="T50" fmla="*/ 2072 w 2076"/>
                <a:gd name="T51" fmla="*/ 7 h 404"/>
                <a:gd name="T52" fmla="*/ 2059 w 2076"/>
                <a:gd name="T53"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76" h="404">
                  <a:moveTo>
                    <a:pt x="2059" y="0"/>
                  </a:moveTo>
                  <a:cubicBezTo>
                    <a:pt x="2057" y="0"/>
                    <a:pt x="2055" y="1"/>
                    <a:pt x="2053" y="2"/>
                  </a:cubicBezTo>
                  <a:cubicBezTo>
                    <a:pt x="1420" y="368"/>
                    <a:pt x="1420" y="368"/>
                    <a:pt x="1420" y="368"/>
                  </a:cubicBezTo>
                  <a:cubicBezTo>
                    <a:pt x="1410" y="373"/>
                    <a:pt x="1399" y="376"/>
                    <a:pt x="1388" y="376"/>
                  </a:cubicBezTo>
                  <a:cubicBezTo>
                    <a:pt x="1378" y="376"/>
                    <a:pt x="1367" y="373"/>
                    <a:pt x="1357" y="368"/>
                  </a:cubicBezTo>
                  <a:cubicBezTo>
                    <a:pt x="949" y="132"/>
                    <a:pt x="949" y="132"/>
                    <a:pt x="949" y="132"/>
                  </a:cubicBezTo>
                  <a:cubicBezTo>
                    <a:pt x="935" y="124"/>
                    <a:pt x="919" y="120"/>
                    <a:pt x="903" y="120"/>
                  </a:cubicBezTo>
                  <a:cubicBezTo>
                    <a:pt x="888" y="120"/>
                    <a:pt x="872" y="124"/>
                    <a:pt x="858" y="132"/>
                  </a:cubicBezTo>
                  <a:cubicBezTo>
                    <a:pt x="521" y="326"/>
                    <a:pt x="521" y="326"/>
                    <a:pt x="521" y="326"/>
                  </a:cubicBezTo>
                  <a:cubicBezTo>
                    <a:pt x="511" y="332"/>
                    <a:pt x="501" y="335"/>
                    <a:pt x="490" y="335"/>
                  </a:cubicBezTo>
                  <a:cubicBezTo>
                    <a:pt x="479" y="335"/>
                    <a:pt x="468" y="332"/>
                    <a:pt x="459" y="326"/>
                  </a:cubicBezTo>
                  <a:cubicBezTo>
                    <a:pt x="23" y="75"/>
                    <a:pt x="23" y="75"/>
                    <a:pt x="23" y="75"/>
                  </a:cubicBezTo>
                  <a:cubicBezTo>
                    <a:pt x="21" y="74"/>
                    <a:pt x="19" y="73"/>
                    <a:pt x="16" y="73"/>
                  </a:cubicBezTo>
                  <a:cubicBezTo>
                    <a:pt x="11" y="73"/>
                    <a:pt x="7" y="76"/>
                    <a:pt x="4" y="80"/>
                  </a:cubicBezTo>
                  <a:cubicBezTo>
                    <a:pt x="0" y="87"/>
                    <a:pt x="3" y="95"/>
                    <a:pt x="9" y="99"/>
                  </a:cubicBezTo>
                  <a:cubicBezTo>
                    <a:pt x="445" y="351"/>
                    <a:pt x="445" y="351"/>
                    <a:pt x="445" y="351"/>
                  </a:cubicBezTo>
                  <a:cubicBezTo>
                    <a:pt x="459" y="359"/>
                    <a:pt x="474" y="363"/>
                    <a:pt x="490" y="363"/>
                  </a:cubicBezTo>
                  <a:cubicBezTo>
                    <a:pt x="506" y="363"/>
                    <a:pt x="521" y="359"/>
                    <a:pt x="535" y="351"/>
                  </a:cubicBezTo>
                  <a:cubicBezTo>
                    <a:pt x="872" y="156"/>
                    <a:pt x="872" y="156"/>
                    <a:pt x="872" y="156"/>
                  </a:cubicBezTo>
                  <a:cubicBezTo>
                    <a:pt x="882" y="150"/>
                    <a:pt x="893" y="148"/>
                    <a:pt x="903" y="148"/>
                  </a:cubicBezTo>
                  <a:cubicBezTo>
                    <a:pt x="914" y="148"/>
                    <a:pt x="925" y="150"/>
                    <a:pt x="935" y="156"/>
                  </a:cubicBezTo>
                  <a:cubicBezTo>
                    <a:pt x="1343" y="392"/>
                    <a:pt x="1343" y="392"/>
                    <a:pt x="1343" y="392"/>
                  </a:cubicBezTo>
                  <a:cubicBezTo>
                    <a:pt x="1357" y="400"/>
                    <a:pt x="1373" y="404"/>
                    <a:pt x="1388" y="404"/>
                  </a:cubicBezTo>
                  <a:cubicBezTo>
                    <a:pt x="1404" y="404"/>
                    <a:pt x="1420" y="400"/>
                    <a:pt x="1434" y="392"/>
                  </a:cubicBezTo>
                  <a:cubicBezTo>
                    <a:pt x="2067" y="26"/>
                    <a:pt x="2067" y="26"/>
                    <a:pt x="2067" y="26"/>
                  </a:cubicBezTo>
                  <a:cubicBezTo>
                    <a:pt x="2073" y="23"/>
                    <a:pt x="2076" y="14"/>
                    <a:pt x="2072" y="7"/>
                  </a:cubicBezTo>
                  <a:cubicBezTo>
                    <a:pt x="2069" y="3"/>
                    <a:pt x="2064" y="0"/>
                    <a:pt x="2059" y="0"/>
                  </a:cubicBezTo>
                </a:path>
              </a:pathLst>
            </a:custGeom>
            <a:gradFill>
              <a:gsLst>
                <a:gs pos="74000">
                  <a:srgbClr val="2D7C9E">
                    <a:alpha val="50000"/>
                  </a:srgbClr>
                </a:gs>
                <a:gs pos="37000">
                  <a:srgbClr val="41E4DE">
                    <a:alpha val="50000"/>
                  </a:srgbClr>
                </a:gs>
                <a:gs pos="0">
                  <a:srgbClr val="19145F">
                    <a:alpha val="50000"/>
                  </a:srgbClr>
                </a:gs>
                <a:gs pos="100000">
                  <a:srgbClr val="19125E">
                    <a:alpha val="50000"/>
                  </a:srgbClr>
                </a:gs>
              </a:gsLst>
              <a:lin ang="0" scaled="0"/>
            </a:gradFill>
            <a:ln w="9525">
              <a:noFill/>
              <a:round/>
            </a:ln>
          </p:spPr>
          <p:txBody>
            <a:bodyPr vert="horz" wrap="square" lIns="91440" tIns="45720" rIns="91440" bIns="45720" numCol="1" anchor="t" anchorCtr="0" compatLnSpc="1"/>
            <a:lstStyle/>
            <a:p>
              <a:endParaRPr lang="zh-CN" altLang="en-US"/>
            </a:p>
          </p:txBody>
        </p:sp>
        <p:sp>
          <p:nvSpPr>
            <p:cNvPr id="8" name="Freeform 6"/>
            <p:cNvSpPr>
              <a:spLocks noEditPoints="1"/>
            </p:cNvSpPr>
            <p:nvPr userDrawn="1"/>
          </p:nvSpPr>
          <p:spPr bwMode="auto">
            <a:xfrm>
              <a:off x="7640638" y="3989388"/>
              <a:ext cx="3186112" cy="1830387"/>
            </a:xfrm>
            <a:custGeom>
              <a:avLst/>
              <a:gdLst>
                <a:gd name="T0" fmla="*/ 483 w 966"/>
                <a:gd name="T1" fmla="*/ 466 h 554"/>
                <a:gd name="T2" fmla="*/ 157 w 966"/>
                <a:gd name="T3" fmla="*/ 277 h 554"/>
                <a:gd name="T4" fmla="*/ 483 w 966"/>
                <a:gd name="T5" fmla="*/ 89 h 554"/>
                <a:gd name="T6" fmla="*/ 810 w 966"/>
                <a:gd name="T7" fmla="*/ 277 h 554"/>
                <a:gd name="T8" fmla="*/ 483 w 966"/>
                <a:gd name="T9" fmla="*/ 466 h 554"/>
                <a:gd name="T10" fmla="*/ 483 w 966"/>
                <a:gd name="T11" fmla="*/ 48 h 554"/>
                <a:gd name="T12" fmla="*/ 472 w 966"/>
                <a:gd name="T13" fmla="*/ 51 h 554"/>
                <a:gd name="T14" fmla="*/ 82 w 966"/>
                <a:gd name="T15" fmla="*/ 276 h 554"/>
                <a:gd name="T16" fmla="*/ 81 w 966"/>
                <a:gd name="T17" fmla="*/ 277 h 554"/>
                <a:gd name="T18" fmla="*/ 82 w 966"/>
                <a:gd name="T19" fmla="*/ 278 h 554"/>
                <a:gd name="T20" fmla="*/ 472 w 966"/>
                <a:gd name="T21" fmla="*/ 503 h 554"/>
                <a:gd name="T22" fmla="*/ 472 w 966"/>
                <a:gd name="T23" fmla="*/ 503 h 554"/>
                <a:gd name="T24" fmla="*/ 483 w 966"/>
                <a:gd name="T25" fmla="*/ 506 h 554"/>
                <a:gd name="T26" fmla="*/ 494 w 966"/>
                <a:gd name="T27" fmla="*/ 503 h 554"/>
                <a:gd name="T28" fmla="*/ 884 w 966"/>
                <a:gd name="T29" fmla="*/ 278 h 554"/>
                <a:gd name="T30" fmla="*/ 885 w 966"/>
                <a:gd name="T31" fmla="*/ 277 h 554"/>
                <a:gd name="T32" fmla="*/ 884 w 966"/>
                <a:gd name="T33" fmla="*/ 276 h 554"/>
                <a:gd name="T34" fmla="*/ 494 w 966"/>
                <a:gd name="T35" fmla="*/ 51 h 554"/>
                <a:gd name="T36" fmla="*/ 483 w 966"/>
                <a:gd name="T37" fmla="*/ 48 h 554"/>
                <a:gd name="T38" fmla="*/ 483 w 966"/>
                <a:gd name="T39" fmla="*/ 518 h 554"/>
                <a:gd name="T40" fmla="*/ 466 w 966"/>
                <a:gd name="T41" fmla="*/ 514 h 554"/>
                <a:gd name="T42" fmla="*/ 466 w 966"/>
                <a:gd name="T43" fmla="*/ 514 h 554"/>
                <a:gd name="T44" fmla="*/ 76 w 966"/>
                <a:gd name="T45" fmla="*/ 289 h 554"/>
                <a:gd name="T46" fmla="*/ 69 w 966"/>
                <a:gd name="T47" fmla="*/ 277 h 554"/>
                <a:gd name="T48" fmla="*/ 76 w 966"/>
                <a:gd name="T49" fmla="*/ 266 h 554"/>
                <a:gd name="T50" fmla="*/ 466 w 966"/>
                <a:gd name="T51" fmla="*/ 41 h 554"/>
                <a:gd name="T52" fmla="*/ 483 w 966"/>
                <a:gd name="T53" fmla="*/ 36 h 554"/>
                <a:gd name="T54" fmla="*/ 500 w 966"/>
                <a:gd name="T55" fmla="*/ 41 h 554"/>
                <a:gd name="T56" fmla="*/ 890 w 966"/>
                <a:gd name="T57" fmla="*/ 266 h 554"/>
                <a:gd name="T58" fmla="*/ 897 w 966"/>
                <a:gd name="T59" fmla="*/ 277 h 554"/>
                <a:gd name="T60" fmla="*/ 890 w 966"/>
                <a:gd name="T61" fmla="*/ 289 h 554"/>
                <a:gd name="T62" fmla="*/ 500 w 966"/>
                <a:gd name="T63" fmla="*/ 514 h 554"/>
                <a:gd name="T64" fmla="*/ 483 w 966"/>
                <a:gd name="T65" fmla="*/ 518 h 554"/>
                <a:gd name="T66" fmla="*/ 483 w 966"/>
                <a:gd name="T67" fmla="*/ 0 h 554"/>
                <a:gd name="T68" fmla="*/ 462 w 966"/>
                <a:gd name="T69" fmla="*/ 6 h 554"/>
                <a:gd name="T70" fmla="*/ 7 w 966"/>
                <a:gd name="T71" fmla="*/ 269 h 554"/>
                <a:gd name="T72" fmla="*/ 7 w 966"/>
                <a:gd name="T73" fmla="*/ 286 h 554"/>
                <a:gd name="T74" fmla="*/ 462 w 966"/>
                <a:gd name="T75" fmla="*/ 548 h 554"/>
                <a:gd name="T76" fmla="*/ 483 w 966"/>
                <a:gd name="T77" fmla="*/ 554 h 554"/>
                <a:gd name="T78" fmla="*/ 505 w 966"/>
                <a:gd name="T79" fmla="*/ 548 h 554"/>
                <a:gd name="T80" fmla="*/ 960 w 966"/>
                <a:gd name="T81" fmla="*/ 286 h 554"/>
                <a:gd name="T82" fmla="*/ 960 w 966"/>
                <a:gd name="T83" fmla="*/ 269 h 554"/>
                <a:gd name="T84" fmla="*/ 505 w 966"/>
                <a:gd name="T85" fmla="*/ 6 h 554"/>
                <a:gd name="T86" fmla="*/ 483 w 966"/>
                <a:gd name="T8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6" h="554">
                  <a:moveTo>
                    <a:pt x="483" y="466"/>
                  </a:moveTo>
                  <a:cubicBezTo>
                    <a:pt x="157" y="277"/>
                    <a:pt x="157" y="277"/>
                    <a:pt x="157" y="277"/>
                  </a:cubicBezTo>
                  <a:cubicBezTo>
                    <a:pt x="483" y="89"/>
                    <a:pt x="483" y="89"/>
                    <a:pt x="483" y="89"/>
                  </a:cubicBezTo>
                  <a:cubicBezTo>
                    <a:pt x="810" y="277"/>
                    <a:pt x="810" y="277"/>
                    <a:pt x="810" y="277"/>
                  </a:cubicBezTo>
                  <a:cubicBezTo>
                    <a:pt x="483" y="466"/>
                    <a:pt x="483" y="466"/>
                    <a:pt x="483" y="466"/>
                  </a:cubicBezTo>
                  <a:moveTo>
                    <a:pt x="483" y="48"/>
                  </a:moveTo>
                  <a:cubicBezTo>
                    <a:pt x="479" y="48"/>
                    <a:pt x="475" y="49"/>
                    <a:pt x="472" y="51"/>
                  </a:cubicBezTo>
                  <a:cubicBezTo>
                    <a:pt x="82" y="276"/>
                    <a:pt x="82" y="276"/>
                    <a:pt x="82" y="276"/>
                  </a:cubicBezTo>
                  <a:cubicBezTo>
                    <a:pt x="82" y="277"/>
                    <a:pt x="81" y="277"/>
                    <a:pt x="81" y="277"/>
                  </a:cubicBezTo>
                  <a:cubicBezTo>
                    <a:pt x="81" y="278"/>
                    <a:pt x="82" y="278"/>
                    <a:pt x="82" y="278"/>
                  </a:cubicBezTo>
                  <a:cubicBezTo>
                    <a:pt x="472" y="503"/>
                    <a:pt x="472" y="503"/>
                    <a:pt x="472" y="503"/>
                  </a:cubicBezTo>
                  <a:cubicBezTo>
                    <a:pt x="472" y="503"/>
                    <a:pt x="472" y="503"/>
                    <a:pt x="472" y="503"/>
                  </a:cubicBezTo>
                  <a:cubicBezTo>
                    <a:pt x="475" y="505"/>
                    <a:pt x="479" y="506"/>
                    <a:pt x="483" y="506"/>
                  </a:cubicBezTo>
                  <a:cubicBezTo>
                    <a:pt x="487" y="506"/>
                    <a:pt x="491" y="505"/>
                    <a:pt x="494" y="503"/>
                  </a:cubicBezTo>
                  <a:cubicBezTo>
                    <a:pt x="884" y="278"/>
                    <a:pt x="884" y="278"/>
                    <a:pt x="884" y="278"/>
                  </a:cubicBezTo>
                  <a:cubicBezTo>
                    <a:pt x="885" y="278"/>
                    <a:pt x="885" y="278"/>
                    <a:pt x="885" y="277"/>
                  </a:cubicBezTo>
                  <a:cubicBezTo>
                    <a:pt x="885" y="277"/>
                    <a:pt x="885" y="277"/>
                    <a:pt x="884" y="276"/>
                  </a:cubicBezTo>
                  <a:cubicBezTo>
                    <a:pt x="494" y="51"/>
                    <a:pt x="494" y="51"/>
                    <a:pt x="494" y="51"/>
                  </a:cubicBezTo>
                  <a:cubicBezTo>
                    <a:pt x="491" y="49"/>
                    <a:pt x="487" y="48"/>
                    <a:pt x="483" y="48"/>
                  </a:cubicBezTo>
                  <a:moveTo>
                    <a:pt x="483" y="518"/>
                  </a:moveTo>
                  <a:cubicBezTo>
                    <a:pt x="477" y="518"/>
                    <a:pt x="471" y="517"/>
                    <a:pt x="466" y="514"/>
                  </a:cubicBezTo>
                  <a:cubicBezTo>
                    <a:pt x="466" y="514"/>
                    <a:pt x="466" y="514"/>
                    <a:pt x="466" y="514"/>
                  </a:cubicBezTo>
                  <a:cubicBezTo>
                    <a:pt x="76" y="289"/>
                    <a:pt x="76" y="289"/>
                    <a:pt x="76" y="289"/>
                  </a:cubicBezTo>
                  <a:cubicBezTo>
                    <a:pt x="72" y="286"/>
                    <a:pt x="69" y="282"/>
                    <a:pt x="69" y="277"/>
                  </a:cubicBezTo>
                  <a:cubicBezTo>
                    <a:pt x="69" y="273"/>
                    <a:pt x="72" y="268"/>
                    <a:pt x="76" y="266"/>
                  </a:cubicBezTo>
                  <a:cubicBezTo>
                    <a:pt x="466" y="41"/>
                    <a:pt x="466" y="41"/>
                    <a:pt x="466" y="41"/>
                  </a:cubicBezTo>
                  <a:cubicBezTo>
                    <a:pt x="471" y="38"/>
                    <a:pt x="477" y="36"/>
                    <a:pt x="483" y="36"/>
                  </a:cubicBezTo>
                  <a:cubicBezTo>
                    <a:pt x="489" y="36"/>
                    <a:pt x="495" y="38"/>
                    <a:pt x="500" y="41"/>
                  </a:cubicBezTo>
                  <a:cubicBezTo>
                    <a:pt x="890" y="266"/>
                    <a:pt x="890" y="266"/>
                    <a:pt x="890" y="266"/>
                  </a:cubicBezTo>
                  <a:cubicBezTo>
                    <a:pt x="894" y="268"/>
                    <a:pt x="897" y="273"/>
                    <a:pt x="897" y="277"/>
                  </a:cubicBezTo>
                  <a:cubicBezTo>
                    <a:pt x="897" y="282"/>
                    <a:pt x="894" y="286"/>
                    <a:pt x="890" y="289"/>
                  </a:cubicBezTo>
                  <a:cubicBezTo>
                    <a:pt x="500" y="514"/>
                    <a:pt x="500" y="514"/>
                    <a:pt x="500" y="514"/>
                  </a:cubicBezTo>
                  <a:cubicBezTo>
                    <a:pt x="495" y="517"/>
                    <a:pt x="489" y="518"/>
                    <a:pt x="483" y="518"/>
                  </a:cubicBezTo>
                  <a:moveTo>
                    <a:pt x="483" y="0"/>
                  </a:moveTo>
                  <a:cubicBezTo>
                    <a:pt x="476" y="0"/>
                    <a:pt x="468" y="2"/>
                    <a:pt x="462" y="6"/>
                  </a:cubicBezTo>
                  <a:cubicBezTo>
                    <a:pt x="7" y="269"/>
                    <a:pt x="7" y="269"/>
                    <a:pt x="7" y="269"/>
                  </a:cubicBezTo>
                  <a:cubicBezTo>
                    <a:pt x="0" y="273"/>
                    <a:pt x="0" y="282"/>
                    <a:pt x="7" y="286"/>
                  </a:cubicBezTo>
                  <a:cubicBezTo>
                    <a:pt x="462" y="548"/>
                    <a:pt x="462" y="548"/>
                    <a:pt x="462" y="548"/>
                  </a:cubicBezTo>
                  <a:cubicBezTo>
                    <a:pt x="468" y="552"/>
                    <a:pt x="476" y="554"/>
                    <a:pt x="483" y="554"/>
                  </a:cubicBezTo>
                  <a:cubicBezTo>
                    <a:pt x="491" y="554"/>
                    <a:pt x="498" y="552"/>
                    <a:pt x="505" y="548"/>
                  </a:cubicBezTo>
                  <a:cubicBezTo>
                    <a:pt x="960" y="286"/>
                    <a:pt x="960" y="286"/>
                    <a:pt x="960" y="286"/>
                  </a:cubicBezTo>
                  <a:cubicBezTo>
                    <a:pt x="966" y="282"/>
                    <a:pt x="966" y="273"/>
                    <a:pt x="960" y="269"/>
                  </a:cubicBezTo>
                  <a:cubicBezTo>
                    <a:pt x="505" y="6"/>
                    <a:pt x="505" y="6"/>
                    <a:pt x="505" y="6"/>
                  </a:cubicBezTo>
                  <a:cubicBezTo>
                    <a:pt x="498" y="2"/>
                    <a:pt x="491" y="0"/>
                    <a:pt x="483" y="0"/>
                  </a:cubicBezTo>
                </a:path>
              </a:pathLst>
            </a:custGeom>
            <a:solidFill>
              <a:srgbClr val="5E5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a:spLocks noEditPoints="1"/>
            </p:cNvSpPr>
            <p:nvPr userDrawn="1"/>
          </p:nvSpPr>
          <p:spPr bwMode="auto">
            <a:xfrm>
              <a:off x="7869238" y="4108450"/>
              <a:ext cx="2730500" cy="1592262"/>
            </a:xfrm>
            <a:custGeom>
              <a:avLst/>
              <a:gdLst>
                <a:gd name="T0" fmla="*/ 403 w 828"/>
                <a:gd name="T1" fmla="*/ 467 h 482"/>
                <a:gd name="T2" fmla="*/ 13 w 828"/>
                <a:gd name="T3" fmla="*/ 242 h 482"/>
                <a:gd name="T4" fmla="*/ 12 w 828"/>
                <a:gd name="T5" fmla="*/ 241 h 482"/>
                <a:gd name="T6" fmla="*/ 13 w 828"/>
                <a:gd name="T7" fmla="*/ 240 h 482"/>
                <a:gd name="T8" fmla="*/ 403 w 828"/>
                <a:gd name="T9" fmla="*/ 15 h 482"/>
                <a:gd name="T10" fmla="*/ 414 w 828"/>
                <a:gd name="T11" fmla="*/ 12 h 482"/>
                <a:gd name="T12" fmla="*/ 425 w 828"/>
                <a:gd name="T13" fmla="*/ 15 h 482"/>
                <a:gd name="T14" fmla="*/ 815 w 828"/>
                <a:gd name="T15" fmla="*/ 240 h 482"/>
                <a:gd name="T16" fmla="*/ 816 w 828"/>
                <a:gd name="T17" fmla="*/ 241 h 482"/>
                <a:gd name="T18" fmla="*/ 815 w 828"/>
                <a:gd name="T19" fmla="*/ 242 h 482"/>
                <a:gd name="T20" fmla="*/ 425 w 828"/>
                <a:gd name="T21" fmla="*/ 467 h 482"/>
                <a:gd name="T22" fmla="*/ 414 w 828"/>
                <a:gd name="T23" fmla="*/ 470 h 482"/>
                <a:gd name="T24" fmla="*/ 403 w 828"/>
                <a:gd name="T25" fmla="*/ 467 h 482"/>
                <a:gd name="T26" fmla="*/ 403 w 828"/>
                <a:gd name="T27" fmla="*/ 467 h 482"/>
                <a:gd name="T28" fmla="*/ 414 w 828"/>
                <a:gd name="T29" fmla="*/ 0 h 482"/>
                <a:gd name="T30" fmla="*/ 397 w 828"/>
                <a:gd name="T31" fmla="*/ 5 h 482"/>
                <a:gd name="T32" fmla="*/ 7 w 828"/>
                <a:gd name="T33" fmla="*/ 230 h 482"/>
                <a:gd name="T34" fmla="*/ 0 w 828"/>
                <a:gd name="T35" fmla="*/ 241 h 482"/>
                <a:gd name="T36" fmla="*/ 7 w 828"/>
                <a:gd name="T37" fmla="*/ 253 h 482"/>
                <a:gd name="T38" fmla="*/ 397 w 828"/>
                <a:gd name="T39" fmla="*/ 478 h 482"/>
                <a:gd name="T40" fmla="*/ 397 w 828"/>
                <a:gd name="T41" fmla="*/ 478 h 482"/>
                <a:gd name="T42" fmla="*/ 414 w 828"/>
                <a:gd name="T43" fmla="*/ 482 h 482"/>
                <a:gd name="T44" fmla="*/ 431 w 828"/>
                <a:gd name="T45" fmla="*/ 478 h 482"/>
                <a:gd name="T46" fmla="*/ 821 w 828"/>
                <a:gd name="T47" fmla="*/ 253 h 482"/>
                <a:gd name="T48" fmla="*/ 828 w 828"/>
                <a:gd name="T49" fmla="*/ 241 h 482"/>
                <a:gd name="T50" fmla="*/ 821 w 828"/>
                <a:gd name="T51" fmla="*/ 230 h 482"/>
                <a:gd name="T52" fmla="*/ 431 w 828"/>
                <a:gd name="T53" fmla="*/ 5 h 482"/>
                <a:gd name="T54" fmla="*/ 414 w 828"/>
                <a:gd name="T5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8" h="482">
                  <a:moveTo>
                    <a:pt x="403" y="467"/>
                  </a:moveTo>
                  <a:cubicBezTo>
                    <a:pt x="13" y="242"/>
                    <a:pt x="13" y="242"/>
                    <a:pt x="13" y="242"/>
                  </a:cubicBezTo>
                  <a:cubicBezTo>
                    <a:pt x="13" y="242"/>
                    <a:pt x="12" y="242"/>
                    <a:pt x="12" y="241"/>
                  </a:cubicBezTo>
                  <a:cubicBezTo>
                    <a:pt x="12" y="241"/>
                    <a:pt x="13" y="241"/>
                    <a:pt x="13" y="240"/>
                  </a:cubicBezTo>
                  <a:cubicBezTo>
                    <a:pt x="403" y="15"/>
                    <a:pt x="403" y="15"/>
                    <a:pt x="403" y="15"/>
                  </a:cubicBezTo>
                  <a:cubicBezTo>
                    <a:pt x="406" y="13"/>
                    <a:pt x="410" y="12"/>
                    <a:pt x="414" y="12"/>
                  </a:cubicBezTo>
                  <a:cubicBezTo>
                    <a:pt x="418" y="12"/>
                    <a:pt x="422" y="13"/>
                    <a:pt x="425" y="15"/>
                  </a:cubicBezTo>
                  <a:cubicBezTo>
                    <a:pt x="815" y="240"/>
                    <a:pt x="815" y="240"/>
                    <a:pt x="815" y="240"/>
                  </a:cubicBezTo>
                  <a:cubicBezTo>
                    <a:pt x="816" y="241"/>
                    <a:pt x="816" y="241"/>
                    <a:pt x="816" y="241"/>
                  </a:cubicBezTo>
                  <a:cubicBezTo>
                    <a:pt x="816" y="242"/>
                    <a:pt x="816" y="242"/>
                    <a:pt x="815" y="242"/>
                  </a:cubicBezTo>
                  <a:cubicBezTo>
                    <a:pt x="425" y="467"/>
                    <a:pt x="425" y="467"/>
                    <a:pt x="425" y="467"/>
                  </a:cubicBezTo>
                  <a:cubicBezTo>
                    <a:pt x="422" y="469"/>
                    <a:pt x="418" y="470"/>
                    <a:pt x="414" y="470"/>
                  </a:cubicBezTo>
                  <a:cubicBezTo>
                    <a:pt x="410" y="470"/>
                    <a:pt x="406" y="469"/>
                    <a:pt x="403" y="467"/>
                  </a:cubicBezTo>
                  <a:cubicBezTo>
                    <a:pt x="403" y="467"/>
                    <a:pt x="403" y="467"/>
                    <a:pt x="403" y="467"/>
                  </a:cubicBezTo>
                  <a:moveTo>
                    <a:pt x="414" y="0"/>
                  </a:moveTo>
                  <a:cubicBezTo>
                    <a:pt x="408" y="0"/>
                    <a:pt x="402" y="2"/>
                    <a:pt x="397" y="5"/>
                  </a:cubicBezTo>
                  <a:cubicBezTo>
                    <a:pt x="7" y="230"/>
                    <a:pt x="7" y="230"/>
                    <a:pt x="7" y="230"/>
                  </a:cubicBezTo>
                  <a:cubicBezTo>
                    <a:pt x="3" y="232"/>
                    <a:pt x="0" y="237"/>
                    <a:pt x="0" y="241"/>
                  </a:cubicBezTo>
                  <a:cubicBezTo>
                    <a:pt x="0" y="246"/>
                    <a:pt x="3" y="250"/>
                    <a:pt x="7" y="253"/>
                  </a:cubicBezTo>
                  <a:cubicBezTo>
                    <a:pt x="397" y="478"/>
                    <a:pt x="397" y="478"/>
                    <a:pt x="397" y="478"/>
                  </a:cubicBezTo>
                  <a:cubicBezTo>
                    <a:pt x="397" y="478"/>
                    <a:pt x="397" y="478"/>
                    <a:pt x="397" y="478"/>
                  </a:cubicBezTo>
                  <a:cubicBezTo>
                    <a:pt x="402" y="481"/>
                    <a:pt x="408" y="482"/>
                    <a:pt x="414" y="482"/>
                  </a:cubicBezTo>
                  <a:cubicBezTo>
                    <a:pt x="420" y="482"/>
                    <a:pt x="426" y="481"/>
                    <a:pt x="431" y="478"/>
                  </a:cubicBezTo>
                  <a:cubicBezTo>
                    <a:pt x="821" y="253"/>
                    <a:pt x="821" y="253"/>
                    <a:pt x="821" y="253"/>
                  </a:cubicBezTo>
                  <a:cubicBezTo>
                    <a:pt x="825" y="250"/>
                    <a:pt x="828" y="246"/>
                    <a:pt x="828" y="241"/>
                  </a:cubicBezTo>
                  <a:cubicBezTo>
                    <a:pt x="828" y="237"/>
                    <a:pt x="825" y="232"/>
                    <a:pt x="821" y="230"/>
                  </a:cubicBezTo>
                  <a:cubicBezTo>
                    <a:pt x="431" y="5"/>
                    <a:pt x="431" y="5"/>
                    <a:pt x="431" y="5"/>
                  </a:cubicBezTo>
                  <a:cubicBezTo>
                    <a:pt x="426" y="2"/>
                    <a:pt x="420" y="0"/>
                    <a:pt x="414" y="0"/>
                  </a:cubicBezTo>
                </a:path>
              </a:pathLst>
            </a:custGeom>
            <a:gradFill>
              <a:gsLst>
                <a:gs pos="74000">
                  <a:srgbClr val="2D7C9E">
                    <a:alpha val="74000"/>
                  </a:srgbClr>
                </a:gs>
                <a:gs pos="37000">
                  <a:srgbClr val="41E4DE">
                    <a:alpha val="71000"/>
                  </a:srgbClr>
                </a:gs>
                <a:gs pos="0">
                  <a:srgbClr val="19145F"/>
                </a:gs>
                <a:gs pos="100000">
                  <a:srgbClr val="19125E">
                    <a:alpha val="82000"/>
                  </a:srgbClr>
                </a:gs>
              </a:gsLst>
              <a:lin ang="12000000" scaled="0"/>
            </a:gradFill>
            <a:ln>
              <a:noFill/>
            </a:ln>
          </p:spPr>
          <p:txBody>
            <a:bodyPr vert="horz" wrap="square" lIns="91440" tIns="45720" rIns="91440" bIns="45720" numCol="1" anchor="t" anchorCtr="0" compatLnSpc="1"/>
            <a:lstStyle/>
            <a:p>
              <a:endParaRPr lang="zh-CN" altLang="en-US"/>
            </a:p>
          </p:txBody>
        </p:sp>
        <p:sp>
          <p:nvSpPr>
            <p:cNvPr id="10" name="Freeform 8"/>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close/>
                </a:path>
              </a:pathLst>
            </a:custGeom>
            <a:solidFill>
              <a:srgbClr val="100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5"/>
            <p:cNvSpPr/>
            <p:nvPr userDrawn="1"/>
          </p:nvSpPr>
          <p:spPr bwMode="auto">
            <a:xfrm>
              <a:off x="6513861" y="5810250"/>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2"/>
                    <a:pt x="9" y="24"/>
                    <a:pt x="13" y="24"/>
                  </a:cubicBezTo>
                  <a:cubicBezTo>
                    <a:pt x="15" y="24"/>
                    <a:pt x="17" y="23"/>
                    <a:pt x="19" y="22"/>
                  </a:cubicBezTo>
                  <a:cubicBezTo>
                    <a:pt x="25" y="19"/>
                    <a:pt x="27" y="12"/>
                    <a:pt x="23" y="6"/>
                  </a:cubicBezTo>
                  <a:cubicBezTo>
                    <a:pt x="21" y="3"/>
                    <a:pt x="17"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1" name="Freeform 56"/>
            <p:cNvSpPr/>
            <p:nvPr userDrawn="1"/>
          </p:nvSpPr>
          <p:spPr bwMode="auto">
            <a:xfrm>
              <a:off x="6605936" y="5756275"/>
              <a:ext cx="88900" cy="79375"/>
            </a:xfrm>
            <a:custGeom>
              <a:avLst/>
              <a:gdLst>
                <a:gd name="T0" fmla="*/ 14 w 27"/>
                <a:gd name="T1" fmla="*/ 0 h 24"/>
                <a:gd name="T2" fmla="*/ 8 w 27"/>
                <a:gd name="T3" fmla="*/ 2 h 24"/>
                <a:gd name="T4" fmla="*/ 3 w 27"/>
                <a:gd name="T5" fmla="*/ 18 h 24"/>
                <a:gd name="T6" fmla="*/ 14 w 27"/>
                <a:gd name="T7" fmla="*/ 24 h 24"/>
                <a:gd name="T8" fmla="*/ 19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3" y="18"/>
                  </a:cubicBezTo>
                  <a:cubicBezTo>
                    <a:pt x="5" y="22"/>
                    <a:pt x="9" y="24"/>
                    <a:pt x="14" y="24"/>
                  </a:cubicBezTo>
                  <a:cubicBezTo>
                    <a:pt x="16" y="24"/>
                    <a:pt x="18" y="23"/>
                    <a:pt x="19" y="22"/>
                  </a:cubicBezTo>
                  <a:cubicBezTo>
                    <a:pt x="25" y="19"/>
                    <a:pt x="27" y="12"/>
                    <a:pt x="24" y="6"/>
                  </a:cubicBezTo>
                  <a:cubicBezTo>
                    <a:pt x="22" y="2"/>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2" name="Freeform 57"/>
            <p:cNvSpPr/>
            <p:nvPr userDrawn="1"/>
          </p:nvSpPr>
          <p:spPr bwMode="auto">
            <a:xfrm>
              <a:off x="6701186" y="5702300"/>
              <a:ext cx="85725" cy="77787"/>
            </a:xfrm>
            <a:custGeom>
              <a:avLst/>
              <a:gdLst>
                <a:gd name="T0" fmla="*/ 13 w 26"/>
                <a:gd name="T1" fmla="*/ 0 h 23"/>
                <a:gd name="T2" fmla="*/ 7 w 26"/>
                <a:gd name="T3" fmla="*/ 1 h 23"/>
                <a:gd name="T4" fmla="*/ 3 w 26"/>
                <a:gd name="T5" fmla="*/ 18 h 23"/>
                <a:gd name="T6" fmla="*/ 13 w 26"/>
                <a:gd name="T7" fmla="*/ 23 h 23"/>
                <a:gd name="T8" fmla="*/ 19 w 26"/>
                <a:gd name="T9" fmla="*/ 22 h 23"/>
                <a:gd name="T10" fmla="*/ 23 w 26"/>
                <a:gd name="T11" fmla="*/ 6 h 23"/>
                <a:gd name="T12" fmla="*/ 13 w 2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6" h="23">
                  <a:moveTo>
                    <a:pt x="13" y="0"/>
                  </a:moveTo>
                  <a:cubicBezTo>
                    <a:pt x="11" y="0"/>
                    <a:pt x="9" y="0"/>
                    <a:pt x="7" y="1"/>
                  </a:cubicBezTo>
                  <a:cubicBezTo>
                    <a:pt x="2" y="5"/>
                    <a:pt x="0" y="12"/>
                    <a:pt x="3" y="18"/>
                  </a:cubicBezTo>
                  <a:cubicBezTo>
                    <a:pt x="5" y="21"/>
                    <a:pt x="9" y="23"/>
                    <a:pt x="13" y="23"/>
                  </a:cubicBezTo>
                  <a:cubicBezTo>
                    <a:pt x="15" y="23"/>
                    <a:pt x="17" y="23"/>
                    <a:pt x="19" y="22"/>
                  </a:cubicBezTo>
                  <a:cubicBezTo>
                    <a:pt x="24" y="19"/>
                    <a:pt x="26"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23" name="Freeform 58"/>
            <p:cNvSpPr/>
            <p:nvPr userDrawn="1"/>
          </p:nvSpPr>
          <p:spPr bwMode="auto">
            <a:xfrm>
              <a:off x="6793261" y="5649912"/>
              <a:ext cx="90488"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4"/>
                    <a:pt x="0" y="12"/>
                    <a:pt x="3" y="17"/>
                  </a:cubicBezTo>
                  <a:cubicBezTo>
                    <a:pt x="5" y="21"/>
                    <a:pt x="9" y="23"/>
                    <a:pt x="13" y="23"/>
                  </a:cubicBezTo>
                  <a:cubicBezTo>
                    <a:pt x="15" y="23"/>
                    <a:pt x="17" y="23"/>
                    <a:pt x="19" y="22"/>
                  </a:cubicBezTo>
                  <a:cubicBezTo>
                    <a:pt x="25" y="19"/>
                    <a:pt x="27" y="11"/>
                    <a:pt x="24" y="6"/>
                  </a:cubicBezTo>
                  <a:cubicBezTo>
                    <a:pt x="22" y="2"/>
                    <a:pt x="18" y="0"/>
                    <a:pt x="13"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24" name="Freeform 59"/>
            <p:cNvSpPr/>
            <p:nvPr userDrawn="1"/>
          </p:nvSpPr>
          <p:spPr bwMode="auto">
            <a:xfrm>
              <a:off x="6886924" y="5595937"/>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1"/>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5" name="Freeform 60"/>
            <p:cNvSpPr/>
            <p:nvPr userDrawn="1"/>
          </p:nvSpPr>
          <p:spPr bwMode="auto">
            <a:xfrm>
              <a:off x="6982174" y="5538787"/>
              <a:ext cx="88900" cy="80962"/>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2"/>
                    <a:pt x="9" y="24"/>
                    <a:pt x="13" y="24"/>
                  </a:cubicBezTo>
                  <a:cubicBezTo>
                    <a:pt x="15" y="24"/>
                    <a:pt x="17" y="23"/>
                    <a:pt x="19" y="22"/>
                  </a:cubicBezTo>
                  <a:cubicBezTo>
                    <a:pt x="25" y="19"/>
                    <a:pt x="27" y="12"/>
                    <a:pt x="24" y="6"/>
                  </a:cubicBezTo>
                  <a:cubicBezTo>
                    <a:pt x="21" y="2"/>
                    <a:pt x="17" y="0"/>
                    <a:pt x="13"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6" name="Freeform 61"/>
            <p:cNvSpPr/>
            <p:nvPr userDrawn="1"/>
          </p:nvSpPr>
          <p:spPr bwMode="auto">
            <a:xfrm>
              <a:off x="7263161" y="5372100"/>
              <a:ext cx="88900" cy="77787"/>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4" y="17"/>
                  </a:cubicBezTo>
                  <a:cubicBezTo>
                    <a:pt x="6" y="21"/>
                    <a:pt x="10" y="23"/>
                    <a:pt x="14" y="23"/>
                  </a:cubicBezTo>
                  <a:cubicBezTo>
                    <a:pt x="16" y="23"/>
                    <a:pt x="18" y="23"/>
                    <a:pt x="20" y="22"/>
                  </a:cubicBezTo>
                  <a:cubicBezTo>
                    <a:pt x="25" y="19"/>
                    <a:pt x="27" y="11"/>
                    <a:pt x="24" y="6"/>
                  </a:cubicBezTo>
                  <a:cubicBezTo>
                    <a:pt x="22" y="2"/>
                    <a:pt x="18"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7" name="Freeform 62"/>
            <p:cNvSpPr/>
            <p:nvPr userDrawn="1"/>
          </p:nvSpPr>
          <p:spPr bwMode="auto">
            <a:xfrm>
              <a:off x="7171086" y="5426075"/>
              <a:ext cx="88900" cy="79375"/>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1"/>
                    <a:pt x="9" y="24"/>
                    <a:pt x="13" y="24"/>
                  </a:cubicBezTo>
                  <a:cubicBezTo>
                    <a:pt x="15" y="24"/>
                    <a:pt x="17" y="23"/>
                    <a:pt x="19" y="22"/>
                  </a:cubicBezTo>
                  <a:cubicBezTo>
                    <a:pt x="25" y="19"/>
                    <a:pt x="27" y="12"/>
                    <a:pt x="24" y="6"/>
                  </a:cubicBezTo>
                  <a:cubicBezTo>
                    <a:pt x="21" y="2"/>
                    <a:pt x="17"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8" name="Freeform 63"/>
            <p:cNvSpPr/>
            <p:nvPr userDrawn="1"/>
          </p:nvSpPr>
          <p:spPr bwMode="auto">
            <a:xfrm>
              <a:off x="7074249" y="5480050"/>
              <a:ext cx="88900" cy="79375"/>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2"/>
                    <a:pt x="18" y="0"/>
                    <a:pt x="14" y="0"/>
                  </a:cubicBezTo>
                </a:path>
              </a:pathLst>
            </a:custGeom>
            <a:solidFill>
              <a:srgbClr val="457EA2"/>
            </a:solidFill>
            <a:ln>
              <a:noFill/>
            </a:ln>
          </p:spPr>
          <p:txBody>
            <a:bodyPr vert="horz" wrap="square" lIns="91440" tIns="45720" rIns="91440" bIns="45720" numCol="1" anchor="t" anchorCtr="0" compatLnSpc="1"/>
            <a:lstStyle/>
            <a:p>
              <a:endParaRPr lang="zh-CN" altLang="en-US"/>
            </a:p>
          </p:txBody>
        </p:sp>
        <p:sp>
          <p:nvSpPr>
            <p:cNvPr id="29" name="Freeform 64"/>
            <p:cNvSpPr/>
            <p:nvPr userDrawn="1"/>
          </p:nvSpPr>
          <p:spPr bwMode="auto">
            <a:xfrm>
              <a:off x="7923561" y="5372100"/>
              <a:ext cx="88900" cy="77787"/>
            </a:xfrm>
            <a:custGeom>
              <a:avLst/>
              <a:gdLst>
                <a:gd name="T0" fmla="*/ 13 w 27"/>
                <a:gd name="T1" fmla="*/ 0 h 23"/>
                <a:gd name="T2" fmla="*/ 3 w 27"/>
                <a:gd name="T3" fmla="*/ 5 h 23"/>
                <a:gd name="T4" fmla="*/ 8 w 27"/>
                <a:gd name="T5" fmla="*/ 22 h 23"/>
                <a:gd name="T6" fmla="*/ 13 w 27"/>
                <a:gd name="T7" fmla="*/ 23 h 23"/>
                <a:gd name="T8" fmla="*/ 24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8" y="22"/>
                  </a:cubicBezTo>
                  <a:cubicBezTo>
                    <a:pt x="9" y="23"/>
                    <a:pt x="11" y="23"/>
                    <a:pt x="13" y="23"/>
                  </a:cubicBezTo>
                  <a:cubicBezTo>
                    <a:pt x="18" y="23"/>
                    <a:pt x="21" y="21"/>
                    <a:pt x="24" y="17"/>
                  </a:cubicBezTo>
                  <a:cubicBezTo>
                    <a:pt x="27" y="11"/>
                    <a:pt x="25" y="4"/>
                    <a:pt x="19" y="1"/>
                  </a:cubicBezTo>
                  <a:cubicBezTo>
                    <a:pt x="17" y="0"/>
                    <a:pt x="15"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0" name="Freeform 65"/>
            <p:cNvSpPr/>
            <p:nvPr userDrawn="1"/>
          </p:nvSpPr>
          <p:spPr bwMode="auto">
            <a:xfrm>
              <a:off x="8015636" y="5426075"/>
              <a:ext cx="88900" cy="76200"/>
            </a:xfrm>
            <a:custGeom>
              <a:avLst/>
              <a:gdLst>
                <a:gd name="T0" fmla="*/ 14 w 27"/>
                <a:gd name="T1" fmla="*/ 0 h 23"/>
                <a:gd name="T2" fmla="*/ 4 w 27"/>
                <a:gd name="T3" fmla="*/ 6 h 23"/>
                <a:gd name="T4" fmla="*/ 8 w 27"/>
                <a:gd name="T5" fmla="*/ 22 h 23"/>
                <a:gd name="T6" fmla="*/ 14 w 27"/>
                <a:gd name="T7" fmla="*/ 23 h 23"/>
                <a:gd name="T8" fmla="*/ 24 w 27"/>
                <a:gd name="T9" fmla="*/ 17 h 23"/>
                <a:gd name="T10" fmla="*/ 20 w 27"/>
                <a:gd name="T11" fmla="*/ 1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4" y="6"/>
                  </a:cubicBezTo>
                  <a:cubicBezTo>
                    <a:pt x="0" y="11"/>
                    <a:pt x="2" y="19"/>
                    <a:pt x="8" y="22"/>
                  </a:cubicBezTo>
                  <a:cubicBezTo>
                    <a:pt x="10" y="23"/>
                    <a:pt x="12" y="23"/>
                    <a:pt x="14" y="23"/>
                  </a:cubicBezTo>
                  <a:cubicBezTo>
                    <a:pt x="18" y="23"/>
                    <a:pt x="22" y="21"/>
                    <a:pt x="24" y="17"/>
                  </a:cubicBezTo>
                  <a:cubicBezTo>
                    <a:pt x="27" y="12"/>
                    <a:pt x="25" y="5"/>
                    <a:pt x="20" y="1"/>
                  </a:cubicBezTo>
                  <a:cubicBezTo>
                    <a:pt x="18" y="0"/>
                    <a:pt x="16"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31" name="Freeform 66"/>
            <p:cNvSpPr/>
            <p:nvPr userDrawn="1"/>
          </p:nvSpPr>
          <p:spPr bwMode="auto">
            <a:xfrm>
              <a:off x="8110886" y="5480050"/>
              <a:ext cx="88900" cy="79375"/>
            </a:xfrm>
            <a:custGeom>
              <a:avLst/>
              <a:gdLst>
                <a:gd name="T0" fmla="*/ 13 w 27"/>
                <a:gd name="T1" fmla="*/ 0 h 24"/>
                <a:gd name="T2" fmla="*/ 3 w 27"/>
                <a:gd name="T3" fmla="*/ 6 h 24"/>
                <a:gd name="T4" fmla="*/ 8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2"/>
                    <a:pt x="3" y="6"/>
                  </a:cubicBezTo>
                  <a:cubicBezTo>
                    <a:pt x="0" y="12"/>
                    <a:pt x="2" y="19"/>
                    <a:pt x="8" y="22"/>
                  </a:cubicBezTo>
                  <a:cubicBezTo>
                    <a:pt x="9" y="23"/>
                    <a:pt x="11" y="24"/>
                    <a:pt x="13" y="24"/>
                  </a:cubicBezTo>
                  <a:cubicBezTo>
                    <a:pt x="17" y="24"/>
                    <a:pt x="21" y="21"/>
                    <a:pt x="24" y="18"/>
                  </a:cubicBezTo>
                  <a:cubicBezTo>
                    <a:pt x="27" y="12"/>
                    <a:pt x="25" y="5"/>
                    <a:pt x="19" y="2"/>
                  </a:cubicBezTo>
                  <a:cubicBezTo>
                    <a:pt x="17" y="0"/>
                    <a:pt x="15"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9928" name="Freeform 67"/>
            <p:cNvSpPr/>
            <p:nvPr userDrawn="1"/>
          </p:nvSpPr>
          <p:spPr bwMode="auto">
            <a:xfrm>
              <a:off x="8204549" y="55324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9929" name="Freeform 68"/>
            <p:cNvSpPr/>
            <p:nvPr userDrawn="1"/>
          </p:nvSpPr>
          <p:spPr bwMode="auto">
            <a:xfrm>
              <a:off x="8299799" y="5586412"/>
              <a:ext cx="88900" cy="79375"/>
            </a:xfrm>
            <a:custGeom>
              <a:avLst/>
              <a:gdLst>
                <a:gd name="T0" fmla="*/ 13 w 27"/>
                <a:gd name="T1" fmla="*/ 0 h 24"/>
                <a:gd name="T2" fmla="*/ 3 w 27"/>
                <a:gd name="T3" fmla="*/ 6 h 24"/>
                <a:gd name="T4" fmla="*/ 7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3"/>
                    <a:pt x="3" y="6"/>
                  </a:cubicBezTo>
                  <a:cubicBezTo>
                    <a:pt x="0" y="12"/>
                    <a:pt x="2" y="19"/>
                    <a:pt x="7" y="22"/>
                  </a:cubicBezTo>
                  <a:cubicBezTo>
                    <a:pt x="9" y="23"/>
                    <a:pt x="11" y="24"/>
                    <a:pt x="13" y="24"/>
                  </a:cubicBezTo>
                  <a:cubicBezTo>
                    <a:pt x="17" y="24"/>
                    <a:pt x="21" y="22"/>
                    <a:pt x="24" y="18"/>
                  </a:cubicBezTo>
                  <a:cubicBezTo>
                    <a:pt x="27" y="12"/>
                    <a:pt x="25" y="5"/>
                    <a:pt x="19" y="2"/>
                  </a:cubicBezTo>
                  <a:cubicBezTo>
                    <a:pt x="17" y="1"/>
                    <a:pt x="15"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9932" name="Freeform 71"/>
            <p:cNvSpPr/>
            <p:nvPr userDrawn="1"/>
          </p:nvSpPr>
          <p:spPr bwMode="auto">
            <a:xfrm>
              <a:off x="8945911" y="5972175"/>
              <a:ext cx="90488" cy="80962"/>
            </a:xfrm>
            <a:custGeom>
              <a:avLst/>
              <a:gdLst>
                <a:gd name="T0" fmla="*/ 14 w 27"/>
                <a:gd name="T1" fmla="*/ 0 h 24"/>
                <a:gd name="T2" fmla="*/ 3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3" y="6"/>
                  </a:cubicBezTo>
                  <a:cubicBezTo>
                    <a:pt x="0" y="12"/>
                    <a:pt x="2" y="19"/>
                    <a:pt x="8" y="22"/>
                  </a:cubicBezTo>
                  <a:cubicBezTo>
                    <a:pt x="10" y="23"/>
                    <a:pt x="12" y="24"/>
                    <a:pt x="14" y="24"/>
                  </a:cubicBezTo>
                  <a:cubicBezTo>
                    <a:pt x="18" y="24"/>
                    <a:pt x="22" y="21"/>
                    <a:pt x="24" y="18"/>
                  </a:cubicBezTo>
                  <a:cubicBezTo>
                    <a:pt x="27" y="12"/>
                    <a:pt x="25" y="5"/>
                    <a:pt x="20" y="2"/>
                  </a:cubicBezTo>
                  <a:cubicBezTo>
                    <a:pt x="18" y="1"/>
                    <a:pt x="16"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9933" name="Freeform 72"/>
            <p:cNvSpPr/>
            <p:nvPr userDrawn="1"/>
          </p:nvSpPr>
          <p:spPr bwMode="auto">
            <a:xfrm>
              <a:off x="8853836" y="5919787"/>
              <a:ext cx="88900" cy="76200"/>
            </a:xfrm>
            <a:custGeom>
              <a:avLst/>
              <a:gdLst>
                <a:gd name="T0" fmla="*/ 13 w 27"/>
                <a:gd name="T1" fmla="*/ 0 h 23"/>
                <a:gd name="T2" fmla="*/ 3 w 27"/>
                <a:gd name="T3" fmla="*/ 6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6"/>
                  </a:cubicBezTo>
                  <a:cubicBezTo>
                    <a:pt x="0" y="11"/>
                    <a:pt x="2" y="18"/>
                    <a:pt x="7" y="22"/>
                  </a:cubicBezTo>
                  <a:cubicBezTo>
                    <a:pt x="9" y="23"/>
                    <a:pt x="11" y="23"/>
                    <a:pt x="13" y="23"/>
                  </a:cubicBezTo>
                  <a:cubicBezTo>
                    <a:pt x="17" y="23"/>
                    <a:pt x="21" y="21"/>
                    <a:pt x="23" y="17"/>
                  </a:cubicBezTo>
                  <a:cubicBezTo>
                    <a:pt x="27" y="12"/>
                    <a:pt x="25" y="5"/>
                    <a:pt x="19" y="1"/>
                  </a:cubicBezTo>
                  <a:cubicBezTo>
                    <a:pt x="17" y="0"/>
                    <a:pt x="15"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9934" name="Freeform 73"/>
            <p:cNvSpPr/>
            <p:nvPr userDrawn="1"/>
          </p:nvSpPr>
          <p:spPr bwMode="auto">
            <a:xfrm>
              <a:off x="8758586" y="58626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9935" name="Freeform 74"/>
            <p:cNvSpPr/>
            <p:nvPr userDrawn="1"/>
          </p:nvSpPr>
          <p:spPr bwMode="auto">
            <a:xfrm>
              <a:off x="8666511" y="5810250"/>
              <a:ext cx="88900" cy="76200"/>
            </a:xfrm>
            <a:custGeom>
              <a:avLst/>
              <a:gdLst>
                <a:gd name="T0" fmla="*/ 14 w 27"/>
                <a:gd name="T1" fmla="*/ 0 h 23"/>
                <a:gd name="T2" fmla="*/ 3 w 27"/>
                <a:gd name="T3" fmla="*/ 6 h 23"/>
                <a:gd name="T4" fmla="*/ 8 w 27"/>
                <a:gd name="T5" fmla="*/ 22 h 23"/>
                <a:gd name="T6" fmla="*/ 14 w 27"/>
                <a:gd name="T7" fmla="*/ 23 h 23"/>
                <a:gd name="T8" fmla="*/ 24 w 27"/>
                <a:gd name="T9" fmla="*/ 18 h 23"/>
                <a:gd name="T10" fmla="*/ 19 w 27"/>
                <a:gd name="T11" fmla="*/ 2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3" y="6"/>
                  </a:cubicBezTo>
                  <a:cubicBezTo>
                    <a:pt x="0" y="11"/>
                    <a:pt x="2" y="19"/>
                    <a:pt x="8" y="22"/>
                  </a:cubicBezTo>
                  <a:cubicBezTo>
                    <a:pt x="10" y="23"/>
                    <a:pt x="12" y="23"/>
                    <a:pt x="14" y="23"/>
                  </a:cubicBezTo>
                  <a:cubicBezTo>
                    <a:pt x="18" y="23"/>
                    <a:pt x="22" y="21"/>
                    <a:pt x="24" y="18"/>
                  </a:cubicBezTo>
                  <a:cubicBezTo>
                    <a:pt x="27" y="12"/>
                    <a:pt x="25" y="5"/>
                    <a:pt x="19" y="2"/>
                  </a:cubicBezTo>
                  <a:cubicBezTo>
                    <a:pt x="18" y="0"/>
                    <a:pt x="16"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9936" name="Freeform 75"/>
            <p:cNvSpPr/>
            <p:nvPr userDrawn="1"/>
          </p:nvSpPr>
          <p:spPr bwMode="auto">
            <a:xfrm>
              <a:off x="8572849" y="5756275"/>
              <a:ext cx="90488" cy="76200"/>
            </a:xfrm>
            <a:custGeom>
              <a:avLst/>
              <a:gdLst>
                <a:gd name="T0" fmla="*/ 13 w 27"/>
                <a:gd name="T1" fmla="*/ 0 h 23"/>
                <a:gd name="T2" fmla="*/ 3 w 27"/>
                <a:gd name="T3" fmla="*/ 5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7" y="22"/>
                  </a:cubicBezTo>
                  <a:cubicBezTo>
                    <a:pt x="9" y="23"/>
                    <a:pt x="11" y="23"/>
                    <a:pt x="13" y="23"/>
                  </a:cubicBezTo>
                  <a:cubicBezTo>
                    <a:pt x="17" y="23"/>
                    <a:pt x="21" y="21"/>
                    <a:pt x="23" y="17"/>
                  </a:cubicBezTo>
                  <a:cubicBezTo>
                    <a:pt x="27" y="12"/>
                    <a:pt x="25" y="4"/>
                    <a:pt x="19" y="1"/>
                  </a:cubicBezTo>
                  <a:cubicBezTo>
                    <a:pt x="17" y="0"/>
                    <a:pt x="15"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9938" name="Freeform 77"/>
            <p:cNvSpPr/>
            <p:nvPr userDrawn="1"/>
          </p:nvSpPr>
          <p:spPr bwMode="auto">
            <a:xfrm>
              <a:off x="8487124" y="5699125"/>
              <a:ext cx="79375" cy="73025"/>
            </a:xfrm>
            <a:custGeom>
              <a:avLst/>
              <a:gdLst>
                <a:gd name="T0" fmla="*/ 11 w 24"/>
                <a:gd name="T1" fmla="*/ 0 h 22"/>
                <a:gd name="T2" fmla="*/ 6 w 24"/>
                <a:gd name="T3" fmla="*/ 1 h 22"/>
                <a:gd name="T4" fmla="*/ 3 w 24"/>
                <a:gd name="T5" fmla="*/ 5 h 22"/>
                <a:gd name="T6" fmla="*/ 7 w 24"/>
                <a:gd name="T7" fmla="*/ 21 h 22"/>
                <a:gd name="T8" fmla="*/ 13 w 24"/>
                <a:gd name="T9" fmla="*/ 22 h 22"/>
                <a:gd name="T10" fmla="*/ 18 w 24"/>
                <a:gd name="T11" fmla="*/ 21 h 22"/>
                <a:gd name="T12" fmla="*/ 21 w 24"/>
                <a:gd name="T13" fmla="*/ 18 h 22"/>
                <a:gd name="T14" fmla="*/ 17 w 24"/>
                <a:gd name="T15" fmla="*/ 2 h 22"/>
                <a:gd name="T16" fmla="*/ 11 w 2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1" y="0"/>
                  </a:moveTo>
                  <a:cubicBezTo>
                    <a:pt x="9" y="0"/>
                    <a:pt x="8" y="0"/>
                    <a:pt x="6" y="1"/>
                  </a:cubicBezTo>
                  <a:cubicBezTo>
                    <a:pt x="5" y="2"/>
                    <a:pt x="4" y="3"/>
                    <a:pt x="3" y="5"/>
                  </a:cubicBezTo>
                  <a:cubicBezTo>
                    <a:pt x="0" y="10"/>
                    <a:pt x="2" y="18"/>
                    <a:pt x="7" y="21"/>
                  </a:cubicBezTo>
                  <a:cubicBezTo>
                    <a:pt x="9" y="22"/>
                    <a:pt x="11" y="22"/>
                    <a:pt x="13" y="22"/>
                  </a:cubicBezTo>
                  <a:cubicBezTo>
                    <a:pt x="15" y="22"/>
                    <a:pt x="16" y="22"/>
                    <a:pt x="18" y="21"/>
                  </a:cubicBezTo>
                  <a:cubicBezTo>
                    <a:pt x="19" y="21"/>
                    <a:pt x="20" y="19"/>
                    <a:pt x="21" y="18"/>
                  </a:cubicBezTo>
                  <a:cubicBezTo>
                    <a:pt x="24" y="12"/>
                    <a:pt x="22" y="5"/>
                    <a:pt x="17" y="2"/>
                  </a:cubicBezTo>
                  <a:cubicBezTo>
                    <a:pt x="15" y="1"/>
                    <a:pt x="13" y="0"/>
                    <a:pt x="11"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9940" name="Freeform 79"/>
            <p:cNvSpPr/>
            <p:nvPr userDrawn="1"/>
          </p:nvSpPr>
          <p:spPr bwMode="auto">
            <a:xfrm>
              <a:off x="8391874" y="5646737"/>
              <a:ext cx="82550" cy="73025"/>
            </a:xfrm>
            <a:custGeom>
              <a:avLst/>
              <a:gdLst>
                <a:gd name="T0" fmla="*/ 11 w 25"/>
                <a:gd name="T1" fmla="*/ 0 h 22"/>
                <a:gd name="T2" fmla="*/ 7 w 25"/>
                <a:gd name="T3" fmla="*/ 1 h 22"/>
                <a:gd name="T4" fmla="*/ 4 w 25"/>
                <a:gd name="T5" fmla="*/ 5 h 22"/>
                <a:gd name="T6" fmla="*/ 8 w 25"/>
                <a:gd name="T7" fmla="*/ 21 h 22"/>
                <a:gd name="T8" fmla="*/ 14 w 25"/>
                <a:gd name="T9" fmla="*/ 22 h 22"/>
                <a:gd name="T10" fmla="*/ 18 w 25"/>
                <a:gd name="T11" fmla="*/ 21 h 22"/>
                <a:gd name="T12" fmla="*/ 22 w 25"/>
                <a:gd name="T13" fmla="*/ 17 h 22"/>
                <a:gd name="T14" fmla="*/ 17 w 25"/>
                <a:gd name="T15" fmla="*/ 1 h 22"/>
                <a:gd name="T16" fmla="*/ 11 w 2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11" y="0"/>
                  </a:moveTo>
                  <a:cubicBezTo>
                    <a:pt x="10" y="0"/>
                    <a:pt x="9" y="0"/>
                    <a:pt x="7" y="1"/>
                  </a:cubicBezTo>
                  <a:cubicBezTo>
                    <a:pt x="6" y="2"/>
                    <a:pt x="4" y="3"/>
                    <a:pt x="4" y="5"/>
                  </a:cubicBezTo>
                  <a:cubicBezTo>
                    <a:pt x="0" y="10"/>
                    <a:pt x="2" y="17"/>
                    <a:pt x="8" y="21"/>
                  </a:cubicBezTo>
                  <a:cubicBezTo>
                    <a:pt x="10" y="22"/>
                    <a:pt x="12" y="22"/>
                    <a:pt x="14" y="22"/>
                  </a:cubicBezTo>
                  <a:cubicBezTo>
                    <a:pt x="15" y="22"/>
                    <a:pt x="17" y="22"/>
                    <a:pt x="18" y="21"/>
                  </a:cubicBezTo>
                  <a:cubicBezTo>
                    <a:pt x="19" y="20"/>
                    <a:pt x="21" y="19"/>
                    <a:pt x="22" y="17"/>
                  </a:cubicBezTo>
                  <a:cubicBezTo>
                    <a:pt x="25" y="12"/>
                    <a:pt x="23" y="5"/>
                    <a:pt x="17" y="1"/>
                  </a:cubicBezTo>
                  <a:cubicBezTo>
                    <a:pt x="15" y="0"/>
                    <a:pt x="13" y="0"/>
                    <a:pt x="11" y="0"/>
                  </a:cubicBezTo>
                </a:path>
              </a:pathLst>
            </a:custGeom>
            <a:solidFill>
              <a:srgbClr val="514984"/>
            </a:solidFill>
            <a:ln>
              <a:noFill/>
            </a:ln>
          </p:spPr>
          <p:txBody>
            <a:bodyPr vert="horz" wrap="square" lIns="91440" tIns="45720" rIns="91440" bIns="45720" numCol="1" anchor="t" anchorCtr="0" compatLnSpc="1"/>
            <a:lstStyle/>
            <a:p>
              <a:endParaRPr lang="zh-CN" altLang="en-US"/>
            </a:p>
          </p:txBody>
        </p:sp>
        <p:sp>
          <p:nvSpPr>
            <p:cNvPr id="9941" name="Freeform 80"/>
            <p:cNvSpPr/>
            <p:nvPr userDrawn="1"/>
          </p:nvSpPr>
          <p:spPr bwMode="auto">
            <a:xfrm>
              <a:off x="10030174" y="5626100"/>
              <a:ext cx="88900"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5"/>
                    <a:pt x="0" y="12"/>
                    <a:pt x="3" y="17"/>
                  </a:cubicBezTo>
                  <a:cubicBezTo>
                    <a:pt x="5" y="21"/>
                    <a:pt x="9" y="23"/>
                    <a:pt x="13" y="23"/>
                  </a:cubicBezTo>
                  <a:cubicBezTo>
                    <a:pt x="15" y="23"/>
                    <a:pt x="17" y="23"/>
                    <a:pt x="19" y="22"/>
                  </a:cubicBezTo>
                  <a:cubicBezTo>
                    <a:pt x="25" y="19"/>
                    <a:pt x="27" y="11"/>
                    <a:pt x="24" y="6"/>
                  </a:cubicBezTo>
                  <a:cubicBezTo>
                    <a:pt x="21" y="2"/>
                    <a:pt x="18"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9942" name="Freeform 81"/>
            <p:cNvSpPr/>
            <p:nvPr userDrawn="1"/>
          </p:nvSpPr>
          <p:spPr bwMode="auto">
            <a:xfrm>
              <a:off x="10122249" y="5568950"/>
              <a:ext cx="88900" cy="80962"/>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3"/>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9943" name="Freeform 82"/>
            <p:cNvSpPr/>
            <p:nvPr userDrawn="1"/>
          </p:nvSpPr>
          <p:spPr bwMode="auto">
            <a:xfrm>
              <a:off x="10217499" y="5516562"/>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1"/>
                    <a:pt x="9" y="24"/>
                    <a:pt x="13" y="24"/>
                  </a:cubicBezTo>
                  <a:cubicBezTo>
                    <a:pt x="15" y="24"/>
                    <a:pt x="17" y="23"/>
                    <a:pt x="19" y="22"/>
                  </a:cubicBezTo>
                  <a:cubicBezTo>
                    <a:pt x="25" y="19"/>
                    <a:pt x="27"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9944" name="Freeform 83"/>
            <p:cNvSpPr/>
            <p:nvPr userDrawn="1"/>
          </p:nvSpPr>
          <p:spPr bwMode="auto">
            <a:xfrm>
              <a:off x="10309574" y="5462587"/>
              <a:ext cx="88900" cy="76200"/>
            </a:xfrm>
            <a:custGeom>
              <a:avLst/>
              <a:gdLst>
                <a:gd name="T0" fmla="*/ 14 w 27"/>
                <a:gd name="T1" fmla="*/ 0 h 23"/>
                <a:gd name="T2" fmla="*/ 8 w 27"/>
                <a:gd name="T3" fmla="*/ 1 h 23"/>
                <a:gd name="T4" fmla="*/ 3 w 27"/>
                <a:gd name="T5" fmla="*/ 17 h 23"/>
                <a:gd name="T6" fmla="*/ 14 w 27"/>
                <a:gd name="T7" fmla="*/ 23 h 23"/>
                <a:gd name="T8" fmla="*/ 19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3" y="17"/>
                  </a:cubicBezTo>
                  <a:cubicBezTo>
                    <a:pt x="6" y="21"/>
                    <a:pt x="10" y="23"/>
                    <a:pt x="14" y="23"/>
                  </a:cubicBezTo>
                  <a:cubicBezTo>
                    <a:pt x="16" y="23"/>
                    <a:pt x="18" y="23"/>
                    <a:pt x="19" y="22"/>
                  </a:cubicBezTo>
                  <a:cubicBezTo>
                    <a:pt x="25" y="18"/>
                    <a:pt x="27" y="11"/>
                    <a:pt x="24" y="6"/>
                  </a:cubicBezTo>
                  <a:cubicBezTo>
                    <a:pt x="22" y="2"/>
                    <a:pt x="18"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9945" name="Freeform 84"/>
            <p:cNvSpPr/>
            <p:nvPr userDrawn="1"/>
          </p:nvSpPr>
          <p:spPr bwMode="auto">
            <a:xfrm>
              <a:off x="10406411" y="5405437"/>
              <a:ext cx="85725" cy="80962"/>
            </a:xfrm>
            <a:custGeom>
              <a:avLst/>
              <a:gdLst>
                <a:gd name="T0" fmla="*/ 13 w 26"/>
                <a:gd name="T1" fmla="*/ 0 h 24"/>
                <a:gd name="T2" fmla="*/ 7 w 26"/>
                <a:gd name="T3" fmla="*/ 2 h 24"/>
                <a:gd name="T4" fmla="*/ 3 w 26"/>
                <a:gd name="T5" fmla="*/ 18 h 24"/>
                <a:gd name="T6" fmla="*/ 13 w 26"/>
                <a:gd name="T7" fmla="*/ 24 h 24"/>
                <a:gd name="T8" fmla="*/ 19 w 26"/>
                <a:gd name="T9" fmla="*/ 22 h 24"/>
                <a:gd name="T10" fmla="*/ 23 w 26"/>
                <a:gd name="T11" fmla="*/ 6 h 24"/>
                <a:gd name="T12" fmla="*/ 13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0"/>
                  </a:moveTo>
                  <a:cubicBezTo>
                    <a:pt x="11" y="0"/>
                    <a:pt x="9" y="1"/>
                    <a:pt x="7" y="2"/>
                  </a:cubicBezTo>
                  <a:cubicBezTo>
                    <a:pt x="1" y="5"/>
                    <a:pt x="0" y="12"/>
                    <a:pt x="3" y="18"/>
                  </a:cubicBezTo>
                  <a:cubicBezTo>
                    <a:pt x="5" y="22"/>
                    <a:pt x="9" y="24"/>
                    <a:pt x="13" y="24"/>
                  </a:cubicBezTo>
                  <a:cubicBezTo>
                    <a:pt x="15" y="24"/>
                    <a:pt x="17" y="23"/>
                    <a:pt x="19" y="22"/>
                  </a:cubicBezTo>
                  <a:cubicBezTo>
                    <a:pt x="24" y="19"/>
                    <a:pt x="26" y="12"/>
                    <a:pt x="23" y="6"/>
                  </a:cubicBezTo>
                  <a:cubicBezTo>
                    <a:pt x="21" y="2"/>
                    <a:pt x="17"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9946" name="Freeform 85"/>
            <p:cNvSpPr/>
            <p:nvPr userDrawn="1"/>
          </p:nvSpPr>
          <p:spPr bwMode="auto">
            <a:xfrm>
              <a:off x="10498486" y="5353050"/>
              <a:ext cx="88900" cy="76200"/>
            </a:xfrm>
            <a:custGeom>
              <a:avLst/>
              <a:gdLst>
                <a:gd name="T0" fmla="*/ 13 w 27"/>
                <a:gd name="T1" fmla="*/ 0 h 23"/>
                <a:gd name="T2" fmla="*/ 7 w 27"/>
                <a:gd name="T3" fmla="*/ 2 h 23"/>
                <a:gd name="T4" fmla="*/ 3 w 27"/>
                <a:gd name="T5" fmla="*/ 18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7" y="2"/>
                  </a:cubicBezTo>
                  <a:cubicBezTo>
                    <a:pt x="2" y="5"/>
                    <a:pt x="0" y="12"/>
                    <a:pt x="3" y="18"/>
                  </a:cubicBezTo>
                  <a:cubicBezTo>
                    <a:pt x="5" y="21"/>
                    <a:pt x="9" y="23"/>
                    <a:pt x="13" y="23"/>
                  </a:cubicBezTo>
                  <a:cubicBezTo>
                    <a:pt x="15" y="23"/>
                    <a:pt x="17" y="23"/>
                    <a:pt x="19" y="22"/>
                  </a:cubicBezTo>
                  <a:cubicBezTo>
                    <a:pt x="25" y="19"/>
                    <a:pt x="27" y="11"/>
                    <a:pt x="24" y="6"/>
                  </a:cubicBezTo>
                  <a:cubicBezTo>
                    <a:pt x="21" y="2"/>
                    <a:pt x="17"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9947" name="Freeform 86"/>
            <p:cNvSpPr/>
            <p:nvPr userDrawn="1"/>
          </p:nvSpPr>
          <p:spPr bwMode="auto">
            <a:xfrm>
              <a:off x="10590561" y="5299075"/>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2"/>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8B86AD"/>
            </a:solidFill>
            <a:ln>
              <a:noFill/>
            </a:ln>
          </p:spPr>
          <p:txBody>
            <a:bodyPr vert="horz" wrap="square" lIns="91440" tIns="45720" rIns="91440" bIns="45720" numCol="1" anchor="t" anchorCtr="0" compatLnSpc="1"/>
            <a:lstStyle/>
            <a:p>
              <a:endParaRPr lang="zh-CN" altLang="en-US"/>
            </a:p>
          </p:txBody>
        </p:sp>
        <p:cxnSp>
          <p:nvCxnSpPr>
            <p:cNvPr id="4096" name="直接连接符 4095"/>
            <p:cNvCxnSpPr/>
            <p:nvPr userDrawn="1"/>
          </p:nvCxnSpPr>
          <p:spPr>
            <a:xfrm>
              <a:off x="5641802" y="5287830"/>
              <a:ext cx="827436" cy="50191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userDrawn="1"/>
          </p:nvCxnSpPr>
          <p:spPr>
            <a:xfrm flipV="1">
              <a:off x="7352276" y="5405437"/>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userDrawn="1"/>
          </p:nvCxnSpPr>
          <p:spPr>
            <a:xfrm flipV="1">
              <a:off x="7731243" y="5471253"/>
              <a:ext cx="328843" cy="211996"/>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userDrawn="1"/>
          </p:nvCxnSpPr>
          <p:spPr>
            <a:xfrm flipH="1" flipV="1">
              <a:off x="10065044" y="5664134"/>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199" name="椭圆 198"/>
            <p:cNvSpPr/>
            <p:nvPr userDrawn="1"/>
          </p:nvSpPr>
          <p:spPr>
            <a:xfrm>
              <a:off x="10861128" y="4188135"/>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连接符 199"/>
            <p:cNvCxnSpPr/>
            <p:nvPr userDrawn="1"/>
          </p:nvCxnSpPr>
          <p:spPr>
            <a:xfrm flipV="1">
              <a:off x="10552112" y="4285080"/>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02" name="椭圆 201"/>
            <p:cNvSpPr/>
            <p:nvPr userDrawn="1"/>
          </p:nvSpPr>
          <p:spPr>
            <a:xfrm>
              <a:off x="9754989" y="371337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3" name="直接连接符 202"/>
            <p:cNvCxnSpPr/>
            <p:nvPr userDrawn="1"/>
          </p:nvCxnSpPr>
          <p:spPr>
            <a:xfrm flipV="1">
              <a:off x="9445973" y="381032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04" name="椭圆 203"/>
            <p:cNvSpPr/>
            <p:nvPr userDrawn="1"/>
          </p:nvSpPr>
          <p:spPr>
            <a:xfrm>
              <a:off x="10020604" y="4130676"/>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5" name="直接连接符 204"/>
            <p:cNvCxnSpPr/>
            <p:nvPr userDrawn="1"/>
          </p:nvCxnSpPr>
          <p:spPr>
            <a:xfrm flipV="1">
              <a:off x="9906261" y="4226956"/>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11" name="椭圆 210"/>
            <p:cNvSpPr/>
            <p:nvPr userDrawn="1"/>
          </p:nvSpPr>
          <p:spPr>
            <a:xfrm>
              <a:off x="7626655" y="417674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p:nvPr userDrawn="1"/>
          </p:nvCxnSpPr>
          <p:spPr>
            <a:xfrm flipV="1">
              <a:off x="7512312" y="427302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13" name="椭圆 212"/>
            <p:cNvSpPr/>
            <p:nvPr userDrawn="1"/>
          </p:nvSpPr>
          <p:spPr>
            <a:xfrm>
              <a:off x="8387012" y="336016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4" name="直接连接符 213"/>
            <p:cNvCxnSpPr/>
            <p:nvPr userDrawn="1"/>
          </p:nvCxnSpPr>
          <p:spPr>
            <a:xfrm flipV="1">
              <a:off x="8272669" y="345644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15" name="椭圆 214"/>
            <p:cNvSpPr/>
            <p:nvPr userDrawn="1"/>
          </p:nvSpPr>
          <p:spPr>
            <a:xfrm>
              <a:off x="8071311" y="342409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6" name="直接连接符 215"/>
            <p:cNvCxnSpPr/>
            <p:nvPr userDrawn="1"/>
          </p:nvCxnSpPr>
          <p:spPr>
            <a:xfrm flipV="1">
              <a:off x="7762295" y="352104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userDrawn="1"/>
          </p:nvCxnSpPr>
          <p:spPr>
            <a:xfrm flipH="1" flipV="1">
              <a:off x="8216506" y="2821117"/>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userDrawn="1"/>
          </p:nvCxnSpPr>
          <p:spPr>
            <a:xfrm flipH="1" flipV="1">
              <a:off x="10208402" y="2813165"/>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sp>
          <p:nvSpPr>
            <p:cNvPr id="4154" name="Freeform 90"/>
            <p:cNvSpPr/>
            <p:nvPr userDrawn="1"/>
          </p:nvSpPr>
          <p:spPr bwMode="auto">
            <a:xfrm>
              <a:off x="8148638"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solidFill>
              <a:srgbClr val="736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5" name="Freeform 91"/>
            <p:cNvSpPr/>
            <p:nvPr userDrawn="1"/>
          </p:nvSpPr>
          <p:spPr bwMode="auto">
            <a:xfrm>
              <a:off x="8148638" y="4264025"/>
              <a:ext cx="2168525" cy="714375"/>
            </a:xfrm>
            <a:custGeom>
              <a:avLst/>
              <a:gdLst>
                <a:gd name="T0" fmla="*/ 10 w 538"/>
                <a:gd name="T1" fmla="*/ 165 h 177"/>
                <a:gd name="T2" fmla="*/ 31 w 538"/>
                <a:gd name="T3" fmla="*/ 177 h 177"/>
                <a:gd name="T4" fmla="*/ 249 w 538"/>
                <a:gd name="T5" fmla="*/ 52 h 177"/>
                <a:gd name="T6" fmla="*/ 287 w 538"/>
                <a:gd name="T7" fmla="*/ 50 h 177"/>
                <a:gd name="T8" fmla="*/ 507 w 538"/>
                <a:gd name="T9" fmla="*/ 177 h 177"/>
                <a:gd name="T10" fmla="*/ 525 w 538"/>
                <a:gd name="T11" fmla="*/ 167 h 177"/>
                <a:gd name="T12" fmla="*/ 528 w 538"/>
                <a:gd name="T13" fmla="*/ 145 h 177"/>
                <a:gd name="T14" fmla="*/ 287 w 538"/>
                <a:gd name="T15" fmla="*/ 5 h 177"/>
                <a:gd name="T16" fmla="*/ 249 w 538"/>
                <a:gd name="T17" fmla="*/ 7 h 177"/>
                <a:gd name="T18" fmla="*/ 13 w 538"/>
                <a:gd name="T19" fmla="*/ 143 h 177"/>
                <a:gd name="T20" fmla="*/ 10 w 538"/>
                <a:gd name="T21" fmla="*/ 1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177">
                  <a:moveTo>
                    <a:pt x="10" y="165"/>
                  </a:moveTo>
                  <a:cubicBezTo>
                    <a:pt x="31" y="177"/>
                    <a:pt x="31" y="177"/>
                    <a:pt x="31" y="177"/>
                  </a:cubicBezTo>
                  <a:cubicBezTo>
                    <a:pt x="249" y="52"/>
                    <a:pt x="249" y="52"/>
                    <a:pt x="249" y="52"/>
                  </a:cubicBezTo>
                  <a:cubicBezTo>
                    <a:pt x="260" y="45"/>
                    <a:pt x="277" y="45"/>
                    <a:pt x="287" y="50"/>
                  </a:cubicBezTo>
                  <a:cubicBezTo>
                    <a:pt x="507" y="177"/>
                    <a:pt x="507" y="177"/>
                    <a:pt x="507" y="177"/>
                  </a:cubicBezTo>
                  <a:cubicBezTo>
                    <a:pt x="525" y="167"/>
                    <a:pt x="525" y="167"/>
                    <a:pt x="525" y="167"/>
                  </a:cubicBezTo>
                  <a:cubicBezTo>
                    <a:pt x="537" y="160"/>
                    <a:pt x="538" y="150"/>
                    <a:pt x="528" y="145"/>
                  </a:cubicBezTo>
                  <a:cubicBezTo>
                    <a:pt x="287" y="5"/>
                    <a:pt x="287" y="5"/>
                    <a:pt x="287" y="5"/>
                  </a:cubicBezTo>
                  <a:cubicBezTo>
                    <a:pt x="277" y="0"/>
                    <a:pt x="260" y="0"/>
                    <a:pt x="249" y="7"/>
                  </a:cubicBezTo>
                  <a:cubicBezTo>
                    <a:pt x="13" y="143"/>
                    <a:pt x="13" y="143"/>
                    <a:pt x="13" y="143"/>
                  </a:cubicBezTo>
                  <a:cubicBezTo>
                    <a:pt x="2" y="150"/>
                    <a:pt x="0" y="159"/>
                    <a:pt x="10" y="165"/>
                  </a:cubicBezTo>
                  <a:close/>
                </a:path>
              </a:pathLst>
            </a:custGeom>
            <a:solidFill>
              <a:srgbClr val="42E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90"/>
            <p:cNvSpPr/>
            <p:nvPr userDrawn="1"/>
          </p:nvSpPr>
          <p:spPr bwMode="auto">
            <a:xfrm>
              <a:off x="8142017"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gradFill>
              <a:gsLst>
                <a:gs pos="22000">
                  <a:srgbClr val="180D5B">
                    <a:alpha val="34000"/>
                  </a:srgbClr>
                </a:gs>
                <a:gs pos="100000">
                  <a:srgbClr val="42E8E0">
                    <a:alpha val="74000"/>
                  </a:srgbClr>
                </a:gs>
              </a:gsLst>
              <a:lin ang="5400000" scaled="0"/>
            </a:gradFill>
            <a:ln>
              <a:noFill/>
            </a:ln>
          </p:spPr>
          <p:txBody>
            <a:bodyPr vert="horz" wrap="square" lIns="91440" tIns="45720" rIns="91440" bIns="45720" numCol="1" anchor="t" anchorCtr="0" compatLnSpc="1"/>
            <a:lstStyle/>
            <a:p>
              <a:endParaRPr lang="zh-CN" altLang="en-US" dirty="0"/>
            </a:p>
          </p:txBody>
        </p:sp>
        <p:sp>
          <p:nvSpPr>
            <p:cNvPr id="247" name="任意多边形: 形状 246"/>
            <p:cNvSpPr/>
            <p:nvPr userDrawn="1"/>
          </p:nvSpPr>
          <p:spPr bwMode="auto">
            <a:xfrm>
              <a:off x="9278938" y="3259138"/>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5" name="任意多边形: 形状 244"/>
            <p:cNvSpPr/>
            <p:nvPr userDrawn="1"/>
          </p:nvSpPr>
          <p:spPr bwMode="auto">
            <a:xfrm>
              <a:off x="9501188" y="3767138"/>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1" name="任意多边形: 形状 240"/>
            <p:cNvSpPr/>
            <p:nvPr userDrawn="1"/>
          </p:nvSpPr>
          <p:spPr bwMode="auto">
            <a:xfrm>
              <a:off x="9726613" y="4365625"/>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39" name="任意多边形: 形状 238"/>
            <p:cNvSpPr/>
            <p:nvPr userDrawn="1"/>
          </p:nvSpPr>
          <p:spPr bwMode="auto">
            <a:xfrm>
              <a:off x="9945688" y="4695825"/>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8" name="任意多边形: 形状 247"/>
            <p:cNvSpPr/>
            <p:nvPr userDrawn="1"/>
          </p:nvSpPr>
          <p:spPr bwMode="auto">
            <a:xfrm flipH="1">
              <a:off x="9056822" y="3261347"/>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9" name="任意多边形: 形状 248"/>
            <p:cNvSpPr/>
            <p:nvPr userDrawn="1"/>
          </p:nvSpPr>
          <p:spPr bwMode="auto">
            <a:xfrm flipH="1">
              <a:off x="8836159" y="3769347"/>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50" name="任意多边形: 形状 249"/>
            <p:cNvSpPr/>
            <p:nvPr userDrawn="1"/>
          </p:nvSpPr>
          <p:spPr bwMode="auto">
            <a:xfrm flipH="1">
              <a:off x="8613909" y="4367834"/>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51" name="任意多边形: 形状 250"/>
            <p:cNvSpPr/>
            <p:nvPr userDrawn="1"/>
          </p:nvSpPr>
          <p:spPr bwMode="auto">
            <a:xfrm flipH="1">
              <a:off x="8391659" y="4698034"/>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6" name="Freeform 106"/>
            <p:cNvSpPr/>
            <p:nvPr userDrawn="1"/>
          </p:nvSpPr>
          <p:spPr bwMode="auto">
            <a:xfrm>
              <a:off x="8255909" y="2437995"/>
              <a:ext cx="1951037" cy="3057525"/>
            </a:xfrm>
            <a:custGeom>
              <a:avLst/>
              <a:gdLst>
                <a:gd name="T0" fmla="*/ 531 w 531"/>
                <a:gd name="T1" fmla="*/ 0 h 835"/>
                <a:gd name="T2" fmla="*/ 0 w 531"/>
                <a:gd name="T3" fmla="*/ 0 h 835"/>
                <a:gd name="T4" fmla="*/ 0 w 531"/>
                <a:gd name="T5" fmla="*/ 682 h 835"/>
                <a:gd name="T6" fmla="*/ 0 w 531"/>
                <a:gd name="T7" fmla="*/ 682 h 835"/>
                <a:gd name="T8" fmla="*/ 6 w 531"/>
                <a:gd name="T9" fmla="*/ 692 h 835"/>
                <a:gd name="T10" fmla="*/ 248 w 531"/>
                <a:gd name="T11" fmla="*/ 831 h 835"/>
                <a:gd name="T12" fmla="*/ 264 w 531"/>
                <a:gd name="T13" fmla="*/ 835 h 835"/>
                <a:gd name="T14" fmla="*/ 286 w 531"/>
                <a:gd name="T15" fmla="*/ 830 h 835"/>
                <a:gd name="T16" fmla="*/ 522 w 531"/>
                <a:gd name="T17" fmla="*/ 693 h 835"/>
                <a:gd name="T18" fmla="*/ 531 w 531"/>
                <a:gd name="T19" fmla="*/ 682 h 835"/>
                <a:gd name="T20" fmla="*/ 531 w 531"/>
                <a:gd name="T21" fmla="*/ 682 h 835"/>
                <a:gd name="T22" fmla="*/ 531 w 531"/>
                <a:gd name="T2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835">
                  <a:moveTo>
                    <a:pt x="531" y="0"/>
                  </a:moveTo>
                  <a:cubicBezTo>
                    <a:pt x="0" y="0"/>
                    <a:pt x="0" y="0"/>
                    <a:pt x="0" y="0"/>
                  </a:cubicBezTo>
                  <a:cubicBezTo>
                    <a:pt x="0" y="682"/>
                    <a:pt x="0" y="682"/>
                    <a:pt x="0" y="682"/>
                  </a:cubicBezTo>
                  <a:cubicBezTo>
                    <a:pt x="0" y="682"/>
                    <a:pt x="0" y="682"/>
                    <a:pt x="0" y="682"/>
                  </a:cubicBezTo>
                  <a:cubicBezTo>
                    <a:pt x="0" y="685"/>
                    <a:pt x="2" y="689"/>
                    <a:pt x="6" y="692"/>
                  </a:cubicBezTo>
                  <a:cubicBezTo>
                    <a:pt x="248" y="831"/>
                    <a:pt x="248" y="831"/>
                    <a:pt x="248" y="831"/>
                  </a:cubicBezTo>
                  <a:cubicBezTo>
                    <a:pt x="252" y="834"/>
                    <a:pt x="258" y="835"/>
                    <a:pt x="264" y="835"/>
                  </a:cubicBezTo>
                  <a:cubicBezTo>
                    <a:pt x="272" y="835"/>
                    <a:pt x="280" y="833"/>
                    <a:pt x="286" y="830"/>
                  </a:cubicBezTo>
                  <a:cubicBezTo>
                    <a:pt x="522" y="693"/>
                    <a:pt x="522" y="693"/>
                    <a:pt x="522" y="693"/>
                  </a:cubicBezTo>
                  <a:cubicBezTo>
                    <a:pt x="528" y="690"/>
                    <a:pt x="531" y="686"/>
                    <a:pt x="531" y="682"/>
                  </a:cubicBezTo>
                  <a:cubicBezTo>
                    <a:pt x="531" y="682"/>
                    <a:pt x="531" y="682"/>
                    <a:pt x="531" y="682"/>
                  </a:cubicBezTo>
                  <a:cubicBezTo>
                    <a:pt x="531" y="0"/>
                    <a:pt x="531" y="0"/>
                    <a:pt x="531" y="0"/>
                  </a:cubicBezTo>
                </a:path>
              </a:pathLst>
            </a:custGeom>
            <a:gradFill>
              <a:gsLst>
                <a:gs pos="100000">
                  <a:srgbClr val="42E6E0">
                    <a:alpha val="20000"/>
                  </a:srgbClr>
                </a:gs>
                <a:gs pos="0">
                  <a:srgbClr val="180D5B">
                    <a:alpha val="5000"/>
                  </a:srgbClr>
                </a:gs>
              </a:gsLst>
              <a:lin ang="5400000" scaled="0"/>
            </a:gradFill>
            <a:ln>
              <a:noFill/>
            </a:ln>
          </p:spPr>
          <p:txBody>
            <a:bodyPr vert="horz" wrap="square" lIns="91440" tIns="45720" rIns="91440" bIns="45720" numCol="1" anchor="t" anchorCtr="0" compatLnSpc="1"/>
            <a:lstStyle/>
            <a:p>
              <a:endParaRPr lang="zh-CN" altLang="en-US" dirty="0"/>
            </a:p>
          </p:txBody>
        </p:sp>
      </p:grpSp>
      <p:sp>
        <p:nvSpPr>
          <p:cNvPr id="12" name="文本占位符 13"/>
          <p:cNvSpPr>
            <a:spLocks noGrp="1"/>
          </p:cNvSpPr>
          <p:nvPr userDrawn="1">
            <p:ph type="body" sz="quarter" idx="10" hasCustomPrompt="1"/>
          </p:nvPr>
        </p:nvSpPr>
        <p:spPr>
          <a:xfrm>
            <a:off x="943403" y="4071055"/>
            <a:ext cx="2340818" cy="296271"/>
          </a:xfrm>
          <a:prstGeom prst="roundRect">
            <a:avLst>
              <a:gd name="adj" fmla="val 50000"/>
            </a:avLst>
          </a:prstGeom>
          <a:ln>
            <a:solidFill>
              <a:schemeClr val="bg1"/>
            </a:solidFill>
          </a:ln>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
        <p:nvSpPr>
          <p:cNvPr id="13" name="文本占位符 13"/>
          <p:cNvSpPr>
            <a:spLocks noGrp="1"/>
          </p:cNvSpPr>
          <p:nvPr userDrawn="1">
            <p:ph type="body" sz="quarter" idx="11" hasCustomPrompt="1"/>
          </p:nvPr>
        </p:nvSpPr>
        <p:spPr>
          <a:xfrm>
            <a:off x="943402" y="4533176"/>
            <a:ext cx="5087595" cy="296271"/>
          </a:xfrm>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4" name="矩形 3"/>
          <p:cNvSpPr/>
          <p:nvPr userDrawn="1"/>
        </p:nvSpPr>
        <p:spPr>
          <a:xfrm>
            <a:off x="-111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标题 1"/>
          <p:cNvSpPr>
            <a:spLocks noGrp="1"/>
          </p:cNvSpPr>
          <p:nvPr>
            <p:ph type="title"/>
          </p:nvPr>
        </p:nvSpPr>
        <p:spPr>
          <a:xfrm>
            <a:off x="5457956" y="2573757"/>
            <a:ext cx="5419185" cy="895350"/>
          </a:xfrm>
        </p:spPr>
        <p:txBody>
          <a:bodyPr anchor="b">
            <a:normAutofit/>
          </a:bodyPr>
          <a:lstStyle>
            <a:lvl1pPr algn="l">
              <a:defRPr sz="2400" b="1">
                <a:solidFill>
                  <a:schemeClr val="bg1"/>
                </a:solidFill>
              </a:defRPr>
            </a:lvl1pPr>
          </a:lstStyle>
          <a:p>
            <a:r>
              <a:rPr lang="en-US" dirty="0"/>
              <a:t>Click to edit Master title style</a:t>
            </a:r>
            <a:endParaRPr lang="zh-CN" altLang="en-US" dirty="0"/>
          </a:p>
        </p:txBody>
      </p:sp>
      <p:sp>
        <p:nvSpPr>
          <p:cNvPr id="21" name="文本占位符 2"/>
          <p:cNvSpPr>
            <a:spLocks noGrp="1"/>
          </p:cNvSpPr>
          <p:nvPr>
            <p:ph type="body" idx="1"/>
          </p:nvPr>
        </p:nvSpPr>
        <p:spPr>
          <a:xfrm>
            <a:off x="5459072" y="3469107"/>
            <a:ext cx="5419185" cy="1015623"/>
          </a:xfrm>
        </p:spPr>
        <p:txBody>
          <a:bodyPr anchor="t">
            <a:normAutofit/>
          </a:bodyPr>
          <a:lstStyle>
            <a:lvl1pPr marL="0" indent="0" algn="l">
              <a:lnSpc>
                <a:spcPct val="100000"/>
              </a:lnSpc>
              <a:buNone/>
              <a:defRPr sz="11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endParaRPr lang="en-US" dirty="0"/>
          </a:p>
        </p:txBody>
      </p:sp>
      <p:grpSp>
        <p:nvGrpSpPr>
          <p:cNvPr id="5" name="组合 4"/>
          <p:cNvGrpSpPr/>
          <p:nvPr userDrawn="1"/>
        </p:nvGrpSpPr>
        <p:grpSpPr>
          <a:xfrm flipH="1">
            <a:off x="347887" y="1993644"/>
            <a:ext cx="7140148" cy="3966548"/>
            <a:chOff x="4656138" y="2437995"/>
            <a:chExt cx="6846887" cy="3803634"/>
          </a:xfrm>
        </p:grpSpPr>
        <p:sp>
          <p:nvSpPr>
            <p:cNvPr id="6" name="椭圆 5"/>
            <p:cNvSpPr/>
            <p:nvPr userDrawn="1"/>
          </p:nvSpPr>
          <p:spPr>
            <a:xfrm>
              <a:off x="9791994" y="5509651"/>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8951536" y="5923755"/>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7681196" y="5266157"/>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6269331" y="5704329"/>
              <a:ext cx="564315" cy="317874"/>
            </a:xfrm>
            <a:prstGeom prst="ellipse">
              <a:avLst/>
            </a:prstGeom>
            <a:gradFill flip="none" rotWithShape="1">
              <a:gsLst>
                <a:gs pos="100000">
                  <a:srgbClr val="1D296C"/>
                </a:gs>
                <a:gs pos="52000">
                  <a:srgbClr val="2B6C95"/>
                </a:gs>
                <a:gs pos="68000">
                  <a:srgbClr val="265989"/>
                </a:gs>
                <a:gs pos="20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userDrawn="1"/>
          </p:nvSpPr>
          <p:spPr bwMode="auto">
            <a:xfrm>
              <a:off x="4656138" y="4818063"/>
              <a:ext cx="6846887" cy="1335087"/>
            </a:xfrm>
            <a:custGeom>
              <a:avLst/>
              <a:gdLst>
                <a:gd name="T0" fmla="*/ 2059 w 2076"/>
                <a:gd name="T1" fmla="*/ 0 h 404"/>
                <a:gd name="T2" fmla="*/ 2053 w 2076"/>
                <a:gd name="T3" fmla="*/ 2 h 404"/>
                <a:gd name="T4" fmla="*/ 1420 w 2076"/>
                <a:gd name="T5" fmla="*/ 368 h 404"/>
                <a:gd name="T6" fmla="*/ 1388 w 2076"/>
                <a:gd name="T7" fmla="*/ 376 h 404"/>
                <a:gd name="T8" fmla="*/ 1357 w 2076"/>
                <a:gd name="T9" fmla="*/ 368 h 404"/>
                <a:gd name="T10" fmla="*/ 949 w 2076"/>
                <a:gd name="T11" fmla="*/ 132 h 404"/>
                <a:gd name="T12" fmla="*/ 903 w 2076"/>
                <a:gd name="T13" fmla="*/ 120 h 404"/>
                <a:gd name="T14" fmla="*/ 858 w 2076"/>
                <a:gd name="T15" fmla="*/ 132 h 404"/>
                <a:gd name="T16" fmla="*/ 521 w 2076"/>
                <a:gd name="T17" fmla="*/ 326 h 404"/>
                <a:gd name="T18" fmla="*/ 490 w 2076"/>
                <a:gd name="T19" fmla="*/ 335 h 404"/>
                <a:gd name="T20" fmla="*/ 459 w 2076"/>
                <a:gd name="T21" fmla="*/ 326 h 404"/>
                <a:gd name="T22" fmla="*/ 23 w 2076"/>
                <a:gd name="T23" fmla="*/ 75 h 404"/>
                <a:gd name="T24" fmla="*/ 16 w 2076"/>
                <a:gd name="T25" fmla="*/ 73 h 404"/>
                <a:gd name="T26" fmla="*/ 4 w 2076"/>
                <a:gd name="T27" fmla="*/ 80 h 404"/>
                <a:gd name="T28" fmla="*/ 9 w 2076"/>
                <a:gd name="T29" fmla="*/ 99 h 404"/>
                <a:gd name="T30" fmla="*/ 445 w 2076"/>
                <a:gd name="T31" fmla="*/ 351 h 404"/>
                <a:gd name="T32" fmla="*/ 490 w 2076"/>
                <a:gd name="T33" fmla="*/ 363 h 404"/>
                <a:gd name="T34" fmla="*/ 535 w 2076"/>
                <a:gd name="T35" fmla="*/ 351 h 404"/>
                <a:gd name="T36" fmla="*/ 872 w 2076"/>
                <a:gd name="T37" fmla="*/ 156 h 404"/>
                <a:gd name="T38" fmla="*/ 903 w 2076"/>
                <a:gd name="T39" fmla="*/ 148 h 404"/>
                <a:gd name="T40" fmla="*/ 935 w 2076"/>
                <a:gd name="T41" fmla="*/ 156 h 404"/>
                <a:gd name="T42" fmla="*/ 1343 w 2076"/>
                <a:gd name="T43" fmla="*/ 392 h 404"/>
                <a:gd name="T44" fmla="*/ 1388 w 2076"/>
                <a:gd name="T45" fmla="*/ 404 h 404"/>
                <a:gd name="T46" fmla="*/ 1434 w 2076"/>
                <a:gd name="T47" fmla="*/ 392 h 404"/>
                <a:gd name="T48" fmla="*/ 2067 w 2076"/>
                <a:gd name="T49" fmla="*/ 26 h 404"/>
                <a:gd name="T50" fmla="*/ 2072 w 2076"/>
                <a:gd name="T51" fmla="*/ 7 h 404"/>
                <a:gd name="T52" fmla="*/ 2059 w 2076"/>
                <a:gd name="T53"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76" h="404">
                  <a:moveTo>
                    <a:pt x="2059" y="0"/>
                  </a:moveTo>
                  <a:cubicBezTo>
                    <a:pt x="2057" y="0"/>
                    <a:pt x="2055" y="1"/>
                    <a:pt x="2053" y="2"/>
                  </a:cubicBezTo>
                  <a:cubicBezTo>
                    <a:pt x="1420" y="368"/>
                    <a:pt x="1420" y="368"/>
                    <a:pt x="1420" y="368"/>
                  </a:cubicBezTo>
                  <a:cubicBezTo>
                    <a:pt x="1410" y="373"/>
                    <a:pt x="1399" y="376"/>
                    <a:pt x="1388" y="376"/>
                  </a:cubicBezTo>
                  <a:cubicBezTo>
                    <a:pt x="1378" y="376"/>
                    <a:pt x="1367" y="373"/>
                    <a:pt x="1357" y="368"/>
                  </a:cubicBezTo>
                  <a:cubicBezTo>
                    <a:pt x="949" y="132"/>
                    <a:pt x="949" y="132"/>
                    <a:pt x="949" y="132"/>
                  </a:cubicBezTo>
                  <a:cubicBezTo>
                    <a:pt x="935" y="124"/>
                    <a:pt x="919" y="120"/>
                    <a:pt x="903" y="120"/>
                  </a:cubicBezTo>
                  <a:cubicBezTo>
                    <a:pt x="888" y="120"/>
                    <a:pt x="872" y="124"/>
                    <a:pt x="858" y="132"/>
                  </a:cubicBezTo>
                  <a:cubicBezTo>
                    <a:pt x="521" y="326"/>
                    <a:pt x="521" y="326"/>
                    <a:pt x="521" y="326"/>
                  </a:cubicBezTo>
                  <a:cubicBezTo>
                    <a:pt x="511" y="332"/>
                    <a:pt x="501" y="335"/>
                    <a:pt x="490" y="335"/>
                  </a:cubicBezTo>
                  <a:cubicBezTo>
                    <a:pt x="479" y="335"/>
                    <a:pt x="468" y="332"/>
                    <a:pt x="459" y="326"/>
                  </a:cubicBezTo>
                  <a:cubicBezTo>
                    <a:pt x="23" y="75"/>
                    <a:pt x="23" y="75"/>
                    <a:pt x="23" y="75"/>
                  </a:cubicBezTo>
                  <a:cubicBezTo>
                    <a:pt x="21" y="74"/>
                    <a:pt x="19" y="73"/>
                    <a:pt x="16" y="73"/>
                  </a:cubicBezTo>
                  <a:cubicBezTo>
                    <a:pt x="11" y="73"/>
                    <a:pt x="7" y="76"/>
                    <a:pt x="4" y="80"/>
                  </a:cubicBezTo>
                  <a:cubicBezTo>
                    <a:pt x="0" y="87"/>
                    <a:pt x="3" y="95"/>
                    <a:pt x="9" y="99"/>
                  </a:cubicBezTo>
                  <a:cubicBezTo>
                    <a:pt x="445" y="351"/>
                    <a:pt x="445" y="351"/>
                    <a:pt x="445" y="351"/>
                  </a:cubicBezTo>
                  <a:cubicBezTo>
                    <a:pt x="459" y="359"/>
                    <a:pt x="474" y="363"/>
                    <a:pt x="490" y="363"/>
                  </a:cubicBezTo>
                  <a:cubicBezTo>
                    <a:pt x="506" y="363"/>
                    <a:pt x="521" y="359"/>
                    <a:pt x="535" y="351"/>
                  </a:cubicBezTo>
                  <a:cubicBezTo>
                    <a:pt x="872" y="156"/>
                    <a:pt x="872" y="156"/>
                    <a:pt x="872" y="156"/>
                  </a:cubicBezTo>
                  <a:cubicBezTo>
                    <a:pt x="882" y="150"/>
                    <a:pt x="893" y="148"/>
                    <a:pt x="903" y="148"/>
                  </a:cubicBezTo>
                  <a:cubicBezTo>
                    <a:pt x="914" y="148"/>
                    <a:pt x="925" y="150"/>
                    <a:pt x="935" y="156"/>
                  </a:cubicBezTo>
                  <a:cubicBezTo>
                    <a:pt x="1343" y="392"/>
                    <a:pt x="1343" y="392"/>
                    <a:pt x="1343" y="392"/>
                  </a:cubicBezTo>
                  <a:cubicBezTo>
                    <a:pt x="1357" y="400"/>
                    <a:pt x="1373" y="404"/>
                    <a:pt x="1388" y="404"/>
                  </a:cubicBezTo>
                  <a:cubicBezTo>
                    <a:pt x="1404" y="404"/>
                    <a:pt x="1420" y="400"/>
                    <a:pt x="1434" y="392"/>
                  </a:cubicBezTo>
                  <a:cubicBezTo>
                    <a:pt x="2067" y="26"/>
                    <a:pt x="2067" y="26"/>
                    <a:pt x="2067" y="26"/>
                  </a:cubicBezTo>
                  <a:cubicBezTo>
                    <a:pt x="2073" y="23"/>
                    <a:pt x="2076" y="14"/>
                    <a:pt x="2072" y="7"/>
                  </a:cubicBezTo>
                  <a:cubicBezTo>
                    <a:pt x="2069" y="3"/>
                    <a:pt x="2064" y="0"/>
                    <a:pt x="2059" y="0"/>
                  </a:cubicBezTo>
                </a:path>
              </a:pathLst>
            </a:custGeom>
            <a:gradFill>
              <a:gsLst>
                <a:gs pos="74000">
                  <a:srgbClr val="2D7C9E">
                    <a:alpha val="50000"/>
                  </a:srgbClr>
                </a:gs>
                <a:gs pos="37000">
                  <a:srgbClr val="41E4DE">
                    <a:alpha val="50000"/>
                  </a:srgbClr>
                </a:gs>
                <a:gs pos="0">
                  <a:srgbClr val="19145F">
                    <a:alpha val="50000"/>
                  </a:srgbClr>
                </a:gs>
                <a:gs pos="100000">
                  <a:srgbClr val="19125E">
                    <a:alpha val="50000"/>
                  </a:srgbClr>
                </a:gs>
              </a:gsLst>
              <a:lin ang="0" scaled="0"/>
            </a:gradFill>
            <a:ln w="9525">
              <a:noFill/>
              <a:round/>
            </a:ln>
          </p:spPr>
          <p:txBody>
            <a:bodyPr vert="horz" wrap="square" lIns="91440" tIns="45720" rIns="91440" bIns="45720" numCol="1" anchor="t" anchorCtr="0" compatLnSpc="1"/>
            <a:lstStyle/>
            <a:p>
              <a:endParaRPr lang="zh-CN" altLang="en-US"/>
            </a:p>
          </p:txBody>
        </p:sp>
        <p:sp>
          <p:nvSpPr>
            <p:cNvPr id="11" name="Freeform 6"/>
            <p:cNvSpPr>
              <a:spLocks noEditPoints="1"/>
            </p:cNvSpPr>
            <p:nvPr userDrawn="1"/>
          </p:nvSpPr>
          <p:spPr bwMode="auto">
            <a:xfrm>
              <a:off x="7640638" y="3989388"/>
              <a:ext cx="3186112" cy="1830387"/>
            </a:xfrm>
            <a:custGeom>
              <a:avLst/>
              <a:gdLst>
                <a:gd name="T0" fmla="*/ 483 w 966"/>
                <a:gd name="T1" fmla="*/ 466 h 554"/>
                <a:gd name="T2" fmla="*/ 157 w 966"/>
                <a:gd name="T3" fmla="*/ 277 h 554"/>
                <a:gd name="T4" fmla="*/ 483 w 966"/>
                <a:gd name="T5" fmla="*/ 89 h 554"/>
                <a:gd name="T6" fmla="*/ 810 w 966"/>
                <a:gd name="T7" fmla="*/ 277 h 554"/>
                <a:gd name="T8" fmla="*/ 483 w 966"/>
                <a:gd name="T9" fmla="*/ 466 h 554"/>
                <a:gd name="T10" fmla="*/ 483 w 966"/>
                <a:gd name="T11" fmla="*/ 48 h 554"/>
                <a:gd name="T12" fmla="*/ 472 w 966"/>
                <a:gd name="T13" fmla="*/ 51 h 554"/>
                <a:gd name="T14" fmla="*/ 82 w 966"/>
                <a:gd name="T15" fmla="*/ 276 h 554"/>
                <a:gd name="T16" fmla="*/ 81 w 966"/>
                <a:gd name="T17" fmla="*/ 277 h 554"/>
                <a:gd name="T18" fmla="*/ 82 w 966"/>
                <a:gd name="T19" fmla="*/ 278 h 554"/>
                <a:gd name="T20" fmla="*/ 472 w 966"/>
                <a:gd name="T21" fmla="*/ 503 h 554"/>
                <a:gd name="T22" fmla="*/ 472 w 966"/>
                <a:gd name="T23" fmla="*/ 503 h 554"/>
                <a:gd name="T24" fmla="*/ 483 w 966"/>
                <a:gd name="T25" fmla="*/ 506 h 554"/>
                <a:gd name="T26" fmla="*/ 494 w 966"/>
                <a:gd name="T27" fmla="*/ 503 h 554"/>
                <a:gd name="T28" fmla="*/ 884 w 966"/>
                <a:gd name="T29" fmla="*/ 278 h 554"/>
                <a:gd name="T30" fmla="*/ 885 w 966"/>
                <a:gd name="T31" fmla="*/ 277 h 554"/>
                <a:gd name="T32" fmla="*/ 884 w 966"/>
                <a:gd name="T33" fmla="*/ 276 h 554"/>
                <a:gd name="T34" fmla="*/ 494 w 966"/>
                <a:gd name="T35" fmla="*/ 51 h 554"/>
                <a:gd name="T36" fmla="*/ 483 w 966"/>
                <a:gd name="T37" fmla="*/ 48 h 554"/>
                <a:gd name="T38" fmla="*/ 483 w 966"/>
                <a:gd name="T39" fmla="*/ 518 h 554"/>
                <a:gd name="T40" fmla="*/ 466 w 966"/>
                <a:gd name="T41" fmla="*/ 514 h 554"/>
                <a:gd name="T42" fmla="*/ 466 w 966"/>
                <a:gd name="T43" fmla="*/ 514 h 554"/>
                <a:gd name="T44" fmla="*/ 76 w 966"/>
                <a:gd name="T45" fmla="*/ 289 h 554"/>
                <a:gd name="T46" fmla="*/ 69 w 966"/>
                <a:gd name="T47" fmla="*/ 277 h 554"/>
                <a:gd name="T48" fmla="*/ 76 w 966"/>
                <a:gd name="T49" fmla="*/ 266 h 554"/>
                <a:gd name="T50" fmla="*/ 466 w 966"/>
                <a:gd name="T51" fmla="*/ 41 h 554"/>
                <a:gd name="T52" fmla="*/ 483 w 966"/>
                <a:gd name="T53" fmla="*/ 36 h 554"/>
                <a:gd name="T54" fmla="*/ 500 w 966"/>
                <a:gd name="T55" fmla="*/ 41 h 554"/>
                <a:gd name="T56" fmla="*/ 890 w 966"/>
                <a:gd name="T57" fmla="*/ 266 h 554"/>
                <a:gd name="T58" fmla="*/ 897 w 966"/>
                <a:gd name="T59" fmla="*/ 277 h 554"/>
                <a:gd name="T60" fmla="*/ 890 w 966"/>
                <a:gd name="T61" fmla="*/ 289 h 554"/>
                <a:gd name="T62" fmla="*/ 500 w 966"/>
                <a:gd name="T63" fmla="*/ 514 h 554"/>
                <a:gd name="T64" fmla="*/ 483 w 966"/>
                <a:gd name="T65" fmla="*/ 518 h 554"/>
                <a:gd name="T66" fmla="*/ 483 w 966"/>
                <a:gd name="T67" fmla="*/ 0 h 554"/>
                <a:gd name="T68" fmla="*/ 462 w 966"/>
                <a:gd name="T69" fmla="*/ 6 h 554"/>
                <a:gd name="T70" fmla="*/ 7 w 966"/>
                <a:gd name="T71" fmla="*/ 269 h 554"/>
                <a:gd name="T72" fmla="*/ 7 w 966"/>
                <a:gd name="T73" fmla="*/ 286 h 554"/>
                <a:gd name="T74" fmla="*/ 462 w 966"/>
                <a:gd name="T75" fmla="*/ 548 h 554"/>
                <a:gd name="T76" fmla="*/ 483 w 966"/>
                <a:gd name="T77" fmla="*/ 554 h 554"/>
                <a:gd name="T78" fmla="*/ 505 w 966"/>
                <a:gd name="T79" fmla="*/ 548 h 554"/>
                <a:gd name="T80" fmla="*/ 960 w 966"/>
                <a:gd name="T81" fmla="*/ 286 h 554"/>
                <a:gd name="T82" fmla="*/ 960 w 966"/>
                <a:gd name="T83" fmla="*/ 269 h 554"/>
                <a:gd name="T84" fmla="*/ 505 w 966"/>
                <a:gd name="T85" fmla="*/ 6 h 554"/>
                <a:gd name="T86" fmla="*/ 483 w 966"/>
                <a:gd name="T8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6" h="554">
                  <a:moveTo>
                    <a:pt x="483" y="466"/>
                  </a:moveTo>
                  <a:cubicBezTo>
                    <a:pt x="157" y="277"/>
                    <a:pt x="157" y="277"/>
                    <a:pt x="157" y="277"/>
                  </a:cubicBezTo>
                  <a:cubicBezTo>
                    <a:pt x="483" y="89"/>
                    <a:pt x="483" y="89"/>
                    <a:pt x="483" y="89"/>
                  </a:cubicBezTo>
                  <a:cubicBezTo>
                    <a:pt x="810" y="277"/>
                    <a:pt x="810" y="277"/>
                    <a:pt x="810" y="277"/>
                  </a:cubicBezTo>
                  <a:cubicBezTo>
                    <a:pt x="483" y="466"/>
                    <a:pt x="483" y="466"/>
                    <a:pt x="483" y="466"/>
                  </a:cubicBezTo>
                  <a:moveTo>
                    <a:pt x="483" y="48"/>
                  </a:moveTo>
                  <a:cubicBezTo>
                    <a:pt x="479" y="48"/>
                    <a:pt x="475" y="49"/>
                    <a:pt x="472" y="51"/>
                  </a:cubicBezTo>
                  <a:cubicBezTo>
                    <a:pt x="82" y="276"/>
                    <a:pt x="82" y="276"/>
                    <a:pt x="82" y="276"/>
                  </a:cubicBezTo>
                  <a:cubicBezTo>
                    <a:pt x="82" y="277"/>
                    <a:pt x="81" y="277"/>
                    <a:pt x="81" y="277"/>
                  </a:cubicBezTo>
                  <a:cubicBezTo>
                    <a:pt x="81" y="278"/>
                    <a:pt x="82" y="278"/>
                    <a:pt x="82" y="278"/>
                  </a:cubicBezTo>
                  <a:cubicBezTo>
                    <a:pt x="472" y="503"/>
                    <a:pt x="472" y="503"/>
                    <a:pt x="472" y="503"/>
                  </a:cubicBezTo>
                  <a:cubicBezTo>
                    <a:pt x="472" y="503"/>
                    <a:pt x="472" y="503"/>
                    <a:pt x="472" y="503"/>
                  </a:cubicBezTo>
                  <a:cubicBezTo>
                    <a:pt x="475" y="505"/>
                    <a:pt x="479" y="506"/>
                    <a:pt x="483" y="506"/>
                  </a:cubicBezTo>
                  <a:cubicBezTo>
                    <a:pt x="487" y="506"/>
                    <a:pt x="491" y="505"/>
                    <a:pt x="494" y="503"/>
                  </a:cubicBezTo>
                  <a:cubicBezTo>
                    <a:pt x="884" y="278"/>
                    <a:pt x="884" y="278"/>
                    <a:pt x="884" y="278"/>
                  </a:cubicBezTo>
                  <a:cubicBezTo>
                    <a:pt x="885" y="278"/>
                    <a:pt x="885" y="278"/>
                    <a:pt x="885" y="277"/>
                  </a:cubicBezTo>
                  <a:cubicBezTo>
                    <a:pt x="885" y="277"/>
                    <a:pt x="885" y="277"/>
                    <a:pt x="884" y="276"/>
                  </a:cubicBezTo>
                  <a:cubicBezTo>
                    <a:pt x="494" y="51"/>
                    <a:pt x="494" y="51"/>
                    <a:pt x="494" y="51"/>
                  </a:cubicBezTo>
                  <a:cubicBezTo>
                    <a:pt x="491" y="49"/>
                    <a:pt x="487" y="48"/>
                    <a:pt x="483" y="48"/>
                  </a:cubicBezTo>
                  <a:moveTo>
                    <a:pt x="483" y="518"/>
                  </a:moveTo>
                  <a:cubicBezTo>
                    <a:pt x="477" y="518"/>
                    <a:pt x="471" y="517"/>
                    <a:pt x="466" y="514"/>
                  </a:cubicBezTo>
                  <a:cubicBezTo>
                    <a:pt x="466" y="514"/>
                    <a:pt x="466" y="514"/>
                    <a:pt x="466" y="514"/>
                  </a:cubicBezTo>
                  <a:cubicBezTo>
                    <a:pt x="76" y="289"/>
                    <a:pt x="76" y="289"/>
                    <a:pt x="76" y="289"/>
                  </a:cubicBezTo>
                  <a:cubicBezTo>
                    <a:pt x="72" y="286"/>
                    <a:pt x="69" y="282"/>
                    <a:pt x="69" y="277"/>
                  </a:cubicBezTo>
                  <a:cubicBezTo>
                    <a:pt x="69" y="273"/>
                    <a:pt x="72" y="268"/>
                    <a:pt x="76" y="266"/>
                  </a:cubicBezTo>
                  <a:cubicBezTo>
                    <a:pt x="466" y="41"/>
                    <a:pt x="466" y="41"/>
                    <a:pt x="466" y="41"/>
                  </a:cubicBezTo>
                  <a:cubicBezTo>
                    <a:pt x="471" y="38"/>
                    <a:pt x="477" y="36"/>
                    <a:pt x="483" y="36"/>
                  </a:cubicBezTo>
                  <a:cubicBezTo>
                    <a:pt x="489" y="36"/>
                    <a:pt x="495" y="38"/>
                    <a:pt x="500" y="41"/>
                  </a:cubicBezTo>
                  <a:cubicBezTo>
                    <a:pt x="890" y="266"/>
                    <a:pt x="890" y="266"/>
                    <a:pt x="890" y="266"/>
                  </a:cubicBezTo>
                  <a:cubicBezTo>
                    <a:pt x="894" y="268"/>
                    <a:pt x="897" y="273"/>
                    <a:pt x="897" y="277"/>
                  </a:cubicBezTo>
                  <a:cubicBezTo>
                    <a:pt x="897" y="282"/>
                    <a:pt x="894" y="286"/>
                    <a:pt x="890" y="289"/>
                  </a:cubicBezTo>
                  <a:cubicBezTo>
                    <a:pt x="500" y="514"/>
                    <a:pt x="500" y="514"/>
                    <a:pt x="500" y="514"/>
                  </a:cubicBezTo>
                  <a:cubicBezTo>
                    <a:pt x="495" y="517"/>
                    <a:pt x="489" y="518"/>
                    <a:pt x="483" y="518"/>
                  </a:cubicBezTo>
                  <a:moveTo>
                    <a:pt x="483" y="0"/>
                  </a:moveTo>
                  <a:cubicBezTo>
                    <a:pt x="476" y="0"/>
                    <a:pt x="468" y="2"/>
                    <a:pt x="462" y="6"/>
                  </a:cubicBezTo>
                  <a:cubicBezTo>
                    <a:pt x="7" y="269"/>
                    <a:pt x="7" y="269"/>
                    <a:pt x="7" y="269"/>
                  </a:cubicBezTo>
                  <a:cubicBezTo>
                    <a:pt x="0" y="273"/>
                    <a:pt x="0" y="282"/>
                    <a:pt x="7" y="286"/>
                  </a:cubicBezTo>
                  <a:cubicBezTo>
                    <a:pt x="462" y="548"/>
                    <a:pt x="462" y="548"/>
                    <a:pt x="462" y="548"/>
                  </a:cubicBezTo>
                  <a:cubicBezTo>
                    <a:pt x="468" y="552"/>
                    <a:pt x="476" y="554"/>
                    <a:pt x="483" y="554"/>
                  </a:cubicBezTo>
                  <a:cubicBezTo>
                    <a:pt x="491" y="554"/>
                    <a:pt x="498" y="552"/>
                    <a:pt x="505" y="548"/>
                  </a:cubicBezTo>
                  <a:cubicBezTo>
                    <a:pt x="960" y="286"/>
                    <a:pt x="960" y="286"/>
                    <a:pt x="960" y="286"/>
                  </a:cubicBezTo>
                  <a:cubicBezTo>
                    <a:pt x="966" y="282"/>
                    <a:pt x="966" y="273"/>
                    <a:pt x="960" y="269"/>
                  </a:cubicBezTo>
                  <a:cubicBezTo>
                    <a:pt x="505" y="6"/>
                    <a:pt x="505" y="6"/>
                    <a:pt x="505" y="6"/>
                  </a:cubicBezTo>
                  <a:cubicBezTo>
                    <a:pt x="498" y="2"/>
                    <a:pt x="491" y="0"/>
                    <a:pt x="483" y="0"/>
                  </a:cubicBezTo>
                </a:path>
              </a:pathLst>
            </a:custGeom>
            <a:solidFill>
              <a:srgbClr val="5E5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a:spLocks noEditPoints="1"/>
            </p:cNvSpPr>
            <p:nvPr userDrawn="1"/>
          </p:nvSpPr>
          <p:spPr bwMode="auto">
            <a:xfrm>
              <a:off x="7869238" y="4108450"/>
              <a:ext cx="2730500" cy="1592262"/>
            </a:xfrm>
            <a:custGeom>
              <a:avLst/>
              <a:gdLst>
                <a:gd name="T0" fmla="*/ 403 w 828"/>
                <a:gd name="T1" fmla="*/ 467 h 482"/>
                <a:gd name="T2" fmla="*/ 13 w 828"/>
                <a:gd name="T3" fmla="*/ 242 h 482"/>
                <a:gd name="T4" fmla="*/ 12 w 828"/>
                <a:gd name="T5" fmla="*/ 241 h 482"/>
                <a:gd name="T6" fmla="*/ 13 w 828"/>
                <a:gd name="T7" fmla="*/ 240 h 482"/>
                <a:gd name="T8" fmla="*/ 403 w 828"/>
                <a:gd name="T9" fmla="*/ 15 h 482"/>
                <a:gd name="T10" fmla="*/ 414 w 828"/>
                <a:gd name="T11" fmla="*/ 12 h 482"/>
                <a:gd name="T12" fmla="*/ 425 w 828"/>
                <a:gd name="T13" fmla="*/ 15 h 482"/>
                <a:gd name="T14" fmla="*/ 815 w 828"/>
                <a:gd name="T15" fmla="*/ 240 h 482"/>
                <a:gd name="T16" fmla="*/ 816 w 828"/>
                <a:gd name="T17" fmla="*/ 241 h 482"/>
                <a:gd name="T18" fmla="*/ 815 w 828"/>
                <a:gd name="T19" fmla="*/ 242 h 482"/>
                <a:gd name="T20" fmla="*/ 425 w 828"/>
                <a:gd name="T21" fmla="*/ 467 h 482"/>
                <a:gd name="T22" fmla="*/ 414 w 828"/>
                <a:gd name="T23" fmla="*/ 470 h 482"/>
                <a:gd name="T24" fmla="*/ 403 w 828"/>
                <a:gd name="T25" fmla="*/ 467 h 482"/>
                <a:gd name="T26" fmla="*/ 403 w 828"/>
                <a:gd name="T27" fmla="*/ 467 h 482"/>
                <a:gd name="T28" fmla="*/ 414 w 828"/>
                <a:gd name="T29" fmla="*/ 0 h 482"/>
                <a:gd name="T30" fmla="*/ 397 w 828"/>
                <a:gd name="T31" fmla="*/ 5 h 482"/>
                <a:gd name="T32" fmla="*/ 7 w 828"/>
                <a:gd name="T33" fmla="*/ 230 h 482"/>
                <a:gd name="T34" fmla="*/ 0 w 828"/>
                <a:gd name="T35" fmla="*/ 241 h 482"/>
                <a:gd name="T36" fmla="*/ 7 w 828"/>
                <a:gd name="T37" fmla="*/ 253 h 482"/>
                <a:gd name="T38" fmla="*/ 397 w 828"/>
                <a:gd name="T39" fmla="*/ 478 h 482"/>
                <a:gd name="T40" fmla="*/ 397 w 828"/>
                <a:gd name="T41" fmla="*/ 478 h 482"/>
                <a:gd name="T42" fmla="*/ 414 w 828"/>
                <a:gd name="T43" fmla="*/ 482 h 482"/>
                <a:gd name="T44" fmla="*/ 431 w 828"/>
                <a:gd name="T45" fmla="*/ 478 h 482"/>
                <a:gd name="T46" fmla="*/ 821 w 828"/>
                <a:gd name="T47" fmla="*/ 253 h 482"/>
                <a:gd name="T48" fmla="*/ 828 w 828"/>
                <a:gd name="T49" fmla="*/ 241 h 482"/>
                <a:gd name="T50" fmla="*/ 821 w 828"/>
                <a:gd name="T51" fmla="*/ 230 h 482"/>
                <a:gd name="T52" fmla="*/ 431 w 828"/>
                <a:gd name="T53" fmla="*/ 5 h 482"/>
                <a:gd name="T54" fmla="*/ 414 w 828"/>
                <a:gd name="T5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8" h="482">
                  <a:moveTo>
                    <a:pt x="403" y="467"/>
                  </a:moveTo>
                  <a:cubicBezTo>
                    <a:pt x="13" y="242"/>
                    <a:pt x="13" y="242"/>
                    <a:pt x="13" y="242"/>
                  </a:cubicBezTo>
                  <a:cubicBezTo>
                    <a:pt x="13" y="242"/>
                    <a:pt x="12" y="242"/>
                    <a:pt x="12" y="241"/>
                  </a:cubicBezTo>
                  <a:cubicBezTo>
                    <a:pt x="12" y="241"/>
                    <a:pt x="13" y="241"/>
                    <a:pt x="13" y="240"/>
                  </a:cubicBezTo>
                  <a:cubicBezTo>
                    <a:pt x="403" y="15"/>
                    <a:pt x="403" y="15"/>
                    <a:pt x="403" y="15"/>
                  </a:cubicBezTo>
                  <a:cubicBezTo>
                    <a:pt x="406" y="13"/>
                    <a:pt x="410" y="12"/>
                    <a:pt x="414" y="12"/>
                  </a:cubicBezTo>
                  <a:cubicBezTo>
                    <a:pt x="418" y="12"/>
                    <a:pt x="422" y="13"/>
                    <a:pt x="425" y="15"/>
                  </a:cubicBezTo>
                  <a:cubicBezTo>
                    <a:pt x="815" y="240"/>
                    <a:pt x="815" y="240"/>
                    <a:pt x="815" y="240"/>
                  </a:cubicBezTo>
                  <a:cubicBezTo>
                    <a:pt x="816" y="241"/>
                    <a:pt x="816" y="241"/>
                    <a:pt x="816" y="241"/>
                  </a:cubicBezTo>
                  <a:cubicBezTo>
                    <a:pt x="816" y="242"/>
                    <a:pt x="816" y="242"/>
                    <a:pt x="815" y="242"/>
                  </a:cubicBezTo>
                  <a:cubicBezTo>
                    <a:pt x="425" y="467"/>
                    <a:pt x="425" y="467"/>
                    <a:pt x="425" y="467"/>
                  </a:cubicBezTo>
                  <a:cubicBezTo>
                    <a:pt x="422" y="469"/>
                    <a:pt x="418" y="470"/>
                    <a:pt x="414" y="470"/>
                  </a:cubicBezTo>
                  <a:cubicBezTo>
                    <a:pt x="410" y="470"/>
                    <a:pt x="406" y="469"/>
                    <a:pt x="403" y="467"/>
                  </a:cubicBezTo>
                  <a:cubicBezTo>
                    <a:pt x="403" y="467"/>
                    <a:pt x="403" y="467"/>
                    <a:pt x="403" y="467"/>
                  </a:cubicBezTo>
                  <a:moveTo>
                    <a:pt x="414" y="0"/>
                  </a:moveTo>
                  <a:cubicBezTo>
                    <a:pt x="408" y="0"/>
                    <a:pt x="402" y="2"/>
                    <a:pt x="397" y="5"/>
                  </a:cubicBezTo>
                  <a:cubicBezTo>
                    <a:pt x="7" y="230"/>
                    <a:pt x="7" y="230"/>
                    <a:pt x="7" y="230"/>
                  </a:cubicBezTo>
                  <a:cubicBezTo>
                    <a:pt x="3" y="232"/>
                    <a:pt x="0" y="237"/>
                    <a:pt x="0" y="241"/>
                  </a:cubicBezTo>
                  <a:cubicBezTo>
                    <a:pt x="0" y="246"/>
                    <a:pt x="3" y="250"/>
                    <a:pt x="7" y="253"/>
                  </a:cubicBezTo>
                  <a:cubicBezTo>
                    <a:pt x="397" y="478"/>
                    <a:pt x="397" y="478"/>
                    <a:pt x="397" y="478"/>
                  </a:cubicBezTo>
                  <a:cubicBezTo>
                    <a:pt x="397" y="478"/>
                    <a:pt x="397" y="478"/>
                    <a:pt x="397" y="478"/>
                  </a:cubicBezTo>
                  <a:cubicBezTo>
                    <a:pt x="402" y="481"/>
                    <a:pt x="408" y="482"/>
                    <a:pt x="414" y="482"/>
                  </a:cubicBezTo>
                  <a:cubicBezTo>
                    <a:pt x="420" y="482"/>
                    <a:pt x="426" y="481"/>
                    <a:pt x="431" y="478"/>
                  </a:cubicBezTo>
                  <a:cubicBezTo>
                    <a:pt x="821" y="253"/>
                    <a:pt x="821" y="253"/>
                    <a:pt x="821" y="253"/>
                  </a:cubicBezTo>
                  <a:cubicBezTo>
                    <a:pt x="825" y="250"/>
                    <a:pt x="828" y="246"/>
                    <a:pt x="828" y="241"/>
                  </a:cubicBezTo>
                  <a:cubicBezTo>
                    <a:pt x="828" y="237"/>
                    <a:pt x="825" y="232"/>
                    <a:pt x="821" y="230"/>
                  </a:cubicBezTo>
                  <a:cubicBezTo>
                    <a:pt x="431" y="5"/>
                    <a:pt x="431" y="5"/>
                    <a:pt x="431" y="5"/>
                  </a:cubicBezTo>
                  <a:cubicBezTo>
                    <a:pt x="426" y="2"/>
                    <a:pt x="420" y="0"/>
                    <a:pt x="414" y="0"/>
                  </a:cubicBezTo>
                </a:path>
              </a:pathLst>
            </a:custGeom>
            <a:gradFill>
              <a:gsLst>
                <a:gs pos="74000">
                  <a:srgbClr val="2D7C9E">
                    <a:alpha val="74000"/>
                  </a:srgbClr>
                </a:gs>
                <a:gs pos="37000">
                  <a:srgbClr val="41E4DE">
                    <a:alpha val="71000"/>
                  </a:srgbClr>
                </a:gs>
                <a:gs pos="0">
                  <a:srgbClr val="19145F"/>
                </a:gs>
                <a:gs pos="100000">
                  <a:srgbClr val="19125E">
                    <a:alpha val="82000"/>
                  </a:srgbClr>
                </a:gs>
              </a:gsLst>
              <a:lin ang="12000000" scaled="0"/>
            </a:gradFill>
            <a:ln>
              <a:noFill/>
            </a:ln>
          </p:spPr>
          <p:txBody>
            <a:bodyPr vert="horz" wrap="square" lIns="91440" tIns="45720" rIns="91440" bIns="45720" numCol="1" anchor="t" anchorCtr="0" compatLnSpc="1"/>
            <a:lstStyle/>
            <a:p>
              <a:endParaRPr lang="zh-CN" altLang="en-US"/>
            </a:p>
          </p:txBody>
        </p:sp>
        <p:sp>
          <p:nvSpPr>
            <p:cNvPr id="13" name="Freeform 8"/>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close/>
                </a:path>
              </a:pathLst>
            </a:custGeom>
            <a:solidFill>
              <a:srgbClr val="100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55"/>
            <p:cNvSpPr/>
            <p:nvPr userDrawn="1"/>
          </p:nvSpPr>
          <p:spPr bwMode="auto">
            <a:xfrm>
              <a:off x="6513861" y="5810250"/>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2"/>
                    <a:pt x="9" y="24"/>
                    <a:pt x="13" y="24"/>
                  </a:cubicBezTo>
                  <a:cubicBezTo>
                    <a:pt x="15" y="24"/>
                    <a:pt x="17" y="23"/>
                    <a:pt x="19" y="22"/>
                  </a:cubicBezTo>
                  <a:cubicBezTo>
                    <a:pt x="25" y="19"/>
                    <a:pt x="27" y="12"/>
                    <a:pt x="23" y="6"/>
                  </a:cubicBezTo>
                  <a:cubicBezTo>
                    <a:pt x="21" y="3"/>
                    <a:pt x="17"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16" name="Freeform 56"/>
            <p:cNvSpPr/>
            <p:nvPr userDrawn="1"/>
          </p:nvSpPr>
          <p:spPr bwMode="auto">
            <a:xfrm>
              <a:off x="6605936" y="5756275"/>
              <a:ext cx="88900" cy="79375"/>
            </a:xfrm>
            <a:custGeom>
              <a:avLst/>
              <a:gdLst>
                <a:gd name="T0" fmla="*/ 14 w 27"/>
                <a:gd name="T1" fmla="*/ 0 h 24"/>
                <a:gd name="T2" fmla="*/ 8 w 27"/>
                <a:gd name="T3" fmla="*/ 2 h 24"/>
                <a:gd name="T4" fmla="*/ 3 w 27"/>
                <a:gd name="T5" fmla="*/ 18 h 24"/>
                <a:gd name="T6" fmla="*/ 14 w 27"/>
                <a:gd name="T7" fmla="*/ 24 h 24"/>
                <a:gd name="T8" fmla="*/ 19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3" y="18"/>
                  </a:cubicBezTo>
                  <a:cubicBezTo>
                    <a:pt x="5" y="22"/>
                    <a:pt x="9" y="24"/>
                    <a:pt x="14" y="24"/>
                  </a:cubicBezTo>
                  <a:cubicBezTo>
                    <a:pt x="16" y="24"/>
                    <a:pt x="18" y="23"/>
                    <a:pt x="19" y="22"/>
                  </a:cubicBezTo>
                  <a:cubicBezTo>
                    <a:pt x="25" y="19"/>
                    <a:pt x="27" y="12"/>
                    <a:pt x="24" y="6"/>
                  </a:cubicBezTo>
                  <a:cubicBezTo>
                    <a:pt x="22" y="2"/>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17" name="Freeform 57"/>
            <p:cNvSpPr/>
            <p:nvPr userDrawn="1"/>
          </p:nvSpPr>
          <p:spPr bwMode="auto">
            <a:xfrm>
              <a:off x="6701186" y="5702300"/>
              <a:ext cx="85725" cy="77787"/>
            </a:xfrm>
            <a:custGeom>
              <a:avLst/>
              <a:gdLst>
                <a:gd name="T0" fmla="*/ 13 w 26"/>
                <a:gd name="T1" fmla="*/ 0 h 23"/>
                <a:gd name="T2" fmla="*/ 7 w 26"/>
                <a:gd name="T3" fmla="*/ 1 h 23"/>
                <a:gd name="T4" fmla="*/ 3 w 26"/>
                <a:gd name="T5" fmla="*/ 18 h 23"/>
                <a:gd name="T6" fmla="*/ 13 w 26"/>
                <a:gd name="T7" fmla="*/ 23 h 23"/>
                <a:gd name="T8" fmla="*/ 19 w 26"/>
                <a:gd name="T9" fmla="*/ 22 h 23"/>
                <a:gd name="T10" fmla="*/ 23 w 26"/>
                <a:gd name="T11" fmla="*/ 6 h 23"/>
                <a:gd name="T12" fmla="*/ 13 w 2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6" h="23">
                  <a:moveTo>
                    <a:pt x="13" y="0"/>
                  </a:moveTo>
                  <a:cubicBezTo>
                    <a:pt x="11" y="0"/>
                    <a:pt x="9" y="0"/>
                    <a:pt x="7" y="1"/>
                  </a:cubicBezTo>
                  <a:cubicBezTo>
                    <a:pt x="2" y="5"/>
                    <a:pt x="0" y="12"/>
                    <a:pt x="3" y="18"/>
                  </a:cubicBezTo>
                  <a:cubicBezTo>
                    <a:pt x="5" y="21"/>
                    <a:pt x="9" y="23"/>
                    <a:pt x="13" y="23"/>
                  </a:cubicBezTo>
                  <a:cubicBezTo>
                    <a:pt x="15" y="23"/>
                    <a:pt x="17" y="23"/>
                    <a:pt x="19" y="22"/>
                  </a:cubicBezTo>
                  <a:cubicBezTo>
                    <a:pt x="24" y="19"/>
                    <a:pt x="26"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18" name="Freeform 58"/>
            <p:cNvSpPr/>
            <p:nvPr userDrawn="1"/>
          </p:nvSpPr>
          <p:spPr bwMode="auto">
            <a:xfrm>
              <a:off x="6793261" y="5649912"/>
              <a:ext cx="90488"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4"/>
                    <a:pt x="0" y="12"/>
                    <a:pt x="3" y="17"/>
                  </a:cubicBezTo>
                  <a:cubicBezTo>
                    <a:pt x="5" y="21"/>
                    <a:pt x="9" y="23"/>
                    <a:pt x="13" y="23"/>
                  </a:cubicBezTo>
                  <a:cubicBezTo>
                    <a:pt x="15" y="23"/>
                    <a:pt x="17" y="23"/>
                    <a:pt x="19" y="22"/>
                  </a:cubicBezTo>
                  <a:cubicBezTo>
                    <a:pt x="25" y="19"/>
                    <a:pt x="27" y="11"/>
                    <a:pt x="24" y="6"/>
                  </a:cubicBezTo>
                  <a:cubicBezTo>
                    <a:pt x="22" y="2"/>
                    <a:pt x="18" y="0"/>
                    <a:pt x="13"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19" name="Freeform 59"/>
            <p:cNvSpPr/>
            <p:nvPr userDrawn="1"/>
          </p:nvSpPr>
          <p:spPr bwMode="auto">
            <a:xfrm>
              <a:off x="6886924" y="5595937"/>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1"/>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2" name="Freeform 60"/>
            <p:cNvSpPr/>
            <p:nvPr userDrawn="1"/>
          </p:nvSpPr>
          <p:spPr bwMode="auto">
            <a:xfrm>
              <a:off x="6982174" y="5538787"/>
              <a:ext cx="88900" cy="80962"/>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2"/>
                    <a:pt x="9" y="24"/>
                    <a:pt x="13" y="24"/>
                  </a:cubicBezTo>
                  <a:cubicBezTo>
                    <a:pt x="15" y="24"/>
                    <a:pt x="17" y="23"/>
                    <a:pt x="19" y="22"/>
                  </a:cubicBezTo>
                  <a:cubicBezTo>
                    <a:pt x="25" y="19"/>
                    <a:pt x="27" y="12"/>
                    <a:pt x="24" y="6"/>
                  </a:cubicBezTo>
                  <a:cubicBezTo>
                    <a:pt x="21" y="2"/>
                    <a:pt x="17" y="0"/>
                    <a:pt x="13"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3" name="Freeform 61"/>
            <p:cNvSpPr/>
            <p:nvPr userDrawn="1"/>
          </p:nvSpPr>
          <p:spPr bwMode="auto">
            <a:xfrm>
              <a:off x="7263161" y="5372100"/>
              <a:ext cx="88900" cy="77787"/>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4" y="17"/>
                  </a:cubicBezTo>
                  <a:cubicBezTo>
                    <a:pt x="6" y="21"/>
                    <a:pt x="10" y="23"/>
                    <a:pt x="14" y="23"/>
                  </a:cubicBezTo>
                  <a:cubicBezTo>
                    <a:pt x="16" y="23"/>
                    <a:pt x="18" y="23"/>
                    <a:pt x="20" y="22"/>
                  </a:cubicBezTo>
                  <a:cubicBezTo>
                    <a:pt x="25" y="19"/>
                    <a:pt x="27" y="11"/>
                    <a:pt x="24" y="6"/>
                  </a:cubicBezTo>
                  <a:cubicBezTo>
                    <a:pt x="22" y="2"/>
                    <a:pt x="18"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4" name="Freeform 62"/>
            <p:cNvSpPr/>
            <p:nvPr userDrawn="1"/>
          </p:nvSpPr>
          <p:spPr bwMode="auto">
            <a:xfrm>
              <a:off x="7171086" y="5426075"/>
              <a:ext cx="88900" cy="79375"/>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1"/>
                    <a:pt x="9" y="24"/>
                    <a:pt x="13" y="24"/>
                  </a:cubicBezTo>
                  <a:cubicBezTo>
                    <a:pt x="15" y="24"/>
                    <a:pt x="17" y="23"/>
                    <a:pt x="19" y="22"/>
                  </a:cubicBezTo>
                  <a:cubicBezTo>
                    <a:pt x="25" y="19"/>
                    <a:pt x="27" y="12"/>
                    <a:pt x="24" y="6"/>
                  </a:cubicBezTo>
                  <a:cubicBezTo>
                    <a:pt x="21" y="2"/>
                    <a:pt x="17"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5" name="Freeform 63"/>
            <p:cNvSpPr/>
            <p:nvPr userDrawn="1"/>
          </p:nvSpPr>
          <p:spPr bwMode="auto">
            <a:xfrm>
              <a:off x="7074249" y="5480050"/>
              <a:ext cx="88900" cy="79375"/>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2"/>
                    <a:pt x="18" y="0"/>
                    <a:pt x="14" y="0"/>
                  </a:cubicBezTo>
                </a:path>
              </a:pathLst>
            </a:custGeom>
            <a:solidFill>
              <a:srgbClr val="457EA2"/>
            </a:solidFill>
            <a:ln>
              <a:noFill/>
            </a:ln>
          </p:spPr>
          <p:txBody>
            <a:bodyPr vert="horz" wrap="square" lIns="91440" tIns="45720" rIns="91440" bIns="45720" numCol="1" anchor="t" anchorCtr="0" compatLnSpc="1"/>
            <a:lstStyle/>
            <a:p>
              <a:endParaRPr lang="zh-CN" altLang="en-US"/>
            </a:p>
          </p:txBody>
        </p:sp>
        <p:sp>
          <p:nvSpPr>
            <p:cNvPr id="26" name="Freeform 64"/>
            <p:cNvSpPr/>
            <p:nvPr userDrawn="1"/>
          </p:nvSpPr>
          <p:spPr bwMode="auto">
            <a:xfrm>
              <a:off x="7923561" y="5372100"/>
              <a:ext cx="88900" cy="77787"/>
            </a:xfrm>
            <a:custGeom>
              <a:avLst/>
              <a:gdLst>
                <a:gd name="T0" fmla="*/ 13 w 27"/>
                <a:gd name="T1" fmla="*/ 0 h 23"/>
                <a:gd name="T2" fmla="*/ 3 w 27"/>
                <a:gd name="T3" fmla="*/ 5 h 23"/>
                <a:gd name="T4" fmla="*/ 8 w 27"/>
                <a:gd name="T5" fmla="*/ 22 h 23"/>
                <a:gd name="T6" fmla="*/ 13 w 27"/>
                <a:gd name="T7" fmla="*/ 23 h 23"/>
                <a:gd name="T8" fmla="*/ 24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8" y="22"/>
                  </a:cubicBezTo>
                  <a:cubicBezTo>
                    <a:pt x="9" y="23"/>
                    <a:pt x="11" y="23"/>
                    <a:pt x="13" y="23"/>
                  </a:cubicBezTo>
                  <a:cubicBezTo>
                    <a:pt x="18" y="23"/>
                    <a:pt x="21" y="21"/>
                    <a:pt x="24" y="17"/>
                  </a:cubicBezTo>
                  <a:cubicBezTo>
                    <a:pt x="27" y="11"/>
                    <a:pt x="25" y="4"/>
                    <a:pt x="19" y="1"/>
                  </a:cubicBezTo>
                  <a:cubicBezTo>
                    <a:pt x="17" y="0"/>
                    <a:pt x="15"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7" name="Freeform 65"/>
            <p:cNvSpPr/>
            <p:nvPr userDrawn="1"/>
          </p:nvSpPr>
          <p:spPr bwMode="auto">
            <a:xfrm>
              <a:off x="8015636" y="5426075"/>
              <a:ext cx="88900" cy="76200"/>
            </a:xfrm>
            <a:custGeom>
              <a:avLst/>
              <a:gdLst>
                <a:gd name="T0" fmla="*/ 14 w 27"/>
                <a:gd name="T1" fmla="*/ 0 h 23"/>
                <a:gd name="T2" fmla="*/ 4 w 27"/>
                <a:gd name="T3" fmla="*/ 6 h 23"/>
                <a:gd name="T4" fmla="*/ 8 w 27"/>
                <a:gd name="T5" fmla="*/ 22 h 23"/>
                <a:gd name="T6" fmla="*/ 14 w 27"/>
                <a:gd name="T7" fmla="*/ 23 h 23"/>
                <a:gd name="T8" fmla="*/ 24 w 27"/>
                <a:gd name="T9" fmla="*/ 17 h 23"/>
                <a:gd name="T10" fmla="*/ 20 w 27"/>
                <a:gd name="T11" fmla="*/ 1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4" y="6"/>
                  </a:cubicBezTo>
                  <a:cubicBezTo>
                    <a:pt x="0" y="11"/>
                    <a:pt x="2" y="19"/>
                    <a:pt x="8" y="22"/>
                  </a:cubicBezTo>
                  <a:cubicBezTo>
                    <a:pt x="10" y="23"/>
                    <a:pt x="12" y="23"/>
                    <a:pt x="14" y="23"/>
                  </a:cubicBezTo>
                  <a:cubicBezTo>
                    <a:pt x="18" y="23"/>
                    <a:pt x="22" y="21"/>
                    <a:pt x="24" y="17"/>
                  </a:cubicBezTo>
                  <a:cubicBezTo>
                    <a:pt x="27" y="12"/>
                    <a:pt x="25" y="5"/>
                    <a:pt x="20" y="1"/>
                  </a:cubicBezTo>
                  <a:cubicBezTo>
                    <a:pt x="18" y="0"/>
                    <a:pt x="16"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8" name="Freeform 66"/>
            <p:cNvSpPr/>
            <p:nvPr userDrawn="1"/>
          </p:nvSpPr>
          <p:spPr bwMode="auto">
            <a:xfrm>
              <a:off x="8110886" y="5480050"/>
              <a:ext cx="88900" cy="79375"/>
            </a:xfrm>
            <a:custGeom>
              <a:avLst/>
              <a:gdLst>
                <a:gd name="T0" fmla="*/ 13 w 27"/>
                <a:gd name="T1" fmla="*/ 0 h 24"/>
                <a:gd name="T2" fmla="*/ 3 w 27"/>
                <a:gd name="T3" fmla="*/ 6 h 24"/>
                <a:gd name="T4" fmla="*/ 8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2"/>
                    <a:pt x="3" y="6"/>
                  </a:cubicBezTo>
                  <a:cubicBezTo>
                    <a:pt x="0" y="12"/>
                    <a:pt x="2" y="19"/>
                    <a:pt x="8" y="22"/>
                  </a:cubicBezTo>
                  <a:cubicBezTo>
                    <a:pt x="9" y="23"/>
                    <a:pt x="11" y="24"/>
                    <a:pt x="13" y="24"/>
                  </a:cubicBezTo>
                  <a:cubicBezTo>
                    <a:pt x="17" y="24"/>
                    <a:pt x="21" y="21"/>
                    <a:pt x="24" y="18"/>
                  </a:cubicBezTo>
                  <a:cubicBezTo>
                    <a:pt x="27" y="12"/>
                    <a:pt x="25" y="5"/>
                    <a:pt x="19" y="2"/>
                  </a:cubicBezTo>
                  <a:cubicBezTo>
                    <a:pt x="17" y="0"/>
                    <a:pt x="15"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29" name="Freeform 67"/>
            <p:cNvSpPr/>
            <p:nvPr userDrawn="1"/>
          </p:nvSpPr>
          <p:spPr bwMode="auto">
            <a:xfrm>
              <a:off x="8204549" y="55324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0" name="Freeform 68"/>
            <p:cNvSpPr/>
            <p:nvPr userDrawn="1"/>
          </p:nvSpPr>
          <p:spPr bwMode="auto">
            <a:xfrm>
              <a:off x="8299799" y="5586412"/>
              <a:ext cx="88900" cy="79375"/>
            </a:xfrm>
            <a:custGeom>
              <a:avLst/>
              <a:gdLst>
                <a:gd name="T0" fmla="*/ 13 w 27"/>
                <a:gd name="T1" fmla="*/ 0 h 24"/>
                <a:gd name="T2" fmla="*/ 3 w 27"/>
                <a:gd name="T3" fmla="*/ 6 h 24"/>
                <a:gd name="T4" fmla="*/ 7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3"/>
                    <a:pt x="3" y="6"/>
                  </a:cubicBezTo>
                  <a:cubicBezTo>
                    <a:pt x="0" y="12"/>
                    <a:pt x="2" y="19"/>
                    <a:pt x="7" y="22"/>
                  </a:cubicBezTo>
                  <a:cubicBezTo>
                    <a:pt x="9" y="23"/>
                    <a:pt x="11" y="24"/>
                    <a:pt x="13" y="24"/>
                  </a:cubicBezTo>
                  <a:cubicBezTo>
                    <a:pt x="17" y="24"/>
                    <a:pt x="21" y="22"/>
                    <a:pt x="24" y="18"/>
                  </a:cubicBezTo>
                  <a:cubicBezTo>
                    <a:pt x="27" y="12"/>
                    <a:pt x="25" y="5"/>
                    <a:pt x="19" y="2"/>
                  </a:cubicBezTo>
                  <a:cubicBezTo>
                    <a:pt x="17" y="1"/>
                    <a:pt x="15"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1" name="Freeform 71"/>
            <p:cNvSpPr/>
            <p:nvPr userDrawn="1"/>
          </p:nvSpPr>
          <p:spPr bwMode="auto">
            <a:xfrm>
              <a:off x="8945911" y="5972175"/>
              <a:ext cx="90488" cy="80962"/>
            </a:xfrm>
            <a:custGeom>
              <a:avLst/>
              <a:gdLst>
                <a:gd name="T0" fmla="*/ 14 w 27"/>
                <a:gd name="T1" fmla="*/ 0 h 24"/>
                <a:gd name="T2" fmla="*/ 3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3" y="6"/>
                  </a:cubicBezTo>
                  <a:cubicBezTo>
                    <a:pt x="0" y="12"/>
                    <a:pt x="2" y="19"/>
                    <a:pt x="8" y="22"/>
                  </a:cubicBezTo>
                  <a:cubicBezTo>
                    <a:pt x="10" y="23"/>
                    <a:pt x="12" y="24"/>
                    <a:pt x="14" y="24"/>
                  </a:cubicBezTo>
                  <a:cubicBezTo>
                    <a:pt x="18" y="24"/>
                    <a:pt x="22" y="21"/>
                    <a:pt x="24" y="18"/>
                  </a:cubicBezTo>
                  <a:cubicBezTo>
                    <a:pt x="27" y="12"/>
                    <a:pt x="25" y="5"/>
                    <a:pt x="20" y="2"/>
                  </a:cubicBezTo>
                  <a:cubicBezTo>
                    <a:pt x="18" y="1"/>
                    <a:pt x="16"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2" name="Freeform 72"/>
            <p:cNvSpPr/>
            <p:nvPr userDrawn="1"/>
          </p:nvSpPr>
          <p:spPr bwMode="auto">
            <a:xfrm>
              <a:off x="8853836" y="5919787"/>
              <a:ext cx="88900" cy="76200"/>
            </a:xfrm>
            <a:custGeom>
              <a:avLst/>
              <a:gdLst>
                <a:gd name="T0" fmla="*/ 13 w 27"/>
                <a:gd name="T1" fmla="*/ 0 h 23"/>
                <a:gd name="T2" fmla="*/ 3 w 27"/>
                <a:gd name="T3" fmla="*/ 6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6"/>
                  </a:cubicBezTo>
                  <a:cubicBezTo>
                    <a:pt x="0" y="11"/>
                    <a:pt x="2" y="18"/>
                    <a:pt x="7" y="22"/>
                  </a:cubicBezTo>
                  <a:cubicBezTo>
                    <a:pt x="9" y="23"/>
                    <a:pt x="11" y="23"/>
                    <a:pt x="13" y="23"/>
                  </a:cubicBezTo>
                  <a:cubicBezTo>
                    <a:pt x="17" y="23"/>
                    <a:pt x="21" y="21"/>
                    <a:pt x="23" y="17"/>
                  </a:cubicBezTo>
                  <a:cubicBezTo>
                    <a:pt x="27" y="12"/>
                    <a:pt x="25" y="5"/>
                    <a:pt x="19" y="1"/>
                  </a:cubicBezTo>
                  <a:cubicBezTo>
                    <a:pt x="17" y="0"/>
                    <a:pt x="15"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33" name="Freeform 73"/>
            <p:cNvSpPr/>
            <p:nvPr userDrawn="1"/>
          </p:nvSpPr>
          <p:spPr bwMode="auto">
            <a:xfrm>
              <a:off x="8758586" y="58626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34" name="Freeform 74"/>
            <p:cNvSpPr/>
            <p:nvPr userDrawn="1"/>
          </p:nvSpPr>
          <p:spPr bwMode="auto">
            <a:xfrm>
              <a:off x="8666511" y="5810250"/>
              <a:ext cx="88900" cy="76200"/>
            </a:xfrm>
            <a:custGeom>
              <a:avLst/>
              <a:gdLst>
                <a:gd name="T0" fmla="*/ 14 w 27"/>
                <a:gd name="T1" fmla="*/ 0 h 23"/>
                <a:gd name="T2" fmla="*/ 3 w 27"/>
                <a:gd name="T3" fmla="*/ 6 h 23"/>
                <a:gd name="T4" fmla="*/ 8 w 27"/>
                <a:gd name="T5" fmla="*/ 22 h 23"/>
                <a:gd name="T6" fmla="*/ 14 w 27"/>
                <a:gd name="T7" fmla="*/ 23 h 23"/>
                <a:gd name="T8" fmla="*/ 24 w 27"/>
                <a:gd name="T9" fmla="*/ 18 h 23"/>
                <a:gd name="T10" fmla="*/ 19 w 27"/>
                <a:gd name="T11" fmla="*/ 2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3" y="6"/>
                  </a:cubicBezTo>
                  <a:cubicBezTo>
                    <a:pt x="0" y="11"/>
                    <a:pt x="2" y="19"/>
                    <a:pt x="8" y="22"/>
                  </a:cubicBezTo>
                  <a:cubicBezTo>
                    <a:pt x="10" y="23"/>
                    <a:pt x="12" y="23"/>
                    <a:pt x="14" y="23"/>
                  </a:cubicBezTo>
                  <a:cubicBezTo>
                    <a:pt x="18" y="23"/>
                    <a:pt x="22" y="21"/>
                    <a:pt x="24" y="18"/>
                  </a:cubicBezTo>
                  <a:cubicBezTo>
                    <a:pt x="27" y="12"/>
                    <a:pt x="25" y="5"/>
                    <a:pt x="19" y="2"/>
                  </a:cubicBezTo>
                  <a:cubicBezTo>
                    <a:pt x="18" y="0"/>
                    <a:pt x="16"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35" name="Freeform 75"/>
            <p:cNvSpPr/>
            <p:nvPr userDrawn="1"/>
          </p:nvSpPr>
          <p:spPr bwMode="auto">
            <a:xfrm>
              <a:off x="8572849" y="5756275"/>
              <a:ext cx="90488" cy="76200"/>
            </a:xfrm>
            <a:custGeom>
              <a:avLst/>
              <a:gdLst>
                <a:gd name="T0" fmla="*/ 13 w 27"/>
                <a:gd name="T1" fmla="*/ 0 h 23"/>
                <a:gd name="T2" fmla="*/ 3 w 27"/>
                <a:gd name="T3" fmla="*/ 5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7" y="22"/>
                  </a:cubicBezTo>
                  <a:cubicBezTo>
                    <a:pt x="9" y="23"/>
                    <a:pt x="11" y="23"/>
                    <a:pt x="13" y="23"/>
                  </a:cubicBezTo>
                  <a:cubicBezTo>
                    <a:pt x="17" y="23"/>
                    <a:pt x="21" y="21"/>
                    <a:pt x="23" y="17"/>
                  </a:cubicBezTo>
                  <a:cubicBezTo>
                    <a:pt x="27" y="12"/>
                    <a:pt x="25" y="4"/>
                    <a:pt x="19" y="1"/>
                  </a:cubicBezTo>
                  <a:cubicBezTo>
                    <a:pt x="17" y="0"/>
                    <a:pt x="15"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6" name="Freeform 77"/>
            <p:cNvSpPr/>
            <p:nvPr userDrawn="1"/>
          </p:nvSpPr>
          <p:spPr bwMode="auto">
            <a:xfrm>
              <a:off x="8487124" y="5699125"/>
              <a:ext cx="79375" cy="73025"/>
            </a:xfrm>
            <a:custGeom>
              <a:avLst/>
              <a:gdLst>
                <a:gd name="T0" fmla="*/ 11 w 24"/>
                <a:gd name="T1" fmla="*/ 0 h 22"/>
                <a:gd name="T2" fmla="*/ 6 w 24"/>
                <a:gd name="T3" fmla="*/ 1 h 22"/>
                <a:gd name="T4" fmla="*/ 3 w 24"/>
                <a:gd name="T5" fmla="*/ 5 h 22"/>
                <a:gd name="T6" fmla="*/ 7 w 24"/>
                <a:gd name="T7" fmla="*/ 21 h 22"/>
                <a:gd name="T8" fmla="*/ 13 w 24"/>
                <a:gd name="T9" fmla="*/ 22 h 22"/>
                <a:gd name="T10" fmla="*/ 18 w 24"/>
                <a:gd name="T11" fmla="*/ 21 h 22"/>
                <a:gd name="T12" fmla="*/ 21 w 24"/>
                <a:gd name="T13" fmla="*/ 18 h 22"/>
                <a:gd name="T14" fmla="*/ 17 w 24"/>
                <a:gd name="T15" fmla="*/ 2 h 22"/>
                <a:gd name="T16" fmla="*/ 11 w 2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1" y="0"/>
                  </a:moveTo>
                  <a:cubicBezTo>
                    <a:pt x="9" y="0"/>
                    <a:pt x="8" y="0"/>
                    <a:pt x="6" y="1"/>
                  </a:cubicBezTo>
                  <a:cubicBezTo>
                    <a:pt x="5" y="2"/>
                    <a:pt x="4" y="3"/>
                    <a:pt x="3" y="5"/>
                  </a:cubicBezTo>
                  <a:cubicBezTo>
                    <a:pt x="0" y="10"/>
                    <a:pt x="2" y="18"/>
                    <a:pt x="7" y="21"/>
                  </a:cubicBezTo>
                  <a:cubicBezTo>
                    <a:pt x="9" y="22"/>
                    <a:pt x="11" y="22"/>
                    <a:pt x="13" y="22"/>
                  </a:cubicBezTo>
                  <a:cubicBezTo>
                    <a:pt x="15" y="22"/>
                    <a:pt x="16" y="22"/>
                    <a:pt x="18" y="21"/>
                  </a:cubicBezTo>
                  <a:cubicBezTo>
                    <a:pt x="19" y="21"/>
                    <a:pt x="20" y="19"/>
                    <a:pt x="21" y="18"/>
                  </a:cubicBezTo>
                  <a:cubicBezTo>
                    <a:pt x="24" y="12"/>
                    <a:pt x="22" y="5"/>
                    <a:pt x="17" y="2"/>
                  </a:cubicBezTo>
                  <a:cubicBezTo>
                    <a:pt x="15" y="1"/>
                    <a:pt x="13" y="0"/>
                    <a:pt x="11"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7" name="Freeform 79"/>
            <p:cNvSpPr/>
            <p:nvPr userDrawn="1"/>
          </p:nvSpPr>
          <p:spPr bwMode="auto">
            <a:xfrm>
              <a:off x="8391874" y="5646737"/>
              <a:ext cx="82550" cy="73025"/>
            </a:xfrm>
            <a:custGeom>
              <a:avLst/>
              <a:gdLst>
                <a:gd name="T0" fmla="*/ 11 w 25"/>
                <a:gd name="T1" fmla="*/ 0 h 22"/>
                <a:gd name="T2" fmla="*/ 7 w 25"/>
                <a:gd name="T3" fmla="*/ 1 h 22"/>
                <a:gd name="T4" fmla="*/ 4 w 25"/>
                <a:gd name="T5" fmla="*/ 5 h 22"/>
                <a:gd name="T6" fmla="*/ 8 w 25"/>
                <a:gd name="T7" fmla="*/ 21 h 22"/>
                <a:gd name="T8" fmla="*/ 14 w 25"/>
                <a:gd name="T9" fmla="*/ 22 h 22"/>
                <a:gd name="T10" fmla="*/ 18 w 25"/>
                <a:gd name="T11" fmla="*/ 21 h 22"/>
                <a:gd name="T12" fmla="*/ 22 w 25"/>
                <a:gd name="T13" fmla="*/ 17 h 22"/>
                <a:gd name="T14" fmla="*/ 17 w 25"/>
                <a:gd name="T15" fmla="*/ 1 h 22"/>
                <a:gd name="T16" fmla="*/ 11 w 2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11" y="0"/>
                  </a:moveTo>
                  <a:cubicBezTo>
                    <a:pt x="10" y="0"/>
                    <a:pt x="9" y="0"/>
                    <a:pt x="7" y="1"/>
                  </a:cubicBezTo>
                  <a:cubicBezTo>
                    <a:pt x="6" y="2"/>
                    <a:pt x="4" y="3"/>
                    <a:pt x="4" y="5"/>
                  </a:cubicBezTo>
                  <a:cubicBezTo>
                    <a:pt x="0" y="10"/>
                    <a:pt x="2" y="17"/>
                    <a:pt x="8" y="21"/>
                  </a:cubicBezTo>
                  <a:cubicBezTo>
                    <a:pt x="10" y="22"/>
                    <a:pt x="12" y="22"/>
                    <a:pt x="14" y="22"/>
                  </a:cubicBezTo>
                  <a:cubicBezTo>
                    <a:pt x="15" y="22"/>
                    <a:pt x="17" y="22"/>
                    <a:pt x="18" y="21"/>
                  </a:cubicBezTo>
                  <a:cubicBezTo>
                    <a:pt x="19" y="20"/>
                    <a:pt x="21" y="19"/>
                    <a:pt x="22" y="17"/>
                  </a:cubicBezTo>
                  <a:cubicBezTo>
                    <a:pt x="25" y="12"/>
                    <a:pt x="23" y="5"/>
                    <a:pt x="17" y="1"/>
                  </a:cubicBezTo>
                  <a:cubicBezTo>
                    <a:pt x="15" y="0"/>
                    <a:pt x="13" y="0"/>
                    <a:pt x="11" y="0"/>
                  </a:cubicBezTo>
                </a:path>
              </a:pathLst>
            </a:custGeom>
            <a:solidFill>
              <a:srgbClr val="514984"/>
            </a:solidFill>
            <a:ln>
              <a:noFill/>
            </a:ln>
          </p:spPr>
          <p:txBody>
            <a:bodyPr vert="horz" wrap="square" lIns="91440" tIns="45720" rIns="91440" bIns="45720" numCol="1" anchor="t" anchorCtr="0" compatLnSpc="1"/>
            <a:lstStyle/>
            <a:p>
              <a:endParaRPr lang="zh-CN" altLang="en-US"/>
            </a:p>
          </p:txBody>
        </p:sp>
        <p:sp>
          <p:nvSpPr>
            <p:cNvPr id="38" name="Freeform 80"/>
            <p:cNvSpPr/>
            <p:nvPr userDrawn="1"/>
          </p:nvSpPr>
          <p:spPr bwMode="auto">
            <a:xfrm>
              <a:off x="10030174" y="5626100"/>
              <a:ext cx="88900"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5"/>
                    <a:pt x="0" y="12"/>
                    <a:pt x="3" y="17"/>
                  </a:cubicBezTo>
                  <a:cubicBezTo>
                    <a:pt x="5" y="21"/>
                    <a:pt x="9" y="23"/>
                    <a:pt x="13" y="23"/>
                  </a:cubicBezTo>
                  <a:cubicBezTo>
                    <a:pt x="15" y="23"/>
                    <a:pt x="17" y="23"/>
                    <a:pt x="19" y="22"/>
                  </a:cubicBezTo>
                  <a:cubicBezTo>
                    <a:pt x="25" y="19"/>
                    <a:pt x="27" y="11"/>
                    <a:pt x="24" y="6"/>
                  </a:cubicBezTo>
                  <a:cubicBezTo>
                    <a:pt x="21" y="2"/>
                    <a:pt x="18"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9" name="Freeform 81"/>
            <p:cNvSpPr/>
            <p:nvPr userDrawn="1"/>
          </p:nvSpPr>
          <p:spPr bwMode="auto">
            <a:xfrm>
              <a:off x="10122249" y="5568950"/>
              <a:ext cx="88900" cy="80962"/>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3"/>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40" name="Freeform 82"/>
            <p:cNvSpPr/>
            <p:nvPr userDrawn="1"/>
          </p:nvSpPr>
          <p:spPr bwMode="auto">
            <a:xfrm>
              <a:off x="10217499" y="5516562"/>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1"/>
                    <a:pt x="9" y="24"/>
                    <a:pt x="13" y="24"/>
                  </a:cubicBezTo>
                  <a:cubicBezTo>
                    <a:pt x="15" y="24"/>
                    <a:pt x="17" y="23"/>
                    <a:pt x="19" y="22"/>
                  </a:cubicBezTo>
                  <a:cubicBezTo>
                    <a:pt x="25" y="19"/>
                    <a:pt x="27"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41" name="Freeform 83"/>
            <p:cNvSpPr/>
            <p:nvPr userDrawn="1"/>
          </p:nvSpPr>
          <p:spPr bwMode="auto">
            <a:xfrm>
              <a:off x="10309574" y="5462587"/>
              <a:ext cx="88900" cy="76200"/>
            </a:xfrm>
            <a:custGeom>
              <a:avLst/>
              <a:gdLst>
                <a:gd name="T0" fmla="*/ 14 w 27"/>
                <a:gd name="T1" fmla="*/ 0 h 23"/>
                <a:gd name="T2" fmla="*/ 8 w 27"/>
                <a:gd name="T3" fmla="*/ 1 h 23"/>
                <a:gd name="T4" fmla="*/ 3 w 27"/>
                <a:gd name="T5" fmla="*/ 17 h 23"/>
                <a:gd name="T6" fmla="*/ 14 w 27"/>
                <a:gd name="T7" fmla="*/ 23 h 23"/>
                <a:gd name="T8" fmla="*/ 19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3" y="17"/>
                  </a:cubicBezTo>
                  <a:cubicBezTo>
                    <a:pt x="6" y="21"/>
                    <a:pt x="10" y="23"/>
                    <a:pt x="14" y="23"/>
                  </a:cubicBezTo>
                  <a:cubicBezTo>
                    <a:pt x="16" y="23"/>
                    <a:pt x="18" y="23"/>
                    <a:pt x="19" y="22"/>
                  </a:cubicBezTo>
                  <a:cubicBezTo>
                    <a:pt x="25" y="18"/>
                    <a:pt x="27" y="11"/>
                    <a:pt x="24" y="6"/>
                  </a:cubicBezTo>
                  <a:cubicBezTo>
                    <a:pt x="22" y="2"/>
                    <a:pt x="18"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42" name="Freeform 84"/>
            <p:cNvSpPr/>
            <p:nvPr userDrawn="1"/>
          </p:nvSpPr>
          <p:spPr bwMode="auto">
            <a:xfrm>
              <a:off x="10406411" y="5405437"/>
              <a:ext cx="85725" cy="80962"/>
            </a:xfrm>
            <a:custGeom>
              <a:avLst/>
              <a:gdLst>
                <a:gd name="T0" fmla="*/ 13 w 26"/>
                <a:gd name="T1" fmla="*/ 0 h 24"/>
                <a:gd name="T2" fmla="*/ 7 w 26"/>
                <a:gd name="T3" fmla="*/ 2 h 24"/>
                <a:gd name="T4" fmla="*/ 3 w 26"/>
                <a:gd name="T5" fmla="*/ 18 h 24"/>
                <a:gd name="T6" fmla="*/ 13 w 26"/>
                <a:gd name="T7" fmla="*/ 24 h 24"/>
                <a:gd name="T8" fmla="*/ 19 w 26"/>
                <a:gd name="T9" fmla="*/ 22 h 24"/>
                <a:gd name="T10" fmla="*/ 23 w 26"/>
                <a:gd name="T11" fmla="*/ 6 h 24"/>
                <a:gd name="T12" fmla="*/ 13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0"/>
                  </a:moveTo>
                  <a:cubicBezTo>
                    <a:pt x="11" y="0"/>
                    <a:pt x="9" y="1"/>
                    <a:pt x="7" y="2"/>
                  </a:cubicBezTo>
                  <a:cubicBezTo>
                    <a:pt x="1" y="5"/>
                    <a:pt x="0" y="12"/>
                    <a:pt x="3" y="18"/>
                  </a:cubicBezTo>
                  <a:cubicBezTo>
                    <a:pt x="5" y="22"/>
                    <a:pt x="9" y="24"/>
                    <a:pt x="13" y="24"/>
                  </a:cubicBezTo>
                  <a:cubicBezTo>
                    <a:pt x="15" y="24"/>
                    <a:pt x="17" y="23"/>
                    <a:pt x="19" y="22"/>
                  </a:cubicBezTo>
                  <a:cubicBezTo>
                    <a:pt x="24" y="19"/>
                    <a:pt x="26" y="12"/>
                    <a:pt x="23" y="6"/>
                  </a:cubicBezTo>
                  <a:cubicBezTo>
                    <a:pt x="21" y="2"/>
                    <a:pt x="17"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43" name="Freeform 85"/>
            <p:cNvSpPr/>
            <p:nvPr userDrawn="1"/>
          </p:nvSpPr>
          <p:spPr bwMode="auto">
            <a:xfrm>
              <a:off x="10498486" y="5353050"/>
              <a:ext cx="88900" cy="76200"/>
            </a:xfrm>
            <a:custGeom>
              <a:avLst/>
              <a:gdLst>
                <a:gd name="T0" fmla="*/ 13 w 27"/>
                <a:gd name="T1" fmla="*/ 0 h 23"/>
                <a:gd name="T2" fmla="*/ 7 w 27"/>
                <a:gd name="T3" fmla="*/ 2 h 23"/>
                <a:gd name="T4" fmla="*/ 3 w 27"/>
                <a:gd name="T5" fmla="*/ 18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7" y="2"/>
                  </a:cubicBezTo>
                  <a:cubicBezTo>
                    <a:pt x="2" y="5"/>
                    <a:pt x="0" y="12"/>
                    <a:pt x="3" y="18"/>
                  </a:cubicBezTo>
                  <a:cubicBezTo>
                    <a:pt x="5" y="21"/>
                    <a:pt x="9" y="23"/>
                    <a:pt x="13" y="23"/>
                  </a:cubicBezTo>
                  <a:cubicBezTo>
                    <a:pt x="15" y="23"/>
                    <a:pt x="17" y="23"/>
                    <a:pt x="19" y="22"/>
                  </a:cubicBezTo>
                  <a:cubicBezTo>
                    <a:pt x="25" y="19"/>
                    <a:pt x="27" y="11"/>
                    <a:pt x="24" y="6"/>
                  </a:cubicBezTo>
                  <a:cubicBezTo>
                    <a:pt x="21" y="2"/>
                    <a:pt x="17"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44" name="Freeform 86"/>
            <p:cNvSpPr/>
            <p:nvPr userDrawn="1"/>
          </p:nvSpPr>
          <p:spPr bwMode="auto">
            <a:xfrm>
              <a:off x="10590561" y="5299075"/>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2"/>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8B86AD"/>
            </a:solidFill>
            <a:ln>
              <a:noFill/>
            </a:ln>
          </p:spPr>
          <p:txBody>
            <a:bodyPr vert="horz" wrap="square" lIns="91440" tIns="45720" rIns="91440" bIns="45720" numCol="1" anchor="t" anchorCtr="0" compatLnSpc="1"/>
            <a:lstStyle/>
            <a:p>
              <a:endParaRPr lang="zh-CN" altLang="en-US"/>
            </a:p>
          </p:txBody>
        </p:sp>
        <p:cxnSp>
          <p:nvCxnSpPr>
            <p:cNvPr id="45" name="直接连接符 44"/>
            <p:cNvCxnSpPr/>
            <p:nvPr userDrawn="1"/>
          </p:nvCxnSpPr>
          <p:spPr>
            <a:xfrm>
              <a:off x="5641802" y="5287830"/>
              <a:ext cx="827436" cy="50191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userDrawn="1"/>
          </p:nvCxnSpPr>
          <p:spPr>
            <a:xfrm flipV="1">
              <a:off x="7352276" y="5405437"/>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userDrawn="1"/>
          </p:nvCxnSpPr>
          <p:spPr>
            <a:xfrm flipV="1">
              <a:off x="7731243" y="5471253"/>
              <a:ext cx="328843" cy="211996"/>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flipV="1">
              <a:off x="10065044" y="5664134"/>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49" name="椭圆 48"/>
            <p:cNvSpPr/>
            <p:nvPr userDrawn="1"/>
          </p:nvSpPr>
          <p:spPr>
            <a:xfrm>
              <a:off x="10861128" y="4188135"/>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userDrawn="1"/>
          </p:nvCxnSpPr>
          <p:spPr>
            <a:xfrm flipV="1">
              <a:off x="10552112" y="4285080"/>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1" name="椭圆 50"/>
            <p:cNvSpPr/>
            <p:nvPr userDrawn="1"/>
          </p:nvSpPr>
          <p:spPr>
            <a:xfrm>
              <a:off x="9754989" y="371337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userDrawn="1"/>
          </p:nvCxnSpPr>
          <p:spPr>
            <a:xfrm flipV="1">
              <a:off x="9445973" y="381032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3" name="椭圆 52"/>
            <p:cNvSpPr/>
            <p:nvPr userDrawn="1"/>
          </p:nvSpPr>
          <p:spPr>
            <a:xfrm>
              <a:off x="10020604" y="4130676"/>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p:nvPr userDrawn="1"/>
          </p:nvCxnSpPr>
          <p:spPr>
            <a:xfrm flipV="1">
              <a:off x="9906261" y="4226956"/>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5" name="椭圆 54"/>
            <p:cNvSpPr/>
            <p:nvPr userDrawn="1"/>
          </p:nvSpPr>
          <p:spPr>
            <a:xfrm>
              <a:off x="7626655" y="417674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userDrawn="1"/>
          </p:nvCxnSpPr>
          <p:spPr>
            <a:xfrm flipV="1">
              <a:off x="7512312" y="427302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7" name="椭圆 56"/>
            <p:cNvSpPr/>
            <p:nvPr userDrawn="1"/>
          </p:nvSpPr>
          <p:spPr>
            <a:xfrm>
              <a:off x="8387012" y="336016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p:cNvCxnSpPr/>
            <p:nvPr userDrawn="1"/>
          </p:nvCxnSpPr>
          <p:spPr>
            <a:xfrm flipV="1">
              <a:off x="8272669" y="345644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9" name="椭圆 58"/>
            <p:cNvSpPr/>
            <p:nvPr userDrawn="1"/>
          </p:nvSpPr>
          <p:spPr>
            <a:xfrm>
              <a:off x="8071311" y="342409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p:nvPr userDrawn="1"/>
          </p:nvCxnSpPr>
          <p:spPr>
            <a:xfrm flipV="1">
              <a:off x="7762295" y="352104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flipH="1" flipV="1">
              <a:off x="8216506" y="2821117"/>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userDrawn="1"/>
          </p:nvCxnSpPr>
          <p:spPr>
            <a:xfrm flipH="1" flipV="1">
              <a:off x="10208402" y="2813165"/>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sp>
          <p:nvSpPr>
            <p:cNvPr id="63" name="Freeform 90"/>
            <p:cNvSpPr/>
            <p:nvPr userDrawn="1"/>
          </p:nvSpPr>
          <p:spPr bwMode="auto">
            <a:xfrm>
              <a:off x="8148638"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solidFill>
              <a:srgbClr val="736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91"/>
            <p:cNvSpPr/>
            <p:nvPr userDrawn="1"/>
          </p:nvSpPr>
          <p:spPr bwMode="auto">
            <a:xfrm>
              <a:off x="8148638" y="4264025"/>
              <a:ext cx="2168525" cy="714375"/>
            </a:xfrm>
            <a:custGeom>
              <a:avLst/>
              <a:gdLst>
                <a:gd name="T0" fmla="*/ 10 w 538"/>
                <a:gd name="T1" fmla="*/ 165 h 177"/>
                <a:gd name="T2" fmla="*/ 31 w 538"/>
                <a:gd name="T3" fmla="*/ 177 h 177"/>
                <a:gd name="T4" fmla="*/ 249 w 538"/>
                <a:gd name="T5" fmla="*/ 52 h 177"/>
                <a:gd name="T6" fmla="*/ 287 w 538"/>
                <a:gd name="T7" fmla="*/ 50 h 177"/>
                <a:gd name="T8" fmla="*/ 507 w 538"/>
                <a:gd name="T9" fmla="*/ 177 h 177"/>
                <a:gd name="T10" fmla="*/ 525 w 538"/>
                <a:gd name="T11" fmla="*/ 167 h 177"/>
                <a:gd name="T12" fmla="*/ 528 w 538"/>
                <a:gd name="T13" fmla="*/ 145 h 177"/>
                <a:gd name="T14" fmla="*/ 287 w 538"/>
                <a:gd name="T15" fmla="*/ 5 h 177"/>
                <a:gd name="T16" fmla="*/ 249 w 538"/>
                <a:gd name="T17" fmla="*/ 7 h 177"/>
                <a:gd name="T18" fmla="*/ 13 w 538"/>
                <a:gd name="T19" fmla="*/ 143 h 177"/>
                <a:gd name="T20" fmla="*/ 10 w 538"/>
                <a:gd name="T21" fmla="*/ 1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177">
                  <a:moveTo>
                    <a:pt x="10" y="165"/>
                  </a:moveTo>
                  <a:cubicBezTo>
                    <a:pt x="31" y="177"/>
                    <a:pt x="31" y="177"/>
                    <a:pt x="31" y="177"/>
                  </a:cubicBezTo>
                  <a:cubicBezTo>
                    <a:pt x="249" y="52"/>
                    <a:pt x="249" y="52"/>
                    <a:pt x="249" y="52"/>
                  </a:cubicBezTo>
                  <a:cubicBezTo>
                    <a:pt x="260" y="45"/>
                    <a:pt x="277" y="45"/>
                    <a:pt x="287" y="50"/>
                  </a:cubicBezTo>
                  <a:cubicBezTo>
                    <a:pt x="507" y="177"/>
                    <a:pt x="507" y="177"/>
                    <a:pt x="507" y="177"/>
                  </a:cubicBezTo>
                  <a:cubicBezTo>
                    <a:pt x="525" y="167"/>
                    <a:pt x="525" y="167"/>
                    <a:pt x="525" y="167"/>
                  </a:cubicBezTo>
                  <a:cubicBezTo>
                    <a:pt x="537" y="160"/>
                    <a:pt x="538" y="150"/>
                    <a:pt x="528" y="145"/>
                  </a:cubicBezTo>
                  <a:cubicBezTo>
                    <a:pt x="287" y="5"/>
                    <a:pt x="287" y="5"/>
                    <a:pt x="287" y="5"/>
                  </a:cubicBezTo>
                  <a:cubicBezTo>
                    <a:pt x="277" y="0"/>
                    <a:pt x="260" y="0"/>
                    <a:pt x="249" y="7"/>
                  </a:cubicBezTo>
                  <a:cubicBezTo>
                    <a:pt x="13" y="143"/>
                    <a:pt x="13" y="143"/>
                    <a:pt x="13" y="143"/>
                  </a:cubicBezTo>
                  <a:cubicBezTo>
                    <a:pt x="2" y="150"/>
                    <a:pt x="0" y="159"/>
                    <a:pt x="10" y="165"/>
                  </a:cubicBezTo>
                  <a:close/>
                </a:path>
              </a:pathLst>
            </a:custGeom>
            <a:solidFill>
              <a:srgbClr val="42E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90"/>
            <p:cNvSpPr/>
            <p:nvPr userDrawn="1"/>
          </p:nvSpPr>
          <p:spPr bwMode="auto">
            <a:xfrm>
              <a:off x="8142017"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gradFill>
              <a:gsLst>
                <a:gs pos="22000">
                  <a:srgbClr val="180D5B">
                    <a:alpha val="34000"/>
                  </a:srgbClr>
                </a:gs>
                <a:gs pos="100000">
                  <a:srgbClr val="42E8E0">
                    <a:alpha val="74000"/>
                  </a:srgbClr>
                </a:gs>
              </a:gsLst>
              <a:lin ang="5400000" scaled="0"/>
            </a:gradFill>
            <a:ln>
              <a:noFill/>
            </a:ln>
          </p:spPr>
          <p:txBody>
            <a:bodyPr vert="horz" wrap="square" lIns="91440" tIns="45720" rIns="91440" bIns="45720" numCol="1" anchor="t" anchorCtr="0" compatLnSpc="1"/>
            <a:lstStyle/>
            <a:p>
              <a:endParaRPr lang="zh-CN" altLang="en-US" dirty="0"/>
            </a:p>
          </p:txBody>
        </p:sp>
        <p:sp>
          <p:nvSpPr>
            <p:cNvPr id="66" name="任意多边形: 形状 65" hidden="1"/>
            <p:cNvSpPr/>
            <p:nvPr userDrawn="1"/>
          </p:nvSpPr>
          <p:spPr bwMode="auto">
            <a:xfrm>
              <a:off x="9278938" y="3259138"/>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7" name="任意多边形: 形状 66" hidden="1"/>
            <p:cNvSpPr/>
            <p:nvPr userDrawn="1"/>
          </p:nvSpPr>
          <p:spPr bwMode="auto">
            <a:xfrm>
              <a:off x="9501188" y="3767138"/>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8" name="任意多边形: 形状 67" hidden="1"/>
            <p:cNvSpPr/>
            <p:nvPr userDrawn="1"/>
          </p:nvSpPr>
          <p:spPr bwMode="auto">
            <a:xfrm>
              <a:off x="9726613" y="4365625"/>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9" name="任意多边形: 形状 68" hidden="1"/>
            <p:cNvSpPr/>
            <p:nvPr userDrawn="1"/>
          </p:nvSpPr>
          <p:spPr bwMode="auto">
            <a:xfrm>
              <a:off x="9945688" y="4695825"/>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0" name="任意多边形: 形状 69" hidden="1"/>
            <p:cNvSpPr/>
            <p:nvPr userDrawn="1"/>
          </p:nvSpPr>
          <p:spPr bwMode="auto">
            <a:xfrm flipH="1">
              <a:off x="9056822" y="3261347"/>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1" name="任意多边形: 形状 70" hidden="1"/>
            <p:cNvSpPr/>
            <p:nvPr userDrawn="1"/>
          </p:nvSpPr>
          <p:spPr bwMode="auto">
            <a:xfrm flipH="1">
              <a:off x="8836159" y="3769347"/>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2" name="任意多边形: 形状 71" hidden="1"/>
            <p:cNvSpPr/>
            <p:nvPr userDrawn="1"/>
          </p:nvSpPr>
          <p:spPr bwMode="auto">
            <a:xfrm flipH="1">
              <a:off x="8613909" y="4367834"/>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3" name="任意多边形: 形状 72" hidden="1"/>
            <p:cNvSpPr/>
            <p:nvPr userDrawn="1"/>
          </p:nvSpPr>
          <p:spPr bwMode="auto">
            <a:xfrm flipH="1">
              <a:off x="8391659" y="4698034"/>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4" name="Freeform 106"/>
            <p:cNvSpPr/>
            <p:nvPr userDrawn="1"/>
          </p:nvSpPr>
          <p:spPr bwMode="auto">
            <a:xfrm>
              <a:off x="8255909" y="2437995"/>
              <a:ext cx="1951037" cy="3057525"/>
            </a:xfrm>
            <a:custGeom>
              <a:avLst/>
              <a:gdLst>
                <a:gd name="T0" fmla="*/ 531 w 531"/>
                <a:gd name="T1" fmla="*/ 0 h 835"/>
                <a:gd name="T2" fmla="*/ 0 w 531"/>
                <a:gd name="T3" fmla="*/ 0 h 835"/>
                <a:gd name="T4" fmla="*/ 0 w 531"/>
                <a:gd name="T5" fmla="*/ 682 h 835"/>
                <a:gd name="T6" fmla="*/ 0 w 531"/>
                <a:gd name="T7" fmla="*/ 682 h 835"/>
                <a:gd name="T8" fmla="*/ 6 w 531"/>
                <a:gd name="T9" fmla="*/ 692 h 835"/>
                <a:gd name="T10" fmla="*/ 248 w 531"/>
                <a:gd name="T11" fmla="*/ 831 h 835"/>
                <a:gd name="T12" fmla="*/ 264 w 531"/>
                <a:gd name="T13" fmla="*/ 835 h 835"/>
                <a:gd name="T14" fmla="*/ 286 w 531"/>
                <a:gd name="T15" fmla="*/ 830 h 835"/>
                <a:gd name="T16" fmla="*/ 522 w 531"/>
                <a:gd name="T17" fmla="*/ 693 h 835"/>
                <a:gd name="T18" fmla="*/ 531 w 531"/>
                <a:gd name="T19" fmla="*/ 682 h 835"/>
                <a:gd name="T20" fmla="*/ 531 w 531"/>
                <a:gd name="T21" fmla="*/ 682 h 835"/>
                <a:gd name="T22" fmla="*/ 531 w 531"/>
                <a:gd name="T2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835">
                  <a:moveTo>
                    <a:pt x="531" y="0"/>
                  </a:moveTo>
                  <a:cubicBezTo>
                    <a:pt x="0" y="0"/>
                    <a:pt x="0" y="0"/>
                    <a:pt x="0" y="0"/>
                  </a:cubicBezTo>
                  <a:cubicBezTo>
                    <a:pt x="0" y="682"/>
                    <a:pt x="0" y="682"/>
                    <a:pt x="0" y="682"/>
                  </a:cubicBezTo>
                  <a:cubicBezTo>
                    <a:pt x="0" y="682"/>
                    <a:pt x="0" y="682"/>
                    <a:pt x="0" y="682"/>
                  </a:cubicBezTo>
                  <a:cubicBezTo>
                    <a:pt x="0" y="685"/>
                    <a:pt x="2" y="689"/>
                    <a:pt x="6" y="692"/>
                  </a:cubicBezTo>
                  <a:cubicBezTo>
                    <a:pt x="248" y="831"/>
                    <a:pt x="248" y="831"/>
                    <a:pt x="248" y="831"/>
                  </a:cubicBezTo>
                  <a:cubicBezTo>
                    <a:pt x="252" y="834"/>
                    <a:pt x="258" y="835"/>
                    <a:pt x="264" y="835"/>
                  </a:cubicBezTo>
                  <a:cubicBezTo>
                    <a:pt x="272" y="835"/>
                    <a:pt x="280" y="833"/>
                    <a:pt x="286" y="830"/>
                  </a:cubicBezTo>
                  <a:cubicBezTo>
                    <a:pt x="522" y="693"/>
                    <a:pt x="522" y="693"/>
                    <a:pt x="522" y="693"/>
                  </a:cubicBezTo>
                  <a:cubicBezTo>
                    <a:pt x="528" y="690"/>
                    <a:pt x="531" y="686"/>
                    <a:pt x="531" y="682"/>
                  </a:cubicBezTo>
                  <a:cubicBezTo>
                    <a:pt x="531" y="682"/>
                    <a:pt x="531" y="682"/>
                    <a:pt x="531" y="682"/>
                  </a:cubicBezTo>
                  <a:cubicBezTo>
                    <a:pt x="531" y="0"/>
                    <a:pt x="531" y="0"/>
                    <a:pt x="531" y="0"/>
                  </a:cubicBezTo>
                </a:path>
              </a:pathLst>
            </a:custGeom>
            <a:gradFill>
              <a:gsLst>
                <a:gs pos="100000">
                  <a:srgbClr val="42E6E0">
                    <a:alpha val="20000"/>
                  </a:srgbClr>
                </a:gs>
                <a:gs pos="0">
                  <a:srgbClr val="180D5B">
                    <a:alpha val="5000"/>
                  </a:srgbClr>
                </a:gs>
              </a:gsLst>
              <a:lin ang="5400000" scaled="0"/>
            </a:gradFill>
            <a:ln>
              <a:noFill/>
            </a:ln>
          </p:spPr>
          <p:txBody>
            <a:bodyPr vert="horz" wrap="square" lIns="91440" tIns="45720" rIns="91440" bIns="45720" numCol="1" anchor="t" anchorCtr="0" compatLnSpc="1"/>
            <a:lstStyle/>
            <a:p>
              <a:endParaRPr lang="zh-CN" altLang="en-US" dirty="0"/>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6489D9C7-5DC6-4263-87FF-7C99F6FB63C3}" type="datetime1">
              <a:rPr lang="zh-CN" altLang="en-US" smtClean="0"/>
            </a:fld>
            <a:endParaRPr lang="zh-CN" altLang="en-US"/>
          </a:p>
        </p:txBody>
      </p:sp>
      <p:sp>
        <p:nvSpPr>
          <p:cNvPr id="4" name="页脚占位符 3"/>
          <p:cNvSpPr>
            <a:spLocks noGrp="1"/>
          </p:cNvSpPr>
          <p:nvPr>
            <p:ph type="ftr" sz="quarter" idx="11"/>
          </p:nvPr>
        </p:nvSpPr>
        <p:spPr/>
        <p:txBody>
          <a:bodyPr/>
          <a:lstStyle/>
          <a:p>
            <a:r>
              <a:rPr lang="en-US" altLang="zh-CN" dirty="0"/>
              <a:t>www.islide.cc</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fld>
            <a:endParaRPr lang="zh-CN" altLang="en-US"/>
          </a:p>
        </p:txBody>
      </p:sp>
      <p:sp>
        <p:nvSpPr>
          <p:cNvPr id="6" name="标题 5"/>
          <p:cNvSpPr>
            <a:spLocks noGrp="1"/>
          </p:cNvSpPr>
          <p:nvPr>
            <p:ph type="title"/>
          </p:nvPr>
        </p:nvSpPr>
        <p:spPr/>
        <p:txBody>
          <a:bodyPr/>
          <a:lstStyle>
            <a:lvl1pPr>
              <a:defRPr/>
            </a:lvl1pPr>
          </a:lstStyle>
          <a:p>
            <a:r>
              <a:rPr lang="en-US" altLang="zh-CN" dirty="0"/>
              <a:t>Click to edit Master title style</a:t>
            </a:r>
            <a:endParaRPr lang="zh-CN" altLang="en-US" dirty="0"/>
          </a:p>
        </p:txBody>
      </p:sp>
      <p:sp>
        <p:nvSpPr>
          <p:cNvPr id="8" name="内容占位符 7"/>
          <p:cNvSpPr>
            <a:spLocks noGrp="1"/>
          </p:cNvSpPr>
          <p:nvPr>
            <p:ph sz="quarter" idx="13"/>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dirty="0"/>
              <a:t>Click to edit Master title style</a:t>
            </a:r>
            <a:endParaRPr lang="en-US" dirty="0"/>
          </a:p>
        </p:txBody>
      </p:sp>
      <p:sp>
        <p:nvSpPr>
          <p:cNvPr id="3" name="Date Placeholder 2"/>
          <p:cNvSpPr>
            <a:spLocks noGrp="1"/>
          </p:cNvSpPr>
          <p:nvPr>
            <p:ph type="dt" sz="half" idx="10"/>
          </p:nvPr>
        </p:nvSpPr>
        <p:spPr/>
        <p:txBody>
          <a:bodyPr/>
          <a:lstStyle/>
          <a:p>
            <a:fld id="{6489D9C7-5DC6-4263-87FF-7C99F6FB63C3}" type="datetime1">
              <a:rPr lang="zh-CN" altLang="en-US" smtClean="0"/>
            </a:fld>
            <a:endParaRPr lang="zh-CN" altLang="en-US"/>
          </a:p>
        </p:txBody>
      </p:sp>
      <p:sp>
        <p:nvSpPr>
          <p:cNvPr id="4" name="Footer Placeholder 3"/>
          <p:cNvSpPr>
            <a:spLocks noGrp="1"/>
          </p:cNvSpPr>
          <p:nvPr>
            <p:ph type="ftr" sz="quarter" idx="11"/>
          </p:nvPr>
        </p:nvSpPr>
        <p:spPr/>
        <p:txBody>
          <a:bodyPr/>
          <a:lstStyle/>
          <a:p>
            <a:r>
              <a:rPr lang="en-US" altLang="zh-CN" dirty="0"/>
              <a:t>www.islide.cc</a:t>
            </a:r>
            <a:endParaRPr lang="zh-CN" altLang="en-US" dirty="0"/>
          </a:p>
        </p:txBody>
      </p:sp>
      <p:sp>
        <p:nvSpPr>
          <p:cNvPr id="5" name="Slide Number Placeholder 4"/>
          <p:cNvSpPr>
            <a:spLocks noGrp="1"/>
          </p:cNvSpPr>
          <p:nvPr>
            <p:ph type="sldNum" sz="quarter" idx="12"/>
          </p:nvPr>
        </p:nvSpPr>
        <p:spPr/>
        <p:txBody>
          <a:bodyPr/>
          <a:lstStyle/>
          <a:p>
            <a:fld id="{5DD3DB80-B894-403A-B48E-6FDC1A7201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6" name="矩形 75"/>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标题 1"/>
          <p:cNvSpPr>
            <a:spLocks noGrp="1"/>
          </p:cNvSpPr>
          <p:nvPr userDrawn="1">
            <p:ph type="ctrTitle" hasCustomPrompt="1"/>
          </p:nvPr>
        </p:nvSpPr>
        <p:spPr>
          <a:xfrm>
            <a:off x="6405683" y="1846467"/>
            <a:ext cx="5079462" cy="1621509"/>
          </a:xfrm>
        </p:spPr>
        <p:txBody>
          <a:bodyPr anchor="b">
            <a:normAutofit/>
          </a:bodyPr>
          <a:lstStyle>
            <a:lvl1pPr marL="0" indent="0" algn="l">
              <a:buFont typeface="Arial" panose="020B0604020202020204" pitchFamily="34" charset="0"/>
              <a:buNone/>
              <a:defRPr sz="3200">
                <a:solidFill>
                  <a:schemeClr val="bg1"/>
                </a:solidFill>
              </a:defRPr>
            </a:lvl1pPr>
          </a:lstStyle>
          <a:p>
            <a:r>
              <a:rPr lang="en-US" altLang="zh-CN" dirty="0"/>
              <a:t>Conclusion</a:t>
            </a:r>
            <a:endParaRPr lang="zh-CN" altLang="en-US" dirty="0"/>
          </a:p>
        </p:txBody>
      </p:sp>
      <p:sp>
        <p:nvSpPr>
          <p:cNvPr id="15" name="文本占位符 62"/>
          <p:cNvSpPr>
            <a:spLocks noGrp="1"/>
          </p:cNvSpPr>
          <p:nvPr userDrawn="1">
            <p:ph type="body" sz="quarter" idx="18" hasCustomPrompt="1"/>
          </p:nvPr>
        </p:nvSpPr>
        <p:spPr>
          <a:xfrm>
            <a:off x="6405683" y="4152703"/>
            <a:ext cx="5079462" cy="310871"/>
          </a:xfrm>
        </p:spPr>
        <p:txBody>
          <a:bodyPr vert="horz" lIns="91440" tIns="45720" rIns="91440" bIns="45720" rtlCol="0">
            <a:normAutofit/>
          </a:bodyPr>
          <a:lstStyle>
            <a:lvl1pPr marL="0" indent="0" algn="l">
              <a:buNone/>
              <a:defRPr lang="zh-CN" altLang="en-US" sz="1500" smtClean="0">
                <a:solidFill>
                  <a:schemeClr val="bg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endParaRPr lang="en-US" altLang="zh-CN" dirty="0"/>
          </a:p>
        </p:txBody>
      </p:sp>
      <p:sp>
        <p:nvSpPr>
          <p:cNvPr id="6" name="文本占位符 13"/>
          <p:cNvSpPr>
            <a:spLocks noGrp="1"/>
          </p:cNvSpPr>
          <p:nvPr>
            <p:ph type="body" sz="quarter" idx="10" hasCustomPrompt="1"/>
          </p:nvPr>
        </p:nvSpPr>
        <p:spPr>
          <a:xfrm>
            <a:off x="6405685" y="3856432"/>
            <a:ext cx="5079462" cy="296271"/>
          </a:xfrm>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grpSp>
        <p:nvGrpSpPr>
          <p:cNvPr id="5" name="组合 4"/>
          <p:cNvGrpSpPr/>
          <p:nvPr userDrawn="1"/>
        </p:nvGrpSpPr>
        <p:grpSpPr>
          <a:xfrm flipH="1">
            <a:off x="140435" y="835838"/>
            <a:ext cx="9680127" cy="5377577"/>
            <a:chOff x="4656138" y="2437995"/>
            <a:chExt cx="6846887" cy="3803634"/>
          </a:xfrm>
        </p:grpSpPr>
        <p:sp>
          <p:nvSpPr>
            <p:cNvPr id="7" name="椭圆 6"/>
            <p:cNvSpPr/>
            <p:nvPr userDrawn="1"/>
          </p:nvSpPr>
          <p:spPr>
            <a:xfrm>
              <a:off x="9791994" y="5509651"/>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8951536" y="5923755"/>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7681196" y="5266157"/>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6269331" y="5704329"/>
              <a:ext cx="564315" cy="317874"/>
            </a:xfrm>
            <a:prstGeom prst="ellipse">
              <a:avLst/>
            </a:prstGeom>
            <a:gradFill flip="none" rotWithShape="1">
              <a:gsLst>
                <a:gs pos="100000">
                  <a:srgbClr val="1D296C"/>
                </a:gs>
                <a:gs pos="52000">
                  <a:srgbClr val="2B6C95"/>
                </a:gs>
                <a:gs pos="68000">
                  <a:srgbClr val="265989"/>
                </a:gs>
                <a:gs pos="20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5"/>
            <p:cNvSpPr/>
            <p:nvPr userDrawn="1"/>
          </p:nvSpPr>
          <p:spPr bwMode="auto">
            <a:xfrm>
              <a:off x="4656138" y="4818063"/>
              <a:ext cx="6846887" cy="1335087"/>
            </a:xfrm>
            <a:custGeom>
              <a:avLst/>
              <a:gdLst>
                <a:gd name="T0" fmla="*/ 2059 w 2076"/>
                <a:gd name="T1" fmla="*/ 0 h 404"/>
                <a:gd name="T2" fmla="*/ 2053 w 2076"/>
                <a:gd name="T3" fmla="*/ 2 h 404"/>
                <a:gd name="T4" fmla="*/ 1420 w 2076"/>
                <a:gd name="T5" fmla="*/ 368 h 404"/>
                <a:gd name="T6" fmla="*/ 1388 w 2076"/>
                <a:gd name="T7" fmla="*/ 376 h 404"/>
                <a:gd name="T8" fmla="*/ 1357 w 2076"/>
                <a:gd name="T9" fmla="*/ 368 h 404"/>
                <a:gd name="T10" fmla="*/ 949 w 2076"/>
                <a:gd name="T11" fmla="*/ 132 h 404"/>
                <a:gd name="T12" fmla="*/ 903 w 2076"/>
                <a:gd name="T13" fmla="*/ 120 h 404"/>
                <a:gd name="T14" fmla="*/ 858 w 2076"/>
                <a:gd name="T15" fmla="*/ 132 h 404"/>
                <a:gd name="T16" fmla="*/ 521 w 2076"/>
                <a:gd name="T17" fmla="*/ 326 h 404"/>
                <a:gd name="T18" fmla="*/ 490 w 2076"/>
                <a:gd name="T19" fmla="*/ 335 h 404"/>
                <a:gd name="T20" fmla="*/ 459 w 2076"/>
                <a:gd name="T21" fmla="*/ 326 h 404"/>
                <a:gd name="T22" fmla="*/ 23 w 2076"/>
                <a:gd name="T23" fmla="*/ 75 h 404"/>
                <a:gd name="T24" fmla="*/ 16 w 2076"/>
                <a:gd name="T25" fmla="*/ 73 h 404"/>
                <a:gd name="T26" fmla="*/ 4 w 2076"/>
                <a:gd name="T27" fmla="*/ 80 h 404"/>
                <a:gd name="T28" fmla="*/ 9 w 2076"/>
                <a:gd name="T29" fmla="*/ 99 h 404"/>
                <a:gd name="T30" fmla="*/ 445 w 2076"/>
                <a:gd name="T31" fmla="*/ 351 h 404"/>
                <a:gd name="T32" fmla="*/ 490 w 2076"/>
                <a:gd name="T33" fmla="*/ 363 h 404"/>
                <a:gd name="T34" fmla="*/ 535 w 2076"/>
                <a:gd name="T35" fmla="*/ 351 h 404"/>
                <a:gd name="T36" fmla="*/ 872 w 2076"/>
                <a:gd name="T37" fmla="*/ 156 h 404"/>
                <a:gd name="T38" fmla="*/ 903 w 2076"/>
                <a:gd name="T39" fmla="*/ 148 h 404"/>
                <a:gd name="T40" fmla="*/ 935 w 2076"/>
                <a:gd name="T41" fmla="*/ 156 h 404"/>
                <a:gd name="T42" fmla="*/ 1343 w 2076"/>
                <a:gd name="T43" fmla="*/ 392 h 404"/>
                <a:gd name="T44" fmla="*/ 1388 w 2076"/>
                <a:gd name="T45" fmla="*/ 404 h 404"/>
                <a:gd name="T46" fmla="*/ 1434 w 2076"/>
                <a:gd name="T47" fmla="*/ 392 h 404"/>
                <a:gd name="T48" fmla="*/ 2067 w 2076"/>
                <a:gd name="T49" fmla="*/ 26 h 404"/>
                <a:gd name="T50" fmla="*/ 2072 w 2076"/>
                <a:gd name="T51" fmla="*/ 7 h 404"/>
                <a:gd name="T52" fmla="*/ 2059 w 2076"/>
                <a:gd name="T53"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76" h="404">
                  <a:moveTo>
                    <a:pt x="2059" y="0"/>
                  </a:moveTo>
                  <a:cubicBezTo>
                    <a:pt x="2057" y="0"/>
                    <a:pt x="2055" y="1"/>
                    <a:pt x="2053" y="2"/>
                  </a:cubicBezTo>
                  <a:cubicBezTo>
                    <a:pt x="1420" y="368"/>
                    <a:pt x="1420" y="368"/>
                    <a:pt x="1420" y="368"/>
                  </a:cubicBezTo>
                  <a:cubicBezTo>
                    <a:pt x="1410" y="373"/>
                    <a:pt x="1399" y="376"/>
                    <a:pt x="1388" y="376"/>
                  </a:cubicBezTo>
                  <a:cubicBezTo>
                    <a:pt x="1378" y="376"/>
                    <a:pt x="1367" y="373"/>
                    <a:pt x="1357" y="368"/>
                  </a:cubicBezTo>
                  <a:cubicBezTo>
                    <a:pt x="949" y="132"/>
                    <a:pt x="949" y="132"/>
                    <a:pt x="949" y="132"/>
                  </a:cubicBezTo>
                  <a:cubicBezTo>
                    <a:pt x="935" y="124"/>
                    <a:pt x="919" y="120"/>
                    <a:pt x="903" y="120"/>
                  </a:cubicBezTo>
                  <a:cubicBezTo>
                    <a:pt x="888" y="120"/>
                    <a:pt x="872" y="124"/>
                    <a:pt x="858" y="132"/>
                  </a:cubicBezTo>
                  <a:cubicBezTo>
                    <a:pt x="521" y="326"/>
                    <a:pt x="521" y="326"/>
                    <a:pt x="521" y="326"/>
                  </a:cubicBezTo>
                  <a:cubicBezTo>
                    <a:pt x="511" y="332"/>
                    <a:pt x="501" y="335"/>
                    <a:pt x="490" y="335"/>
                  </a:cubicBezTo>
                  <a:cubicBezTo>
                    <a:pt x="479" y="335"/>
                    <a:pt x="468" y="332"/>
                    <a:pt x="459" y="326"/>
                  </a:cubicBezTo>
                  <a:cubicBezTo>
                    <a:pt x="23" y="75"/>
                    <a:pt x="23" y="75"/>
                    <a:pt x="23" y="75"/>
                  </a:cubicBezTo>
                  <a:cubicBezTo>
                    <a:pt x="21" y="74"/>
                    <a:pt x="19" y="73"/>
                    <a:pt x="16" y="73"/>
                  </a:cubicBezTo>
                  <a:cubicBezTo>
                    <a:pt x="11" y="73"/>
                    <a:pt x="7" y="76"/>
                    <a:pt x="4" y="80"/>
                  </a:cubicBezTo>
                  <a:cubicBezTo>
                    <a:pt x="0" y="87"/>
                    <a:pt x="3" y="95"/>
                    <a:pt x="9" y="99"/>
                  </a:cubicBezTo>
                  <a:cubicBezTo>
                    <a:pt x="445" y="351"/>
                    <a:pt x="445" y="351"/>
                    <a:pt x="445" y="351"/>
                  </a:cubicBezTo>
                  <a:cubicBezTo>
                    <a:pt x="459" y="359"/>
                    <a:pt x="474" y="363"/>
                    <a:pt x="490" y="363"/>
                  </a:cubicBezTo>
                  <a:cubicBezTo>
                    <a:pt x="506" y="363"/>
                    <a:pt x="521" y="359"/>
                    <a:pt x="535" y="351"/>
                  </a:cubicBezTo>
                  <a:cubicBezTo>
                    <a:pt x="872" y="156"/>
                    <a:pt x="872" y="156"/>
                    <a:pt x="872" y="156"/>
                  </a:cubicBezTo>
                  <a:cubicBezTo>
                    <a:pt x="882" y="150"/>
                    <a:pt x="893" y="148"/>
                    <a:pt x="903" y="148"/>
                  </a:cubicBezTo>
                  <a:cubicBezTo>
                    <a:pt x="914" y="148"/>
                    <a:pt x="925" y="150"/>
                    <a:pt x="935" y="156"/>
                  </a:cubicBezTo>
                  <a:cubicBezTo>
                    <a:pt x="1343" y="392"/>
                    <a:pt x="1343" y="392"/>
                    <a:pt x="1343" y="392"/>
                  </a:cubicBezTo>
                  <a:cubicBezTo>
                    <a:pt x="1357" y="400"/>
                    <a:pt x="1373" y="404"/>
                    <a:pt x="1388" y="404"/>
                  </a:cubicBezTo>
                  <a:cubicBezTo>
                    <a:pt x="1404" y="404"/>
                    <a:pt x="1420" y="400"/>
                    <a:pt x="1434" y="392"/>
                  </a:cubicBezTo>
                  <a:cubicBezTo>
                    <a:pt x="2067" y="26"/>
                    <a:pt x="2067" y="26"/>
                    <a:pt x="2067" y="26"/>
                  </a:cubicBezTo>
                  <a:cubicBezTo>
                    <a:pt x="2073" y="23"/>
                    <a:pt x="2076" y="14"/>
                    <a:pt x="2072" y="7"/>
                  </a:cubicBezTo>
                  <a:cubicBezTo>
                    <a:pt x="2069" y="3"/>
                    <a:pt x="2064" y="0"/>
                    <a:pt x="2059" y="0"/>
                  </a:cubicBezTo>
                </a:path>
              </a:pathLst>
            </a:custGeom>
            <a:gradFill>
              <a:gsLst>
                <a:gs pos="74000">
                  <a:srgbClr val="2D7C9E">
                    <a:alpha val="50000"/>
                  </a:srgbClr>
                </a:gs>
                <a:gs pos="37000">
                  <a:srgbClr val="41E4DE">
                    <a:alpha val="50000"/>
                  </a:srgbClr>
                </a:gs>
                <a:gs pos="0">
                  <a:srgbClr val="19145F">
                    <a:alpha val="50000"/>
                  </a:srgbClr>
                </a:gs>
                <a:gs pos="100000">
                  <a:srgbClr val="19125E">
                    <a:alpha val="50000"/>
                  </a:srgbClr>
                </a:gs>
              </a:gsLst>
              <a:lin ang="0" scaled="0"/>
            </a:gradFill>
            <a:ln w="9525">
              <a:noFill/>
              <a:round/>
            </a:ln>
          </p:spPr>
          <p:txBody>
            <a:bodyPr vert="horz" wrap="square" lIns="91440" tIns="45720" rIns="91440" bIns="45720" numCol="1" anchor="t" anchorCtr="0" compatLnSpc="1"/>
            <a:lstStyle/>
            <a:p>
              <a:endParaRPr lang="zh-CN" altLang="en-US"/>
            </a:p>
          </p:txBody>
        </p:sp>
        <p:sp>
          <p:nvSpPr>
            <p:cNvPr id="12" name="Freeform 6"/>
            <p:cNvSpPr>
              <a:spLocks noEditPoints="1"/>
            </p:cNvSpPr>
            <p:nvPr userDrawn="1"/>
          </p:nvSpPr>
          <p:spPr bwMode="auto">
            <a:xfrm>
              <a:off x="7640638" y="3989388"/>
              <a:ext cx="3186112" cy="1830387"/>
            </a:xfrm>
            <a:custGeom>
              <a:avLst/>
              <a:gdLst>
                <a:gd name="T0" fmla="*/ 483 w 966"/>
                <a:gd name="T1" fmla="*/ 466 h 554"/>
                <a:gd name="T2" fmla="*/ 157 w 966"/>
                <a:gd name="T3" fmla="*/ 277 h 554"/>
                <a:gd name="T4" fmla="*/ 483 w 966"/>
                <a:gd name="T5" fmla="*/ 89 h 554"/>
                <a:gd name="T6" fmla="*/ 810 w 966"/>
                <a:gd name="T7" fmla="*/ 277 h 554"/>
                <a:gd name="T8" fmla="*/ 483 w 966"/>
                <a:gd name="T9" fmla="*/ 466 h 554"/>
                <a:gd name="T10" fmla="*/ 483 w 966"/>
                <a:gd name="T11" fmla="*/ 48 h 554"/>
                <a:gd name="T12" fmla="*/ 472 w 966"/>
                <a:gd name="T13" fmla="*/ 51 h 554"/>
                <a:gd name="T14" fmla="*/ 82 w 966"/>
                <a:gd name="T15" fmla="*/ 276 h 554"/>
                <a:gd name="T16" fmla="*/ 81 w 966"/>
                <a:gd name="T17" fmla="*/ 277 h 554"/>
                <a:gd name="T18" fmla="*/ 82 w 966"/>
                <a:gd name="T19" fmla="*/ 278 h 554"/>
                <a:gd name="T20" fmla="*/ 472 w 966"/>
                <a:gd name="T21" fmla="*/ 503 h 554"/>
                <a:gd name="T22" fmla="*/ 472 w 966"/>
                <a:gd name="T23" fmla="*/ 503 h 554"/>
                <a:gd name="T24" fmla="*/ 483 w 966"/>
                <a:gd name="T25" fmla="*/ 506 h 554"/>
                <a:gd name="T26" fmla="*/ 494 w 966"/>
                <a:gd name="T27" fmla="*/ 503 h 554"/>
                <a:gd name="T28" fmla="*/ 884 w 966"/>
                <a:gd name="T29" fmla="*/ 278 h 554"/>
                <a:gd name="T30" fmla="*/ 885 w 966"/>
                <a:gd name="T31" fmla="*/ 277 h 554"/>
                <a:gd name="T32" fmla="*/ 884 w 966"/>
                <a:gd name="T33" fmla="*/ 276 h 554"/>
                <a:gd name="T34" fmla="*/ 494 w 966"/>
                <a:gd name="T35" fmla="*/ 51 h 554"/>
                <a:gd name="T36" fmla="*/ 483 w 966"/>
                <a:gd name="T37" fmla="*/ 48 h 554"/>
                <a:gd name="T38" fmla="*/ 483 w 966"/>
                <a:gd name="T39" fmla="*/ 518 h 554"/>
                <a:gd name="T40" fmla="*/ 466 w 966"/>
                <a:gd name="T41" fmla="*/ 514 h 554"/>
                <a:gd name="T42" fmla="*/ 466 w 966"/>
                <a:gd name="T43" fmla="*/ 514 h 554"/>
                <a:gd name="T44" fmla="*/ 76 w 966"/>
                <a:gd name="T45" fmla="*/ 289 h 554"/>
                <a:gd name="T46" fmla="*/ 69 w 966"/>
                <a:gd name="T47" fmla="*/ 277 h 554"/>
                <a:gd name="T48" fmla="*/ 76 w 966"/>
                <a:gd name="T49" fmla="*/ 266 h 554"/>
                <a:gd name="T50" fmla="*/ 466 w 966"/>
                <a:gd name="T51" fmla="*/ 41 h 554"/>
                <a:gd name="T52" fmla="*/ 483 w 966"/>
                <a:gd name="T53" fmla="*/ 36 h 554"/>
                <a:gd name="T54" fmla="*/ 500 w 966"/>
                <a:gd name="T55" fmla="*/ 41 h 554"/>
                <a:gd name="T56" fmla="*/ 890 w 966"/>
                <a:gd name="T57" fmla="*/ 266 h 554"/>
                <a:gd name="T58" fmla="*/ 897 w 966"/>
                <a:gd name="T59" fmla="*/ 277 h 554"/>
                <a:gd name="T60" fmla="*/ 890 w 966"/>
                <a:gd name="T61" fmla="*/ 289 h 554"/>
                <a:gd name="T62" fmla="*/ 500 w 966"/>
                <a:gd name="T63" fmla="*/ 514 h 554"/>
                <a:gd name="T64" fmla="*/ 483 w 966"/>
                <a:gd name="T65" fmla="*/ 518 h 554"/>
                <a:gd name="T66" fmla="*/ 483 w 966"/>
                <a:gd name="T67" fmla="*/ 0 h 554"/>
                <a:gd name="T68" fmla="*/ 462 w 966"/>
                <a:gd name="T69" fmla="*/ 6 h 554"/>
                <a:gd name="T70" fmla="*/ 7 w 966"/>
                <a:gd name="T71" fmla="*/ 269 h 554"/>
                <a:gd name="T72" fmla="*/ 7 w 966"/>
                <a:gd name="T73" fmla="*/ 286 h 554"/>
                <a:gd name="T74" fmla="*/ 462 w 966"/>
                <a:gd name="T75" fmla="*/ 548 h 554"/>
                <a:gd name="T76" fmla="*/ 483 w 966"/>
                <a:gd name="T77" fmla="*/ 554 h 554"/>
                <a:gd name="T78" fmla="*/ 505 w 966"/>
                <a:gd name="T79" fmla="*/ 548 h 554"/>
                <a:gd name="T80" fmla="*/ 960 w 966"/>
                <a:gd name="T81" fmla="*/ 286 h 554"/>
                <a:gd name="T82" fmla="*/ 960 w 966"/>
                <a:gd name="T83" fmla="*/ 269 h 554"/>
                <a:gd name="T84" fmla="*/ 505 w 966"/>
                <a:gd name="T85" fmla="*/ 6 h 554"/>
                <a:gd name="T86" fmla="*/ 483 w 966"/>
                <a:gd name="T8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6" h="554">
                  <a:moveTo>
                    <a:pt x="483" y="466"/>
                  </a:moveTo>
                  <a:cubicBezTo>
                    <a:pt x="157" y="277"/>
                    <a:pt x="157" y="277"/>
                    <a:pt x="157" y="277"/>
                  </a:cubicBezTo>
                  <a:cubicBezTo>
                    <a:pt x="483" y="89"/>
                    <a:pt x="483" y="89"/>
                    <a:pt x="483" y="89"/>
                  </a:cubicBezTo>
                  <a:cubicBezTo>
                    <a:pt x="810" y="277"/>
                    <a:pt x="810" y="277"/>
                    <a:pt x="810" y="277"/>
                  </a:cubicBezTo>
                  <a:cubicBezTo>
                    <a:pt x="483" y="466"/>
                    <a:pt x="483" y="466"/>
                    <a:pt x="483" y="466"/>
                  </a:cubicBezTo>
                  <a:moveTo>
                    <a:pt x="483" y="48"/>
                  </a:moveTo>
                  <a:cubicBezTo>
                    <a:pt x="479" y="48"/>
                    <a:pt x="475" y="49"/>
                    <a:pt x="472" y="51"/>
                  </a:cubicBezTo>
                  <a:cubicBezTo>
                    <a:pt x="82" y="276"/>
                    <a:pt x="82" y="276"/>
                    <a:pt x="82" y="276"/>
                  </a:cubicBezTo>
                  <a:cubicBezTo>
                    <a:pt x="82" y="277"/>
                    <a:pt x="81" y="277"/>
                    <a:pt x="81" y="277"/>
                  </a:cubicBezTo>
                  <a:cubicBezTo>
                    <a:pt x="81" y="278"/>
                    <a:pt x="82" y="278"/>
                    <a:pt x="82" y="278"/>
                  </a:cubicBezTo>
                  <a:cubicBezTo>
                    <a:pt x="472" y="503"/>
                    <a:pt x="472" y="503"/>
                    <a:pt x="472" y="503"/>
                  </a:cubicBezTo>
                  <a:cubicBezTo>
                    <a:pt x="472" y="503"/>
                    <a:pt x="472" y="503"/>
                    <a:pt x="472" y="503"/>
                  </a:cubicBezTo>
                  <a:cubicBezTo>
                    <a:pt x="475" y="505"/>
                    <a:pt x="479" y="506"/>
                    <a:pt x="483" y="506"/>
                  </a:cubicBezTo>
                  <a:cubicBezTo>
                    <a:pt x="487" y="506"/>
                    <a:pt x="491" y="505"/>
                    <a:pt x="494" y="503"/>
                  </a:cubicBezTo>
                  <a:cubicBezTo>
                    <a:pt x="884" y="278"/>
                    <a:pt x="884" y="278"/>
                    <a:pt x="884" y="278"/>
                  </a:cubicBezTo>
                  <a:cubicBezTo>
                    <a:pt x="885" y="278"/>
                    <a:pt x="885" y="278"/>
                    <a:pt x="885" y="277"/>
                  </a:cubicBezTo>
                  <a:cubicBezTo>
                    <a:pt x="885" y="277"/>
                    <a:pt x="885" y="277"/>
                    <a:pt x="884" y="276"/>
                  </a:cubicBezTo>
                  <a:cubicBezTo>
                    <a:pt x="494" y="51"/>
                    <a:pt x="494" y="51"/>
                    <a:pt x="494" y="51"/>
                  </a:cubicBezTo>
                  <a:cubicBezTo>
                    <a:pt x="491" y="49"/>
                    <a:pt x="487" y="48"/>
                    <a:pt x="483" y="48"/>
                  </a:cubicBezTo>
                  <a:moveTo>
                    <a:pt x="483" y="518"/>
                  </a:moveTo>
                  <a:cubicBezTo>
                    <a:pt x="477" y="518"/>
                    <a:pt x="471" y="517"/>
                    <a:pt x="466" y="514"/>
                  </a:cubicBezTo>
                  <a:cubicBezTo>
                    <a:pt x="466" y="514"/>
                    <a:pt x="466" y="514"/>
                    <a:pt x="466" y="514"/>
                  </a:cubicBezTo>
                  <a:cubicBezTo>
                    <a:pt x="76" y="289"/>
                    <a:pt x="76" y="289"/>
                    <a:pt x="76" y="289"/>
                  </a:cubicBezTo>
                  <a:cubicBezTo>
                    <a:pt x="72" y="286"/>
                    <a:pt x="69" y="282"/>
                    <a:pt x="69" y="277"/>
                  </a:cubicBezTo>
                  <a:cubicBezTo>
                    <a:pt x="69" y="273"/>
                    <a:pt x="72" y="268"/>
                    <a:pt x="76" y="266"/>
                  </a:cubicBezTo>
                  <a:cubicBezTo>
                    <a:pt x="466" y="41"/>
                    <a:pt x="466" y="41"/>
                    <a:pt x="466" y="41"/>
                  </a:cubicBezTo>
                  <a:cubicBezTo>
                    <a:pt x="471" y="38"/>
                    <a:pt x="477" y="36"/>
                    <a:pt x="483" y="36"/>
                  </a:cubicBezTo>
                  <a:cubicBezTo>
                    <a:pt x="489" y="36"/>
                    <a:pt x="495" y="38"/>
                    <a:pt x="500" y="41"/>
                  </a:cubicBezTo>
                  <a:cubicBezTo>
                    <a:pt x="890" y="266"/>
                    <a:pt x="890" y="266"/>
                    <a:pt x="890" y="266"/>
                  </a:cubicBezTo>
                  <a:cubicBezTo>
                    <a:pt x="894" y="268"/>
                    <a:pt x="897" y="273"/>
                    <a:pt x="897" y="277"/>
                  </a:cubicBezTo>
                  <a:cubicBezTo>
                    <a:pt x="897" y="282"/>
                    <a:pt x="894" y="286"/>
                    <a:pt x="890" y="289"/>
                  </a:cubicBezTo>
                  <a:cubicBezTo>
                    <a:pt x="500" y="514"/>
                    <a:pt x="500" y="514"/>
                    <a:pt x="500" y="514"/>
                  </a:cubicBezTo>
                  <a:cubicBezTo>
                    <a:pt x="495" y="517"/>
                    <a:pt x="489" y="518"/>
                    <a:pt x="483" y="518"/>
                  </a:cubicBezTo>
                  <a:moveTo>
                    <a:pt x="483" y="0"/>
                  </a:moveTo>
                  <a:cubicBezTo>
                    <a:pt x="476" y="0"/>
                    <a:pt x="468" y="2"/>
                    <a:pt x="462" y="6"/>
                  </a:cubicBezTo>
                  <a:cubicBezTo>
                    <a:pt x="7" y="269"/>
                    <a:pt x="7" y="269"/>
                    <a:pt x="7" y="269"/>
                  </a:cubicBezTo>
                  <a:cubicBezTo>
                    <a:pt x="0" y="273"/>
                    <a:pt x="0" y="282"/>
                    <a:pt x="7" y="286"/>
                  </a:cubicBezTo>
                  <a:cubicBezTo>
                    <a:pt x="462" y="548"/>
                    <a:pt x="462" y="548"/>
                    <a:pt x="462" y="548"/>
                  </a:cubicBezTo>
                  <a:cubicBezTo>
                    <a:pt x="468" y="552"/>
                    <a:pt x="476" y="554"/>
                    <a:pt x="483" y="554"/>
                  </a:cubicBezTo>
                  <a:cubicBezTo>
                    <a:pt x="491" y="554"/>
                    <a:pt x="498" y="552"/>
                    <a:pt x="505" y="548"/>
                  </a:cubicBezTo>
                  <a:cubicBezTo>
                    <a:pt x="960" y="286"/>
                    <a:pt x="960" y="286"/>
                    <a:pt x="960" y="286"/>
                  </a:cubicBezTo>
                  <a:cubicBezTo>
                    <a:pt x="966" y="282"/>
                    <a:pt x="966" y="273"/>
                    <a:pt x="960" y="269"/>
                  </a:cubicBezTo>
                  <a:cubicBezTo>
                    <a:pt x="505" y="6"/>
                    <a:pt x="505" y="6"/>
                    <a:pt x="505" y="6"/>
                  </a:cubicBezTo>
                  <a:cubicBezTo>
                    <a:pt x="498" y="2"/>
                    <a:pt x="491" y="0"/>
                    <a:pt x="483" y="0"/>
                  </a:cubicBezTo>
                </a:path>
              </a:pathLst>
            </a:custGeom>
            <a:solidFill>
              <a:srgbClr val="5E5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7"/>
            <p:cNvSpPr>
              <a:spLocks noEditPoints="1"/>
            </p:cNvSpPr>
            <p:nvPr userDrawn="1"/>
          </p:nvSpPr>
          <p:spPr bwMode="auto">
            <a:xfrm>
              <a:off x="7869238" y="4108450"/>
              <a:ext cx="2730500" cy="1592262"/>
            </a:xfrm>
            <a:custGeom>
              <a:avLst/>
              <a:gdLst>
                <a:gd name="T0" fmla="*/ 403 w 828"/>
                <a:gd name="T1" fmla="*/ 467 h 482"/>
                <a:gd name="T2" fmla="*/ 13 w 828"/>
                <a:gd name="T3" fmla="*/ 242 h 482"/>
                <a:gd name="T4" fmla="*/ 12 w 828"/>
                <a:gd name="T5" fmla="*/ 241 h 482"/>
                <a:gd name="T6" fmla="*/ 13 w 828"/>
                <a:gd name="T7" fmla="*/ 240 h 482"/>
                <a:gd name="T8" fmla="*/ 403 w 828"/>
                <a:gd name="T9" fmla="*/ 15 h 482"/>
                <a:gd name="T10" fmla="*/ 414 w 828"/>
                <a:gd name="T11" fmla="*/ 12 h 482"/>
                <a:gd name="T12" fmla="*/ 425 w 828"/>
                <a:gd name="T13" fmla="*/ 15 h 482"/>
                <a:gd name="T14" fmla="*/ 815 w 828"/>
                <a:gd name="T15" fmla="*/ 240 h 482"/>
                <a:gd name="T16" fmla="*/ 816 w 828"/>
                <a:gd name="T17" fmla="*/ 241 h 482"/>
                <a:gd name="T18" fmla="*/ 815 w 828"/>
                <a:gd name="T19" fmla="*/ 242 h 482"/>
                <a:gd name="T20" fmla="*/ 425 w 828"/>
                <a:gd name="T21" fmla="*/ 467 h 482"/>
                <a:gd name="T22" fmla="*/ 414 w 828"/>
                <a:gd name="T23" fmla="*/ 470 h 482"/>
                <a:gd name="T24" fmla="*/ 403 w 828"/>
                <a:gd name="T25" fmla="*/ 467 h 482"/>
                <a:gd name="T26" fmla="*/ 403 w 828"/>
                <a:gd name="T27" fmla="*/ 467 h 482"/>
                <a:gd name="T28" fmla="*/ 414 w 828"/>
                <a:gd name="T29" fmla="*/ 0 h 482"/>
                <a:gd name="T30" fmla="*/ 397 w 828"/>
                <a:gd name="T31" fmla="*/ 5 h 482"/>
                <a:gd name="T32" fmla="*/ 7 w 828"/>
                <a:gd name="T33" fmla="*/ 230 h 482"/>
                <a:gd name="T34" fmla="*/ 0 w 828"/>
                <a:gd name="T35" fmla="*/ 241 h 482"/>
                <a:gd name="T36" fmla="*/ 7 w 828"/>
                <a:gd name="T37" fmla="*/ 253 h 482"/>
                <a:gd name="T38" fmla="*/ 397 w 828"/>
                <a:gd name="T39" fmla="*/ 478 h 482"/>
                <a:gd name="T40" fmla="*/ 397 w 828"/>
                <a:gd name="T41" fmla="*/ 478 h 482"/>
                <a:gd name="T42" fmla="*/ 414 w 828"/>
                <a:gd name="T43" fmla="*/ 482 h 482"/>
                <a:gd name="T44" fmla="*/ 431 w 828"/>
                <a:gd name="T45" fmla="*/ 478 h 482"/>
                <a:gd name="T46" fmla="*/ 821 w 828"/>
                <a:gd name="T47" fmla="*/ 253 h 482"/>
                <a:gd name="T48" fmla="*/ 828 w 828"/>
                <a:gd name="T49" fmla="*/ 241 h 482"/>
                <a:gd name="T50" fmla="*/ 821 w 828"/>
                <a:gd name="T51" fmla="*/ 230 h 482"/>
                <a:gd name="T52" fmla="*/ 431 w 828"/>
                <a:gd name="T53" fmla="*/ 5 h 482"/>
                <a:gd name="T54" fmla="*/ 414 w 828"/>
                <a:gd name="T5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8" h="482">
                  <a:moveTo>
                    <a:pt x="403" y="467"/>
                  </a:moveTo>
                  <a:cubicBezTo>
                    <a:pt x="13" y="242"/>
                    <a:pt x="13" y="242"/>
                    <a:pt x="13" y="242"/>
                  </a:cubicBezTo>
                  <a:cubicBezTo>
                    <a:pt x="13" y="242"/>
                    <a:pt x="12" y="242"/>
                    <a:pt x="12" y="241"/>
                  </a:cubicBezTo>
                  <a:cubicBezTo>
                    <a:pt x="12" y="241"/>
                    <a:pt x="13" y="241"/>
                    <a:pt x="13" y="240"/>
                  </a:cubicBezTo>
                  <a:cubicBezTo>
                    <a:pt x="403" y="15"/>
                    <a:pt x="403" y="15"/>
                    <a:pt x="403" y="15"/>
                  </a:cubicBezTo>
                  <a:cubicBezTo>
                    <a:pt x="406" y="13"/>
                    <a:pt x="410" y="12"/>
                    <a:pt x="414" y="12"/>
                  </a:cubicBezTo>
                  <a:cubicBezTo>
                    <a:pt x="418" y="12"/>
                    <a:pt x="422" y="13"/>
                    <a:pt x="425" y="15"/>
                  </a:cubicBezTo>
                  <a:cubicBezTo>
                    <a:pt x="815" y="240"/>
                    <a:pt x="815" y="240"/>
                    <a:pt x="815" y="240"/>
                  </a:cubicBezTo>
                  <a:cubicBezTo>
                    <a:pt x="816" y="241"/>
                    <a:pt x="816" y="241"/>
                    <a:pt x="816" y="241"/>
                  </a:cubicBezTo>
                  <a:cubicBezTo>
                    <a:pt x="816" y="242"/>
                    <a:pt x="816" y="242"/>
                    <a:pt x="815" y="242"/>
                  </a:cubicBezTo>
                  <a:cubicBezTo>
                    <a:pt x="425" y="467"/>
                    <a:pt x="425" y="467"/>
                    <a:pt x="425" y="467"/>
                  </a:cubicBezTo>
                  <a:cubicBezTo>
                    <a:pt x="422" y="469"/>
                    <a:pt x="418" y="470"/>
                    <a:pt x="414" y="470"/>
                  </a:cubicBezTo>
                  <a:cubicBezTo>
                    <a:pt x="410" y="470"/>
                    <a:pt x="406" y="469"/>
                    <a:pt x="403" y="467"/>
                  </a:cubicBezTo>
                  <a:cubicBezTo>
                    <a:pt x="403" y="467"/>
                    <a:pt x="403" y="467"/>
                    <a:pt x="403" y="467"/>
                  </a:cubicBezTo>
                  <a:moveTo>
                    <a:pt x="414" y="0"/>
                  </a:moveTo>
                  <a:cubicBezTo>
                    <a:pt x="408" y="0"/>
                    <a:pt x="402" y="2"/>
                    <a:pt x="397" y="5"/>
                  </a:cubicBezTo>
                  <a:cubicBezTo>
                    <a:pt x="7" y="230"/>
                    <a:pt x="7" y="230"/>
                    <a:pt x="7" y="230"/>
                  </a:cubicBezTo>
                  <a:cubicBezTo>
                    <a:pt x="3" y="232"/>
                    <a:pt x="0" y="237"/>
                    <a:pt x="0" y="241"/>
                  </a:cubicBezTo>
                  <a:cubicBezTo>
                    <a:pt x="0" y="246"/>
                    <a:pt x="3" y="250"/>
                    <a:pt x="7" y="253"/>
                  </a:cubicBezTo>
                  <a:cubicBezTo>
                    <a:pt x="397" y="478"/>
                    <a:pt x="397" y="478"/>
                    <a:pt x="397" y="478"/>
                  </a:cubicBezTo>
                  <a:cubicBezTo>
                    <a:pt x="397" y="478"/>
                    <a:pt x="397" y="478"/>
                    <a:pt x="397" y="478"/>
                  </a:cubicBezTo>
                  <a:cubicBezTo>
                    <a:pt x="402" y="481"/>
                    <a:pt x="408" y="482"/>
                    <a:pt x="414" y="482"/>
                  </a:cubicBezTo>
                  <a:cubicBezTo>
                    <a:pt x="420" y="482"/>
                    <a:pt x="426" y="481"/>
                    <a:pt x="431" y="478"/>
                  </a:cubicBezTo>
                  <a:cubicBezTo>
                    <a:pt x="821" y="253"/>
                    <a:pt x="821" y="253"/>
                    <a:pt x="821" y="253"/>
                  </a:cubicBezTo>
                  <a:cubicBezTo>
                    <a:pt x="825" y="250"/>
                    <a:pt x="828" y="246"/>
                    <a:pt x="828" y="241"/>
                  </a:cubicBezTo>
                  <a:cubicBezTo>
                    <a:pt x="828" y="237"/>
                    <a:pt x="825" y="232"/>
                    <a:pt x="821" y="230"/>
                  </a:cubicBezTo>
                  <a:cubicBezTo>
                    <a:pt x="431" y="5"/>
                    <a:pt x="431" y="5"/>
                    <a:pt x="431" y="5"/>
                  </a:cubicBezTo>
                  <a:cubicBezTo>
                    <a:pt x="426" y="2"/>
                    <a:pt x="420" y="0"/>
                    <a:pt x="414" y="0"/>
                  </a:cubicBezTo>
                </a:path>
              </a:pathLst>
            </a:custGeom>
            <a:gradFill>
              <a:gsLst>
                <a:gs pos="74000">
                  <a:srgbClr val="2D7C9E">
                    <a:alpha val="74000"/>
                  </a:srgbClr>
                </a:gs>
                <a:gs pos="37000">
                  <a:srgbClr val="41E4DE">
                    <a:alpha val="71000"/>
                  </a:srgbClr>
                </a:gs>
                <a:gs pos="0">
                  <a:srgbClr val="19145F"/>
                </a:gs>
                <a:gs pos="100000">
                  <a:srgbClr val="19125E">
                    <a:alpha val="82000"/>
                  </a:srgbClr>
                </a:gs>
              </a:gsLst>
              <a:lin ang="12000000" scaled="0"/>
            </a:gradFill>
            <a:ln>
              <a:noFill/>
            </a:ln>
          </p:spPr>
          <p:txBody>
            <a:bodyPr vert="horz" wrap="square" lIns="91440" tIns="45720" rIns="91440" bIns="45720" numCol="1" anchor="t" anchorCtr="0" compatLnSpc="1"/>
            <a:lstStyle/>
            <a:p>
              <a:endParaRPr lang="zh-CN" altLang="en-US"/>
            </a:p>
          </p:txBody>
        </p:sp>
        <p:sp>
          <p:nvSpPr>
            <p:cNvPr id="16" name="Freeform 8"/>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close/>
                </a:path>
              </a:pathLst>
            </a:custGeom>
            <a:solidFill>
              <a:srgbClr val="100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9"/>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5"/>
            <p:cNvSpPr/>
            <p:nvPr userDrawn="1"/>
          </p:nvSpPr>
          <p:spPr bwMode="auto">
            <a:xfrm>
              <a:off x="6513861" y="5810250"/>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2"/>
                    <a:pt x="9" y="24"/>
                    <a:pt x="13" y="24"/>
                  </a:cubicBezTo>
                  <a:cubicBezTo>
                    <a:pt x="15" y="24"/>
                    <a:pt x="17" y="23"/>
                    <a:pt x="19" y="22"/>
                  </a:cubicBezTo>
                  <a:cubicBezTo>
                    <a:pt x="25" y="19"/>
                    <a:pt x="27" y="12"/>
                    <a:pt x="23" y="6"/>
                  </a:cubicBezTo>
                  <a:cubicBezTo>
                    <a:pt x="21" y="3"/>
                    <a:pt x="17"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19" name="Freeform 56"/>
            <p:cNvSpPr/>
            <p:nvPr userDrawn="1"/>
          </p:nvSpPr>
          <p:spPr bwMode="auto">
            <a:xfrm>
              <a:off x="6605936" y="5756275"/>
              <a:ext cx="88900" cy="79375"/>
            </a:xfrm>
            <a:custGeom>
              <a:avLst/>
              <a:gdLst>
                <a:gd name="T0" fmla="*/ 14 w 27"/>
                <a:gd name="T1" fmla="*/ 0 h 24"/>
                <a:gd name="T2" fmla="*/ 8 w 27"/>
                <a:gd name="T3" fmla="*/ 2 h 24"/>
                <a:gd name="T4" fmla="*/ 3 w 27"/>
                <a:gd name="T5" fmla="*/ 18 h 24"/>
                <a:gd name="T6" fmla="*/ 14 w 27"/>
                <a:gd name="T7" fmla="*/ 24 h 24"/>
                <a:gd name="T8" fmla="*/ 19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3" y="18"/>
                  </a:cubicBezTo>
                  <a:cubicBezTo>
                    <a:pt x="5" y="22"/>
                    <a:pt x="9" y="24"/>
                    <a:pt x="14" y="24"/>
                  </a:cubicBezTo>
                  <a:cubicBezTo>
                    <a:pt x="16" y="24"/>
                    <a:pt x="18" y="23"/>
                    <a:pt x="19" y="22"/>
                  </a:cubicBezTo>
                  <a:cubicBezTo>
                    <a:pt x="25" y="19"/>
                    <a:pt x="27" y="12"/>
                    <a:pt x="24" y="6"/>
                  </a:cubicBezTo>
                  <a:cubicBezTo>
                    <a:pt x="22" y="2"/>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0" name="Freeform 57"/>
            <p:cNvSpPr/>
            <p:nvPr userDrawn="1"/>
          </p:nvSpPr>
          <p:spPr bwMode="auto">
            <a:xfrm>
              <a:off x="6701186" y="5702300"/>
              <a:ext cx="85725" cy="77787"/>
            </a:xfrm>
            <a:custGeom>
              <a:avLst/>
              <a:gdLst>
                <a:gd name="T0" fmla="*/ 13 w 26"/>
                <a:gd name="T1" fmla="*/ 0 h 23"/>
                <a:gd name="T2" fmla="*/ 7 w 26"/>
                <a:gd name="T3" fmla="*/ 1 h 23"/>
                <a:gd name="T4" fmla="*/ 3 w 26"/>
                <a:gd name="T5" fmla="*/ 18 h 23"/>
                <a:gd name="T6" fmla="*/ 13 w 26"/>
                <a:gd name="T7" fmla="*/ 23 h 23"/>
                <a:gd name="T8" fmla="*/ 19 w 26"/>
                <a:gd name="T9" fmla="*/ 22 h 23"/>
                <a:gd name="T10" fmla="*/ 23 w 26"/>
                <a:gd name="T11" fmla="*/ 6 h 23"/>
                <a:gd name="T12" fmla="*/ 13 w 2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6" h="23">
                  <a:moveTo>
                    <a:pt x="13" y="0"/>
                  </a:moveTo>
                  <a:cubicBezTo>
                    <a:pt x="11" y="0"/>
                    <a:pt x="9" y="0"/>
                    <a:pt x="7" y="1"/>
                  </a:cubicBezTo>
                  <a:cubicBezTo>
                    <a:pt x="2" y="5"/>
                    <a:pt x="0" y="12"/>
                    <a:pt x="3" y="18"/>
                  </a:cubicBezTo>
                  <a:cubicBezTo>
                    <a:pt x="5" y="21"/>
                    <a:pt x="9" y="23"/>
                    <a:pt x="13" y="23"/>
                  </a:cubicBezTo>
                  <a:cubicBezTo>
                    <a:pt x="15" y="23"/>
                    <a:pt x="17" y="23"/>
                    <a:pt x="19" y="22"/>
                  </a:cubicBezTo>
                  <a:cubicBezTo>
                    <a:pt x="24" y="19"/>
                    <a:pt x="26"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21" name="Freeform 58"/>
            <p:cNvSpPr/>
            <p:nvPr userDrawn="1"/>
          </p:nvSpPr>
          <p:spPr bwMode="auto">
            <a:xfrm>
              <a:off x="6793261" y="5649912"/>
              <a:ext cx="90488"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4"/>
                    <a:pt x="0" y="12"/>
                    <a:pt x="3" y="17"/>
                  </a:cubicBezTo>
                  <a:cubicBezTo>
                    <a:pt x="5" y="21"/>
                    <a:pt x="9" y="23"/>
                    <a:pt x="13" y="23"/>
                  </a:cubicBezTo>
                  <a:cubicBezTo>
                    <a:pt x="15" y="23"/>
                    <a:pt x="17" y="23"/>
                    <a:pt x="19" y="22"/>
                  </a:cubicBezTo>
                  <a:cubicBezTo>
                    <a:pt x="25" y="19"/>
                    <a:pt x="27" y="11"/>
                    <a:pt x="24" y="6"/>
                  </a:cubicBezTo>
                  <a:cubicBezTo>
                    <a:pt x="22" y="2"/>
                    <a:pt x="18" y="0"/>
                    <a:pt x="13"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22" name="Freeform 59"/>
            <p:cNvSpPr/>
            <p:nvPr userDrawn="1"/>
          </p:nvSpPr>
          <p:spPr bwMode="auto">
            <a:xfrm>
              <a:off x="6886924" y="5595937"/>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1"/>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3" name="Freeform 60"/>
            <p:cNvSpPr/>
            <p:nvPr userDrawn="1"/>
          </p:nvSpPr>
          <p:spPr bwMode="auto">
            <a:xfrm>
              <a:off x="6982174" y="5538787"/>
              <a:ext cx="88900" cy="80962"/>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2"/>
                    <a:pt x="9" y="24"/>
                    <a:pt x="13" y="24"/>
                  </a:cubicBezTo>
                  <a:cubicBezTo>
                    <a:pt x="15" y="24"/>
                    <a:pt x="17" y="23"/>
                    <a:pt x="19" y="22"/>
                  </a:cubicBezTo>
                  <a:cubicBezTo>
                    <a:pt x="25" y="19"/>
                    <a:pt x="27" y="12"/>
                    <a:pt x="24" y="6"/>
                  </a:cubicBezTo>
                  <a:cubicBezTo>
                    <a:pt x="21" y="2"/>
                    <a:pt x="17" y="0"/>
                    <a:pt x="13"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4" name="Freeform 61"/>
            <p:cNvSpPr/>
            <p:nvPr userDrawn="1"/>
          </p:nvSpPr>
          <p:spPr bwMode="auto">
            <a:xfrm>
              <a:off x="7263161" y="5372100"/>
              <a:ext cx="88900" cy="77787"/>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4" y="17"/>
                  </a:cubicBezTo>
                  <a:cubicBezTo>
                    <a:pt x="6" y="21"/>
                    <a:pt x="10" y="23"/>
                    <a:pt x="14" y="23"/>
                  </a:cubicBezTo>
                  <a:cubicBezTo>
                    <a:pt x="16" y="23"/>
                    <a:pt x="18" y="23"/>
                    <a:pt x="20" y="22"/>
                  </a:cubicBezTo>
                  <a:cubicBezTo>
                    <a:pt x="25" y="19"/>
                    <a:pt x="27" y="11"/>
                    <a:pt x="24" y="6"/>
                  </a:cubicBezTo>
                  <a:cubicBezTo>
                    <a:pt x="22" y="2"/>
                    <a:pt x="18"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5" name="Freeform 62"/>
            <p:cNvSpPr/>
            <p:nvPr userDrawn="1"/>
          </p:nvSpPr>
          <p:spPr bwMode="auto">
            <a:xfrm>
              <a:off x="7171086" y="5426075"/>
              <a:ext cx="88900" cy="79375"/>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1"/>
                    <a:pt x="9" y="24"/>
                    <a:pt x="13" y="24"/>
                  </a:cubicBezTo>
                  <a:cubicBezTo>
                    <a:pt x="15" y="24"/>
                    <a:pt x="17" y="23"/>
                    <a:pt x="19" y="22"/>
                  </a:cubicBezTo>
                  <a:cubicBezTo>
                    <a:pt x="25" y="19"/>
                    <a:pt x="27" y="12"/>
                    <a:pt x="24" y="6"/>
                  </a:cubicBezTo>
                  <a:cubicBezTo>
                    <a:pt x="21" y="2"/>
                    <a:pt x="17"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6" name="Freeform 63"/>
            <p:cNvSpPr/>
            <p:nvPr userDrawn="1"/>
          </p:nvSpPr>
          <p:spPr bwMode="auto">
            <a:xfrm>
              <a:off x="7074249" y="5480050"/>
              <a:ext cx="88900" cy="79375"/>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2"/>
                    <a:pt x="18" y="0"/>
                    <a:pt x="14" y="0"/>
                  </a:cubicBezTo>
                </a:path>
              </a:pathLst>
            </a:custGeom>
            <a:solidFill>
              <a:srgbClr val="457EA2"/>
            </a:solidFill>
            <a:ln>
              <a:noFill/>
            </a:ln>
          </p:spPr>
          <p:txBody>
            <a:bodyPr vert="horz" wrap="square" lIns="91440" tIns="45720" rIns="91440" bIns="45720" numCol="1" anchor="t" anchorCtr="0" compatLnSpc="1"/>
            <a:lstStyle/>
            <a:p>
              <a:endParaRPr lang="zh-CN" altLang="en-US"/>
            </a:p>
          </p:txBody>
        </p:sp>
        <p:sp>
          <p:nvSpPr>
            <p:cNvPr id="27" name="Freeform 64"/>
            <p:cNvSpPr/>
            <p:nvPr userDrawn="1"/>
          </p:nvSpPr>
          <p:spPr bwMode="auto">
            <a:xfrm>
              <a:off x="7923561" y="5372100"/>
              <a:ext cx="88900" cy="77787"/>
            </a:xfrm>
            <a:custGeom>
              <a:avLst/>
              <a:gdLst>
                <a:gd name="T0" fmla="*/ 13 w 27"/>
                <a:gd name="T1" fmla="*/ 0 h 23"/>
                <a:gd name="T2" fmla="*/ 3 w 27"/>
                <a:gd name="T3" fmla="*/ 5 h 23"/>
                <a:gd name="T4" fmla="*/ 8 w 27"/>
                <a:gd name="T5" fmla="*/ 22 h 23"/>
                <a:gd name="T6" fmla="*/ 13 w 27"/>
                <a:gd name="T7" fmla="*/ 23 h 23"/>
                <a:gd name="T8" fmla="*/ 24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8" y="22"/>
                  </a:cubicBezTo>
                  <a:cubicBezTo>
                    <a:pt x="9" y="23"/>
                    <a:pt x="11" y="23"/>
                    <a:pt x="13" y="23"/>
                  </a:cubicBezTo>
                  <a:cubicBezTo>
                    <a:pt x="18" y="23"/>
                    <a:pt x="21" y="21"/>
                    <a:pt x="24" y="17"/>
                  </a:cubicBezTo>
                  <a:cubicBezTo>
                    <a:pt x="27" y="11"/>
                    <a:pt x="25" y="4"/>
                    <a:pt x="19" y="1"/>
                  </a:cubicBezTo>
                  <a:cubicBezTo>
                    <a:pt x="17" y="0"/>
                    <a:pt x="15"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8" name="Freeform 65"/>
            <p:cNvSpPr/>
            <p:nvPr userDrawn="1"/>
          </p:nvSpPr>
          <p:spPr bwMode="auto">
            <a:xfrm>
              <a:off x="8015636" y="5426075"/>
              <a:ext cx="88900" cy="76200"/>
            </a:xfrm>
            <a:custGeom>
              <a:avLst/>
              <a:gdLst>
                <a:gd name="T0" fmla="*/ 14 w 27"/>
                <a:gd name="T1" fmla="*/ 0 h 23"/>
                <a:gd name="T2" fmla="*/ 4 w 27"/>
                <a:gd name="T3" fmla="*/ 6 h 23"/>
                <a:gd name="T4" fmla="*/ 8 w 27"/>
                <a:gd name="T5" fmla="*/ 22 h 23"/>
                <a:gd name="T6" fmla="*/ 14 w 27"/>
                <a:gd name="T7" fmla="*/ 23 h 23"/>
                <a:gd name="T8" fmla="*/ 24 w 27"/>
                <a:gd name="T9" fmla="*/ 17 h 23"/>
                <a:gd name="T10" fmla="*/ 20 w 27"/>
                <a:gd name="T11" fmla="*/ 1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4" y="6"/>
                  </a:cubicBezTo>
                  <a:cubicBezTo>
                    <a:pt x="0" y="11"/>
                    <a:pt x="2" y="19"/>
                    <a:pt x="8" y="22"/>
                  </a:cubicBezTo>
                  <a:cubicBezTo>
                    <a:pt x="10" y="23"/>
                    <a:pt x="12" y="23"/>
                    <a:pt x="14" y="23"/>
                  </a:cubicBezTo>
                  <a:cubicBezTo>
                    <a:pt x="18" y="23"/>
                    <a:pt x="22" y="21"/>
                    <a:pt x="24" y="17"/>
                  </a:cubicBezTo>
                  <a:cubicBezTo>
                    <a:pt x="27" y="12"/>
                    <a:pt x="25" y="5"/>
                    <a:pt x="20" y="1"/>
                  </a:cubicBezTo>
                  <a:cubicBezTo>
                    <a:pt x="18" y="0"/>
                    <a:pt x="16"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9" name="Freeform 66"/>
            <p:cNvSpPr/>
            <p:nvPr userDrawn="1"/>
          </p:nvSpPr>
          <p:spPr bwMode="auto">
            <a:xfrm>
              <a:off x="8110886" y="5480050"/>
              <a:ext cx="88900" cy="79375"/>
            </a:xfrm>
            <a:custGeom>
              <a:avLst/>
              <a:gdLst>
                <a:gd name="T0" fmla="*/ 13 w 27"/>
                <a:gd name="T1" fmla="*/ 0 h 24"/>
                <a:gd name="T2" fmla="*/ 3 w 27"/>
                <a:gd name="T3" fmla="*/ 6 h 24"/>
                <a:gd name="T4" fmla="*/ 8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2"/>
                    <a:pt x="3" y="6"/>
                  </a:cubicBezTo>
                  <a:cubicBezTo>
                    <a:pt x="0" y="12"/>
                    <a:pt x="2" y="19"/>
                    <a:pt x="8" y="22"/>
                  </a:cubicBezTo>
                  <a:cubicBezTo>
                    <a:pt x="9" y="23"/>
                    <a:pt x="11" y="24"/>
                    <a:pt x="13" y="24"/>
                  </a:cubicBezTo>
                  <a:cubicBezTo>
                    <a:pt x="17" y="24"/>
                    <a:pt x="21" y="21"/>
                    <a:pt x="24" y="18"/>
                  </a:cubicBezTo>
                  <a:cubicBezTo>
                    <a:pt x="27" y="12"/>
                    <a:pt x="25" y="5"/>
                    <a:pt x="19" y="2"/>
                  </a:cubicBezTo>
                  <a:cubicBezTo>
                    <a:pt x="17" y="0"/>
                    <a:pt x="15"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30" name="Freeform 67"/>
            <p:cNvSpPr/>
            <p:nvPr userDrawn="1"/>
          </p:nvSpPr>
          <p:spPr bwMode="auto">
            <a:xfrm>
              <a:off x="8204549" y="55324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1" name="Freeform 68"/>
            <p:cNvSpPr/>
            <p:nvPr userDrawn="1"/>
          </p:nvSpPr>
          <p:spPr bwMode="auto">
            <a:xfrm>
              <a:off x="8299799" y="5586412"/>
              <a:ext cx="88900" cy="79375"/>
            </a:xfrm>
            <a:custGeom>
              <a:avLst/>
              <a:gdLst>
                <a:gd name="T0" fmla="*/ 13 w 27"/>
                <a:gd name="T1" fmla="*/ 0 h 24"/>
                <a:gd name="T2" fmla="*/ 3 w 27"/>
                <a:gd name="T3" fmla="*/ 6 h 24"/>
                <a:gd name="T4" fmla="*/ 7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3"/>
                    <a:pt x="3" y="6"/>
                  </a:cubicBezTo>
                  <a:cubicBezTo>
                    <a:pt x="0" y="12"/>
                    <a:pt x="2" y="19"/>
                    <a:pt x="7" y="22"/>
                  </a:cubicBezTo>
                  <a:cubicBezTo>
                    <a:pt x="9" y="23"/>
                    <a:pt x="11" y="24"/>
                    <a:pt x="13" y="24"/>
                  </a:cubicBezTo>
                  <a:cubicBezTo>
                    <a:pt x="17" y="24"/>
                    <a:pt x="21" y="22"/>
                    <a:pt x="24" y="18"/>
                  </a:cubicBezTo>
                  <a:cubicBezTo>
                    <a:pt x="27" y="12"/>
                    <a:pt x="25" y="5"/>
                    <a:pt x="19" y="2"/>
                  </a:cubicBezTo>
                  <a:cubicBezTo>
                    <a:pt x="17" y="1"/>
                    <a:pt x="15"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2" name="Freeform 71"/>
            <p:cNvSpPr/>
            <p:nvPr userDrawn="1"/>
          </p:nvSpPr>
          <p:spPr bwMode="auto">
            <a:xfrm>
              <a:off x="8945911" y="5972175"/>
              <a:ext cx="90488" cy="80962"/>
            </a:xfrm>
            <a:custGeom>
              <a:avLst/>
              <a:gdLst>
                <a:gd name="T0" fmla="*/ 14 w 27"/>
                <a:gd name="T1" fmla="*/ 0 h 24"/>
                <a:gd name="T2" fmla="*/ 3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3" y="6"/>
                  </a:cubicBezTo>
                  <a:cubicBezTo>
                    <a:pt x="0" y="12"/>
                    <a:pt x="2" y="19"/>
                    <a:pt x="8" y="22"/>
                  </a:cubicBezTo>
                  <a:cubicBezTo>
                    <a:pt x="10" y="23"/>
                    <a:pt x="12" y="24"/>
                    <a:pt x="14" y="24"/>
                  </a:cubicBezTo>
                  <a:cubicBezTo>
                    <a:pt x="18" y="24"/>
                    <a:pt x="22" y="21"/>
                    <a:pt x="24" y="18"/>
                  </a:cubicBezTo>
                  <a:cubicBezTo>
                    <a:pt x="27" y="12"/>
                    <a:pt x="25" y="5"/>
                    <a:pt x="20" y="2"/>
                  </a:cubicBezTo>
                  <a:cubicBezTo>
                    <a:pt x="18" y="1"/>
                    <a:pt x="16"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3" name="Freeform 72"/>
            <p:cNvSpPr/>
            <p:nvPr userDrawn="1"/>
          </p:nvSpPr>
          <p:spPr bwMode="auto">
            <a:xfrm>
              <a:off x="8853836" y="5919787"/>
              <a:ext cx="88900" cy="76200"/>
            </a:xfrm>
            <a:custGeom>
              <a:avLst/>
              <a:gdLst>
                <a:gd name="T0" fmla="*/ 13 w 27"/>
                <a:gd name="T1" fmla="*/ 0 h 23"/>
                <a:gd name="T2" fmla="*/ 3 w 27"/>
                <a:gd name="T3" fmla="*/ 6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6"/>
                  </a:cubicBezTo>
                  <a:cubicBezTo>
                    <a:pt x="0" y="11"/>
                    <a:pt x="2" y="18"/>
                    <a:pt x="7" y="22"/>
                  </a:cubicBezTo>
                  <a:cubicBezTo>
                    <a:pt x="9" y="23"/>
                    <a:pt x="11" y="23"/>
                    <a:pt x="13" y="23"/>
                  </a:cubicBezTo>
                  <a:cubicBezTo>
                    <a:pt x="17" y="23"/>
                    <a:pt x="21" y="21"/>
                    <a:pt x="23" y="17"/>
                  </a:cubicBezTo>
                  <a:cubicBezTo>
                    <a:pt x="27" y="12"/>
                    <a:pt x="25" y="5"/>
                    <a:pt x="19" y="1"/>
                  </a:cubicBezTo>
                  <a:cubicBezTo>
                    <a:pt x="17" y="0"/>
                    <a:pt x="15"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34" name="Freeform 73"/>
            <p:cNvSpPr/>
            <p:nvPr userDrawn="1"/>
          </p:nvSpPr>
          <p:spPr bwMode="auto">
            <a:xfrm>
              <a:off x="8758586" y="58626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35" name="Freeform 74"/>
            <p:cNvSpPr/>
            <p:nvPr userDrawn="1"/>
          </p:nvSpPr>
          <p:spPr bwMode="auto">
            <a:xfrm>
              <a:off x="8666511" y="5810250"/>
              <a:ext cx="88900" cy="76200"/>
            </a:xfrm>
            <a:custGeom>
              <a:avLst/>
              <a:gdLst>
                <a:gd name="T0" fmla="*/ 14 w 27"/>
                <a:gd name="T1" fmla="*/ 0 h 23"/>
                <a:gd name="T2" fmla="*/ 3 w 27"/>
                <a:gd name="T3" fmla="*/ 6 h 23"/>
                <a:gd name="T4" fmla="*/ 8 w 27"/>
                <a:gd name="T5" fmla="*/ 22 h 23"/>
                <a:gd name="T6" fmla="*/ 14 w 27"/>
                <a:gd name="T7" fmla="*/ 23 h 23"/>
                <a:gd name="T8" fmla="*/ 24 w 27"/>
                <a:gd name="T9" fmla="*/ 18 h 23"/>
                <a:gd name="T10" fmla="*/ 19 w 27"/>
                <a:gd name="T11" fmla="*/ 2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3" y="6"/>
                  </a:cubicBezTo>
                  <a:cubicBezTo>
                    <a:pt x="0" y="11"/>
                    <a:pt x="2" y="19"/>
                    <a:pt x="8" y="22"/>
                  </a:cubicBezTo>
                  <a:cubicBezTo>
                    <a:pt x="10" y="23"/>
                    <a:pt x="12" y="23"/>
                    <a:pt x="14" y="23"/>
                  </a:cubicBezTo>
                  <a:cubicBezTo>
                    <a:pt x="18" y="23"/>
                    <a:pt x="22" y="21"/>
                    <a:pt x="24" y="18"/>
                  </a:cubicBezTo>
                  <a:cubicBezTo>
                    <a:pt x="27" y="12"/>
                    <a:pt x="25" y="5"/>
                    <a:pt x="19" y="2"/>
                  </a:cubicBezTo>
                  <a:cubicBezTo>
                    <a:pt x="18" y="0"/>
                    <a:pt x="16"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36" name="Freeform 75"/>
            <p:cNvSpPr/>
            <p:nvPr userDrawn="1"/>
          </p:nvSpPr>
          <p:spPr bwMode="auto">
            <a:xfrm>
              <a:off x="8572849" y="5756275"/>
              <a:ext cx="90488" cy="76200"/>
            </a:xfrm>
            <a:custGeom>
              <a:avLst/>
              <a:gdLst>
                <a:gd name="T0" fmla="*/ 13 w 27"/>
                <a:gd name="T1" fmla="*/ 0 h 23"/>
                <a:gd name="T2" fmla="*/ 3 w 27"/>
                <a:gd name="T3" fmla="*/ 5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7" y="22"/>
                  </a:cubicBezTo>
                  <a:cubicBezTo>
                    <a:pt x="9" y="23"/>
                    <a:pt x="11" y="23"/>
                    <a:pt x="13" y="23"/>
                  </a:cubicBezTo>
                  <a:cubicBezTo>
                    <a:pt x="17" y="23"/>
                    <a:pt x="21" y="21"/>
                    <a:pt x="23" y="17"/>
                  </a:cubicBezTo>
                  <a:cubicBezTo>
                    <a:pt x="27" y="12"/>
                    <a:pt x="25" y="4"/>
                    <a:pt x="19" y="1"/>
                  </a:cubicBezTo>
                  <a:cubicBezTo>
                    <a:pt x="17" y="0"/>
                    <a:pt x="15"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7" name="Freeform 77"/>
            <p:cNvSpPr/>
            <p:nvPr userDrawn="1"/>
          </p:nvSpPr>
          <p:spPr bwMode="auto">
            <a:xfrm>
              <a:off x="8487124" y="5699125"/>
              <a:ext cx="79375" cy="73025"/>
            </a:xfrm>
            <a:custGeom>
              <a:avLst/>
              <a:gdLst>
                <a:gd name="T0" fmla="*/ 11 w 24"/>
                <a:gd name="T1" fmla="*/ 0 h 22"/>
                <a:gd name="T2" fmla="*/ 6 w 24"/>
                <a:gd name="T3" fmla="*/ 1 h 22"/>
                <a:gd name="T4" fmla="*/ 3 w 24"/>
                <a:gd name="T5" fmla="*/ 5 h 22"/>
                <a:gd name="T6" fmla="*/ 7 w 24"/>
                <a:gd name="T7" fmla="*/ 21 h 22"/>
                <a:gd name="T8" fmla="*/ 13 w 24"/>
                <a:gd name="T9" fmla="*/ 22 h 22"/>
                <a:gd name="T10" fmla="*/ 18 w 24"/>
                <a:gd name="T11" fmla="*/ 21 h 22"/>
                <a:gd name="T12" fmla="*/ 21 w 24"/>
                <a:gd name="T13" fmla="*/ 18 h 22"/>
                <a:gd name="T14" fmla="*/ 17 w 24"/>
                <a:gd name="T15" fmla="*/ 2 h 22"/>
                <a:gd name="T16" fmla="*/ 11 w 2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1" y="0"/>
                  </a:moveTo>
                  <a:cubicBezTo>
                    <a:pt x="9" y="0"/>
                    <a:pt x="8" y="0"/>
                    <a:pt x="6" y="1"/>
                  </a:cubicBezTo>
                  <a:cubicBezTo>
                    <a:pt x="5" y="2"/>
                    <a:pt x="4" y="3"/>
                    <a:pt x="3" y="5"/>
                  </a:cubicBezTo>
                  <a:cubicBezTo>
                    <a:pt x="0" y="10"/>
                    <a:pt x="2" y="18"/>
                    <a:pt x="7" y="21"/>
                  </a:cubicBezTo>
                  <a:cubicBezTo>
                    <a:pt x="9" y="22"/>
                    <a:pt x="11" y="22"/>
                    <a:pt x="13" y="22"/>
                  </a:cubicBezTo>
                  <a:cubicBezTo>
                    <a:pt x="15" y="22"/>
                    <a:pt x="16" y="22"/>
                    <a:pt x="18" y="21"/>
                  </a:cubicBezTo>
                  <a:cubicBezTo>
                    <a:pt x="19" y="21"/>
                    <a:pt x="20" y="19"/>
                    <a:pt x="21" y="18"/>
                  </a:cubicBezTo>
                  <a:cubicBezTo>
                    <a:pt x="24" y="12"/>
                    <a:pt x="22" y="5"/>
                    <a:pt x="17" y="2"/>
                  </a:cubicBezTo>
                  <a:cubicBezTo>
                    <a:pt x="15" y="1"/>
                    <a:pt x="13" y="0"/>
                    <a:pt x="11"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8" name="Freeform 79"/>
            <p:cNvSpPr/>
            <p:nvPr userDrawn="1"/>
          </p:nvSpPr>
          <p:spPr bwMode="auto">
            <a:xfrm>
              <a:off x="8391874" y="5646737"/>
              <a:ext cx="82550" cy="73025"/>
            </a:xfrm>
            <a:custGeom>
              <a:avLst/>
              <a:gdLst>
                <a:gd name="T0" fmla="*/ 11 w 25"/>
                <a:gd name="T1" fmla="*/ 0 h 22"/>
                <a:gd name="T2" fmla="*/ 7 w 25"/>
                <a:gd name="T3" fmla="*/ 1 h 22"/>
                <a:gd name="T4" fmla="*/ 4 w 25"/>
                <a:gd name="T5" fmla="*/ 5 h 22"/>
                <a:gd name="T6" fmla="*/ 8 w 25"/>
                <a:gd name="T7" fmla="*/ 21 h 22"/>
                <a:gd name="T8" fmla="*/ 14 w 25"/>
                <a:gd name="T9" fmla="*/ 22 h 22"/>
                <a:gd name="T10" fmla="*/ 18 w 25"/>
                <a:gd name="T11" fmla="*/ 21 h 22"/>
                <a:gd name="T12" fmla="*/ 22 w 25"/>
                <a:gd name="T13" fmla="*/ 17 h 22"/>
                <a:gd name="T14" fmla="*/ 17 w 25"/>
                <a:gd name="T15" fmla="*/ 1 h 22"/>
                <a:gd name="T16" fmla="*/ 11 w 2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11" y="0"/>
                  </a:moveTo>
                  <a:cubicBezTo>
                    <a:pt x="10" y="0"/>
                    <a:pt x="9" y="0"/>
                    <a:pt x="7" y="1"/>
                  </a:cubicBezTo>
                  <a:cubicBezTo>
                    <a:pt x="6" y="2"/>
                    <a:pt x="4" y="3"/>
                    <a:pt x="4" y="5"/>
                  </a:cubicBezTo>
                  <a:cubicBezTo>
                    <a:pt x="0" y="10"/>
                    <a:pt x="2" y="17"/>
                    <a:pt x="8" y="21"/>
                  </a:cubicBezTo>
                  <a:cubicBezTo>
                    <a:pt x="10" y="22"/>
                    <a:pt x="12" y="22"/>
                    <a:pt x="14" y="22"/>
                  </a:cubicBezTo>
                  <a:cubicBezTo>
                    <a:pt x="15" y="22"/>
                    <a:pt x="17" y="22"/>
                    <a:pt x="18" y="21"/>
                  </a:cubicBezTo>
                  <a:cubicBezTo>
                    <a:pt x="19" y="20"/>
                    <a:pt x="21" y="19"/>
                    <a:pt x="22" y="17"/>
                  </a:cubicBezTo>
                  <a:cubicBezTo>
                    <a:pt x="25" y="12"/>
                    <a:pt x="23" y="5"/>
                    <a:pt x="17" y="1"/>
                  </a:cubicBezTo>
                  <a:cubicBezTo>
                    <a:pt x="15" y="0"/>
                    <a:pt x="13" y="0"/>
                    <a:pt x="11" y="0"/>
                  </a:cubicBezTo>
                </a:path>
              </a:pathLst>
            </a:custGeom>
            <a:solidFill>
              <a:srgbClr val="514984"/>
            </a:solidFill>
            <a:ln>
              <a:noFill/>
            </a:ln>
          </p:spPr>
          <p:txBody>
            <a:bodyPr vert="horz" wrap="square" lIns="91440" tIns="45720" rIns="91440" bIns="45720" numCol="1" anchor="t" anchorCtr="0" compatLnSpc="1"/>
            <a:lstStyle/>
            <a:p>
              <a:endParaRPr lang="zh-CN" altLang="en-US"/>
            </a:p>
          </p:txBody>
        </p:sp>
        <p:sp>
          <p:nvSpPr>
            <p:cNvPr id="39" name="Freeform 80"/>
            <p:cNvSpPr/>
            <p:nvPr userDrawn="1"/>
          </p:nvSpPr>
          <p:spPr bwMode="auto">
            <a:xfrm>
              <a:off x="10030174" y="5626100"/>
              <a:ext cx="88900"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5"/>
                    <a:pt x="0" y="12"/>
                    <a:pt x="3" y="17"/>
                  </a:cubicBezTo>
                  <a:cubicBezTo>
                    <a:pt x="5" y="21"/>
                    <a:pt x="9" y="23"/>
                    <a:pt x="13" y="23"/>
                  </a:cubicBezTo>
                  <a:cubicBezTo>
                    <a:pt x="15" y="23"/>
                    <a:pt x="17" y="23"/>
                    <a:pt x="19" y="22"/>
                  </a:cubicBezTo>
                  <a:cubicBezTo>
                    <a:pt x="25" y="19"/>
                    <a:pt x="27" y="11"/>
                    <a:pt x="24" y="6"/>
                  </a:cubicBezTo>
                  <a:cubicBezTo>
                    <a:pt x="21" y="2"/>
                    <a:pt x="18"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40" name="Freeform 81"/>
            <p:cNvSpPr/>
            <p:nvPr userDrawn="1"/>
          </p:nvSpPr>
          <p:spPr bwMode="auto">
            <a:xfrm>
              <a:off x="10122249" y="5568950"/>
              <a:ext cx="88900" cy="80962"/>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3"/>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41" name="Freeform 82"/>
            <p:cNvSpPr/>
            <p:nvPr userDrawn="1"/>
          </p:nvSpPr>
          <p:spPr bwMode="auto">
            <a:xfrm>
              <a:off x="10217499" y="5516562"/>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1"/>
                    <a:pt x="9" y="24"/>
                    <a:pt x="13" y="24"/>
                  </a:cubicBezTo>
                  <a:cubicBezTo>
                    <a:pt x="15" y="24"/>
                    <a:pt x="17" y="23"/>
                    <a:pt x="19" y="22"/>
                  </a:cubicBezTo>
                  <a:cubicBezTo>
                    <a:pt x="25" y="19"/>
                    <a:pt x="27"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42" name="Freeform 83"/>
            <p:cNvSpPr/>
            <p:nvPr userDrawn="1"/>
          </p:nvSpPr>
          <p:spPr bwMode="auto">
            <a:xfrm>
              <a:off x="10309574" y="5462587"/>
              <a:ext cx="88900" cy="76200"/>
            </a:xfrm>
            <a:custGeom>
              <a:avLst/>
              <a:gdLst>
                <a:gd name="T0" fmla="*/ 14 w 27"/>
                <a:gd name="T1" fmla="*/ 0 h 23"/>
                <a:gd name="T2" fmla="*/ 8 w 27"/>
                <a:gd name="T3" fmla="*/ 1 h 23"/>
                <a:gd name="T4" fmla="*/ 3 w 27"/>
                <a:gd name="T5" fmla="*/ 17 h 23"/>
                <a:gd name="T6" fmla="*/ 14 w 27"/>
                <a:gd name="T7" fmla="*/ 23 h 23"/>
                <a:gd name="T8" fmla="*/ 19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3" y="17"/>
                  </a:cubicBezTo>
                  <a:cubicBezTo>
                    <a:pt x="6" y="21"/>
                    <a:pt x="10" y="23"/>
                    <a:pt x="14" y="23"/>
                  </a:cubicBezTo>
                  <a:cubicBezTo>
                    <a:pt x="16" y="23"/>
                    <a:pt x="18" y="23"/>
                    <a:pt x="19" y="22"/>
                  </a:cubicBezTo>
                  <a:cubicBezTo>
                    <a:pt x="25" y="18"/>
                    <a:pt x="27" y="11"/>
                    <a:pt x="24" y="6"/>
                  </a:cubicBezTo>
                  <a:cubicBezTo>
                    <a:pt x="22" y="2"/>
                    <a:pt x="18"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43" name="Freeform 84"/>
            <p:cNvSpPr/>
            <p:nvPr userDrawn="1"/>
          </p:nvSpPr>
          <p:spPr bwMode="auto">
            <a:xfrm>
              <a:off x="10406411" y="5405437"/>
              <a:ext cx="85725" cy="80962"/>
            </a:xfrm>
            <a:custGeom>
              <a:avLst/>
              <a:gdLst>
                <a:gd name="T0" fmla="*/ 13 w 26"/>
                <a:gd name="T1" fmla="*/ 0 h 24"/>
                <a:gd name="T2" fmla="*/ 7 w 26"/>
                <a:gd name="T3" fmla="*/ 2 h 24"/>
                <a:gd name="T4" fmla="*/ 3 w 26"/>
                <a:gd name="T5" fmla="*/ 18 h 24"/>
                <a:gd name="T6" fmla="*/ 13 w 26"/>
                <a:gd name="T7" fmla="*/ 24 h 24"/>
                <a:gd name="T8" fmla="*/ 19 w 26"/>
                <a:gd name="T9" fmla="*/ 22 h 24"/>
                <a:gd name="T10" fmla="*/ 23 w 26"/>
                <a:gd name="T11" fmla="*/ 6 h 24"/>
                <a:gd name="T12" fmla="*/ 13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0"/>
                  </a:moveTo>
                  <a:cubicBezTo>
                    <a:pt x="11" y="0"/>
                    <a:pt x="9" y="1"/>
                    <a:pt x="7" y="2"/>
                  </a:cubicBezTo>
                  <a:cubicBezTo>
                    <a:pt x="1" y="5"/>
                    <a:pt x="0" y="12"/>
                    <a:pt x="3" y="18"/>
                  </a:cubicBezTo>
                  <a:cubicBezTo>
                    <a:pt x="5" y="22"/>
                    <a:pt x="9" y="24"/>
                    <a:pt x="13" y="24"/>
                  </a:cubicBezTo>
                  <a:cubicBezTo>
                    <a:pt x="15" y="24"/>
                    <a:pt x="17" y="23"/>
                    <a:pt x="19" y="22"/>
                  </a:cubicBezTo>
                  <a:cubicBezTo>
                    <a:pt x="24" y="19"/>
                    <a:pt x="26" y="12"/>
                    <a:pt x="23" y="6"/>
                  </a:cubicBezTo>
                  <a:cubicBezTo>
                    <a:pt x="21" y="2"/>
                    <a:pt x="17"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44" name="Freeform 85"/>
            <p:cNvSpPr/>
            <p:nvPr userDrawn="1"/>
          </p:nvSpPr>
          <p:spPr bwMode="auto">
            <a:xfrm>
              <a:off x="10498486" y="5353050"/>
              <a:ext cx="88900" cy="76200"/>
            </a:xfrm>
            <a:custGeom>
              <a:avLst/>
              <a:gdLst>
                <a:gd name="T0" fmla="*/ 13 w 27"/>
                <a:gd name="T1" fmla="*/ 0 h 23"/>
                <a:gd name="T2" fmla="*/ 7 w 27"/>
                <a:gd name="T3" fmla="*/ 2 h 23"/>
                <a:gd name="T4" fmla="*/ 3 w 27"/>
                <a:gd name="T5" fmla="*/ 18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7" y="2"/>
                  </a:cubicBezTo>
                  <a:cubicBezTo>
                    <a:pt x="2" y="5"/>
                    <a:pt x="0" y="12"/>
                    <a:pt x="3" y="18"/>
                  </a:cubicBezTo>
                  <a:cubicBezTo>
                    <a:pt x="5" y="21"/>
                    <a:pt x="9" y="23"/>
                    <a:pt x="13" y="23"/>
                  </a:cubicBezTo>
                  <a:cubicBezTo>
                    <a:pt x="15" y="23"/>
                    <a:pt x="17" y="23"/>
                    <a:pt x="19" y="22"/>
                  </a:cubicBezTo>
                  <a:cubicBezTo>
                    <a:pt x="25" y="19"/>
                    <a:pt x="27" y="11"/>
                    <a:pt x="24" y="6"/>
                  </a:cubicBezTo>
                  <a:cubicBezTo>
                    <a:pt x="21" y="2"/>
                    <a:pt x="17"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45" name="Freeform 86"/>
            <p:cNvSpPr/>
            <p:nvPr userDrawn="1"/>
          </p:nvSpPr>
          <p:spPr bwMode="auto">
            <a:xfrm>
              <a:off x="10590561" y="5299075"/>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2"/>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8B86AD"/>
            </a:solidFill>
            <a:ln>
              <a:noFill/>
            </a:ln>
          </p:spPr>
          <p:txBody>
            <a:bodyPr vert="horz" wrap="square" lIns="91440" tIns="45720" rIns="91440" bIns="45720" numCol="1" anchor="t" anchorCtr="0" compatLnSpc="1"/>
            <a:lstStyle/>
            <a:p>
              <a:endParaRPr lang="zh-CN" altLang="en-US"/>
            </a:p>
          </p:txBody>
        </p:sp>
        <p:cxnSp>
          <p:nvCxnSpPr>
            <p:cNvPr id="46" name="直接连接符 45"/>
            <p:cNvCxnSpPr/>
            <p:nvPr userDrawn="1"/>
          </p:nvCxnSpPr>
          <p:spPr>
            <a:xfrm>
              <a:off x="5641802" y="5287830"/>
              <a:ext cx="827436" cy="50191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userDrawn="1"/>
          </p:nvCxnSpPr>
          <p:spPr>
            <a:xfrm flipV="1">
              <a:off x="7352276" y="5405437"/>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V="1">
              <a:off x="7731243" y="5471253"/>
              <a:ext cx="328843" cy="211996"/>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userDrawn="1"/>
          </p:nvCxnSpPr>
          <p:spPr>
            <a:xfrm flipH="1" flipV="1">
              <a:off x="10065044" y="5664134"/>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0" name="椭圆 49"/>
            <p:cNvSpPr/>
            <p:nvPr userDrawn="1"/>
          </p:nvSpPr>
          <p:spPr>
            <a:xfrm>
              <a:off x="10861128" y="4188135"/>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userDrawn="1"/>
          </p:nvCxnSpPr>
          <p:spPr>
            <a:xfrm flipV="1">
              <a:off x="10552112" y="4285080"/>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2" name="椭圆 51"/>
            <p:cNvSpPr/>
            <p:nvPr userDrawn="1"/>
          </p:nvSpPr>
          <p:spPr>
            <a:xfrm>
              <a:off x="9754989" y="371337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userDrawn="1"/>
          </p:nvCxnSpPr>
          <p:spPr>
            <a:xfrm flipV="1">
              <a:off x="9445973" y="381032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4" name="椭圆 53"/>
            <p:cNvSpPr/>
            <p:nvPr userDrawn="1"/>
          </p:nvSpPr>
          <p:spPr>
            <a:xfrm>
              <a:off x="10020604" y="4130676"/>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userDrawn="1"/>
          </p:nvCxnSpPr>
          <p:spPr>
            <a:xfrm flipV="1">
              <a:off x="9906261" y="4226956"/>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6" name="椭圆 55"/>
            <p:cNvSpPr/>
            <p:nvPr userDrawn="1"/>
          </p:nvSpPr>
          <p:spPr>
            <a:xfrm>
              <a:off x="7626655" y="417674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userDrawn="1"/>
          </p:nvCxnSpPr>
          <p:spPr>
            <a:xfrm flipV="1">
              <a:off x="7512312" y="427302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8" name="椭圆 57"/>
            <p:cNvSpPr/>
            <p:nvPr userDrawn="1"/>
          </p:nvSpPr>
          <p:spPr>
            <a:xfrm>
              <a:off x="8387012" y="336016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userDrawn="1"/>
          </p:nvCxnSpPr>
          <p:spPr>
            <a:xfrm flipV="1">
              <a:off x="8272669" y="345644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60" name="椭圆 59"/>
            <p:cNvSpPr/>
            <p:nvPr userDrawn="1"/>
          </p:nvSpPr>
          <p:spPr>
            <a:xfrm>
              <a:off x="8071311" y="342409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userDrawn="1"/>
          </p:nvCxnSpPr>
          <p:spPr>
            <a:xfrm flipV="1">
              <a:off x="7762295" y="352104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userDrawn="1"/>
          </p:nvCxnSpPr>
          <p:spPr>
            <a:xfrm flipH="1" flipV="1">
              <a:off x="8216506" y="2821117"/>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userDrawn="1"/>
          </p:nvCxnSpPr>
          <p:spPr>
            <a:xfrm flipH="1" flipV="1">
              <a:off x="10208402" y="2813165"/>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sp>
          <p:nvSpPr>
            <p:cNvPr id="64" name="Freeform 90"/>
            <p:cNvSpPr/>
            <p:nvPr userDrawn="1"/>
          </p:nvSpPr>
          <p:spPr bwMode="auto">
            <a:xfrm>
              <a:off x="8148638"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solidFill>
              <a:srgbClr val="736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91"/>
            <p:cNvSpPr/>
            <p:nvPr userDrawn="1"/>
          </p:nvSpPr>
          <p:spPr bwMode="auto">
            <a:xfrm>
              <a:off x="8148638" y="4264025"/>
              <a:ext cx="2168525" cy="714375"/>
            </a:xfrm>
            <a:custGeom>
              <a:avLst/>
              <a:gdLst>
                <a:gd name="T0" fmla="*/ 10 w 538"/>
                <a:gd name="T1" fmla="*/ 165 h 177"/>
                <a:gd name="T2" fmla="*/ 31 w 538"/>
                <a:gd name="T3" fmla="*/ 177 h 177"/>
                <a:gd name="T4" fmla="*/ 249 w 538"/>
                <a:gd name="T5" fmla="*/ 52 h 177"/>
                <a:gd name="T6" fmla="*/ 287 w 538"/>
                <a:gd name="T7" fmla="*/ 50 h 177"/>
                <a:gd name="T8" fmla="*/ 507 w 538"/>
                <a:gd name="T9" fmla="*/ 177 h 177"/>
                <a:gd name="T10" fmla="*/ 525 w 538"/>
                <a:gd name="T11" fmla="*/ 167 h 177"/>
                <a:gd name="T12" fmla="*/ 528 w 538"/>
                <a:gd name="T13" fmla="*/ 145 h 177"/>
                <a:gd name="T14" fmla="*/ 287 w 538"/>
                <a:gd name="T15" fmla="*/ 5 h 177"/>
                <a:gd name="T16" fmla="*/ 249 w 538"/>
                <a:gd name="T17" fmla="*/ 7 h 177"/>
                <a:gd name="T18" fmla="*/ 13 w 538"/>
                <a:gd name="T19" fmla="*/ 143 h 177"/>
                <a:gd name="T20" fmla="*/ 10 w 538"/>
                <a:gd name="T21" fmla="*/ 1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177">
                  <a:moveTo>
                    <a:pt x="10" y="165"/>
                  </a:moveTo>
                  <a:cubicBezTo>
                    <a:pt x="31" y="177"/>
                    <a:pt x="31" y="177"/>
                    <a:pt x="31" y="177"/>
                  </a:cubicBezTo>
                  <a:cubicBezTo>
                    <a:pt x="249" y="52"/>
                    <a:pt x="249" y="52"/>
                    <a:pt x="249" y="52"/>
                  </a:cubicBezTo>
                  <a:cubicBezTo>
                    <a:pt x="260" y="45"/>
                    <a:pt x="277" y="45"/>
                    <a:pt x="287" y="50"/>
                  </a:cubicBezTo>
                  <a:cubicBezTo>
                    <a:pt x="507" y="177"/>
                    <a:pt x="507" y="177"/>
                    <a:pt x="507" y="177"/>
                  </a:cubicBezTo>
                  <a:cubicBezTo>
                    <a:pt x="525" y="167"/>
                    <a:pt x="525" y="167"/>
                    <a:pt x="525" y="167"/>
                  </a:cubicBezTo>
                  <a:cubicBezTo>
                    <a:pt x="537" y="160"/>
                    <a:pt x="538" y="150"/>
                    <a:pt x="528" y="145"/>
                  </a:cubicBezTo>
                  <a:cubicBezTo>
                    <a:pt x="287" y="5"/>
                    <a:pt x="287" y="5"/>
                    <a:pt x="287" y="5"/>
                  </a:cubicBezTo>
                  <a:cubicBezTo>
                    <a:pt x="277" y="0"/>
                    <a:pt x="260" y="0"/>
                    <a:pt x="249" y="7"/>
                  </a:cubicBezTo>
                  <a:cubicBezTo>
                    <a:pt x="13" y="143"/>
                    <a:pt x="13" y="143"/>
                    <a:pt x="13" y="143"/>
                  </a:cubicBezTo>
                  <a:cubicBezTo>
                    <a:pt x="2" y="150"/>
                    <a:pt x="0" y="159"/>
                    <a:pt x="10" y="165"/>
                  </a:cubicBezTo>
                  <a:close/>
                </a:path>
              </a:pathLst>
            </a:custGeom>
            <a:solidFill>
              <a:srgbClr val="42E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90"/>
            <p:cNvSpPr/>
            <p:nvPr userDrawn="1"/>
          </p:nvSpPr>
          <p:spPr bwMode="auto">
            <a:xfrm>
              <a:off x="8142017"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gradFill>
              <a:gsLst>
                <a:gs pos="22000">
                  <a:srgbClr val="180D5B">
                    <a:alpha val="34000"/>
                  </a:srgbClr>
                </a:gs>
                <a:gs pos="100000">
                  <a:srgbClr val="42E8E0">
                    <a:alpha val="74000"/>
                  </a:srgbClr>
                </a:gs>
              </a:gsLst>
              <a:lin ang="5400000" scaled="0"/>
            </a:gradFill>
            <a:ln>
              <a:noFill/>
            </a:ln>
          </p:spPr>
          <p:txBody>
            <a:bodyPr vert="horz" wrap="square" lIns="91440" tIns="45720" rIns="91440" bIns="45720" numCol="1" anchor="t" anchorCtr="0" compatLnSpc="1"/>
            <a:lstStyle/>
            <a:p>
              <a:endParaRPr lang="zh-CN" altLang="en-US" dirty="0"/>
            </a:p>
          </p:txBody>
        </p:sp>
        <p:sp>
          <p:nvSpPr>
            <p:cNvPr id="67" name="任意多边形: 形状 66"/>
            <p:cNvSpPr/>
            <p:nvPr userDrawn="1"/>
          </p:nvSpPr>
          <p:spPr bwMode="auto">
            <a:xfrm>
              <a:off x="9278938" y="3259138"/>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8" name="任意多边形: 形状 67"/>
            <p:cNvSpPr/>
            <p:nvPr userDrawn="1"/>
          </p:nvSpPr>
          <p:spPr bwMode="auto">
            <a:xfrm>
              <a:off x="9501188" y="3767138"/>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9" name="任意多边形: 形状 68"/>
            <p:cNvSpPr/>
            <p:nvPr userDrawn="1"/>
          </p:nvSpPr>
          <p:spPr bwMode="auto">
            <a:xfrm>
              <a:off x="9726613" y="4365625"/>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0" name="任意多边形: 形状 69"/>
            <p:cNvSpPr/>
            <p:nvPr userDrawn="1"/>
          </p:nvSpPr>
          <p:spPr bwMode="auto">
            <a:xfrm>
              <a:off x="9945688" y="4695825"/>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1" name="任意多边形: 形状 70"/>
            <p:cNvSpPr/>
            <p:nvPr userDrawn="1"/>
          </p:nvSpPr>
          <p:spPr bwMode="auto">
            <a:xfrm flipH="1">
              <a:off x="9056822" y="3261347"/>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2" name="任意多边形: 形状 71"/>
            <p:cNvSpPr/>
            <p:nvPr userDrawn="1"/>
          </p:nvSpPr>
          <p:spPr bwMode="auto">
            <a:xfrm flipH="1">
              <a:off x="8836159" y="3769347"/>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3" name="任意多边形: 形状 72"/>
            <p:cNvSpPr/>
            <p:nvPr userDrawn="1"/>
          </p:nvSpPr>
          <p:spPr bwMode="auto">
            <a:xfrm flipH="1">
              <a:off x="8613909" y="4367834"/>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4" name="任意多边形: 形状 73"/>
            <p:cNvSpPr/>
            <p:nvPr userDrawn="1"/>
          </p:nvSpPr>
          <p:spPr bwMode="auto">
            <a:xfrm flipH="1">
              <a:off x="8391659" y="4698034"/>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5" name="Freeform 106"/>
            <p:cNvSpPr/>
            <p:nvPr userDrawn="1"/>
          </p:nvSpPr>
          <p:spPr bwMode="auto">
            <a:xfrm>
              <a:off x="8255909" y="2437995"/>
              <a:ext cx="1951037" cy="3057525"/>
            </a:xfrm>
            <a:custGeom>
              <a:avLst/>
              <a:gdLst>
                <a:gd name="T0" fmla="*/ 531 w 531"/>
                <a:gd name="T1" fmla="*/ 0 h 835"/>
                <a:gd name="T2" fmla="*/ 0 w 531"/>
                <a:gd name="T3" fmla="*/ 0 h 835"/>
                <a:gd name="T4" fmla="*/ 0 w 531"/>
                <a:gd name="T5" fmla="*/ 682 h 835"/>
                <a:gd name="T6" fmla="*/ 0 w 531"/>
                <a:gd name="T7" fmla="*/ 682 h 835"/>
                <a:gd name="T8" fmla="*/ 6 w 531"/>
                <a:gd name="T9" fmla="*/ 692 h 835"/>
                <a:gd name="T10" fmla="*/ 248 w 531"/>
                <a:gd name="T11" fmla="*/ 831 h 835"/>
                <a:gd name="T12" fmla="*/ 264 w 531"/>
                <a:gd name="T13" fmla="*/ 835 h 835"/>
                <a:gd name="T14" fmla="*/ 286 w 531"/>
                <a:gd name="T15" fmla="*/ 830 h 835"/>
                <a:gd name="T16" fmla="*/ 522 w 531"/>
                <a:gd name="T17" fmla="*/ 693 h 835"/>
                <a:gd name="T18" fmla="*/ 531 w 531"/>
                <a:gd name="T19" fmla="*/ 682 h 835"/>
                <a:gd name="T20" fmla="*/ 531 w 531"/>
                <a:gd name="T21" fmla="*/ 682 h 835"/>
                <a:gd name="T22" fmla="*/ 531 w 531"/>
                <a:gd name="T2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835">
                  <a:moveTo>
                    <a:pt x="531" y="0"/>
                  </a:moveTo>
                  <a:cubicBezTo>
                    <a:pt x="0" y="0"/>
                    <a:pt x="0" y="0"/>
                    <a:pt x="0" y="0"/>
                  </a:cubicBezTo>
                  <a:cubicBezTo>
                    <a:pt x="0" y="682"/>
                    <a:pt x="0" y="682"/>
                    <a:pt x="0" y="682"/>
                  </a:cubicBezTo>
                  <a:cubicBezTo>
                    <a:pt x="0" y="682"/>
                    <a:pt x="0" y="682"/>
                    <a:pt x="0" y="682"/>
                  </a:cubicBezTo>
                  <a:cubicBezTo>
                    <a:pt x="0" y="685"/>
                    <a:pt x="2" y="689"/>
                    <a:pt x="6" y="692"/>
                  </a:cubicBezTo>
                  <a:cubicBezTo>
                    <a:pt x="248" y="831"/>
                    <a:pt x="248" y="831"/>
                    <a:pt x="248" y="831"/>
                  </a:cubicBezTo>
                  <a:cubicBezTo>
                    <a:pt x="252" y="834"/>
                    <a:pt x="258" y="835"/>
                    <a:pt x="264" y="835"/>
                  </a:cubicBezTo>
                  <a:cubicBezTo>
                    <a:pt x="272" y="835"/>
                    <a:pt x="280" y="833"/>
                    <a:pt x="286" y="830"/>
                  </a:cubicBezTo>
                  <a:cubicBezTo>
                    <a:pt x="522" y="693"/>
                    <a:pt x="522" y="693"/>
                    <a:pt x="522" y="693"/>
                  </a:cubicBezTo>
                  <a:cubicBezTo>
                    <a:pt x="528" y="690"/>
                    <a:pt x="531" y="686"/>
                    <a:pt x="531" y="682"/>
                  </a:cubicBezTo>
                  <a:cubicBezTo>
                    <a:pt x="531" y="682"/>
                    <a:pt x="531" y="682"/>
                    <a:pt x="531" y="682"/>
                  </a:cubicBezTo>
                  <a:cubicBezTo>
                    <a:pt x="531" y="0"/>
                    <a:pt x="531" y="0"/>
                    <a:pt x="531" y="0"/>
                  </a:cubicBezTo>
                </a:path>
              </a:pathLst>
            </a:custGeom>
            <a:gradFill>
              <a:gsLst>
                <a:gs pos="100000">
                  <a:srgbClr val="42E6E0">
                    <a:alpha val="20000"/>
                  </a:srgbClr>
                </a:gs>
                <a:gs pos="0">
                  <a:srgbClr val="180D5B">
                    <a:alpha val="5000"/>
                  </a:srgbClr>
                </a:gs>
              </a:gsLst>
              <a:lin ang="5400000" scaled="0"/>
            </a:gradFill>
            <a:ln>
              <a:noFill/>
            </a:ln>
          </p:spPr>
          <p:txBody>
            <a:bodyPr vert="horz" wrap="square" lIns="91440" tIns="45720" rIns="91440" bIns="45720" numCol="1" anchor="t" anchorCtr="0" compatLnSpc="1"/>
            <a:lstStyle/>
            <a:p>
              <a:endParaRPr lang="zh-CN" altLang="en-US" dirty="0"/>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fld>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hd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vmlDrawing" Target="../drawings/vmlDrawing1.vml"/><Relationship Id="rId7" Type="http://schemas.openxmlformats.org/officeDocument/2006/relationships/slideLayout" Target="../slideLayouts/slideLayout1.xml"/><Relationship Id="rId6"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themeOverride" Target="../theme/themeOverride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hemeOverride" Target="../theme/themeOverride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5.xml"/><Relationship Id="rId2" Type="http://schemas.openxmlformats.org/officeDocument/2006/relationships/image" Target="../media/image9.pn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5.xml"/><Relationship Id="rId2" Type="http://schemas.openxmlformats.org/officeDocument/2006/relationships/image" Target="../media/image14.png"/><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vmlDrawing" Target="../drawings/vmlDrawing2.vml"/><Relationship Id="rId7" Type="http://schemas.openxmlformats.org/officeDocument/2006/relationships/slideLayout" Target="../slideLayouts/slideLayout6.xml"/><Relationship Id="rId6" Type="http://schemas.openxmlformats.org/officeDocument/2006/relationships/themeOverride" Target="../theme/themeOverride4.xml"/><Relationship Id="rId5" Type="http://schemas.openxmlformats.org/officeDocument/2006/relationships/image" Target="../media/image17.png"/><Relationship Id="rId4" Type="http://schemas.openxmlformats.org/officeDocument/2006/relationships/tags" Target="../tags/tag4.xml"/><Relationship Id="rId3" Type="http://schemas.openxmlformats.org/officeDocument/2006/relationships/image" Target="../media/image1.emf"/><Relationship Id="rId2" Type="http://schemas.openxmlformats.org/officeDocument/2006/relationships/oleObject" Target="../embeddings/oleObject2.bin"/><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7" name="think-cell Slide" r:id="rId2" imgW="9525" imgH="9525" progId="TCLayout.ActiveDocument.1">
                  <p:embed/>
                </p:oleObj>
              </mc:Choice>
              <mc:Fallback>
                <p:oleObj name="think-cell Slide" r:id="rId2" imgW="9525" imgH="9525" progId="TCLayout.ActiveDocument.1">
                  <p:embed/>
                  <p:pic>
                    <p:nvPicPr>
                      <p:cNvPr id="0" name="对象 2" hidden="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1" name="副标题 10"/>
          <p:cNvSpPr>
            <a:spLocks noGrp="1"/>
          </p:cNvSpPr>
          <p:nvPr>
            <p:ph type="subTitle" idx="1"/>
          </p:nvPr>
        </p:nvSpPr>
        <p:spPr>
          <a:xfrm>
            <a:off x="943403" y="3786779"/>
            <a:ext cx="5087595" cy="558799"/>
          </a:xfrm>
        </p:spPr>
        <p:txBody>
          <a:bodyPr/>
          <a:lstStyle/>
          <a:p>
            <a:r>
              <a:rPr lang="zh-CN" altLang="en-US" dirty="0">
                <a:solidFill>
                  <a:schemeClr val="bg1"/>
                </a:solidFill>
              </a:rPr>
              <a:t>科技互联  智能时代  引领未来</a:t>
            </a:r>
            <a:endParaRPr lang="zh-CN" altLang="en-US" dirty="0">
              <a:solidFill>
                <a:schemeClr val="bg1"/>
              </a:solidFill>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282" y="841112"/>
            <a:ext cx="5809878" cy="3225067"/>
          </a:xfrm>
          <a:prstGeom prst="rect">
            <a:avLst/>
          </a:prstGeom>
        </p:spPr>
      </p:pic>
      <p:sp>
        <p:nvSpPr>
          <p:cNvPr id="4" name="文本占位符 3"/>
          <p:cNvSpPr/>
          <p:nvPr>
            <p:ph type="body" sz="quarter" idx="10"/>
          </p:nvPr>
        </p:nvSpPr>
        <p:spPr/>
        <p:txBody>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5185"/>
          <a:stretch>
            <a:fillRect/>
          </a:stretch>
        </p:blipFill>
        <p:spPr>
          <a:xfrm>
            <a:off x="-1" y="0"/>
            <a:ext cx="12192001" cy="6858000"/>
          </a:xfrm>
          <a:prstGeom prst="rect">
            <a:avLst/>
          </a:prstGeom>
        </p:spPr>
      </p:pic>
      <p:sp>
        <p:nvSpPr>
          <p:cNvPr id="8282" name="Line 2631"/>
          <p:cNvSpPr>
            <a:spLocks noChangeShapeType="1"/>
          </p:cNvSpPr>
          <p:nvPr/>
        </p:nvSpPr>
        <p:spPr bwMode="auto">
          <a:xfrm>
            <a:off x="10761251"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83" name="Line 2632"/>
          <p:cNvSpPr>
            <a:spLocks noChangeShapeType="1"/>
          </p:cNvSpPr>
          <p:nvPr/>
        </p:nvSpPr>
        <p:spPr bwMode="auto">
          <a:xfrm>
            <a:off x="10761251"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84" name="Freeform 2633"/>
          <p:cNvSpPr/>
          <p:nvPr/>
        </p:nvSpPr>
        <p:spPr bwMode="auto">
          <a:xfrm>
            <a:off x="9192375" y="796694"/>
            <a:ext cx="1781401" cy="944333"/>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85" name="Freeform 2634"/>
          <p:cNvSpPr/>
          <p:nvPr/>
        </p:nvSpPr>
        <p:spPr bwMode="auto">
          <a:xfrm>
            <a:off x="9121199" y="1792154"/>
            <a:ext cx="1781401" cy="944333"/>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86" name="Oval 2635"/>
          <p:cNvSpPr>
            <a:spLocks noChangeArrowheads="1"/>
          </p:cNvSpPr>
          <p:nvPr/>
        </p:nvSpPr>
        <p:spPr bwMode="auto">
          <a:xfrm>
            <a:off x="9366806" y="1082400"/>
            <a:ext cx="1336301" cy="1336302"/>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7" name="Freeform 2636"/>
          <p:cNvSpPr/>
          <p:nvPr/>
        </p:nvSpPr>
        <p:spPr bwMode="auto">
          <a:xfrm>
            <a:off x="9532214" y="1416225"/>
            <a:ext cx="98243" cy="127315"/>
          </a:xfrm>
          <a:custGeom>
            <a:avLst/>
            <a:gdLst>
              <a:gd name="T0" fmla="*/ 58 w 98"/>
              <a:gd name="T1" fmla="*/ 70 h 127"/>
              <a:gd name="T2" fmla="*/ 58 w 98"/>
              <a:gd name="T3" fmla="*/ 127 h 127"/>
              <a:gd name="T4" fmla="*/ 40 w 98"/>
              <a:gd name="T5" fmla="*/ 127 h 127"/>
              <a:gd name="T6" fmla="*/ 40 w 98"/>
              <a:gd name="T7" fmla="*/ 70 h 127"/>
              <a:gd name="T8" fmla="*/ 0 w 98"/>
              <a:gd name="T9" fmla="*/ 0 h 127"/>
              <a:gd name="T10" fmla="*/ 17 w 98"/>
              <a:gd name="T11" fmla="*/ 0 h 127"/>
              <a:gd name="T12" fmla="*/ 48 w 98"/>
              <a:gd name="T13" fmla="*/ 56 h 127"/>
              <a:gd name="T14" fmla="*/ 81 w 98"/>
              <a:gd name="T15" fmla="*/ 0 h 127"/>
              <a:gd name="T16" fmla="*/ 98 w 98"/>
              <a:gd name="T17" fmla="*/ 0 h 127"/>
              <a:gd name="T18" fmla="*/ 58 w 98"/>
              <a:gd name="T19" fmla="*/ 7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7">
                <a:moveTo>
                  <a:pt x="58" y="70"/>
                </a:moveTo>
                <a:lnTo>
                  <a:pt x="58" y="127"/>
                </a:lnTo>
                <a:lnTo>
                  <a:pt x="40" y="127"/>
                </a:lnTo>
                <a:lnTo>
                  <a:pt x="40" y="70"/>
                </a:lnTo>
                <a:lnTo>
                  <a:pt x="0" y="0"/>
                </a:lnTo>
                <a:lnTo>
                  <a:pt x="17" y="0"/>
                </a:lnTo>
                <a:lnTo>
                  <a:pt x="48" y="56"/>
                </a:lnTo>
                <a:lnTo>
                  <a:pt x="81" y="0"/>
                </a:lnTo>
                <a:lnTo>
                  <a:pt x="98" y="0"/>
                </a:lnTo>
                <a:lnTo>
                  <a:pt x="58" y="7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8" name="Freeform 2637"/>
          <p:cNvSpPr>
            <a:spLocks noEditPoints="1"/>
          </p:cNvSpPr>
          <p:nvPr/>
        </p:nvSpPr>
        <p:spPr bwMode="auto">
          <a:xfrm>
            <a:off x="9648502" y="1414220"/>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9" name="Freeform 2638"/>
          <p:cNvSpPr/>
          <p:nvPr/>
        </p:nvSpPr>
        <p:spPr bwMode="auto">
          <a:xfrm>
            <a:off x="9782834" y="1416225"/>
            <a:ext cx="90223"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0" name="Freeform 2639"/>
          <p:cNvSpPr>
            <a:spLocks noEditPoints="1"/>
          </p:cNvSpPr>
          <p:nvPr/>
        </p:nvSpPr>
        <p:spPr bwMode="auto">
          <a:xfrm>
            <a:off x="9909146" y="1414220"/>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1" name="Freeform 2640"/>
          <p:cNvSpPr/>
          <p:nvPr/>
        </p:nvSpPr>
        <p:spPr bwMode="auto">
          <a:xfrm>
            <a:off x="10069542" y="1416225"/>
            <a:ext cx="100248" cy="127315"/>
          </a:xfrm>
          <a:custGeom>
            <a:avLst/>
            <a:gdLst>
              <a:gd name="T0" fmla="*/ 58 w 100"/>
              <a:gd name="T1" fmla="*/ 15 h 127"/>
              <a:gd name="T2" fmla="*/ 58 w 100"/>
              <a:gd name="T3" fmla="*/ 127 h 127"/>
              <a:gd name="T4" fmla="*/ 41 w 100"/>
              <a:gd name="T5" fmla="*/ 127 h 127"/>
              <a:gd name="T6" fmla="*/ 41 w 100"/>
              <a:gd name="T7" fmla="*/ 15 h 127"/>
              <a:gd name="T8" fmla="*/ 0 w 100"/>
              <a:gd name="T9" fmla="*/ 15 h 127"/>
              <a:gd name="T10" fmla="*/ 0 w 100"/>
              <a:gd name="T11" fmla="*/ 0 h 127"/>
              <a:gd name="T12" fmla="*/ 100 w 100"/>
              <a:gd name="T13" fmla="*/ 0 h 127"/>
              <a:gd name="T14" fmla="*/ 100 w 100"/>
              <a:gd name="T15" fmla="*/ 15 h 127"/>
              <a:gd name="T16" fmla="*/ 58 w 100"/>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5"/>
                </a:moveTo>
                <a:lnTo>
                  <a:pt x="58" y="127"/>
                </a:lnTo>
                <a:lnTo>
                  <a:pt x="41" y="127"/>
                </a:lnTo>
                <a:lnTo>
                  <a:pt x="41" y="15"/>
                </a:lnTo>
                <a:lnTo>
                  <a:pt x="0" y="15"/>
                </a:lnTo>
                <a:lnTo>
                  <a:pt x="0" y="0"/>
                </a:lnTo>
                <a:lnTo>
                  <a:pt x="100" y="0"/>
                </a:lnTo>
                <a:lnTo>
                  <a:pt x="100"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2" name="Freeform 2641"/>
          <p:cNvSpPr/>
          <p:nvPr/>
        </p:nvSpPr>
        <p:spPr bwMode="auto">
          <a:xfrm>
            <a:off x="10193849" y="1416225"/>
            <a:ext cx="77191" cy="127315"/>
          </a:xfrm>
          <a:custGeom>
            <a:avLst/>
            <a:gdLst>
              <a:gd name="T0" fmla="*/ 17 w 77"/>
              <a:gd name="T1" fmla="*/ 15 h 127"/>
              <a:gd name="T2" fmla="*/ 17 w 77"/>
              <a:gd name="T3" fmla="*/ 51 h 127"/>
              <a:gd name="T4" fmla="*/ 59 w 77"/>
              <a:gd name="T5" fmla="*/ 51 h 127"/>
              <a:gd name="T6" fmla="*/ 59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5 h 127"/>
              <a:gd name="T24" fmla="*/ 17 w 77"/>
              <a:gd name="T25"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5"/>
                </a:moveTo>
                <a:lnTo>
                  <a:pt x="17" y="51"/>
                </a:lnTo>
                <a:lnTo>
                  <a:pt x="59" y="51"/>
                </a:lnTo>
                <a:lnTo>
                  <a:pt x="59" y="66"/>
                </a:lnTo>
                <a:lnTo>
                  <a:pt x="17" y="66"/>
                </a:lnTo>
                <a:lnTo>
                  <a:pt x="17" y="111"/>
                </a:lnTo>
                <a:lnTo>
                  <a:pt x="75" y="111"/>
                </a:lnTo>
                <a:lnTo>
                  <a:pt x="75" y="127"/>
                </a:lnTo>
                <a:lnTo>
                  <a:pt x="0" y="127"/>
                </a:lnTo>
                <a:lnTo>
                  <a:pt x="0" y="0"/>
                </a:lnTo>
                <a:lnTo>
                  <a:pt x="77" y="0"/>
                </a:lnTo>
                <a:lnTo>
                  <a:pt x="77" y="15"/>
                </a:lnTo>
                <a:lnTo>
                  <a:pt x="17"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3" name="Freeform 2642"/>
          <p:cNvSpPr/>
          <p:nvPr/>
        </p:nvSpPr>
        <p:spPr bwMode="auto">
          <a:xfrm>
            <a:off x="10286077" y="1416225"/>
            <a:ext cx="98243" cy="127315"/>
          </a:xfrm>
          <a:custGeom>
            <a:avLst/>
            <a:gdLst>
              <a:gd name="T0" fmla="*/ 79 w 98"/>
              <a:gd name="T1" fmla="*/ 127 h 127"/>
              <a:gd name="T2" fmla="*/ 47 w 98"/>
              <a:gd name="T3" fmla="*/ 77 h 127"/>
              <a:gd name="T4" fmla="*/ 18 w 98"/>
              <a:gd name="T5" fmla="*/ 127 h 127"/>
              <a:gd name="T6" fmla="*/ 0 w 98"/>
              <a:gd name="T7" fmla="*/ 127 h 127"/>
              <a:gd name="T8" fmla="*/ 38 w 98"/>
              <a:gd name="T9" fmla="*/ 61 h 127"/>
              <a:gd name="T10" fmla="*/ 3 w 98"/>
              <a:gd name="T11" fmla="*/ 0 h 127"/>
              <a:gd name="T12" fmla="*/ 21 w 98"/>
              <a:gd name="T13" fmla="*/ 0 h 127"/>
              <a:gd name="T14" fmla="*/ 49 w 98"/>
              <a:gd name="T15" fmla="*/ 48 h 127"/>
              <a:gd name="T16" fmla="*/ 79 w 98"/>
              <a:gd name="T17" fmla="*/ 0 h 127"/>
              <a:gd name="T18" fmla="*/ 96 w 98"/>
              <a:gd name="T19" fmla="*/ 0 h 127"/>
              <a:gd name="T20" fmla="*/ 57 w 98"/>
              <a:gd name="T21" fmla="*/ 61 h 127"/>
              <a:gd name="T22" fmla="*/ 98 w 98"/>
              <a:gd name="T23" fmla="*/ 127 h 127"/>
              <a:gd name="T24" fmla="*/ 79 w 98"/>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27">
                <a:moveTo>
                  <a:pt x="79" y="127"/>
                </a:moveTo>
                <a:lnTo>
                  <a:pt x="47" y="77"/>
                </a:lnTo>
                <a:lnTo>
                  <a:pt x="18" y="127"/>
                </a:lnTo>
                <a:lnTo>
                  <a:pt x="0" y="127"/>
                </a:lnTo>
                <a:lnTo>
                  <a:pt x="38" y="61"/>
                </a:lnTo>
                <a:lnTo>
                  <a:pt x="3" y="0"/>
                </a:lnTo>
                <a:lnTo>
                  <a:pt x="21" y="0"/>
                </a:lnTo>
                <a:lnTo>
                  <a:pt x="49" y="48"/>
                </a:lnTo>
                <a:lnTo>
                  <a:pt x="79" y="0"/>
                </a:lnTo>
                <a:lnTo>
                  <a:pt x="96" y="0"/>
                </a:lnTo>
                <a:lnTo>
                  <a:pt x="57" y="61"/>
                </a:lnTo>
                <a:lnTo>
                  <a:pt x="98" y="127"/>
                </a:lnTo>
                <a:lnTo>
                  <a:pt x="79"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4" name="Freeform 2643"/>
          <p:cNvSpPr/>
          <p:nvPr/>
        </p:nvSpPr>
        <p:spPr bwMode="auto">
          <a:xfrm>
            <a:off x="10396349" y="1416225"/>
            <a:ext cx="100248" cy="127315"/>
          </a:xfrm>
          <a:custGeom>
            <a:avLst/>
            <a:gdLst>
              <a:gd name="T0" fmla="*/ 58 w 100"/>
              <a:gd name="T1" fmla="*/ 15 h 127"/>
              <a:gd name="T2" fmla="*/ 58 w 100"/>
              <a:gd name="T3" fmla="*/ 127 h 127"/>
              <a:gd name="T4" fmla="*/ 39 w 100"/>
              <a:gd name="T5" fmla="*/ 127 h 127"/>
              <a:gd name="T6" fmla="*/ 39 w 100"/>
              <a:gd name="T7" fmla="*/ 15 h 127"/>
              <a:gd name="T8" fmla="*/ 0 w 100"/>
              <a:gd name="T9" fmla="*/ 15 h 127"/>
              <a:gd name="T10" fmla="*/ 0 w 100"/>
              <a:gd name="T11" fmla="*/ 0 h 127"/>
              <a:gd name="T12" fmla="*/ 100 w 100"/>
              <a:gd name="T13" fmla="*/ 0 h 127"/>
              <a:gd name="T14" fmla="*/ 100 w 100"/>
              <a:gd name="T15" fmla="*/ 15 h 127"/>
              <a:gd name="T16" fmla="*/ 58 w 100"/>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5"/>
                </a:moveTo>
                <a:lnTo>
                  <a:pt x="58" y="127"/>
                </a:lnTo>
                <a:lnTo>
                  <a:pt x="39" y="127"/>
                </a:lnTo>
                <a:lnTo>
                  <a:pt x="39" y="15"/>
                </a:lnTo>
                <a:lnTo>
                  <a:pt x="0" y="15"/>
                </a:lnTo>
                <a:lnTo>
                  <a:pt x="0" y="0"/>
                </a:lnTo>
                <a:lnTo>
                  <a:pt x="100" y="0"/>
                </a:lnTo>
                <a:lnTo>
                  <a:pt x="100"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5" name="Rectangle 2644"/>
          <p:cNvSpPr>
            <a:spLocks noChangeArrowheads="1"/>
          </p:cNvSpPr>
          <p:nvPr/>
        </p:nvSpPr>
        <p:spPr bwMode="auto">
          <a:xfrm>
            <a:off x="9569306" y="1591658"/>
            <a:ext cx="894209" cy="2105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96" name="Freeform 2645"/>
          <p:cNvSpPr/>
          <p:nvPr/>
        </p:nvSpPr>
        <p:spPr bwMode="auto">
          <a:xfrm>
            <a:off x="9569306" y="1804183"/>
            <a:ext cx="14035" cy="25062"/>
          </a:xfrm>
          <a:custGeom>
            <a:avLst/>
            <a:gdLst>
              <a:gd name="T0" fmla="*/ 0 w 14"/>
              <a:gd name="T1" fmla="*/ 0 h 25"/>
              <a:gd name="T2" fmla="*/ 3 w 14"/>
              <a:gd name="T3" fmla="*/ 0 h 25"/>
              <a:gd name="T4" fmla="*/ 3 w 14"/>
              <a:gd name="T5" fmla="*/ 22 h 25"/>
              <a:gd name="T6" fmla="*/ 14 w 14"/>
              <a:gd name="T7" fmla="*/ 22 h 25"/>
              <a:gd name="T8" fmla="*/ 14 w 14"/>
              <a:gd name="T9" fmla="*/ 25 h 25"/>
              <a:gd name="T10" fmla="*/ 0 w 14"/>
              <a:gd name="T11" fmla="*/ 25 h 25"/>
              <a:gd name="T12" fmla="*/ 0 w 14"/>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0" y="0"/>
                </a:moveTo>
                <a:lnTo>
                  <a:pt x="3" y="0"/>
                </a:lnTo>
                <a:lnTo>
                  <a:pt x="3" y="22"/>
                </a:lnTo>
                <a:lnTo>
                  <a:pt x="14" y="22"/>
                </a:lnTo>
                <a:lnTo>
                  <a:pt x="14"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7" name="Freeform 2646"/>
          <p:cNvSpPr>
            <a:spLocks noEditPoints="1"/>
          </p:cNvSpPr>
          <p:nvPr/>
        </p:nvSpPr>
        <p:spPr bwMode="auto">
          <a:xfrm>
            <a:off x="9585346"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8" name="Freeform 2647"/>
          <p:cNvSpPr/>
          <p:nvPr/>
        </p:nvSpPr>
        <p:spPr bwMode="auto">
          <a:xfrm>
            <a:off x="9607400"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9" name="Freeform 2648"/>
          <p:cNvSpPr>
            <a:spLocks noEditPoints="1"/>
          </p:cNvSpPr>
          <p:nvPr/>
        </p:nvSpPr>
        <p:spPr bwMode="auto">
          <a:xfrm>
            <a:off x="9618427"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0" name="Freeform 2649"/>
          <p:cNvSpPr/>
          <p:nvPr/>
        </p:nvSpPr>
        <p:spPr bwMode="auto">
          <a:xfrm>
            <a:off x="9638477"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1" name="Freeform 2650"/>
          <p:cNvSpPr>
            <a:spLocks noEditPoints="1"/>
          </p:cNvSpPr>
          <p:nvPr/>
        </p:nvSpPr>
        <p:spPr bwMode="auto">
          <a:xfrm>
            <a:off x="9677574"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2" name="Freeform 2651"/>
          <p:cNvSpPr>
            <a:spLocks noEditPoints="1"/>
          </p:cNvSpPr>
          <p:nvPr/>
        </p:nvSpPr>
        <p:spPr bwMode="auto">
          <a:xfrm>
            <a:off x="9687598" y="181019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3" name="Freeform 2652"/>
          <p:cNvSpPr/>
          <p:nvPr/>
        </p:nvSpPr>
        <p:spPr bwMode="auto">
          <a:xfrm>
            <a:off x="9707648"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4" name="Freeform 2653"/>
          <p:cNvSpPr/>
          <p:nvPr/>
        </p:nvSpPr>
        <p:spPr bwMode="auto">
          <a:xfrm>
            <a:off x="9723688"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5" name="Freeform 2654"/>
          <p:cNvSpPr/>
          <p:nvPr/>
        </p:nvSpPr>
        <p:spPr bwMode="auto">
          <a:xfrm>
            <a:off x="9743737"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6" name="Freeform 2655"/>
          <p:cNvSpPr>
            <a:spLocks noEditPoints="1"/>
          </p:cNvSpPr>
          <p:nvPr/>
        </p:nvSpPr>
        <p:spPr bwMode="auto">
          <a:xfrm>
            <a:off x="9781831" y="180318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7" name="Freeform 2656"/>
          <p:cNvSpPr>
            <a:spLocks noEditPoints="1"/>
          </p:cNvSpPr>
          <p:nvPr/>
        </p:nvSpPr>
        <p:spPr bwMode="auto">
          <a:xfrm>
            <a:off x="9803886" y="1810198"/>
            <a:ext cx="17042"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8" name="Rectangle 2657"/>
          <p:cNvSpPr>
            <a:spLocks noChangeArrowheads="1"/>
          </p:cNvSpPr>
          <p:nvPr/>
        </p:nvSpPr>
        <p:spPr bwMode="auto">
          <a:xfrm>
            <a:off x="9825940"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09" name="Freeform 2658"/>
          <p:cNvSpPr>
            <a:spLocks noEditPoints="1"/>
          </p:cNvSpPr>
          <p:nvPr/>
        </p:nvSpPr>
        <p:spPr bwMode="auto">
          <a:xfrm>
            <a:off x="9833960" y="1810198"/>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0" name="Freeform 2659"/>
          <p:cNvSpPr/>
          <p:nvPr/>
        </p:nvSpPr>
        <p:spPr bwMode="auto">
          <a:xfrm>
            <a:off x="9856014"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1" name="Freeform 2660"/>
          <p:cNvSpPr/>
          <p:nvPr/>
        </p:nvSpPr>
        <p:spPr bwMode="auto">
          <a:xfrm>
            <a:off x="9874059" y="1810198"/>
            <a:ext cx="13032" cy="19047"/>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2" name="Freeform 2661"/>
          <p:cNvSpPr>
            <a:spLocks noEditPoints="1"/>
          </p:cNvSpPr>
          <p:nvPr/>
        </p:nvSpPr>
        <p:spPr bwMode="auto">
          <a:xfrm>
            <a:off x="9890099"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3" name="Freeform 2662"/>
          <p:cNvSpPr/>
          <p:nvPr/>
        </p:nvSpPr>
        <p:spPr bwMode="auto">
          <a:xfrm>
            <a:off x="9898118" y="1806188"/>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4" name="Freeform 2663"/>
          <p:cNvSpPr>
            <a:spLocks noEditPoints="1"/>
          </p:cNvSpPr>
          <p:nvPr/>
        </p:nvSpPr>
        <p:spPr bwMode="auto">
          <a:xfrm>
            <a:off x="9918168" y="1810198"/>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5" name="Freeform 2664"/>
          <p:cNvSpPr/>
          <p:nvPr/>
        </p:nvSpPr>
        <p:spPr bwMode="auto">
          <a:xfrm>
            <a:off x="9937215"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6" name="Freeform 2665"/>
          <p:cNvSpPr>
            <a:spLocks noEditPoints="1"/>
          </p:cNvSpPr>
          <p:nvPr/>
        </p:nvSpPr>
        <p:spPr bwMode="auto">
          <a:xfrm>
            <a:off x="9969294" y="1810198"/>
            <a:ext cx="15037"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7" name="Freeform 2666"/>
          <p:cNvSpPr/>
          <p:nvPr/>
        </p:nvSpPr>
        <p:spPr bwMode="auto">
          <a:xfrm>
            <a:off x="9986336"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8" name="Freeform 2667"/>
          <p:cNvSpPr/>
          <p:nvPr/>
        </p:nvSpPr>
        <p:spPr bwMode="auto">
          <a:xfrm>
            <a:off x="9998366" y="1824233"/>
            <a:ext cx="7017"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9" name="Freeform 2668"/>
          <p:cNvSpPr/>
          <p:nvPr/>
        </p:nvSpPr>
        <p:spPr bwMode="auto">
          <a:xfrm>
            <a:off x="10016411" y="1810198"/>
            <a:ext cx="14035" cy="19047"/>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0" name="Freeform 2669"/>
          <p:cNvSpPr>
            <a:spLocks noEditPoints="1"/>
          </p:cNvSpPr>
          <p:nvPr/>
        </p:nvSpPr>
        <p:spPr bwMode="auto">
          <a:xfrm>
            <a:off x="10031448"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1" name="Freeform 2670"/>
          <p:cNvSpPr/>
          <p:nvPr/>
        </p:nvSpPr>
        <p:spPr bwMode="auto">
          <a:xfrm>
            <a:off x="10053502"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2" name="Freeform 2671"/>
          <p:cNvSpPr/>
          <p:nvPr/>
        </p:nvSpPr>
        <p:spPr bwMode="auto">
          <a:xfrm>
            <a:off x="10074554"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3" name="Freeform 2672"/>
          <p:cNvSpPr>
            <a:spLocks noEditPoints="1"/>
          </p:cNvSpPr>
          <p:nvPr/>
        </p:nvSpPr>
        <p:spPr bwMode="auto">
          <a:xfrm>
            <a:off x="10088589"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4" name="Freeform 2673"/>
          <p:cNvSpPr/>
          <p:nvPr/>
        </p:nvSpPr>
        <p:spPr bwMode="auto">
          <a:xfrm>
            <a:off x="10107636"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5" name="Freeform 2674"/>
          <p:cNvSpPr/>
          <p:nvPr/>
        </p:nvSpPr>
        <p:spPr bwMode="auto">
          <a:xfrm>
            <a:off x="10124678"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6" name="Freeform 2675"/>
          <p:cNvSpPr>
            <a:spLocks noEditPoints="1"/>
          </p:cNvSpPr>
          <p:nvPr/>
        </p:nvSpPr>
        <p:spPr bwMode="auto">
          <a:xfrm>
            <a:off x="10136708"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7" name="Freeform 2676"/>
          <p:cNvSpPr/>
          <p:nvPr/>
        </p:nvSpPr>
        <p:spPr bwMode="auto">
          <a:xfrm>
            <a:off x="10155755"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8" name="Freeform 2677"/>
          <p:cNvSpPr/>
          <p:nvPr/>
        </p:nvSpPr>
        <p:spPr bwMode="auto">
          <a:xfrm>
            <a:off x="10169790"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9" name="Freeform 2678"/>
          <p:cNvSpPr>
            <a:spLocks noEditPoints="1"/>
          </p:cNvSpPr>
          <p:nvPr/>
        </p:nvSpPr>
        <p:spPr bwMode="auto">
          <a:xfrm>
            <a:off x="10188837" y="1810198"/>
            <a:ext cx="17042" cy="19047"/>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0" name="Freeform 2679"/>
          <p:cNvSpPr/>
          <p:nvPr/>
        </p:nvSpPr>
        <p:spPr bwMode="auto">
          <a:xfrm>
            <a:off x="10208886" y="1810198"/>
            <a:ext cx="10025"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1" name="Freeform 2680"/>
          <p:cNvSpPr>
            <a:spLocks noEditPoints="1"/>
          </p:cNvSpPr>
          <p:nvPr/>
        </p:nvSpPr>
        <p:spPr bwMode="auto">
          <a:xfrm>
            <a:off x="10227933" y="1810198"/>
            <a:ext cx="14035" cy="19047"/>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2" name="Freeform 2681"/>
          <p:cNvSpPr>
            <a:spLocks noEditPoints="1"/>
          </p:cNvSpPr>
          <p:nvPr/>
        </p:nvSpPr>
        <p:spPr bwMode="auto">
          <a:xfrm>
            <a:off x="10246980" y="180318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3" name="Freeform 2682"/>
          <p:cNvSpPr>
            <a:spLocks noEditPoints="1"/>
          </p:cNvSpPr>
          <p:nvPr/>
        </p:nvSpPr>
        <p:spPr bwMode="auto">
          <a:xfrm>
            <a:off x="10269035"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4" name="Freeform 2683"/>
          <p:cNvSpPr>
            <a:spLocks noEditPoints="1"/>
          </p:cNvSpPr>
          <p:nvPr/>
        </p:nvSpPr>
        <p:spPr bwMode="auto">
          <a:xfrm>
            <a:off x="10278057" y="1810198"/>
            <a:ext cx="18045"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5" name="Freeform 2684"/>
          <p:cNvSpPr>
            <a:spLocks noEditPoints="1"/>
          </p:cNvSpPr>
          <p:nvPr/>
        </p:nvSpPr>
        <p:spPr bwMode="auto">
          <a:xfrm>
            <a:off x="10299109"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6" name="Freeform 2685"/>
          <p:cNvSpPr/>
          <p:nvPr/>
        </p:nvSpPr>
        <p:spPr bwMode="auto">
          <a:xfrm>
            <a:off x="10307129" y="181019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7" name="Freeform 2686"/>
          <p:cNvSpPr/>
          <p:nvPr/>
        </p:nvSpPr>
        <p:spPr bwMode="auto">
          <a:xfrm>
            <a:off x="10322166"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8" name="Freeform 2687"/>
          <p:cNvSpPr>
            <a:spLocks noEditPoints="1"/>
          </p:cNvSpPr>
          <p:nvPr/>
        </p:nvSpPr>
        <p:spPr bwMode="auto">
          <a:xfrm>
            <a:off x="10340211" y="1804183"/>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9" name="Freeform 2688"/>
          <p:cNvSpPr/>
          <p:nvPr/>
        </p:nvSpPr>
        <p:spPr bwMode="auto">
          <a:xfrm>
            <a:off x="10349233"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0" name="Freeform 2689"/>
          <p:cNvSpPr>
            <a:spLocks noEditPoints="1"/>
          </p:cNvSpPr>
          <p:nvPr/>
        </p:nvSpPr>
        <p:spPr bwMode="auto">
          <a:xfrm>
            <a:off x="10368280" y="1810198"/>
            <a:ext cx="17042" cy="27067"/>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1" name="Freeform 2690"/>
          <p:cNvSpPr>
            <a:spLocks noEditPoints="1"/>
          </p:cNvSpPr>
          <p:nvPr/>
        </p:nvSpPr>
        <p:spPr bwMode="auto">
          <a:xfrm>
            <a:off x="10398354"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2" name="Rectangle 2691"/>
          <p:cNvSpPr>
            <a:spLocks noChangeArrowheads="1"/>
          </p:cNvSpPr>
          <p:nvPr/>
        </p:nvSpPr>
        <p:spPr bwMode="auto">
          <a:xfrm>
            <a:off x="10418404"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43" name="Freeform 2692"/>
          <p:cNvSpPr>
            <a:spLocks noEditPoints="1"/>
          </p:cNvSpPr>
          <p:nvPr/>
        </p:nvSpPr>
        <p:spPr bwMode="auto">
          <a:xfrm>
            <a:off x="10426424"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4" name="Freeform 2693"/>
          <p:cNvSpPr/>
          <p:nvPr/>
        </p:nvSpPr>
        <p:spPr bwMode="auto">
          <a:xfrm>
            <a:off x="10434444"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5" name="Oval 2694"/>
          <p:cNvSpPr>
            <a:spLocks noChangeArrowheads="1"/>
          </p:cNvSpPr>
          <p:nvPr/>
        </p:nvSpPr>
        <p:spPr bwMode="auto">
          <a:xfrm>
            <a:off x="10446473" y="182423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6" name="Freeform 2695"/>
          <p:cNvSpPr>
            <a:spLocks noEditPoints="1"/>
          </p:cNvSpPr>
          <p:nvPr/>
        </p:nvSpPr>
        <p:spPr bwMode="auto">
          <a:xfrm>
            <a:off x="9569306" y="1848292"/>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7" name="Freeform 2696"/>
          <p:cNvSpPr/>
          <p:nvPr/>
        </p:nvSpPr>
        <p:spPr bwMode="auto">
          <a:xfrm>
            <a:off x="9590358" y="1848292"/>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8" name="Freeform 2697"/>
          <p:cNvSpPr>
            <a:spLocks noEditPoints="1"/>
          </p:cNvSpPr>
          <p:nvPr/>
        </p:nvSpPr>
        <p:spPr bwMode="auto">
          <a:xfrm>
            <a:off x="9610408" y="1856312"/>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9" name="Freeform 2698"/>
          <p:cNvSpPr/>
          <p:nvPr/>
        </p:nvSpPr>
        <p:spPr bwMode="auto">
          <a:xfrm>
            <a:off x="9629455"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0" name="Freeform 2699"/>
          <p:cNvSpPr>
            <a:spLocks noEditPoints="1"/>
          </p:cNvSpPr>
          <p:nvPr/>
        </p:nvSpPr>
        <p:spPr bwMode="auto">
          <a:xfrm>
            <a:off x="9643489"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1" name="Rectangle 2700"/>
          <p:cNvSpPr>
            <a:spLocks noChangeArrowheads="1"/>
          </p:cNvSpPr>
          <p:nvPr/>
        </p:nvSpPr>
        <p:spPr bwMode="auto">
          <a:xfrm>
            <a:off x="9665544" y="184829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52" name="Rectangle 2701"/>
          <p:cNvSpPr>
            <a:spLocks noChangeArrowheads="1"/>
          </p:cNvSpPr>
          <p:nvPr/>
        </p:nvSpPr>
        <p:spPr bwMode="auto">
          <a:xfrm>
            <a:off x="9673564" y="1848292"/>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53" name="Freeform 2702"/>
          <p:cNvSpPr/>
          <p:nvPr/>
        </p:nvSpPr>
        <p:spPr bwMode="auto">
          <a:xfrm>
            <a:off x="9682586"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4" name="Freeform 2703"/>
          <p:cNvSpPr/>
          <p:nvPr/>
        </p:nvSpPr>
        <p:spPr bwMode="auto">
          <a:xfrm>
            <a:off x="9702636" y="1856312"/>
            <a:ext cx="13032"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5" name="Freeform 2704"/>
          <p:cNvSpPr/>
          <p:nvPr/>
        </p:nvSpPr>
        <p:spPr bwMode="auto">
          <a:xfrm>
            <a:off x="9728700" y="1848292"/>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6" name="Freeform 2705"/>
          <p:cNvSpPr>
            <a:spLocks noEditPoints="1"/>
          </p:cNvSpPr>
          <p:nvPr/>
        </p:nvSpPr>
        <p:spPr bwMode="auto">
          <a:xfrm>
            <a:off x="9748749" y="1856312"/>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7" name="Freeform 2706"/>
          <p:cNvSpPr/>
          <p:nvPr/>
        </p:nvSpPr>
        <p:spPr bwMode="auto">
          <a:xfrm>
            <a:off x="9768799" y="1856312"/>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8" name="Freeform 2707"/>
          <p:cNvSpPr>
            <a:spLocks noEditPoints="1"/>
          </p:cNvSpPr>
          <p:nvPr/>
        </p:nvSpPr>
        <p:spPr bwMode="auto">
          <a:xfrm>
            <a:off x="9787846" y="1848292"/>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9" name="Freeform 2708"/>
          <p:cNvSpPr/>
          <p:nvPr/>
        </p:nvSpPr>
        <p:spPr bwMode="auto">
          <a:xfrm>
            <a:off x="9811905" y="1856312"/>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0" name="Freeform 2709"/>
          <p:cNvSpPr>
            <a:spLocks noEditPoints="1"/>
          </p:cNvSpPr>
          <p:nvPr/>
        </p:nvSpPr>
        <p:spPr bwMode="auto">
          <a:xfrm>
            <a:off x="9822933" y="1856312"/>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1" name="Freeform 2710"/>
          <p:cNvSpPr/>
          <p:nvPr/>
        </p:nvSpPr>
        <p:spPr bwMode="auto">
          <a:xfrm>
            <a:off x="9842982" y="1856312"/>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2" name="Freeform 2711"/>
          <p:cNvSpPr>
            <a:spLocks noEditPoints="1"/>
          </p:cNvSpPr>
          <p:nvPr/>
        </p:nvSpPr>
        <p:spPr bwMode="auto">
          <a:xfrm>
            <a:off x="9856014" y="1848292"/>
            <a:ext cx="4010"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3" name="Freeform 2712"/>
          <p:cNvSpPr/>
          <p:nvPr/>
        </p:nvSpPr>
        <p:spPr bwMode="auto">
          <a:xfrm>
            <a:off x="9863032" y="185130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4" name="Oval 2713"/>
          <p:cNvSpPr>
            <a:spLocks noChangeArrowheads="1"/>
          </p:cNvSpPr>
          <p:nvPr/>
        </p:nvSpPr>
        <p:spPr bwMode="auto">
          <a:xfrm>
            <a:off x="9878069" y="1870347"/>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5" name="Freeform 2714"/>
          <p:cNvSpPr>
            <a:spLocks noEditPoints="1"/>
          </p:cNvSpPr>
          <p:nvPr/>
        </p:nvSpPr>
        <p:spPr bwMode="auto">
          <a:xfrm>
            <a:off x="9895111" y="1848292"/>
            <a:ext cx="15037"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6" name="Freeform 2715"/>
          <p:cNvSpPr>
            <a:spLocks noEditPoints="1"/>
          </p:cNvSpPr>
          <p:nvPr/>
        </p:nvSpPr>
        <p:spPr bwMode="auto">
          <a:xfrm>
            <a:off x="9912153"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7" name="Rectangle 2716"/>
          <p:cNvSpPr>
            <a:spLocks noChangeArrowheads="1"/>
          </p:cNvSpPr>
          <p:nvPr/>
        </p:nvSpPr>
        <p:spPr bwMode="auto">
          <a:xfrm>
            <a:off x="9932203"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68" name="Rectangle 2717"/>
          <p:cNvSpPr>
            <a:spLocks noChangeArrowheads="1"/>
          </p:cNvSpPr>
          <p:nvPr/>
        </p:nvSpPr>
        <p:spPr bwMode="auto">
          <a:xfrm>
            <a:off x="9942227"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69" name="Freeform 2718"/>
          <p:cNvSpPr>
            <a:spLocks noEditPoints="1"/>
          </p:cNvSpPr>
          <p:nvPr/>
        </p:nvSpPr>
        <p:spPr bwMode="auto">
          <a:xfrm>
            <a:off x="9950247"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0" name="Freeform 2719"/>
          <p:cNvSpPr/>
          <p:nvPr/>
        </p:nvSpPr>
        <p:spPr bwMode="auto">
          <a:xfrm>
            <a:off x="9970297" y="1856312"/>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1" name="Freeform 2720"/>
          <p:cNvSpPr/>
          <p:nvPr/>
        </p:nvSpPr>
        <p:spPr bwMode="auto">
          <a:xfrm>
            <a:off x="9990346" y="185130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2" name="Freeform 2721"/>
          <p:cNvSpPr>
            <a:spLocks noEditPoints="1"/>
          </p:cNvSpPr>
          <p:nvPr/>
        </p:nvSpPr>
        <p:spPr bwMode="auto">
          <a:xfrm>
            <a:off x="10003379" y="1856312"/>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3" name="Freeform 2722"/>
          <p:cNvSpPr/>
          <p:nvPr/>
        </p:nvSpPr>
        <p:spPr bwMode="auto">
          <a:xfrm>
            <a:off x="10023428"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4" name="Freeform 2723"/>
          <p:cNvSpPr>
            <a:spLocks noEditPoints="1"/>
          </p:cNvSpPr>
          <p:nvPr/>
        </p:nvSpPr>
        <p:spPr bwMode="auto">
          <a:xfrm>
            <a:off x="10038465" y="1856312"/>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5" name="Freeform 2724"/>
          <p:cNvSpPr/>
          <p:nvPr/>
        </p:nvSpPr>
        <p:spPr bwMode="auto">
          <a:xfrm>
            <a:off x="10061522"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6" name="Freeform 2725"/>
          <p:cNvSpPr>
            <a:spLocks noEditPoints="1"/>
          </p:cNvSpPr>
          <p:nvPr/>
        </p:nvSpPr>
        <p:spPr bwMode="auto">
          <a:xfrm>
            <a:off x="10080569"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7" name="Freeform 2726"/>
          <p:cNvSpPr>
            <a:spLocks noEditPoints="1"/>
          </p:cNvSpPr>
          <p:nvPr/>
        </p:nvSpPr>
        <p:spPr bwMode="auto">
          <a:xfrm>
            <a:off x="10108639"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8" name="Rectangle 2727"/>
          <p:cNvSpPr>
            <a:spLocks noChangeArrowheads="1"/>
          </p:cNvSpPr>
          <p:nvPr/>
        </p:nvSpPr>
        <p:spPr bwMode="auto">
          <a:xfrm>
            <a:off x="10128688" y="1848292"/>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79" name="Freeform 2728"/>
          <p:cNvSpPr>
            <a:spLocks noEditPoints="1"/>
          </p:cNvSpPr>
          <p:nvPr/>
        </p:nvSpPr>
        <p:spPr bwMode="auto">
          <a:xfrm>
            <a:off x="10136708" y="1848292"/>
            <a:ext cx="5012"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0" name="Freeform 2729"/>
          <p:cNvSpPr>
            <a:spLocks noEditPoints="1"/>
          </p:cNvSpPr>
          <p:nvPr/>
        </p:nvSpPr>
        <p:spPr bwMode="auto">
          <a:xfrm>
            <a:off x="10146733" y="1856312"/>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1" name="Freeform 2730"/>
          <p:cNvSpPr/>
          <p:nvPr/>
        </p:nvSpPr>
        <p:spPr bwMode="auto">
          <a:xfrm>
            <a:off x="10168787" y="1856312"/>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2" name="Freeform 2731"/>
          <p:cNvSpPr>
            <a:spLocks noEditPoints="1"/>
          </p:cNvSpPr>
          <p:nvPr/>
        </p:nvSpPr>
        <p:spPr bwMode="auto">
          <a:xfrm>
            <a:off x="10188837" y="1856312"/>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3" name="Freeform 2732"/>
          <p:cNvSpPr/>
          <p:nvPr/>
        </p:nvSpPr>
        <p:spPr bwMode="auto">
          <a:xfrm>
            <a:off x="10207884" y="1851300"/>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4" name="Freeform 2733"/>
          <p:cNvSpPr/>
          <p:nvPr/>
        </p:nvSpPr>
        <p:spPr bwMode="auto">
          <a:xfrm>
            <a:off x="10229938" y="1856312"/>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5" name="Freeform 2734"/>
          <p:cNvSpPr>
            <a:spLocks noEditPoints="1"/>
          </p:cNvSpPr>
          <p:nvPr/>
        </p:nvSpPr>
        <p:spPr bwMode="auto">
          <a:xfrm>
            <a:off x="10251993" y="1848292"/>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6" name="Freeform 2735"/>
          <p:cNvSpPr>
            <a:spLocks noEditPoints="1"/>
          </p:cNvSpPr>
          <p:nvPr/>
        </p:nvSpPr>
        <p:spPr bwMode="auto">
          <a:xfrm>
            <a:off x="10261015" y="1848292"/>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7" name="Freeform 2736"/>
          <p:cNvSpPr/>
          <p:nvPr/>
        </p:nvSpPr>
        <p:spPr bwMode="auto">
          <a:xfrm>
            <a:off x="10283070" y="1848292"/>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8" name="Freeform 2737"/>
          <p:cNvSpPr/>
          <p:nvPr/>
        </p:nvSpPr>
        <p:spPr bwMode="auto">
          <a:xfrm>
            <a:off x="10313144" y="1856312"/>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9" name="Freeform 2738"/>
          <p:cNvSpPr>
            <a:spLocks noEditPoints="1"/>
          </p:cNvSpPr>
          <p:nvPr/>
        </p:nvSpPr>
        <p:spPr bwMode="auto">
          <a:xfrm>
            <a:off x="10332191"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0" name="Freeform 2739"/>
          <p:cNvSpPr/>
          <p:nvPr/>
        </p:nvSpPr>
        <p:spPr bwMode="auto">
          <a:xfrm>
            <a:off x="10352240" y="1856312"/>
            <a:ext cx="14035"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1" name="Freeform 2740"/>
          <p:cNvSpPr/>
          <p:nvPr/>
        </p:nvSpPr>
        <p:spPr bwMode="auto">
          <a:xfrm>
            <a:off x="10379307" y="1856312"/>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2" name="Freeform 2741"/>
          <p:cNvSpPr/>
          <p:nvPr/>
        </p:nvSpPr>
        <p:spPr bwMode="auto">
          <a:xfrm>
            <a:off x="10399357" y="1856312"/>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3" name="Freeform 2742"/>
          <p:cNvSpPr/>
          <p:nvPr/>
        </p:nvSpPr>
        <p:spPr bwMode="auto">
          <a:xfrm>
            <a:off x="10412389" y="1856312"/>
            <a:ext cx="15037"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4" name="Freeform 2743"/>
          <p:cNvSpPr>
            <a:spLocks noEditPoints="1"/>
          </p:cNvSpPr>
          <p:nvPr/>
        </p:nvSpPr>
        <p:spPr bwMode="auto">
          <a:xfrm>
            <a:off x="10432439"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5" name="Oval 2744"/>
          <p:cNvSpPr>
            <a:spLocks noChangeArrowheads="1"/>
          </p:cNvSpPr>
          <p:nvPr/>
        </p:nvSpPr>
        <p:spPr bwMode="auto">
          <a:xfrm>
            <a:off x="10451486" y="1870347"/>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6" name="Rectangle 2745"/>
          <p:cNvSpPr>
            <a:spLocks noChangeArrowheads="1"/>
          </p:cNvSpPr>
          <p:nvPr/>
        </p:nvSpPr>
        <p:spPr bwMode="auto">
          <a:xfrm>
            <a:off x="9569306" y="1894406"/>
            <a:ext cx="3007"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97" name="Freeform 2746"/>
          <p:cNvSpPr/>
          <p:nvPr/>
        </p:nvSpPr>
        <p:spPr bwMode="auto">
          <a:xfrm>
            <a:off x="9579331" y="1901424"/>
            <a:ext cx="15037"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8" name="Freeform 2747"/>
          <p:cNvSpPr/>
          <p:nvPr/>
        </p:nvSpPr>
        <p:spPr bwMode="auto">
          <a:xfrm>
            <a:off x="9608403" y="1901424"/>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9" name="Freeform 2748"/>
          <p:cNvSpPr>
            <a:spLocks noEditPoints="1"/>
          </p:cNvSpPr>
          <p:nvPr/>
        </p:nvSpPr>
        <p:spPr bwMode="auto">
          <a:xfrm>
            <a:off x="9629455" y="1894406"/>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0" name="Freeform 2749"/>
          <p:cNvSpPr/>
          <p:nvPr/>
        </p:nvSpPr>
        <p:spPr bwMode="auto">
          <a:xfrm>
            <a:off x="9637475" y="1901424"/>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1" name="Freeform 2750"/>
          <p:cNvSpPr>
            <a:spLocks noEditPoints="1"/>
          </p:cNvSpPr>
          <p:nvPr/>
        </p:nvSpPr>
        <p:spPr bwMode="auto">
          <a:xfrm>
            <a:off x="9654517"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2" name="Freeform 2751"/>
          <p:cNvSpPr/>
          <p:nvPr/>
        </p:nvSpPr>
        <p:spPr bwMode="auto">
          <a:xfrm>
            <a:off x="9671559" y="1901424"/>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3" name="Freeform 2752"/>
          <p:cNvSpPr>
            <a:spLocks noEditPoints="1"/>
          </p:cNvSpPr>
          <p:nvPr/>
        </p:nvSpPr>
        <p:spPr bwMode="auto">
          <a:xfrm>
            <a:off x="9690606" y="1901424"/>
            <a:ext cx="17042"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4" name="Freeform 2753"/>
          <p:cNvSpPr>
            <a:spLocks noEditPoints="1"/>
          </p:cNvSpPr>
          <p:nvPr/>
        </p:nvSpPr>
        <p:spPr bwMode="auto">
          <a:xfrm>
            <a:off x="9709653" y="1901424"/>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5" name="Freeform 2754"/>
          <p:cNvSpPr/>
          <p:nvPr/>
        </p:nvSpPr>
        <p:spPr bwMode="auto">
          <a:xfrm>
            <a:off x="9732710" y="1901424"/>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6" name="Freeform 2755"/>
          <p:cNvSpPr>
            <a:spLocks noEditPoints="1"/>
          </p:cNvSpPr>
          <p:nvPr/>
        </p:nvSpPr>
        <p:spPr bwMode="auto">
          <a:xfrm>
            <a:off x="9751757" y="1901424"/>
            <a:ext cx="17042"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7" name="Freeform 2756"/>
          <p:cNvSpPr/>
          <p:nvPr/>
        </p:nvSpPr>
        <p:spPr bwMode="auto">
          <a:xfrm>
            <a:off x="9770804"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8" name="Freeform 2757"/>
          <p:cNvSpPr>
            <a:spLocks noEditPoints="1"/>
          </p:cNvSpPr>
          <p:nvPr/>
        </p:nvSpPr>
        <p:spPr bwMode="auto">
          <a:xfrm>
            <a:off x="9787846" y="1901424"/>
            <a:ext cx="14035"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9" name="Rectangle 2758"/>
          <p:cNvSpPr>
            <a:spLocks noChangeArrowheads="1"/>
          </p:cNvSpPr>
          <p:nvPr/>
        </p:nvSpPr>
        <p:spPr bwMode="auto">
          <a:xfrm>
            <a:off x="9806893"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10" name="Freeform 2759"/>
          <p:cNvSpPr>
            <a:spLocks noEditPoints="1"/>
          </p:cNvSpPr>
          <p:nvPr/>
        </p:nvSpPr>
        <p:spPr bwMode="auto">
          <a:xfrm>
            <a:off x="9815915" y="1894406"/>
            <a:ext cx="4010"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1" name="Freeform 2760"/>
          <p:cNvSpPr>
            <a:spLocks noEditPoints="1"/>
          </p:cNvSpPr>
          <p:nvPr/>
        </p:nvSpPr>
        <p:spPr bwMode="auto">
          <a:xfrm>
            <a:off x="9823935" y="1901424"/>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2" name="Freeform 2761"/>
          <p:cNvSpPr/>
          <p:nvPr/>
        </p:nvSpPr>
        <p:spPr bwMode="auto">
          <a:xfrm>
            <a:off x="9845990" y="1901424"/>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3" name="Freeform 2762"/>
          <p:cNvSpPr>
            <a:spLocks noEditPoints="1"/>
          </p:cNvSpPr>
          <p:nvPr/>
        </p:nvSpPr>
        <p:spPr bwMode="auto">
          <a:xfrm>
            <a:off x="9867042" y="1901424"/>
            <a:ext cx="15037" cy="19047"/>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4" name="Freeform 2763"/>
          <p:cNvSpPr/>
          <p:nvPr/>
        </p:nvSpPr>
        <p:spPr bwMode="auto">
          <a:xfrm>
            <a:off x="9884084" y="189741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5" name="Freeform 2764"/>
          <p:cNvSpPr/>
          <p:nvPr/>
        </p:nvSpPr>
        <p:spPr bwMode="auto">
          <a:xfrm>
            <a:off x="9906138" y="1901424"/>
            <a:ext cx="17042"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6" name="Freeform 2765"/>
          <p:cNvSpPr>
            <a:spLocks noEditPoints="1"/>
          </p:cNvSpPr>
          <p:nvPr/>
        </p:nvSpPr>
        <p:spPr bwMode="auto">
          <a:xfrm>
            <a:off x="9925185" y="1901424"/>
            <a:ext cx="15037"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7" name="Rectangle 2766"/>
          <p:cNvSpPr>
            <a:spLocks noChangeArrowheads="1"/>
          </p:cNvSpPr>
          <p:nvPr/>
        </p:nvSpPr>
        <p:spPr bwMode="auto">
          <a:xfrm>
            <a:off x="9945235"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18" name="Freeform 2767"/>
          <p:cNvSpPr/>
          <p:nvPr/>
        </p:nvSpPr>
        <p:spPr bwMode="auto">
          <a:xfrm>
            <a:off x="9951250" y="1914456"/>
            <a:ext cx="7017"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9" name="Freeform 2768"/>
          <p:cNvSpPr>
            <a:spLocks noEditPoints="1"/>
          </p:cNvSpPr>
          <p:nvPr/>
        </p:nvSpPr>
        <p:spPr bwMode="auto">
          <a:xfrm>
            <a:off x="9969294" y="1892401"/>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0" name="Freeform 2769"/>
          <p:cNvSpPr>
            <a:spLocks noEditPoints="1"/>
          </p:cNvSpPr>
          <p:nvPr/>
        </p:nvSpPr>
        <p:spPr bwMode="auto">
          <a:xfrm>
            <a:off x="9989344" y="1901424"/>
            <a:ext cx="14035" cy="19047"/>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1" name="Freeform 2770"/>
          <p:cNvSpPr>
            <a:spLocks noEditPoints="1"/>
          </p:cNvSpPr>
          <p:nvPr/>
        </p:nvSpPr>
        <p:spPr bwMode="auto">
          <a:xfrm>
            <a:off x="10009393" y="1901424"/>
            <a:ext cx="18045"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2" name="Freeform 2771"/>
          <p:cNvSpPr>
            <a:spLocks noEditPoints="1"/>
          </p:cNvSpPr>
          <p:nvPr/>
        </p:nvSpPr>
        <p:spPr bwMode="auto">
          <a:xfrm>
            <a:off x="10030445" y="1894406"/>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3" name="Freeform 2772"/>
          <p:cNvSpPr>
            <a:spLocks noEditPoints="1"/>
          </p:cNvSpPr>
          <p:nvPr/>
        </p:nvSpPr>
        <p:spPr bwMode="auto">
          <a:xfrm>
            <a:off x="10039468" y="1892401"/>
            <a:ext cx="17042"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4" name="Freeform 2773"/>
          <p:cNvSpPr/>
          <p:nvPr/>
        </p:nvSpPr>
        <p:spPr bwMode="auto">
          <a:xfrm>
            <a:off x="10061522" y="1901424"/>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5" name="Freeform 2774"/>
          <p:cNvSpPr/>
          <p:nvPr/>
        </p:nvSpPr>
        <p:spPr bwMode="auto">
          <a:xfrm>
            <a:off x="10081572" y="1901424"/>
            <a:ext cx="11027" cy="19047"/>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6" name="Freeform 2775"/>
          <p:cNvSpPr>
            <a:spLocks noEditPoints="1"/>
          </p:cNvSpPr>
          <p:nvPr/>
        </p:nvSpPr>
        <p:spPr bwMode="auto">
          <a:xfrm>
            <a:off x="10105631"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7" name="Freeform 2776"/>
          <p:cNvSpPr>
            <a:spLocks noEditPoints="1"/>
          </p:cNvSpPr>
          <p:nvPr/>
        </p:nvSpPr>
        <p:spPr bwMode="auto">
          <a:xfrm>
            <a:off x="10113651"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8" name="Freeform 2777"/>
          <p:cNvSpPr/>
          <p:nvPr/>
        </p:nvSpPr>
        <p:spPr bwMode="auto">
          <a:xfrm>
            <a:off x="10133700" y="1914456"/>
            <a:ext cx="6015" cy="9022"/>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9" name="Freeform 2778"/>
          <p:cNvSpPr/>
          <p:nvPr/>
        </p:nvSpPr>
        <p:spPr bwMode="auto">
          <a:xfrm>
            <a:off x="10152748" y="1901424"/>
            <a:ext cx="25062" cy="18045"/>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0" name="Freeform 2779"/>
          <p:cNvSpPr>
            <a:spLocks noEditPoints="1"/>
          </p:cNvSpPr>
          <p:nvPr/>
        </p:nvSpPr>
        <p:spPr bwMode="auto">
          <a:xfrm>
            <a:off x="10182822" y="1901424"/>
            <a:ext cx="14035"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1" name="Freeform 2780"/>
          <p:cNvSpPr/>
          <p:nvPr/>
        </p:nvSpPr>
        <p:spPr bwMode="auto">
          <a:xfrm>
            <a:off x="10199864" y="189741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2" name="Freeform 2781"/>
          <p:cNvSpPr/>
          <p:nvPr/>
        </p:nvSpPr>
        <p:spPr bwMode="auto">
          <a:xfrm>
            <a:off x="10212896" y="189741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3" name="Freeform 2782"/>
          <p:cNvSpPr>
            <a:spLocks noEditPoints="1"/>
          </p:cNvSpPr>
          <p:nvPr/>
        </p:nvSpPr>
        <p:spPr bwMode="auto">
          <a:xfrm>
            <a:off x="10226931" y="1894406"/>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4" name="Freeform 2783"/>
          <p:cNvSpPr/>
          <p:nvPr/>
        </p:nvSpPr>
        <p:spPr bwMode="auto">
          <a:xfrm>
            <a:off x="10234951" y="1901424"/>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5" name="Freeform 2784"/>
          <p:cNvSpPr/>
          <p:nvPr/>
        </p:nvSpPr>
        <p:spPr bwMode="auto">
          <a:xfrm>
            <a:off x="10258008" y="1901424"/>
            <a:ext cx="17042"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6" name="Freeform 2785"/>
          <p:cNvSpPr>
            <a:spLocks noEditPoints="1"/>
          </p:cNvSpPr>
          <p:nvPr/>
        </p:nvSpPr>
        <p:spPr bwMode="auto">
          <a:xfrm>
            <a:off x="10277055" y="1901424"/>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7" name="Rectangle 2786"/>
          <p:cNvSpPr>
            <a:spLocks noChangeArrowheads="1"/>
          </p:cNvSpPr>
          <p:nvPr/>
        </p:nvSpPr>
        <p:spPr bwMode="auto">
          <a:xfrm>
            <a:off x="10297104"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38" name="Freeform 2787"/>
          <p:cNvSpPr/>
          <p:nvPr/>
        </p:nvSpPr>
        <p:spPr bwMode="auto">
          <a:xfrm>
            <a:off x="10304122"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9" name="Freeform 2788"/>
          <p:cNvSpPr/>
          <p:nvPr/>
        </p:nvSpPr>
        <p:spPr bwMode="auto">
          <a:xfrm>
            <a:off x="10321164" y="1901424"/>
            <a:ext cx="15037" cy="18045"/>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0" name="Freeform 2789"/>
          <p:cNvSpPr>
            <a:spLocks noEditPoints="1"/>
          </p:cNvSpPr>
          <p:nvPr/>
        </p:nvSpPr>
        <p:spPr bwMode="auto">
          <a:xfrm>
            <a:off x="10343218"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1" name="Freeform 2790"/>
          <p:cNvSpPr/>
          <p:nvPr/>
        </p:nvSpPr>
        <p:spPr bwMode="auto">
          <a:xfrm>
            <a:off x="10351238" y="1901424"/>
            <a:ext cx="12030" cy="19047"/>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2" name="Freeform 2791"/>
          <p:cNvSpPr>
            <a:spLocks noEditPoints="1"/>
          </p:cNvSpPr>
          <p:nvPr/>
        </p:nvSpPr>
        <p:spPr bwMode="auto">
          <a:xfrm>
            <a:off x="10366275"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3" name="Oval 2792"/>
          <p:cNvSpPr>
            <a:spLocks noChangeArrowheads="1"/>
          </p:cNvSpPr>
          <p:nvPr/>
        </p:nvSpPr>
        <p:spPr bwMode="auto">
          <a:xfrm>
            <a:off x="10376300" y="1915458"/>
            <a:ext cx="3007"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4" name="Freeform 2793"/>
          <p:cNvSpPr/>
          <p:nvPr/>
        </p:nvSpPr>
        <p:spPr bwMode="auto">
          <a:xfrm>
            <a:off x="10391337" y="1894406"/>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5" name="Freeform 2794"/>
          <p:cNvSpPr>
            <a:spLocks noEditPoints="1"/>
          </p:cNvSpPr>
          <p:nvPr/>
        </p:nvSpPr>
        <p:spPr bwMode="auto">
          <a:xfrm>
            <a:off x="10410384" y="1901424"/>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6" name="Freeform 2795"/>
          <p:cNvSpPr>
            <a:spLocks noEditPoints="1"/>
          </p:cNvSpPr>
          <p:nvPr/>
        </p:nvSpPr>
        <p:spPr bwMode="auto">
          <a:xfrm>
            <a:off x="10429431"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7" name="Freeform 2796"/>
          <p:cNvSpPr>
            <a:spLocks noEditPoints="1"/>
          </p:cNvSpPr>
          <p:nvPr/>
        </p:nvSpPr>
        <p:spPr bwMode="auto">
          <a:xfrm>
            <a:off x="9569306" y="1945533"/>
            <a:ext cx="17042" cy="27067"/>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8" name="Freeform 2797"/>
          <p:cNvSpPr/>
          <p:nvPr/>
        </p:nvSpPr>
        <p:spPr bwMode="auto">
          <a:xfrm>
            <a:off x="9591361" y="1945533"/>
            <a:ext cx="10025"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9" name="Freeform 2798"/>
          <p:cNvSpPr>
            <a:spLocks noEditPoints="1"/>
          </p:cNvSpPr>
          <p:nvPr/>
        </p:nvSpPr>
        <p:spPr bwMode="auto">
          <a:xfrm>
            <a:off x="9604393" y="1945533"/>
            <a:ext cx="15037" cy="21052"/>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0" name="Freeform 2799"/>
          <p:cNvSpPr/>
          <p:nvPr/>
        </p:nvSpPr>
        <p:spPr bwMode="auto">
          <a:xfrm>
            <a:off x="9623440" y="1941523"/>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1" name="Freeform 2800"/>
          <p:cNvSpPr>
            <a:spLocks noEditPoints="1"/>
          </p:cNvSpPr>
          <p:nvPr/>
        </p:nvSpPr>
        <p:spPr bwMode="auto">
          <a:xfrm>
            <a:off x="9637475" y="1939518"/>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2" name="Freeform 2801"/>
          <p:cNvSpPr/>
          <p:nvPr/>
        </p:nvSpPr>
        <p:spPr bwMode="auto">
          <a:xfrm>
            <a:off x="9646497" y="194753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3" name="Freeform 2802"/>
          <p:cNvSpPr/>
          <p:nvPr/>
        </p:nvSpPr>
        <p:spPr bwMode="auto">
          <a:xfrm>
            <a:off x="9668551" y="1945533"/>
            <a:ext cx="25062" cy="19047"/>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4" name="Freeform 2803"/>
          <p:cNvSpPr/>
          <p:nvPr/>
        </p:nvSpPr>
        <p:spPr bwMode="auto">
          <a:xfrm>
            <a:off x="9698626" y="1959567"/>
            <a:ext cx="6015"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5" name="Rectangle 2804"/>
          <p:cNvSpPr>
            <a:spLocks noChangeArrowheads="1"/>
          </p:cNvSpPr>
          <p:nvPr/>
        </p:nvSpPr>
        <p:spPr bwMode="auto">
          <a:xfrm>
            <a:off x="9717673"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56" name="Freeform 2805"/>
          <p:cNvSpPr>
            <a:spLocks noEditPoints="1"/>
          </p:cNvSpPr>
          <p:nvPr/>
        </p:nvSpPr>
        <p:spPr bwMode="auto">
          <a:xfrm>
            <a:off x="9726695"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7" name="Freeform 2806"/>
          <p:cNvSpPr>
            <a:spLocks noEditPoints="1"/>
          </p:cNvSpPr>
          <p:nvPr/>
        </p:nvSpPr>
        <p:spPr bwMode="auto">
          <a:xfrm>
            <a:off x="9735717" y="1945533"/>
            <a:ext cx="16040" cy="27067"/>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8" name="Freeform 2807"/>
          <p:cNvSpPr/>
          <p:nvPr/>
        </p:nvSpPr>
        <p:spPr bwMode="auto">
          <a:xfrm>
            <a:off x="9757772" y="194753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9" name="Rectangle 2808"/>
          <p:cNvSpPr>
            <a:spLocks noChangeArrowheads="1"/>
          </p:cNvSpPr>
          <p:nvPr/>
        </p:nvSpPr>
        <p:spPr bwMode="auto">
          <a:xfrm>
            <a:off x="9779826"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60" name="Freeform 2809"/>
          <p:cNvSpPr>
            <a:spLocks noEditPoints="1"/>
          </p:cNvSpPr>
          <p:nvPr/>
        </p:nvSpPr>
        <p:spPr bwMode="auto">
          <a:xfrm>
            <a:off x="9787846" y="1945533"/>
            <a:ext cx="14035"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1" name="Freeform 2810"/>
          <p:cNvSpPr/>
          <p:nvPr/>
        </p:nvSpPr>
        <p:spPr bwMode="auto">
          <a:xfrm>
            <a:off x="9815915" y="1945533"/>
            <a:ext cx="11027" cy="21052"/>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2" name="Freeform 2811"/>
          <p:cNvSpPr>
            <a:spLocks noEditPoints="1"/>
          </p:cNvSpPr>
          <p:nvPr/>
        </p:nvSpPr>
        <p:spPr bwMode="auto">
          <a:xfrm>
            <a:off x="9831955" y="1945533"/>
            <a:ext cx="17042"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3" name="Rectangle 2812"/>
          <p:cNvSpPr>
            <a:spLocks noChangeArrowheads="1"/>
          </p:cNvSpPr>
          <p:nvPr/>
        </p:nvSpPr>
        <p:spPr bwMode="auto">
          <a:xfrm>
            <a:off x="9854009"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64" name="Rectangle 2813"/>
          <p:cNvSpPr>
            <a:spLocks noChangeArrowheads="1"/>
          </p:cNvSpPr>
          <p:nvPr/>
        </p:nvSpPr>
        <p:spPr bwMode="auto">
          <a:xfrm>
            <a:off x="9863032" y="193751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65" name="Freeform 2814"/>
          <p:cNvSpPr>
            <a:spLocks noEditPoints="1"/>
          </p:cNvSpPr>
          <p:nvPr/>
        </p:nvSpPr>
        <p:spPr bwMode="auto">
          <a:xfrm>
            <a:off x="9873057"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6" name="Freeform 2815"/>
          <p:cNvSpPr/>
          <p:nvPr/>
        </p:nvSpPr>
        <p:spPr bwMode="auto">
          <a:xfrm>
            <a:off x="9881076" y="1945533"/>
            <a:ext cx="15037" cy="21052"/>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7" name="Freeform 2816"/>
          <p:cNvSpPr>
            <a:spLocks noEditPoints="1"/>
          </p:cNvSpPr>
          <p:nvPr/>
        </p:nvSpPr>
        <p:spPr bwMode="auto">
          <a:xfrm>
            <a:off x="9900123" y="1939518"/>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8" name="Freeform 2817"/>
          <p:cNvSpPr/>
          <p:nvPr/>
        </p:nvSpPr>
        <p:spPr bwMode="auto">
          <a:xfrm>
            <a:off x="9907141"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9" name="Freeform 2818"/>
          <p:cNvSpPr/>
          <p:nvPr/>
        </p:nvSpPr>
        <p:spPr bwMode="auto">
          <a:xfrm>
            <a:off x="9923180" y="194753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0" name="Freeform 2819"/>
          <p:cNvSpPr>
            <a:spLocks noEditPoints="1"/>
          </p:cNvSpPr>
          <p:nvPr/>
        </p:nvSpPr>
        <p:spPr bwMode="auto">
          <a:xfrm>
            <a:off x="9943230" y="1937513"/>
            <a:ext cx="18045" cy="29072"/>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1" name="Freeform 2820"/>
          <p:cNvSpPr>
            <a:spLocks noEditPoints="1"/>
          </p:cNvSpPr>
          <p:nvPr/>
        </p:nvSpPr>
        <p:spPr bwMode="auto">
          <a:xfrm>
            <a:off x="9965284" y="1939518"/>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2" name="Freeform 2821"/>
          <p:cNvSpPr/>
          <p:nvPr/>
        </p:nvSpPr>
        <p:spPr bwMode="auto">
          <a:xfrm>
            <a:off x="9976312" y="1945533"/>
            <a:ext cx="14035" cy="19047"/>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3" name="Rectangle 2822"/>
          <p:cNvSpPr>
            <a:spLocks noChangeArrowheads="1"/>
          </p:cNvSpPr>
          <p:nvPr/>
        </p:nvSpPr>
        <p:spPr bwMode="auto">
          <a:xfrm>
            <a:off x="10006386"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74" name="Freeform 2823"/>
          <p:cNvSpPr>
            <a:spLocks noEditPoints="1"/>
          </p:cNvSpPr>
          <p:nvPr/>
        </p:nvSpPr>
        <p:spPr bwMode="auto">
          <a:xfrm>
            <a:off x="10014406" y="1945533"/>
            <a:ext cx="14035"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5" name="Freeform 2824"/>
          <p:cNvSpPr>
            <a:spLocks noEditPoints="1"/>
          </p:cNvSpPr>
          <p:nvPr/>
        </p:nvSpPr>
        <p:spPr bwMode="auto">
          <a:xfrm>
            <a:off x="10033453" y="1945533"/>
            <a:ext cx="17042" cy="21052"/>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6" name="Freeform 2825"/>
          <p:cNvSpPr/>
          <p:nvPr/>
        </p:nvSpPr>
        <p:spPr bwMode="auto">
          <a:xfrm>
            <a:off x="10055507" y="1945533"/>
            <a:ext cx="9022" cy="19047"/>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7" name="Freeform 2826"/>
          <p:cNvSpPr>
            <a:spLocks noEditPoints="1"/>
          </p:cNvSpPr>
          <p:nvPr/>
        </p:nvSpPr>
        <p:spPr bwMode="auto">
          <a:xfrm>
            <a:off x="10067537" y="1945533"/>
            <a:ext cx="16040"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8" name="Freeform 2827"/>
          <p:cNvSpPr>
            <a:spLocks noEditPoints="1"/>
          </p:cNvSpPr>
          <p:nvPr/>
        </p:nvSpPr>
        <p:spPr bwMode="auto">
          <a:xfrm>
            <a:off x="10086584" y="1945533"/>
            <a:ext cx="16040" cy="21052"/>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9" name="Freeform 2828"/>
          <p:cNvSpPr/>
          <p:nvPr/>
        </p:nvSpPr>
        <p:spPr bwMode="auto">
          <a:xfrm>
            <a:off x="10105631"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0" name="Freeform 2829"/>
          <p:cNvSpPr/>
          <p:nvPr/>
        </p:nvSpPr>
        <p:spPr bwMode="auto">
          <a:xfrm>
            <a:off x="10127686" y="194753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1" name="Freeform 2830"/>
          <p:cNvSpPr>
            <a:spLocks noEditPoints="1"/>
          </p:cNvSpPr>
          <p:nvPr/>
        </p:nvSpPr>
        <p:spPr bwMode="auto">
          <a:xfrm>
            <a:off x="10147735"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2" name="Freeform 2832"/>
          <p:cNvSpPr/>
          <p:nvPr/>
        </p:nvSpPr>
        <p:spPr bwMode="auto">
          <a:xfrm>
            <a:off x="10155754" y="194753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3" name="Freeform 2833"/>
          <p:cNvSpPr>
            <a:spLocks noEditPoints="1"/>
          </p:cNvSpPr>
          <p:nvPr/>
        </p:nvSpPr>
        <p:spPr bwMode="auto">
          <a:xfrm>
            <a:off x="10174801" y="1945533"/>
            <a:ext cx="17042" cy="21052"/>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4" name="Freeform 2834"/>
          <p:cNvSpPr/>
          <p:nvPr/>
        </p:nvSpPr>
        <p:spPr bwMode="auto">
          <a:xfrm>
            <a:off x="10196856" y="1945533"/>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5" name="Freeform 2835"/>
          <p:cNvSpPr/>
          <p:nvPr/>
        </p:nvSpPr>
        <p:spPr bwMode="auto">
          <a:xfrm>
            <a:off x="10208886" y="1945533"/>
            <a:ext cx="10025"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6" name="Freeform 2836"/>
          <p:cNvSpPr>
            <a:spLocks noEditPoints="1"/>
          </p:cNvSpPr>
          <p:nvPr/>
        </p:nvSpPr>
        <p:spPr bwMode="auto">
          <a:xfrm>
            <a:off x="10219913" y="1945533"/>
            <a:ext cx="16040" cy="21052"/>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7" name="Freeform 2837"/>
          <p:cNvSpPr/>
          <p:nvPr/>
        </p:nvSpPr>
        <p:spPr bwMode="auto">
          <a:xfrm>
            <a:off x="10238960" y="1959567"/>
            <a:ext cx="7017" cy="10025"/>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8" name="Freeform 2838"/>
          <p:cNvSpPr/>
          <p:nvPr/>
        </p:nvSpPr>
        <p:spPr bwMode="auto">
          <a:xfrm>
            <a:off x="10256002"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9" name="Freeform 2839"/>
          <p:cNvSpPr>
            <a:spLocks noEditPoints="1"/>
          </p:cNvSpPr>
          <p:nvPr/>
        </p:nvSpPr>
        <p:spPr bwMode="auto">
          <a:xfrm>
            <a:off x="10271039" y="1945533"/>
            <a:ext cx="17042"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0" name="Freeform 2840"/>
          <p:cNvSpPr/>
          <p:nvPr/>
        </p:nvSpPr>
        <p:spPr bwMode="auto">
          <a:xfrm>
            <a:off x="10293094" y="1945533"/>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1" name="Freeform 2841"/>
          <p:cNvSpPr/>
          <p:nvPr/>
        </p:nvSpPr>
        <p:spPr bwMode="auto">
          <a:xfrm>
            <a:off x="10304121"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2" name="Freeform 2842"/>
          <p:cNvSpPr>
            <a:spLocks noEditPoints="1"/>
          </p:cNvSpPr>
          <p:nvPr/>
        </p:nvSpPr>
        <p:spPr bwMode="auto">
          <a:xfrm>
            <a:off x="10318156" y="1945533"/>
            <a:ext cx="18045"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3" name="Freeform 2843"/>
          <p:cNvSpPr/>
          <p:nvPr/>
        </p:nvSpPr>
        <p:spPr bwMode="auto">
          <a:xfrm>
            <a:off x="10341213" y="1945533"/>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4" name="Rectangle 2844"/>
          <p:cNvSpPr>
            <a:spLocks noChangeArrowheads="1"/>
          </p:cNvSpPr>
          <p:nvPr/>
        </p:nvSpPr>
        <p:spPr bwMode="auto">
          <a:xfrm>
            <a:off x="10362265" y="193751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95" name="Freeform 2845"/>
          <p:cNvSpPr>
            <a:spLocks noEditPoints="1"/>
          </p:cNvSpPr>
          <p:nvPr/>
        </p:nvSpPr>
        <p:spPr bwMode="auto">
          <a:xfrm>
            <a:off x="10371287" y="1939518"/>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6" name="Freeform 2846"/>
          <p:cNvSpPr>
            <a:spLocks noEditPoints="1"/>
          </p:cNvSpPr>
          <p:nvPr/>
        </p:nvSpPr>
        <p:spPr bwMode="auto">
          <a:xfrm>
            <a:off x="10380309" y="1937513"/>
            <a:ext cx="19047" cy="29072"/>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7" name="Freeform 2847"/>
          <p:cNvSpPr>
            <a:spLocks noEditPoints="1"/>
          </p:cNvSpPr>
          <p:nvPr/>
        </p:nvSpPr>
        <p:spPr bwMode="auto">
          <a:xfrm>
            <a:off x="10402364" y="1945533"/>
            <a:ext cx="16040"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8" name="Freeform 2848"/>
          <p:cNvSpPr/>
          <p:nvPr/>
        </p:nvSpPr>
        <p:spPr bwMode="auto">
          <a:xfrm>
            <a:off x="10423416" y="1945533"/>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9" name="Freeform 2849"/>
          <p:cNvSpPr>
            <a:spLocks noEditPoints="1"/>
          </p:cNvSpPr>
          <p:nvPr/>
        </p:nvSpPr>
        <p:spPr bwMode="auto">
          <a:xfrm>
            <a:off x="10434443" y="1945533"/>
            <a:ext cx="19047"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0" name="Freeform 2850"/>
          <p:cNvSpPr/>
          <p:nvPr/>
        </p:nvSpPr>
        <p:spPr bwMode="auto">
          <a:xfrm>
            <a:off x="9568303" y="199164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1" name="Freeform 2851"/>
          <p:cNvSpPr>
            <a:spLocks noEditPoints="1"/>
          </p:cNvSpPr>
          <p:nvPr/>
        </p:nvSpPr>
        <p:spPr bwMode="auto">
          <a:xfrm>
            <a:off x="9585345" y="1991647"/>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2" name="Freeform 2852"/>
          <p:cNvSpPr>
            <a:spLocks noEditPoints="1"/>
          </p:cNvSpPr>
          <p:nvPr/>
        </p:nvSpPr>
        <p:spPr bwMode="auto">
          <a:xfrm>
            <a:off x="9607400" y="1983627"/>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3" name="Freeform 2853"/>
          <p:cNvSpPr>
            <a:spLocks noEditPoints="1"/>
          </p:cNvSpPr>
          <p:nvPr/>
        </p:nvSpPr>
        <p:spPr bwMode="auto">
          <a:xfrm>
            <a:off x="9629454" y="1991647"/>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4" name="Rectangle 2854"/>
          <p:cNvSpPr>
            <a:spLocks noChangeArrowheads="1"/>
          </p:cNvSpPr>
          <p:nvPr/>
        </p:nvSpPr>
        <p:spPr bwMode="auto">
          <a:xfrm>
            <a:off x="9649504"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05" name="Freeform 2855"/>
          <p:cNvSpPr>
            <a:spLocks noEditPoints="1"/>
          </p:cNvSpPr>
          <p:nvPr/>
        </p:nvSpPr>
        <p:spPr bwMode="auto">
          <a:xfrm>
            <a:off x="9657523" y="1991647"/>
            <a:ext cx="17042"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6" name="Freeform 2856"/>
          <p:cNvSpPr/>
          <p:nvPr/>
        </p:nvSpPr>
        <p:spPr bwMode="auto">
          <a:xfrm>
            <a:off x="9677573" y="1991647"/>
            <a:ext cx="13032"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7" name="Rectangle 2857"/>
          <p:cNvSpPr>
            <a:spLocks noChangeArrowheads="1"/>
          </p:cNvSpPr>
          <p:nvPr/>
        </p:nvSpPr>
        <p:spPr bwMode="auto">
          <a:xfrm>
            <a:off x="9704640"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08" name="Freeform 2858"/>
          <p:cNvSpPr>
            <a:spLocks noEditPoints="1"/>
          </p:cNvSpPr>
          <p:nvPr/>
        </p:nvSpPr>
        <p:spPr bwMode="auto">
          <a:xfrm>
            <a:off x="9713662" y="1991647"/>
            <a:ext cx="16040"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9" name="Freeform 2859"/>
          <p:cNvSpPr>
            <a:spLocks noEditPoints="1"/>
          </p:cNvSpPr>
          <p:nvPr/>
        </p:nvSpPr>
        <p:spPr bwMode="auto">
          <a:xfrm>
            <a:off x="9732709" y="199164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0" name="Freeform 2860"/>
          <p:cNvSpPr/>
          <p:nvPr/>
        </p:nvSpPr>
        <p:spPr bwMode="auto">
          <a:xfrm>
            <a:off x="9753761" y="2005681"/>
            <a:ext cx="6015" cy="9022"/>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1" name="Freeform 2861"/>
          <p:cNvSpPr>
            <a:spLocks noEditPoints="1"/>
          </p:cNvSpPr>
          <p:nvPr/>
        </p:nvSpPr>
        <p:spPr bwMode="auto">
          <a:xfrm>
            <a:off x="9771806"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2" name="Freeform 2862"/>
          <p:cNvSpPr>
            <a:spLocks noEditPoints="1"/>
          </p:cNvSpPr>
          <p:nvPr/>
        </p:nvSpPr>
        <p:spPr bwMode="auto">
          <a:xfrm>
            <a:off x="9792858" y="1991647"/>
            <a:ext cx="17042" cy="26064"/>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3" name="Freeform 2863"/>
          <p:cNvSpPr>
            <a:spLocks noEditPoints="1"/>
          </p:cNvSpPr>
          <p:nvPr/>
        </p:nvSpPr>
        <p:spPr bwMode="auto">
          <a:xfrm>
            <a:off x="9814912"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4" name="Freeform 2864"/>
          <p:cNvSpPr/>
          <p:nvPr/>
        </p:nvSpPr>
        <p:spPr bwMode="auto">
          <a:xfrm>
            <a:off x="9833959"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5" name="Freeform 2865"/>
          <p:cNvSpPr>
            <a:spLocks noEditPoints="1"/>
          </p:cNvSpPr>
          <p:nvPr/>
        </p:nvSpPr>
        <p:spPr bwMode="auto">
          <a:xfrm>
            <a:off x="9859021" y="198362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6" name="Rectangle 2866"/>
          <p:cNvSpPr>
            <a:spLocks noChangeArrowheads="1"/>
          </p:cNvSpPr>
          <p:nvPr/>
        </p:nvSpPr>
        <p:spPr bwMode="auto">
          <a:xfrm>
            <a:off x="9881076" y="1983627"/>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17" name="Freeform 2867"/>
          <p:cNvSpPr>
            <a:spLocks noEditPoints="1"/>
          </p:cNvSpPr>
          <p:nvPr/>
        </p:nvSpPr>
        <p:spPr bwMode="auto">
          <a:xfrm>
            <a:off x="9890098"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8" name="Freeform 2868"/>
          <p:cNvSpPr/>
          <p:nvPr/>
        </p:nvSpPr>
        <p:spPr bwMode="auto">
          <a:xfrm>
            <a:off x="9910148"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9" name="Freeform 2869"/>
          <p:cNvSpPr>
            <a:spLocks noEditPoints="1"/>
          </p:cNvSpPr>
          <p:nvPr/>
        </p:nvSpPr>
        <p:spPr bwMode="auto">
          <a:xfrm>
            <a:off x="9931200" y="198362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0" name="Freeform 2870"/>
          <p:cNvSpPr>
            <a:spLocks noEditPoints="1"/>
          </p:cNvSpPr>
          <p:nvPr/>
        </p:nvSpPr>
        <p:spPr bwMode="auto">
          <a:xfrm>
            <a:off x="9954257" y="1984629"/>
            <a:ext cx="5012"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1" name="Freeform 2871"/>
          <p:cNvSpPr/>
          <p:nvPr/>
        </p:nvSpPr>
        <p:spPr bwMode="auto">
          <a:xfrm>
            <a:off x="9962276"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2" name="Freeform 2872"/>
          <p:cNvSpPr/>
          <p:nvPr/>
        </p:nvSpPr>
        <p:spPr bwMode="auto">
          <a:xfrm>
            <a:off x="9987338"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3" name="Freeform 2873"/>
          <p:cNvSpPr/>
          <p:nvPr/>
        </p:nvSpPr>
        <p:spPr bwMode="auto">
          <a:xfrm>
            <a:off x="10009393" y="199164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4" name="Freeform 2874"/>
          <p:cNvSpPr/>
          <p:nvPr/>
        </p:nvSpPr>
        <p:spPr bwMode="auto">
          <a:xfrm>
            <a:off x="10031447"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5" name="Freeform 2875"/>
          <p:cNvSpPr/>
          <p:nvPr/>
        </p:nvSpPr>
        <p:spPr bwMode="auto">
          <a:xfrm>
            <a:off x="10052499" y="1991647"/>
            <a:ext cx="15037"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6" name="Freeform 2876"/>
          <p:cNvSpPr/>
          <p:nvPr/>
        </p:nvSpPr>
        <p:spPr bwMode="auto">
          <a:xfrm>
            <a:off x="10078564"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7" name="Freeform 2877"/>
          <p:cNvSpPr>
            <a:spLocks noEditPoints="1"/>
          </p:cNvSpPr>
          <p:nvPr/>
        </p:nvSpPr>
        <p:spPr bwMode="auto">
          <a:xfrm>
            <a:off x="10092598" y="199164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8" name="Freeform 2878"/>
          <p:cNvSpPr/>
          <p:nvPr/>
        </p:nvSpPr>
        <p:spPr bwMode="auto">
          <a:xfrm>
            <a:off x="10116658" y="1991647"/>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9" name="Freeform 2879"/>
          <p:cNvSpPr/>
          <p:nvPr/>
        </p:nvSpPr>
        <p:spPr bwMode="auto">
          <a:xfrm>
            <a:off x="10128688"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0" name="Freeform 2880"/>
          <p:cNvSpPr>
            <a:spLocks noEditPoints="1"/>
          </p:cNvSpPr>
          <p:nvPr/>
        </p:nvSpPr>
        <p:spPr bwMode="auto">
          <a:xfrm>
            <a:off x="10143725" y="199164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1" name="Freeform 2881"/>
          <p:cNvSpPr/>
          <p:nvPr/>
        </p:nvSpPr>
        <p:spPr bwMode="auto">
          <a:xfrm>
            <a:off x="10165779" y="199164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2" name="Freeform 2882"/>
          <p:cNvSpPr>
            <a:spLocks noEditPoints="1"/>
          </p:cNvSpPr>
          <p:nvPr/>
        </p:nvSpPr>
        <p:spPr bwMode="auto">
          <a:xfrm>
            <a:off x="10186831"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3" name="Freeform 2883"/>
          <p:cNvSpPr/>
          <p:nvPr/>
        </p:nvSpPr>
        <p:spPr bwMode="auto">
          <a:xfrm>
            <a:off x="10208886" y="1991647"/>
            <a:ext cx="15037"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4" name="Freeform 2884"/>
          <p:cNvSpPr/>
          <p:nvPr/>
        </p:nvSpPr>
        <p:spPr bwMode="auto">
          <a:xfrm>
            <a:off x="10238960"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5" name="Freeform 2885"/>
          <p:cNvSpPr>
            <a:spLocks noEditPoints="1"/>
          </p:cNvSpPr>
          <p:nvPr/>
        </p:nvSpPr>
        <p:spPr bwMode="auto">
          <a:xfrm>
            <a:off x="10261014" y="1984629"/>
            <a:ext cx="5012"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6" name="Freeform 2886"/>
          <p:cNvSpPr>
            <a:spLocks noEditPoints="1"/>
          </p:cNvSpPr>
          <p:nvPr/>
        </p:nvSpPr>
        <p:spPr bwMode="auto">
          <a:xfrm>
            <a:off x="10272042" y="198362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7" name="Freeform 2887"/>
          <p:cNvSpPr/>
          <p:nvPr/>
        </p:nvSpPr>
        <p:spPr bwMode="auto">
          <a:xfrm>
            <a:off x="10294096" y="198362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8" name="Oval 2888"/>
          <p:cNvSpPr>
            <a:spLocks noChangeArrowheads="1"/>
          </p:cNvSpPr>
          <p:nvPr/>
        </p:nvSpPr>
        <p:spPr bwMode="auto">
          <a:xfrm>
            <a:off x="10316151" y="2005681"/>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9" name="Freeform 2889"/>
          <p:cNvSpPr/>
          <p:nvPr/>
        </p:nvSpPr>
        <p:spPr bwMode="auto">
          <a:xfrm>
            <a:off x="10335198" y="1984629"/>
            <a:ext cx="19047" cy="26064"/>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0" name="Freeform 2890"/>
          <p:cNvSpPr/>
          <p:nvPr/>
        </p:nvSpPr>
        <p:spPr bwMode="auto">
          <a:xfrm>
            <a:off x="10360260" y="199164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1" name="Rectangle 2891"/>
          <p:cNvSpPr>
            <a:spLocks noChangeArrowheads="1"/>
          </p:cNvSpPr>
          <p:nvPr/>
        </p:nvSpPr>
        <p:spPr bwMode="auto">
          <a:xfrm>
            <a:off x="10382314"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2" name="Rectangle 2892"/>
          <p:cNvSpPr>
            <a:spLocks noChangeArrowheads="1"/>
          </p:cNvSpPr>
          <p:nvPr/>
        </p:nvSpPr>
        <p:spPr bwMode="auto">
          <a:xfrm>
            <a:off x="10393341"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3" name="Freeform 2893"/>
          <p:cNvSpPr>
            <a:spLocks noEditPoints="1"/>
          </p:cNvSpPr>
          <p:nvPr/>
        </p:nvSpPr>
        <p:spPr bwMode="auto">
          <a:xfrm>
            <a:off x="10401361"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4" name="Freeform 2894"/>
          <p:cNvSpPr/>
          <p:nvPr/>
        </p:nvSpPr>
        <p:spPr bwMode="auto">
          <a:xfrm>
            <a:off x="10421411" y="199164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5" name="Freeform 2895"/>
          <p:cNvSpPr/>
          <p:nvPr/>
        </p:nvSpPr>
        <p:spPr bwMode="auto">
          <a:xfrm>
            <a:off x="9569306" y="203675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6" name="Freeform 2896"/>
          <p:cNvSpPr>
            <a:spLocks noEditPoints="1"/>
          </p:cNvSpPr>
          <p:nvPr/>
        </p:nvSpPr>
        <p:spPr bwMode="auto">
          <a:xfrm>
            <a:off x="9599380" y="203675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7" name="Rectangle 2897"/>
          <p:cNvSpPr>
            <a:spLocks noChangeArrowheads="1"/>
          </p:cNvSpPr>
          <p:nvPr/>
        </p:nvSpPr>
        <p:spPr bwMode="auto">
          <a:xfrm>
            <a:off x="9621434" y="2028738"/>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8" name="Rectangle 2898"/>
          <p:cNvSpPr>
            <a:spLocks noChangeArrowheads="1"/>
          </p:cNvSpPr>
          <p:nvPr/>
        </p:nvSpPr>
        <p:spPr bwMode="auto">
          <a:xfrm>
            <a:off x="9630457" y="2028738"/>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9" name="Freeform 2899"/>
          <p:cNvSpPr>
            <a:spLocks noEditPoints="1"/>
          </p:cNvSpPr>
          <p:nvPr/>
        </p:nvSpPr>
        <p:spPr bwMode="auto">
          <a:xfrm>
            <a:off x="9640481"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0" name="Freeform 2900"/>
          <p:cNvSpPr/>
          <p:nvPr/>
        </p:nvSpPr>
        <p:spPr bwMode="auto">
          <a:xfrm>
            <a:off x="964850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1" name="Oval 2901"/>
          <p:cNvSpPr>
            <a:spLocks noChangeArrowheads="1"/>
          </p:cNvSpPr>
          <p:nvPr/>
        </p:nvSpPr>
        <p:spPr bwMode="auto">
          <a:xfrm>
            <a:off x="9662536" y="2050793"/>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2" name="Freeform 2902"/>
          <p:cNvSpPr/>
          <p:nvPr/>
        </p:nvSpPr>
        <p:spPr bwMode="auto">
          <a:xfrm>
            <a:off x="9679578" y="2030743"/>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3" name="Freeform 2903"/>
          <p:cNvSpPr/>
          <p:nvPr/>
        </p:nvSpPr>
        <p:spPr bwMode="auto">
          <a:xfrm>
            <a:off x="9701632"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4" name="Freeform 2904"/>
          <p:cNvSpPr>
            <a:spLocks noEditPoints="1"/>
          </p:cNvSpPr>
          <p:nvPr/>
        </p:nvSpPr>
        <p:spPr bwMode="auto">
          <a:xfrm>
            <a:off x="9720680" y="2030743"/>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5" name="Freeform 2905"/>
          <p:cNvSpPr/>
          <p:nvPr/>
        </p:nvSpPr>
        <p:spPr bwMode="auto">
          <a:xfrm>
            <a:off x="9732709" y="203675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6" name="Freeform 2906"/>
          <p:cNvSpPr/>
          <p:nvPr/>
        </p:nvSpPr>
        <p:spPr bwMode="auto">
          <a:xfrm>
            <a:off x="975376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7" name="Freeform 2907"/>
          <p:cNvSpPr/>
          <p:nvPr/>
        </p:nvSpPr>
        <p:spPr bwMode="auto">
          <a:xfrm>
            <a:off x="9767796" y="2032748"/>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8" name="Freeform 2908"/>
          <p:cNvSpPr>
            <a:spLocks noEditPoints="1"/>
          </p:cNvSpPr>
          <p:nvPr/>
        </p:nvSpPr>
        <p:spPr bwMode="auto">
          <a:xfrm>
            <a:off x="9779826" y="2036758"/>
            <a:ext cx="18045"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9" name="Oval 2909"/>
          <p:cNvSpPr>
            <a:spLocks noChangeArrowheads="1"/>
          </p:cNvSpPr>
          <p:nvPr/>
        </p:nvSpPr>
        <p:spPr bwMode="auto">
          <a:xfrm>
            <a:off x="9800878" y="2050793"/>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0" name="Freeform 2910"/>
          <p:cNvSpPr/>
          <p:nvPr/>
        </p:nvSpPr>
        <p:spPr bwMode="auto">
          <a:xfrm>
            <a:off x="9815915" y="2028738"/>
            <a:ext cx="15037" cy="27067"/>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1" name="Freeform 2911"/>
          <p:cNvSpPr/>
          <p:nvPr/>
        </p:nvSpPr>
        <p:spPr bwMode="auto">
          <a:xfrm>
            <a:off x="9834962" y="203675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2" name="Freeform 2912"/>
          <p:cNvSpPr/>
          <p:nvPr/>
        </p:nvSpPr>
        <p:spPr bwMode="auto">
          <a:xfrm>
            <a:off x="9856014"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3" name="Freeform 2913"/>
          <p:cNvSpPr>
            <a:spLocks noEditPoints="1"/>
          </p:cNvSpPr>
          <p:nvPr/>
        </p:nvSpPr>
        <p:spPr bwMode="auto">
          <a:xfrm>
            <a:off x="9871051" y="2036758"/>
            <a:ext cx="18045"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4" name="Freeform 2914"/>
          <p:cNvSpPr>
            <a:spLocks noEditPoints="1"/>
          </p:cNvSpPr>
          <p:nvPr/>
        </p:nvSpPr>
        <p:spPr bwMode="auto">
          <a:xfrm>
            <a:off x="9892103" y="2036758"/>
            <a:ext cx="15037"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5" name="Freeform 2915"/>
          <p:cNvSpPr/>
          <p:nvPr/>
        </p:nvSpPr>
        <p:spPr bwMode="auto">
          <a:xfrm>
            <a:off x="9912153" y="2036758"/>
            <a:ext cx="14035" cy="19047"/>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6" name="Freeform 2916"/>
          <p:cNvSpPr>
            <a:spLocks noEditPoints="1"/>
          </p:cNvSpPr>
          <p:nvPr/>
        </p:nvSpPr>
        <p:spPr bwMode="auto">
          <a:xfrm>
            <a:off x="9931200" y="2028738"/>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7" name="Freeform 2917"/>
          <p:cNvSpPr>
            <a:spLocks noEditPoints="1"/>
          </p:cNvSpPr>
          <p:nvPr/>
        </p:nvSpPr>
        <p:spPr bwMode="auto">
          <a:xfrm>
            <a:off x="9953254" y="203074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8" name="Freeform 2918"/>
          <p:cNvSpPr/>
          <p:nvPr/>
        </p:nvSpPr>
        <p:spPr bwMode="auto">
          <a:xfrm>
            <a:off x="9961274" y="203675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9" name="Freeform 2919"/>
          <p:cNvSpPr/>
          <p:nvPr/>
        </p:nvSpPr>
        <p:spPr bwMode="auto">
          <a:xfrm>
            <a:off x="997631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0" name="Freeform 2920"/>
          <p:cNvSpPr>
            <a:spLocks noEditPoints="1"/>
          </p:cNvSpPr>
          <p:nvPr/>
        </p:nvSpPr>
        <p:spPr bwMode="auto">
          <a:xfrm>
            <a:off x="9990346" y="203675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1" name="Freeform 2921"/>
          <p:cNvSpPr>
            <a:spLocks noEditPoints="1"/>
          </p:cNvSpPr>
          <p:nvPr/>
        </p:nvSpPr>
        <p:spPr bwMode="auto">
          <a:xfrm>
            <a:off x="10019418" y="203675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2" name="Freeform 2922"/>
          <p:cNvSpPr>
            <a:spLocks noEditPoints="1"/>
          </p:cNvSpPr>
          <p:nvPr/>
        </p:nvSpPr>
        <p:spPr bwMode="auto">
          <a:xfrm>
            <a:off x="10039467" y="2036758"/>
            <a:ext cx="17042"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3" name="Freeform 2923"/>
          <p:cNvSpPr/>
          <p:nvPr/>
        </p:nvSpPr>
        <p:spPr bwMode="auto">
          <a:xfrm>
            <a:off x="10059517"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4" name="Freeform 2924"/>
          <p:cNvSpPr>
            <a:spLocks noEditPoints="1"/>
          </p:cNvSpPr>
          <p:nvPr/>
        </p:nvSpPr>
        <p:spPr bwMode="auto">
          <a:xfrm>
            <a:off x="10072549" y="203675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5" name="Freeform 2925"/>
          <p:cNvSpPr/>
          <p:nvPr/>
        </p:nvSpPr>
        <p:spPr bwMode="auto">
          <a:xfrm>
            <a:off x="10092598" y="203675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6" name="Freeform 2926"/>
          <p:cNvSpPr/>
          <p:nvPr/>
        </p:nvSpPr>
        <p:spPr bwMode="auto">
          <a:xfrm>
            <a:off x="10111645"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7" name="Freeform 2927"/>
          <p:cNvSpPr>
            <a:spLocks noEditPoints="1"/>
          </p:cNvSpPr>
          <p:nvPr/>
        </p:nvSpPr>
        <p:spPr bwMode="auto">
          <a:xfrm>
            <a:off x="10125680"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8" name="Oval 2928"/>
          <p:cNvSpPr>
            <a:spLocks noChangeArrowheads="1"/>
          </p:cNvSpPr>
          <p:nvPr/>
        </p:nvSpPr>
        <p:spPr bwMode="auto">
          <a:xfrm>
            <a:off x="10133700"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9" name="Freeform 2929"/>
          <p:cNvSpPr>
            <a:spLocks noEditPoints="1"/>
          </p:cNvSpPr>
          <p:nvPr/>
        </p:nvSpPr>
        <p:spPr bwMode="auto">
          <a:xfrm>
            <a:off x="9889096" y="2178107"/>
            <a:ext cx="116287" cy="167414"/>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9227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0" name="Freeform 2930"/>
          <p:cNvSpPr/>
          <p:nvPr/>
        </p:nvSpPr>
        <p:spPr bwMode="auto">
          <a:xfrm>
            <a:off x="10031447" y="2178107"/>
            <a:ext cx="108267" cy="165409"/>
          </a:xfrm>
          <a:custGeom>
            <a:avLst/>
            <a:gdLst>
              <a:gd name="T0" fmla="*/ 1 w 69"/>
              <a:gd name="T1" fmla="*/ 105 h 105"/>
              <a:gd name="T2" fmla="*/ 1 w 69"/>
              <a:gd name="T3" fmla="*/ 99 h 105"/>
              <a:gd name="T4" fmla="*/ 34 w 69"/>
              <a:gd name="T5" fmla="*/ 51 h 105"/>
              <a:gd name="T6" fmla="*/ 44 w 69"/>
              <a:gd name="T7" fmla="*/ 27 h 105"/>
              <a:gd name="T8" fmla="*/ 30 w 69"/>
              <a:gd name="T9" fmla="*/ 15 h 105"/>
              <a:gd name="T10" fmla="*/ 13 w 69"/>
              <a:gd name="T11" fmla="*/ 27 h 105"/>
              <a:gd name="T12" fmla="*/ 0 w 69"/>
              <a:gd name="T13" fmla="*/ 17 h 105"/>
              <a:gd name="T14" fmla="*/ 12 w 69"/>
              <a:gd name="T15" fmla="*/ 5 h 105"/>
              <a:gd name="T16" fmla="*/ 29 w 69"/>
              <a:gd name="T17" fmla="*/ 0 h 105"/>
              <a:gd name="T18" fmla="*/ 54 w 69"/>
              <a:gd name="T19" fmla="*/ 7 h 105"/>
              <a:gd name="T20" fmla="*/ 63 w 69"/>
              <a:gd name="T21" fmla="*/ 27 h 105"/>
              <a:gd name="T22" fmla="*/ 51 w 69"/>
              <a:gd name="T23" fmla="*/ 56 h 105"/>
              <a:gd name="T24" fmla="*/ 30 w 69"/>
              <a:gd name="T25" fmla="*/ 88 h 105"/>
              <a:gd name="T26" fmla="*/ 69 w 69"/>
              <a:gd name="T27" fmla="*/ 88 h 105"/>
              <a:gd name="T28" fmla="*/ 69 w 69"/>
              <a:gd name="T29" fmla="*/ 105 h 105"/>
              <a:gd name="T30" fmla="*/ 1 w 69"/>
              <a:gd name="T3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105">
                <a:moveTo>
                  <a:pt x="1" y="105"/>
                </a:moveTo>
                <a:cubicBezTo>
                  <a:pt x="1" y="99"/>
                  <a:pt x="1" y="99"/>
                  <a:pt x="1" y="99"/>
                </a:cubicBezTo>
                <a:cubicBezTo>
                  <a:pt x="34" y="51"/>
                  <a:pt x="34" y="51"/>
                  <a:pt x="34" y="51"/>
                </a:cubicBezTo>
                <a:cubicBezTo>
                  <a:pt x="41" y="42"/>
                  <a:pt x="44" y="33"/>
                  <a:pt x="44" y="27"/>
                </a:cubicBezTo>
                <a:cubicBezTo>
                  <a:pt x="44" y="19"/>
                  <a:pt x="39" y="15"/>
                  <a:pt x="30" y="15"/>
                </a:cubicBezTo>
                <a:cubicBezTo>
                  <a:pt x="23" y="15"/>
                  <a:pt x="17" y="19"/>
                  <a:pt x="13" y="27"/>
                </a:cubicBezTo>
                <a:cubicBezTo>
                  <a:pt x="0" y="17"/>
                  <a:pt x="0" y="17"/>
                  <a:pt x="0" y="17"/>
                </a:cubicBezTo>
                <a:cubicBezTo>
                  <a:pt x="3" y="12"/>
                  <a:pt x="7" y="8"/>
                  <a:pt x="12" y="5"/>
                </a:cubicBezTo>
                <a:cubicBezTo>
                  <a:pt x="17" y="1"/>
                  <a:pt x="23" y="0"/>
                  <a:pt x="29" y="0"/>
                </a:cubicBezTo>
                <a:cubicBezTo>
                  <a:pt x="40" y="0"/>
                  <a:pt x="48" y="2"/>
                  <a:pt x="54" y="7"/>
                </a:cubicBezTo>
                <a:cubicBezTo>
                  <a:pt x="60" y="12"/>
                  <a:pt x="63" y="18"/>
                  <a:pt x="63" y="27"/>
                </a:cubicBezTo>
                <a:cubicBezTo>
                  <a:pt x="63" y="35"/>
                  <a:pt x="59" y="44"/>
                  <a:pt x="51" y="56"/>
                </a:cubicBezTo>
                <a:cubicBezTo>
                  <a:pt x="30" y="88"/>
                  <a:pt x="30" y="88"/>
                  <a:pt x="30" y="88"/>
                </a:cubicBezTo>
                <a:cubicBezTo>
                  <a:pt x="69" y="88"/>
                  <a:pt x="69" y="88"/>
                  <a:pt x="69" y="88"/>
                </a:cubicBezTo>
                <a:cubicBezTo>
                  <a:pt x="69" y="105"/>
                  <a:pt x="69" y="105"/>
                  <a:pt x="69" y="105"/>
                </a:cubicBezTo>
                <a:lnTo>
                  <a:pt x="1" y="105"/>
                </a:lnTo>
                <a:close/>
              </a:path>
            </a:pathLst>
          </a:custGeom>
          <a:solidFill>
            <a:srgbClr val="9227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1" name="Freeform 2931"/>
          <p:cNvSpPr>
            <a:spLocks noEditPoints="1"/>
          </p:cNvSpPr>
          <p:nvPr/>
        </p:nvSpPr>
        <p:spPr bwMode="auto">
          <a:xfrm>
            <a:off x="9580333" y="1664839"/>
            <a:ext cx="36089" cy="40099"/>
          </a:xfrm>
          <a:custGeom>
            <a:avLst/>
            <a:gdLst>
              <a:gd name="T0" fmla="*/ 28 w 36"/>
              <a:gd name="T1" fmla="*/ 40 h 40"/>
              <a:gd name="T2" fmla="*/ 25 w 36"/>
              <a:gd name="T3" fmla="*/ 31 h 40"/>
              <a:gd name="T4" fmla="*/ 11 w 36"/>
              <a:gd name="T5" fmla="*/ 31 h 40"/>
              <a:gd name="T6" fmla="*/ 8 w 36"/>
              <a:gd name="T7" fmla="*/ 40 h 40"/>
              <a:gd name="T8" fmla="*/ 0 w 36"/>
              <a:gd name="T9" fmla="*/ 40 h 40"/>
              <a:gd name="T10" fmla="*/ 16 w 36"/>
              <a:gd name="T11" fmla="*/ 0 h 40"/>
              <a:gd name="T12" fmla="*/ 19 w 36"/>
              <a:gd name="T13" fmla="*/ 0 h 40"/>
              <a:gd name="T14" fmla="*/ 36 w 36"/>
              <a:gd name="T15" fmla="*/ 40 h 40"/>
              <a:gd name="T16" fmla="*/ 28 w 36"/>
              <a:gd name="T17" fmla="*/ 40 h 40"/>
              <a:gd name="T18" fmla="*/ 17 w 36"/>
              <a:gd name="T19" fmla="*/ 10 h 40"/>
              <a:gd name="T20" fmla="*/ 13 w 36"/>
              <a:gd name="T21" fmla="*/ 26 h 40"/>
              <a:gd name="T22" fmla="*/ 24 w 36"/>
              <a:gd name="T23" fmla="*/ 26 h 40"/>
              <a:gd name="T24" fmla="*/ 17 w 36"/>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0">
                <a:moveTo>
                  <a:pt x="28" y="40"/>
                </a:moveTo>
                <a:lnTo>
                  <a:pt x="25" y="31"/>
                </a:lnTo>
                <a:lnTo>
                  <a:pt x="11" y="31"/>
                </a:lnTo>
                <a:lnTo>
                  <a:pt x="8" y="40"/>
                </a:lnTo>
                <a:lnTo>
                  <a:pt x="0" y="40"/>
                </a:lnTo>
                <a:lnTo>
                  <a:pt x="16" y="0"/>
                </a:lnTo>
                <a:lnTo>
                  <a:pt x="19" y="0"/>
                </a:lnTo>
                <a:lnTo>
                  <a:pt x="36" y="40"/>
                </a:lnTo>
                <a:lnTo>
                  <a:pt x="28" y="40"/>
                </a:lnTo>
                <a:close/>
                <a:moveTo>
                  <a:pt x="17" y="10"/>
                </a:moveTo>
                <a:lnTo>
                  <a:pt x="13" y="26"/>
                </a:lnTo>
                <a:lnTo>
                  <a:pt x="24" y="26"/>
                </a:lnTo>
                <a:lnTo>
                  <a:pt x="17"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2" name="Freeform 2932"/>
          <p:cNvSpPr/>
          <p:nvPr/>
        </p:nvSpPr>
        <p:spPr bwMode="auto">
          <a:xfrm>
            <a:off x="9615419" y="1664839"/>
            <a:ext cx="48119" cy="40099"/>
          </a:xfrm>
          <a:custGeom>
            <a:avLst/>
            <a:gdLst>
              <a:gd name="T0" fmla="*/ 36 w 48"/>
              <a:gd name="T1" fmla="*/ 40 h 40"/>
              <a:gd name="T2" fmla="*/ 33 w 48"/>
              <a:gd name="T3" fmla="*/ 40 h 40"/>
              <a:gd name="T4" fmla="*/ 23 w 48"/>
              <a:gd name="T5" fmla="*/ 15 h 40"/>
              <a:gd name="T6" fmla="*/ 15 w 48"/>
              <a:gd name="T7" fmla="*/ 40 h 40"/>
              <a:gd name="T8" fmla="*/ 12 w 48"/>
              <a:gd name="T9" fmla="*/ 40 h 40"/>
              <a:gd name="T10" fmla="*/ 0 w 48"/>
              <a:gd name="T11" fmla="*/ 0 h 40"/>
              <a:gd name="T12" fmla="*/ 6 w 48"/>
              <a:gd name="T13" fmla="*/ 0 h 40"/>
              <a:gd name="T14" fmla="*/ 14 w 48"/>
              <a:gd name="T15" fmla="*/ 23 h 40"/>
              <a:gd name="T16" fmla="*/ 22 w 48"/>
              <a:gd name="T17" fmla="*/ 0 h 40"/>
              <a:gd name="T18" fmla="*/ 25 w 48"/>
              <a:gd name="T19" fmla="*/ 0 h 40"/>
              <a:gd name="T20" fmla="*/ 34 w 48"/>
              <a:gd name="T21" fmla="*/ 23 h 40"/>
              <a:gd name="T22" fmla="*/ 42 w 48"/>
              <a:gd name="T23" fmla="*/ 0 h 40"/>
              <a:gd name="T24" fmla="*/ 48 w 48"/>
              <a:gd name="T25" fmla="*/ 0 h 40"/>
              <a:gd name="T26" fmla="*/ 36 w 48"/>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0">
                <a:moveTo>
                  <a:pt x="36" y="40"/>
                </a:moveTo>
                <a:lnTo>
                  <a:pt x="33" y="40"/>
                </a:lnTo>
                <a:lnTo>
                  <a:pt x="23" y="15"/>
                </a:lnTo>
                <a:lnTo>
                  <a:pt x="15" y="40"/>
                </a:lnTo>
                <a:lnTo>
                  <a:pt x="12" y="40"/>
                </a:lnTo>
                <a:lnTo>
                  <a:pt x="0" y="0"/>
                </a:lnTo>
                <a:lnTo>
                  <a:pt x="6" y="0"/>
                </a:lnTo>
                <a:lnTo>
                  <a:pt x="14" y="23"/>
                </a:lnTo>
                <a:lnTo>
                  <a:pt x="22" y="0"/>
                </a:lnTo>
                <a:lnTo>
                  <a:pt x="25" y="0"/>
                </a:lnTo>
                <a:lnTo>
                  <a:pt x="34" y="23"/>
                </a:lnTo>
                <a:lnTo>
                  <a:pt x="42" y="0"/>
                </a:lnTo>
                <a:lnTo>
                  <a:pt x="48" y="0"/>
                </a:lnTo>
                <a:lnTo>
                  <a:pt x="36"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3" name="Freeform 2933"/>
          <p:cNvSpPr/>
          <p:nvPr/>
        </p:nvSpPr>
        <p:spPr bwMode="auto">
          <a:xfrm>
            <a:off x="9670556"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4" name="Freeform 2934"/>
          <p:cNvSpPr/>
          <p:nvPr/>
        </p:nvSpPr>
        <p:spPr bwMode="auto">
          <a:xfrm>
            <a:off x="9701632" y="1662834"/>
            <a:ext cx="23057"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5" name="Freeform 2935"/>
          <p:cNvSpPr>
            <a:spLocks noEditPoints="1"/>
          </p:cNvSpPr>
          <p:nvPr/>
        </p:nvSpPr>
        <p:spPr bwMode="auto">
          <a:xfrm>
            <a:off x="9731707" y="1662834"/>
            <a:ext cx="34084"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6" name="Freeform 2936"/>
          <p:cNvSpPr/>
          <p:nvPr/>
        </p:nvSpPr>
        <p:spPr bwMode="auto">
          <a:xfrm>
            <a:off x="9770803" y="1664839"/>
            <a:ext cx="41102" cy="40099"/>
          </a:xfrm>
          <a:custGeom>
            <a:avLst/>
            <a:gdLst>
              <a:gd name="T0" fmla="*/ 41 w 41"/>
              <a:gd name="T1" fmla="*/ 40 h 40"/>
              <a:gd name="T2" fmla="*/ 33 w 41"/>
              <a:gd name="T3" fmla="*/ 40 h 40"/>
              <a:gd name="T4" fmla="*/ 30 w 41"/>
              <a:gd name="T5" fmla="*/ 18 h 40"/>
              <a:gd name="T6" fmla="*/ 22 w 41"/>
              <a:gd name="T7" fmla="*/ 40 h 40"/>
              <a:gd name="T8" fmla="*/ 19 w 41"/>
              <a:gd name="T9" fmla="*/ 40 h 40"/>
              <a:gd name="T10" fmla="*/ 11 w 41"/>
              <a:gd name="T11" fmla="*/ 18 h 40"/>
              <a:gd name="T12" fmla="*/ 6 w 41"/>
              <a:gd name="T13" fmla="*/ 40 h 40"/>
              <a:gd name="T14" fmla="*/ 0 w 41"/>
              <a:gd name="T15" fmla="*/ 40 h 40"/>
              <a:gd name="T16" fmla="*/ 8 w 41"/>
              <a:gd name="T17" fmla="*/ 0 h 40"/>
              <a:gd name="T18" fmla="*/ 11 w 41"/>
              <a:gd name="T19" fmla="*/ 0 h 40"/>
              <a:gd name="T20" fmla="*/ 20 w 41"/>
              <a:gd name="T21" fmla="*/ 26 h 40"/>
              <a:gd name="T22" fmla="*/ 28 w 41"/>
              <a:gd name="T23" fmla="*/ 0 h 40"/>
              <a:gd name="T24" fmla="*/ 33 w 41"/>
              <a:gd name="T25" fmla="*/ 0 h 40"/>
              <a:gd name="T26" fmla="*/ 41 w 4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0">
                <a:moveTo>
                  <a:pt x="41" y="40"/>
                </a:moveTo>
                <a:lnTo>
                  <a:pt x="33" y="40"/>
                </a:lnTo>
                <a:lnTo>
                  <a:pt x="30" y="18"/>
                </a:lnTo>
                <a:lnTo>
                  <a:pt x="22" y="40"/>
                </a:lnTo>
                <a:lnTo>
                  <a:pt x="19" y="40"/>
                </a:lnTo>
                <a:lnTo>
                  <a:pt x="11" y="18"/>
                </a:lnTo>
                <a:lnTo>
                  <a:pt x="6" y="40"/>
                </a:lnTo>
                <a:lnTo>
                  <a:pt x="0" y="40"/>
                </a:lnTo>
                <a:lnTo>
                  <a:pt x="8" y="0"/>
                </a:lnTo>
                <a:lnTo>
                  <a:pt x="11" y="0"/>
                </a:lnTo>
                <a:lnTo>
                  <a:pt x="20" y="26"/>
                </a:lnTo>
                <a:lnTo>
                  <a:pt x="28" y="0"/>
                </a:lnTo>
                <a:lnTo>
                  <a:pt x="33" y="0"/>
                </a:lnTo>
                <a:lnTo>
                  <a:pt x="41"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7" name="Freeform 2937"/>
          <p:cNvSpPr/>
          <p:nvPr/>
        </p:nvSpPr>
        <p:spPr bwMode="auto">
          <a:xfrm>
            <a:off x="9815915" y="1664839"/>
            <a:ext cx="27067" cy="40099"/>
          </a:xfrm>
          <a:custGeom>
            <a:avLst/>
            <a:gdLst>
              <a:gd name="T0" fmla="*/ 8 w 27"/>
              <a:gd name="T1" fmla="*/ 6 h 40"/>
              <a:gd name="T2" fmla="*/ 8 w 27"/>
              <a:gd name="T3" fmla="*/ 15 h 40"/>
              <a:gd name="T4" fmla="*/ 21 w 27"/>
              <a:gd name="T5" fmla="*/ 15 h 40"/>
              <a:gd name="T6" fmla="*/ 21 w 27"/>
              <a:gd name="T7" fmla="*/ 21 h 40"/>
              <a:gd name="T8" fmla="*/ 8 w 27"/>
              <a:gd name="T9" fmla="*/ 21 h 40"/>
              <a:gd name="T10" fmla="*/ 8 w 27"/>
              <a:gd name="T11" fmla="*/ 34 h 40"/>
              <a:gd name="T12" fmla="*/ 27 w 27"/>
              <a:gd name="T13" fmla="*/ 34 h 40"/>
              <a:gd name="T14" fmla="*/ 27 w 27"/>
              <a:gd name="T15" fmla="*/ 40 h 40"/>
              <a:gd name="T16" fmla="*/ 0 w 27"/>
              <a:gd name="T17" fmla="*/ 40 h 40"/>
              <a:gd name="T18" fmla="*/ 0 w 27"/>
              <a:gd name="T19" fmla="*/ 0 h 40"/>
              <a:gd name="T20" fmla="*/ 27 w 27"/>
              <a:gd name="T21" fmla="*/ 0 h 40"/>
              <a:gd name="T22" fmla="*/ 27 w 27"/>
              <a:gd name="T23" fmla="*/ 6 h 40"/>
              <a:gd name="T24" fmla="*/ 8 w 2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8" y="6"/>
                </a:moveTo>
                <a:lnTo>
                  <a:pt x="8" y="15"/>
                </a:lnTo>
                <a:lnTo>
                  <a:pt x="21" y="15"/>
                </a:lnTo>
                <a:lnTo>
                  <a:pt x="21" y="21"/>
                </a:lnTo>
                <a:lnTo>
                  <a:pt x="8" y="21"/>
                </a:lnTo>
                <a:lnTo>
                  <a:pt x="8" y="34"/>
                </a:lnTo>
                <a:lnTo>
                  <a:pt x="27" y="34"/>
                </a:lnTo>
                <a:lnTo>
                  <a:pt x="27" y="40"/>
                </a:lnTo>
                <a:lnTo>
                  <a:pt x="0" y="40"/>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8" name="Freeform 2938"/>
          <p:cNvSpPr/>
          <p:nvPr/>
        </p:nvSpPr>
        <p:spPr bwMode="auto">
          <a:xfrm>
            <a:off x="9868044" y="1664839"/>
            <a:ext cx="30074" cy="40099"/>
          </a:xfrm>
          <a:custGeom>
            <a:avLst/>
            <a:gdLst>
              <a:gd name="T0" fmla="*/ 24 w 30"/>
              <a:gd name="T1" fmla="*/ 40 h 40"/>
              <a:gd name="T2" fmla="*/ 24 w 30"/>
              <a:gd name="T3" fmla="*/ 21 h 40"/>
              <a:gd name="T4" fmla="*/ 6 w 30"/>
              <a:gd name="T5" fmla="*/ 21 h 40"/>
              <a:gd name="T6" fmla="*/ 6 w 30"/>
              <a:gd name="T7" fmla="*/ 40 h 40"/>
              <a:gd name="T8" fmla="*/ 0 w 30"/>
              <a:gd name="T9" fmla="*/ 40 h 40"/>
              <a:gd name="T10" fmla="*/ 0 w 30"/>
              <a:gd name="T11" fmla="*/ 0 h 40"/>
              <a:gd name="T12" fmla="*/ 6 w 30"/>
              <a:gd name="T13" fmla="*/ 0 h 40"/>
              <a:gd name="T14" fmla="*/ 6 w 30"/>
              <a:gd name="T15" fmla="*/ 15 h 40"/>
              <a:gd name="T16" fmla="*/ 24 w 30"/>
              <a:gd name="T17" fmla="*/ 15 h 40"/>
              <a:gd name="T18" fmla="*/ 24 w 30"/>
              <a:gd name="T19" fmla="*/ 0 h 40"/>
              <a:gd name="T20" fmla="*/ 30 w 30"/>
              <a:gd name="T21" fmla="*/ 0 h 40"/>
              <a:gd name="T22" fmla="*/ 30 w 30"/>
              <a:gd name="T23" fmla="*/ 40 h 40"/>
              <a:gd name="T24" fmla="*/ 24 w 30"/>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0">
                <a:moveTo>
                  <a:pt x="24" y="40"/>
                </a:moveTo>
                <a:lnTo>
                  <a:pt x="24" y="21"/>
                </a:lnTo>
                <a:lnTo>
                  <a:pt x="6" y="21"/>
                </a:lnTo>
                <a:lnTo>
                  <a:pt x="6" y="40"/>
                </a:lnTo>
                <a:lnTo>
                  <a:pt x="0" y="40"/>
                </a:lnTo>
                <a:lnTo>
                  <a:pt x="0" y="0"/>
                </a:lnTo>
                <a:lnTo>
                  <a:pt x="6" y="0"/>
                </a:lnTo>
                <a:lnTo>
                  <a:pt x="6" y="15"/>
                </a:lnTo>
                <a:lnTo>
                  <a:pt x="24" y="15"/>
                </a:lnTo>
                <a:lnTo>
                  <a:pt x="24" y="0"/>
                </a:lnTo>
                <a:lnTo>
                  <a:pt x="30" y="0"/>
                </a:lnTo>
                <a:lnTo>
                  <a:pt x="30" y="40"/>
                </a:lnTo>
                <a:lnTo>
                  <a:pt x="24"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9" name="Freeform 2939"/>
          <p:cNvSpPr/>
          <p:nvPr/>
        </p:nvSpPr>
        <p:spPr bwMode="auto">
          <a:xfrm>
            <a:off x="9907140" y="1664839"/>
            <a:ext cx="27067" cy="40099"/>
          </a:xfrm>
          <a:custGeom>
            <a:avLst/>
            <a:gdLst>
              <a:gd name="T0" fmla="*/ 8 w 27"/>
              <a:gd name="T1" fmla="*/ 6 h 40"/>
              <a:gd name="T2" fmla="*/ 8 w 27"/>
              <a:gd name="T3" fmla="*/ 15 h 40"/>
              <a:gd name="T4" fmla="*/ 21 w 27"/>
              <a:gd name="T5" fmla="*/ 15 h 40"/>
              <a:gd name="T6" fmla="*/ 21 w 27"/>
              <a:gd name="T7" fmla="*/ 21 h 40"/>
              <a:gd name="T8" fmla="*/ 8 w 27"/>
              <a:gd name="T9" fmla="*/ 21 h 40"/>
              <a:gd name="T10" fmla="*/ 8 w 27"/>
              <a:gd name="T11" fmla="*/ 34 h 40"/>
              <a:gd name="T12" fmla="*/ 25 w 27"/>
              <a:gd name="T13" fmla="*/ 34 h 40"/>
              <a:gd name="T14" fmla="*/ 25 w 27"/>
              <a:gd name="T15" fmla="*/ 40 h 40"/>
              <a:gd name="T16" fmla="*/ 0 w 27"/>
              <a:gd name="T17" fmla="*/ 40 h 40"/>
              <a:gd name="T18" fmla="*/ 0 w 27"/>
              <a:gd name="T19" fmla="*/ 0 h 40"/>
              <a:gd name="T20" fmla="*/ 27 w 27"/>
              <a:gd name="T21" fmla="*/ 0 h 40"/>
              <a:gd name="T22" fmla="*/ 27 w 27"/>
              <a:gd name="T23" fmla="*/ 6 h 40"/>
              <a:gd name="T24" fmla="*/ 8 w 2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8" y="6"/>
                </a:moveTo>
                <a:lnTo>
                  <a:pt x="8" y="15"/>
                </a:lnTo>
                <a:lnTo>
                  <a:pt x="21" y="15"/>
                </a:lnTo>
                <a:lnTo>
                  <a:pt x="21" y="21"/>
                </a:lnTo>
                <a:lnTo>
                  <a:pt x="8" y="21"/>
                </a:lnTo>
                <a:lnTo>
                  <a:pt x="8" y="34"/>
                </a:lnTo>
                <a:lnTo>
                  <a:pt x="25" y="34"/>
                </a:lnTo>
                <a:lnTo>
                  <a:pt x="25" y="40"/>
                </a:lnTo>
                <a:lnTo>
                  <a:pt x="0" y="40"/>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0" name="Freeform 2940"/>
          <p:cNvSpPr>
            <a:spLocks noEditPoints="1"/>
          </p:cNvSpPr>
          <p:nvPr/>
        </p:nvSpPr>
        <p:spPr bwMode="auto">
          <a:xfrm>
            <a:off x="9937214" y="1664839"/>
            <a:ext cx="35087" cy="40099"/>
          </a:xfrm>
          <a:custGeom>
            <a:avLst/>
            <a:gdLst>
              <a:gd name="T0" fmla="*/ 27 w 35"/>
              <a:gd name="T1" fmla="*/ 40 h 40"/>
              <a:gd name="T2" fmla="*/ 24 w 35"/>
              <a:gd name="T3" fmla="*/ 31 h 40"/>
              <a:gd name="T4" fmla="*/ 11 w 35"/>
              <a:gd name="T5" fmla="*/ 31 h 40"/>
              <a:gd name="T6" fmla="*/ 8 w 35"/>
              <a:gd name="T7" fmla="*/ 40 h 40"/>
              <a:gd name="T8" fmla="*/ 0 w 35"/>
              <a:gd name="T9" fmla="*/ 40 h 40"/>
              <a:gd name="T10" fmla="*/ 16 w 35"/>
              <a:gd name="T11" fmla="*/ 0 h 40"/>
              <a:gd name="T12" fmla="*/ 19 w 35"/>
              <a:gd name="T13" fmla="*/ 0 h 40"/>
              <a:gd name="T14" fmla="*/ 35 w 35"/>
              <a:gd name="T15" fmla="*/ 40 h 40"/>
              <a:gd name="T16" fmla="*/ 27 w 35"/>
              <a:gd name="T17" fmla="*/ 40 h 40"/>
              <a:gd name="T18" fmla="*/ 17 w 35"/>
              <a:gd name="T19" fmla="*/ 10 h 40"/>
              <a:gd name="T20" fmla="*/ 13 w 35"/>
              <a:gd name="T21" fmla="*/ 26 h 40"/>
              <a:gd name="T22" fmla="*/ 22 w 35"/>
              <a:gd name="T23" fmla="*/ 26 h 40"/>
              <a:gd name="T24" fmla="*/ 17 w 35"/>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0">
                <a:moveTo>
                  <a:pt x="27" y="40"/>
                </a:moveTo>
                <a:lnTo>
                  <a:pt x="24" y="31"/>
                </a:lnTo>
                <a:lnTo>
                  <a:pt x="11" y="31"/>
                </a:lnTo>
                <a:lnTo>
                  <a:pt x="8" y="40"/>
                </a:lnTo>
                <a:lnTo>
                  <a:pt x="0" y="40"/>
                </a:lnTo>
                <a:lnTo>
                  <a:pt x="16" y="0"/>
                </a:lnTo>
                <a:lnTo>
                  <a:pt x="19" y="0"/>
                </a:lnTo>
                <a:lnTo>
                  <a:pt x="35" y="40"/>
                </a:lnTo>
                <a:lnTo>
                  <a:pt x="27" y="40"/>
                </a:lnTo>
                <a:close/>
                <a:moveTo>
                  <a:pt x="17" y="10"/>
                </a:moveTo>
                <a:lnTo>
                  <a:pt x="13" y="26"/>
                </a:lnTo>
                <a:lnTo>
                  <a:pt x="22" y="26"/>
                </a:lnTo>
                <a:lnTo>
                  <a:pt x="17"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1" name="Freeform 2941"/>
          <p:cNvSpPr>
            <a:spLocks noEditPoints="1"/>
          </p:cNvSpPr>
          <p:nvPr/>
        </p:nvSpPr>
        <p:spPr bwMode="auto">
          <a:xfrm>
            <a:off x="9978316" y="1664839"/>
            <a:ext cx="30074" cy="40099"/>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2" name="Freeform 2942"/>
          <p:cNvSpPr/>
          <p:nvPr/>
        </p:nvSpPr>
        <p:spPr bwMode="auto">
          <a:xfrm>
            <a:off x="10016410" y="1664839"/>
            <a:ext cx="25062" cy="40099"/>
          </a:xfrm>
          <a:custGeom>
            <a:avLst/>
            <a:gdLst>
              <a:gd name="T0" fmla="*/ 0 w 25"/>
              <a:gd name="T1" fmla="*/ 40 h 40"/>
              <a:gd name="T2" fmla="*/ 0 w 25"/>
              <a:gd name="T3" fmla="*/ 0 h 40"/>
              <a:gd name="T4" fmla="*/ 6 w 25"/>
              <a:gd name="T5" fmla="*/ 0 h 40"/>
              <a:gd name="T6" fmla="*/ 6 w 25"/>
              <a:gd name="T7" fmla="*/ 34 h 40"/>
              <a:gd name="T8" fmla="*/ 25 w 25"/>
              <a:gd name="T9" fmla="*/ 34 h 40"/>
              <a:gd name="T10" fmla="*/ 25 w 25"/>
              <a:gd name="T11" fmla="*/ 40 h 40"/>
              <a:gd name="T12" fmla="*/ 0 w 25"/>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0" y="40"/>
                </a:moveTo>
                <a:lnTo>
                  <a:pt x="0" y="0"/>
                </a:lnTo>
                <a:lnTo>
                  <a:pt x="6" y="0"/>
                </a:lnTo>
                <a:lnTo>
                  <a:pt x="6" y="34"/>
                </a:lnTo>
                <a:lnTo>
                  <a:pt x="25" y="34"/>
                </a:lnTo>
                <a:lnTo>
                  <a:pt x="25" y="40"/>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3" name="Rectangle 2943"/>
          <p:cNvSpPr>
            <a:spLocks noChangeArrowheads="1"/>
          </p:cNvSpPr>
          <p:nvPr/>
        </p:nvSpPr>
        <p:spPr bwMode="auto">
          <a:xfrm>
            <a:off x="10047487" y="1664839"/>
            <a:ext cx="8020" cy="400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94" name="Freeform 2944"/>
          <p:cNvSpPr/>
          <p:nvPr/>
        </p:nvSpPr>
        <p:spPr bwMode="auto">
          <a:xfrm>
            <a:off x="10064529" y="1664839"/>
            <a:ext cx="28069" cy="40099"/>
          </a:xfrm>
          <a:custGeom>
            <a:avLst/>
            <a:gdLst>
              <a:gd name="T0" fmla="*/ 27 w 28"/>
              <a:gd name="T1" fmla="*/ 40 h 40"/>
              <a:gd name="T2" fmla="*/ 6 w 28"/>
              <a:gd name="T3" fmla="*/ 15 h 40"/>
              <a:gd name="T4" fmla="*/ 6 w 28"/>
              <a:gd name="T5" fmla="*/ 40 h 40"/>
              <a:gd name="T6" fmla="*/ 0 w 28"/>
              <a:gd name="T7" fmla="*/ 40 h 40"/>
              <a:gd name="T8" fmla="*/ 0 w 28"/>
              <a:gd name="T9" fmla="*/ 0 h 40"/>
              <a:gd name="T10" fmla="*/ 3 w 28"/>
              <a:gd name="T11" fmla="*/ 0 h 40"/>
              <a:gd name="T12" fmla="*/ 22 w 28"/>
              <a:gd name="T13" fmla="*/ 23 h 40"/>
              <a:gd name="T14" fmla="*/ 22 w 28"/>
              <a:gd name="T15" fmla="*/ 0 h 40"/>
              <a:gd name="T16" fmla="*/ 28 w 28"/>
              <a:gd name="T17" fmla="*/ 0 h 40"/>
              <a:gd name="T18" fmla="*/ 28 w 28"/>
              <a:gd name="T19" fmla="*/ 40 h 40"/>
              <a:gd name="T20" fmla="*/ 27 w 28"/>
              <a:gd name="T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0">
                <a:moveTo>
                  <a:pt x="27" y="40"/>
                </a:moveTo>
                <a:lnTo>
                  <a:pt x="6" y="15"/>
                </a:lnTo>
                <a:lnTo>
                  <a:pt x="6" y="40"/>
                </a:lnTo>
                <a:lnTo>
                  <a:pt x="0" y="40"/>
                </a:lnTo>
                <a:lnTo>
                  <a:pt x="0" y="0"/>
                </a:lnTo>
                <a:lnTo>
                  <a:pt x="3" y="0"/>
                </a:lnTo>
                <a:lnTo>
                  <a:pt x="22" y="23"/>
                </a:lnTo>
                <a:lnTo>
                  <a:pt x="22" y="0"/>
                </a:lnTo>
                <a:lnTo>
                  <a:pt x="28" y="0"/>
                </a:lnTo>
                <a:lnTo>
                  <a:pt x="28" y="40"/>
                </a:lnTo>
                <a:lnTo>
                  <a:pt x="27"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5" name="Freeform 2945"/>
          <p:cNvSpPr/>
          <p:nvPr/>
        </p:nvSpPr>
        <p:spPr bwMode="auto">
          <a:xfrm>
            <a:off x="10102623" y="1664839"/>
            <a:ext cx="26064" cy="40099"/>
          </a:xfrm>
          <a:custGeom>
            <a:avLst/>
            <a:gdLst>
              <a:gd name="T0" fmla="*/ 8 w 26"/>
              <a:gd name="T1" fmla="*/ 6 h 40"/>
              <a:gd name="T2" fmla="*/ 8 w 26"/>
              <a:gd name="T3" fmla="*/ 15 h 40"/>
              <a:gd name="T4" fmla="*/ 22 w 26"/>
              <a:gd name="T5" fmla="*/ 15 h 40"/>
              <a:gd name="T6" fmla="*/ 22 w 26"/>
              <a:gd name="T7" fmla="*/ 21 h 40"/>
              <a:gd name="T8" fmla="*/ 8 w 26"/>
              <a:gd name="T9" fmla="*/ 21 h 40"/>
              <a:gd name="T10" fmla="*/ 8 w 26"/>
              <a:gd name="T11" fmla="*/ 34 h 40"/>
              <a:gd name="T12" fmla="*/ 26 w 26"/>
              <a:gd name="T13" fmla="*/ 34 h 40"/>
              <a:gd name="T14" fmla="*/ 26 w 26"/>
              <a:gd name="T15" fmla="*/ 40 h 40"/>
              <a:gd name="T16" fmla="*/ 0 w 26"/>
              <a:gd name="T17" fmla="*/ 40 h 40"/>
              <a:gd name="T18" fmla="*/ 0 w 26"/>
              <a:gd name="T19" fmla="*/ 0 h 40"/>
              <a:gd name="T20" fmla="*/ 26 w 26"/>
              <a:gd name="T21" fmla="*/ 0 h 40"/>
              <a:gd name="T22" fmla="*/ 26 w 26"/>
              <a:gd name="T23" fmla="*/ 6 h 40"/>
              <a:gd name="T24" fmla="*/ 8 w 26"/>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8" y="6"/>
                </a:moveTo>
                <a:lnTo>
                  <a:pt x="8" y="15"/>
                </a:lnTo>
                <a:lnTo>
                  <a:pt x="22" y="15"/>
                </a:lnTo>
                <a:lnTo>
                  <a:pt x="22" y="21"/>
                </a:lnTo>
                <a:lnTo>
                  <a:pt x="8" y="21"/>
                </a:lnTo>
                <a:lnTo>
                  <a:pt x="8" y="34"/>
                </a:lnTo>
                <a:lnTo>
                  <a:pt x="26" y="34"/>
                </a:lnTo>
                <a:lnTo>
                  <a:pt x="26" y="40"/>
                </a:lnTo>
                <a:lnTo>
                  <a:pt x="0" y="40"/>
                </a:lnTo>
                <a:lnTo>
                  <a:pt x="0" y="0"/>
                </a:lnTo>
                <a:lnTo>
                  <a:pt x="26" y="0"/>
                </a:lnTo>
                <a:lnTo>
                  <a:pt x="26"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6" name="Freeform 2946"/>
          <p:cNvSpPr/>
          <p:nvPr/>
        </p:nvSpPr>
        <p:spPr bwMode="auto">
          <a:xfrm>
            <a:off x="10152747" y="1662834"/>
            <a:ext cx="33082" cy="42104"/>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7" name="Freeform 2947"/>
          <p:cNvSpPr>
            <a:spLocks noEditPoints="1"/>
          </p:cNvSpPr>
          <p:nvPr/>
        </p:nvSpPr>
        <p:spPr bwMode="auto">
          <a:xfrm>
            <a:off x="10191844" y="1662834"/>
            <a:ext cx="35087"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8" name="Freeform 2948"/>
          <p:cNvSpPr/>
          <p:nvPr/>
        </p:nvSpPr>
        <p:spPr bwMode="auto">
          <a:xfrm>
            <a:off x="10234950"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9" name="Freeform 2949"/>
          <p:cNvSpPr/>
          <p:nvPr/>
        </p:nvSpPr>
        <p:spPr bwMode="auto">
          <a:xfrm>
            <a:off x="10266027" y="1662834"/>
            <a:ext cx="23057"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0" name="Freeform 2950"/>
          <p:cNvSpPr/>
          <p:nvPr/>
        </p:nvSpPr>
        <p:spPr bwMode="auto">
          <a:xfrm>
            <a:off x="10315148" y="1664839"/>
            <a:ext cx="31077" cy="40099"/>
          </a:xfrm>
          <a:custGeom>
            <a:avLst/>
            <a:gdLst>
              <a:gd name="T0" fmla="*/ 23 w 31"/>
              <a:gd name="T1" fmla="*/ 40 h 40"/>
              <a:gd name="T2" fmla="*/ 23 w 31"/>
              <a:gd name="T3" fmla="*/ 21 h 40"/>
              <a:gd name="T4" fmla="*/ 7 w 31"/>
              <a:gd name="T5" fmla="*/ 21 h 40"/>
              <a:gd name="T6" fmla="*/ 7 w 31"/>
              <a:gd name="T7" fmla="*/ 40 h 40"/>
              <a:gd name="T8" fmla="*/ 0 w 31"/>
              <a:gd name="T9" fmla="*/ 40 h 40"/>
              <a:gd name="T10" fmla="*/ 0 w 31"/>
              <a:gd name="T11" fmla="*/ 0 h 40"/>
              <a:gd name="T12" fmla="*/ 7 w 31"/>
              <a:gd name="T13" fmla="*/ 0 h 40"/>
              <a:gd name="T14" fmla="*/ 7 w 31"/>
              <a:gd name="T15" fmla="*/ 15 h 40"/>
              <a:gd name="T16" fmla="*/ 23 w 31"/>
              <a:gd name="T17" fmla="*/ 15 h 40"/>
              <a:gd name="T18" fmla="*/ 23 w 31"/>
              <a:gd name="T19" fmla="*/ 0 h 40"/>
              <a:gd name="T20" fmla="*/ 31 w 31"/>
              <a:gd name="T21" fmla="*/ 0 h 40"/>
              <a:gd name="T22" fmla="*/ 31 w 31"/>
              <a:gd name="T23" fmla="*/ 40 h 40"/>
              <a:gd name="T24" fmla="*/ 23 w 31"/>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0">
                <a:moveTo>
                  <a:pt x="23" y="40"/>
                </a:moveTo>
                <a:lnTo>
                  <a:pt x="23" y="21"/>
                </a:lnTo>
                <a:lnTo>
                  <a:pt x="7" y="21"/>
                </a:lnTo>
                <a:lnTo>
                  <a:pt x="7" y="40"/>
                </a:lnTo>
                <a:lnTo>
                  <a:pt x="0" y="40"/>
                </a:lnTo>
                <a:lnTo>
                  <a:pt x="0" y="0"/>
                </a:lnTo>
                <a:lnTo>
                  <a:pt x="7" y="0"/>
                </a:lnTo>
                <a:lnTo>
                  <a:pt x="7" y="15"/>
                </a:lnTo>
                <a:lnTo>
                  <a:pt x="23" y="15"/>
                </a:lnTo>
                <a:lnTo>
                  <a:pt x="23" y="0"/>
                </a:lnTo>
                <a:lnTo>
                  <a:pt x="31" y="0"/>
                </a:lnTo>
                <a:lnTo>
                  <a:pt x="31" y="40"/>
                </a:lnTo>
                <a:lnTo>
                  <a:pt x="23"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1" name="Freeform 2951"/>
          <p:cNvSpPr/>
          <p:nvPr/>
        </p:nvSpPr>
        <p:spPr bwMode="auto">
          <a:xfrm>
            <a:off x="10355247" y="1664839"/>
            <a:ext cx="25062" cy="40099"/>
          </a:xfrm>
          <a:custGeom>
            <a:avLst/>
            <a:gdLst>
              <a:gd name="T0" fmla="*/ 7 w 25"/>
              <a:gd name="T1" fmla="*/ 6 h 40"/>
              <a:gd name="T2" fmla="*/ 7 w 25"/>
              <a:gd name="T3" fmla="*/ 15 h 40"/>
              <a:gd name="T4" fmla="*/ 21 w 25"/>
              <a:gd name="T5" fmla="*/ 15 h 40"/>
              <a:gd name="T6" fmla="*/ 21 w 25"/>
              <a:gd name="T7" fmla="*/ 21 h 40"/>
              <a:gd name="T8" fmla="*/ 7 w 25"/>
              <a:gd name="T9" fmla="*/ 21 h 40"/>
              <a:gd name="T10" fmla="*/ 7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7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7" y="6"/>
                </a:moveTo>
                <a:lnTo>
                  <a:pt x="7" y="15"/>
                </a:lnTo>
                <a:lnTo>
                  <a:pt x="21" y="15"/>
                </a:lnTo>
                <a:lnTo>
                  <a:pt x="21" y="21"/>
                </a:lnTo>
                <a:lnTo>
                  <a:pt x="7" y="21"/>
                </a:lnTo>
                <a:lnTo>
                  <a:pt x="7" y="34"/>
                </a:lnTo>
                <a:lnTo>
                  <a:pt x="25" y="34"/>
                </a:lnTo>
                <a:lnTo>
                  <a:pt x="25" y="40"/>
                </a:lnTo>
                <a:lnTo>
                  <a:pt x="0" y="40"/>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2" name="Freeform 2952"/>
          <p:cNvSpPr>
            <a:spLocks noEditPoints="1"/>
          </p:cNvSpPr>
          <p:nvPr/>
        </p:nvSpPr>
        <p:spPr bwMode="auto">
          <a:xfrm>
            <a:off x="10388329" y="1664839"/>
            <a:ext cx="32079" cy="40099"/>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3" name="Freeform 2953"/>
          <p:cNvSpPr/>
          <p:nvPr/>
        </p:nvSpPr>
        <p:spPr bwMode="auto">
          <a:xfrm>
            <a:off x="10424418" y="1664839"/>
            <a:ext cx="25062" cy="40099"/>
          </a:xfrm>
          <a:custGeom>
            <a:avLst/>
            <a:gdLst>
              <a:gd name="T0" fmla="*/ 7 w 25"/>
              <a:gd name="T1" fmla="*/ 6 h 40"/>
              <a:gd name="T2" fmla="*/ 7 w 25"/>
              <a:gd name="T3" fmla="*/ 15 h 40"/>
              <a:gd name="T4" fmla="*/ 21 w 25"/>
              <a:gd name="T5" fmla="*/ 15 h 40"/>
              <a:gd name="T6" fmla="*/ 21 w 25"/>
              <a:gd name="T7" fmla="*/ 21 h 40"/>
              <a:gd name="T8" fmla="*/ 7 w 25"/>
              <a:gd name="T9" fmla="*/ 21 h 40"/>
              <a:gd name="T10" fmla="*/ 7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7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7" y="6"/>
                </a:moveTo>
                <a:lnTo>
                  <a:pt x="7" y="15"/>
                </a:lnTo>
                <a:lnTo>
                  <a:pt x="21" y="15"/>
                </a:lnTo>
                <a:lnTo>
                  <a:pt x="21" y="21"/>
                </a:lnTo>
                <a:lnTo>
                  <a:pt x="7" y="21"/>
                </a:lnTo>
                <a:lnTo>
                  <a:pt x="7" y="34"/>
                </a:lnTo>
                <a:lnTo>
                  <a:pt x="25" y="34"/>
                </a:lnTo>
                <a:lnTo>
                  <a:pt x="25" y="40"/>
                </a:lnTo>
                <a:lnTo>
                  <a:pt x="0" y="40"/>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4" name="Oval 2954"/>
          <p:cNvSpPr>
            <a:spLocks noChangeArrowheads="1"/>
          </p:cNvSpPr>
          <p:nvPr/>
        </p:nvSpPr>
        <p:spPr bwMode="auto">
          <a:xfrm>
            <a:off x="9895110" y="1735012"/>
            <a:ext cx="34084" cy="33082"/>
          </a:xfrm>
          <a:prstGeom prst="ellipse">
            <a:avLst/>
          </a:prstGeom>
          <a:solidFill>
            <a:srgbClr val="514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5" name="Oval 2955"/>
          <p:cNvSpPr>
            <a:spLocks noChangeArrowheads="1"/>
          </p:cNvSpPr>
          <p:nvPr/>
        </p:nvSpPr>
        <p:spPr bwMode="auto">
          <a:xfrm>
            <a:off x="10020420" y="1735012"/>
            <a:ext cx="35087" cy="33082"/>
          </a:xfrm>
          <a:prstGeom prst="ellipse">
            <a:avLst/>
          </a:prstGeom>
          <a:solidFill>
            <a:srgbClr val="9227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6" name="Oval 2956"/>
          <p:cNvSpPr>
            <a:spLocks noChangeArrowheads="1"/>
          </p:cNvSpPr>
          <p:nvPr/>
        </p:nvSpPr>
        <p:spPr bwMode="auto">
          <a:xfrm>
            <a:off x="10146732" y="1735012"/>
            <a:ext cx="34084" cy="33082"/>
          </a:xfrm>
          <a:prstGeom prst="ellipse">
            <a:avLst/>
          </a:prstGeom>
          <a:solidFill>
            <a:srgbClr val="514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7" name="Line 2957"/>
          <p:cNvSpPr>
            <a:spLocks noChangeShapeType="1"/>
          </p:cNvSpPr>
          <p:nvPr/>
        </p:nvSpPr>
        <p:spPr bwMode="auto">
          <a:xfrm>
            <a:off x="8622967"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08" name="Line 2958"/>
          <p:cNvSpPr>
            <a:spLocks noChangeShapeType="1"/>
          </p:cNvSpPr>
          <p:nvPr/>
        </p:nvSpPr>
        <p:spPr bwMode="auto">
          <a:xfrm>
            <a:off x="8622967"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09" name="Freeform 2959"/>
          <p:cNvSpPr/>
          <p:nvPr/>
        </p:nvSpPr>
        <p:spPr bwMode="auto">
          <a:xfrm>
            <a:off x="7054091" y="796694"/>
            <a:ext cx="1781401" cy="944333"/>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10" name="Freeform 2960"/>
          <p:cNvSpPr/>
          <p:nvPr/>
        </p:nvSpPr>
        <p:spPr bwMode="auto">
          <a:xfrm>
            <a:off x="6983918" y="1792154"/>
            <a:ext cx="1780399" cy="944333"/>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11" name="Oval 2961"/>
          <p:cNvSpPr>
            <a:spLocks noChangeArrowheads="1"/>
          </p:cNvSpPr>
          <p:nvPr/>
        </p:nvSpPr>
        <p:spPr bwMode="auto">
          <a:xfrm>
            <a:off x="7228522" y="1082400"/>
            <a:ext cx="1336301" cy="1336302"/>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2" name="Freeform 2962"/>
          <p:cNvSpPr/>
          <p:nvPr/>
        </p:nvSpPr>
        <p:spPr bwMode="auto">
          <a:xfrm>
            <a:off x="7393931" y="1416225"/>
            <a:ext cx="99245" cy="127315"/>
          </a:xfrm>
          <a:custGeom>
            <a:avLst/>
            <a:gdLst>
              <a:gd name="T0" fmla="*/ 58 w 99"/>
              <a:gd name="T1" fmla="*/ 70 h 127"/>
              <a:gd name="T2" fmla="*/ 58 w 99"/>
              <a:gd name="T3" fmla="*/ 127 h 127"/>
              <a:gd name="T4" fmla="*/ 41 w 99"/>
              <a:gd name="T5" fmla="*/ 127 h 127"/>
              <a:gd name="T6" fmla="*/ 41 w 99"/>
              <a:gd name="T7" fmla="*/ 70 h 127"/>
              <a:gd name="T8" fmla="*/ 0 w 99"/>
              <a:gd name="T9" fmla="*/ 0 h 127"/>
              <a:gd name="T10" fmla="*/ 17 w 99"/>
              <a:gd name="T11" fmla="*/ 0 h 127"/>
              <a:gd name="T12" fmla="*/ 48 w 99"/>
              <a:gd name="T13" fmla="*/ 56 h 127"/>
              <a:gd name="T14" fmla="*/ 81 w 99"/>
              <a:gd name="T15" fmla="*/ 0 h 127"/>
              <a:gd name="T16" fmla="*/ 99 w 99"/>
              <a:gd name="T17" fmla="*/ 0 h 127"/>
              <a:gd name="T18" fmla="*/ 58 w 99"/>
              <a:gd name="T19" fmla="*/ 7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27">
                <a:moveTo>
                  <a:pt x="58" y="70"/>
                </a:moveTo>
                <a:lnTo>
                  <a:pt x="58" y="127"/>
                </a:lnTo>
                <a:lnTo>
                  <a:pt x="41" y="127"/>
                </a:lnTo>
                <a:lnTo>
                  <a:pt x="41" y="70"/>
                </a:lnTo>
                <a:lnTo>
                  <a:pt x="0" y="0"/>
                </a:lnTo>
                <a:lnTo>
                  <a:pt x="17" y="0"/>
                </a:lnTo>
                <a:lnTo>
                  <a:pt x="48" y="56"/>
                </a:lnTo>
                <a:lnTo>
                  <a:pt x="81" y="0"/>
                </a:lnTo>
                <a:lnTo>
                  <a:pt x="99" y="0"/>
                </a:lnTo>
                <a:lnTo>
                  <a:pt x="58" y="7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3" name="Freeform 2963"/>
          <p:cNvSpPr>
            <a:spLocks noEditPoints="1"/>
          </p:cNvSpPr>
          <p:nvPr/>
        </p:nvSpPr>
        <p:spPr bwMode="auto">
          <a:xfrm>
            <a:off x="7510218" y="1414220"/>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4" name="Freeform 2964"/>
          <p:cNvSpPr/>
          <p:nvPr/>
        </p:nvSpPr>
        <p:spPr bwMode="auto">
          <a:xfrm>
            <a:off x="7645553" y="1416225"/>
            <a:ext cx="89220"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5" name="Freeform 2965"/>
          <p:cNvSpPr>
            <a:spLocks noEditPoints="1"/>
          </p:cNvSpPr>
          <p:nvPr/>
        </p:nvSpPr>
        <p:spPr bwMode="auto">
          <a:xfrm>
            <a:off x="7770862" y="1414220"/>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6" name="Freeform 2966"/>
          <p:cNvSpPr/>
          <p:nvPr/>
        </p:nvSpPr>
        <p:spPr bwMode="auto">
          <a:xfrm>
            <a:off x="7931259" y="1416225"/>
            <a:ext cx="100248" cy="127315"/>
          </a:xfrm>
          <a:custGeom>
            <a:avLst/>
            <a:gdLst>
              <a:gd name="T0" fmla="*/ 58 w 100"/>
              <a:gd name="T1" fmla="*/ 15 h 127"/>
              <a:gd name="T2" fmla="*/ 58 w 100"/>
              <a:gd name="T3" fmla="*/ 127 h 127"/>
              <a:gd name="T4" fmla="*/ 41 w 100"/>
              <a:gd name="T5" fmla="*/ 127 h 127"/>
              <a:gd name="T6" fmla="*/ 41 w 100"/>
              <a:gd name="T7" fmla="*/ 15 h 127"/>
              <a:gd name="T8" fmla="*/ 0 w 100"/>
              <a:gd name="T9" fmla="*/ 15 h 127"/>
              <a:gd name="T10" fmla="*/ 0 w 100"/>
              <a:gd name="T11" fmla="*/ 0 h 127"/>
              <a:gd name="T12" fmla="*/ 100 w 100"/>
              <a:gd name="T13" fmla="*/ 0 h 127"/>
              <a:gd name="T14" fmla="*/ 100 w 100"/>
              <a:gd name="T15" fmla="*/ 15 h 127"/>
              <a:gd name="T16" fmla="*/ 58 w 100"/>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5"/>
                </a:moveTo>
                <a:lnTo>
                  <a:pt x="58" y="127"/>
                </a:lnTo>
                <a:lnTo>
                  <a:pt x="41" y="127"/>
                </a:lnTo>
                <a:lnTo>
                  <a:pt x="41" y="15"/>
                </a:lnTo>
                <a:lnTo>
                  <a:pt x="0" y="15"/>
                </a:lnTo>
                <a:lnTo>
                  <a:pt x="0" y="0"/>
                </a:lnTo>
                <a:lnTo>
                  <a:pt x="100" y="0"/>
                </a:lnTo>
                <a:lnTo>
                  <a:pt x="100"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7" name="Freeform 2967"/>
          <p:cNvSpPr/>
          <p:nvPr/>
        </p:nvSpPr>
        <p:spPr bwMode="auto">
          <a:xfrm>
            <a:off x="8055566" y="1416225"/>
            <a:ext cx="77191" cy="127315"/>
          </a:xfrm>
          <a:custGeom>
            <a:avLst/>
            <a:gdLst>
              <a:gd name="T0" fmla="*/ 17 w 77"/>
              <a:gd name="T1" fmla="*/ 15 h 127"/>
              <a:gd name="T2" fmla="*/ 17 w 77"/>
              <a:gd name="T3" fmla="*/ 51 h 127"/>
              <a:gd name="T4" fmla="*/ 60 w 77"/>
              <a:gd name="T5" fmla="*/ 51 h 127"/>
              <a:gd name="T6" fmla="*/ 60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5 h 127"/>
              <a:gd name="T24" fmla="*/ 17 w 77"/>
              <a:gd name="T25"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5"/>
                </a:moveTo>
                <a:lnTo>
                  <a:pt x="17" y="51"/>
                </a:lnTo>
                <a:lnTo>
                  <a:pt x="60" y="51"/>
                </a:lnTo>
                <a:lnTo>
                  <a:pt x="60" y="66"/>
                </a:lnTo>
                <a:lnTo>
                  <a:pt x="17" y="66"/>
                </a:lnTo>
                <a:lnTo>
                  <a:pt x="17" y="111"/>
                </a:lnTo>
                <a:lnTo>
                  <a:pt x="75" y="111"/>
                </a:lnTo>
                <a:lnTo>
                  <a:pt x="75" y="127"/>
                </a:lnTo>
                <a:lnTo>
                  <a:pt x="0" y="127"/>
                </a:lnTo>
                <a:lnTo>
                  <a:pt x="0" y="0"/>
                </a:lnTo>
                <a:lnTo>
                  <a:pt x="77" y="0"/>
                </a:lnTo>
                <a:lnTo>
                  <a:pt x="77" y="15"/>
                </a:lnTo>
                <a:lnTo>
                  <a:pt x="17"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8" name="Freeform 2968"/>
          <p:cNvSpPr/>
          <p:nvPr/>
        </p:nvSpPr>
        <p:spPr bwMode="auto">
          <a:xfrm>
            <a:off x="8148796" y="1416225"/>
            <a:ext cx="97240" cy="127315"/>
          </a:xfrm>
          <a:custGeom>
            <a:avLst/>
            <a:gdLst>
              <a:gd name="T0" fmla="*/ 78 w 97"/>
              <a:gd name="T1" fmla="*/ 127 h 127"/>
              <a:gd name="T2" fmla="*/ 47 w 97"/>
              <a:gd name="T3" fmla="*/ 77 h 127"/>
              <a:gd name="T4" fmla="*/ 17 w 97"/>
              <a:gd name="T5" fmla="*/ 127 h 127"/>
              <a:gd name="T6" fmla="*/ 0 w 97"/>
              <a:gd name="T7" fmla="*/ 127 h 127"/>
              <a:gd name="T8" fmla="*/ 37 w 97"/>
              <a:gd name="T9" fmla="*/ 61 h 127"/>
              <a:gd name="T10" fmla="*/ 3 w 97"/>
              <a:gd name="T11" fmla="*/ 0 h 127"/>
              <a:gd name="T12" fmla="*/ 20 w 97"/>
              <a:gd name="T13" fmla="*/ 0 h 127"/>
              <a:gd name="T14" fmla="*/ 48 w 97"/>
              <a:gd name="T15" fmla="*/ 48 h 127"/>
              <a:gd name="T16" fmla="*/ 78 w 97"/>
              <a:gd name="T17" fmla="*/ 0 h 127"/>
              <a:gd name="T18" fmla="*/ 95 w 97"/>
              <a:gd name="T19" fmla="*/ 0 h 127"/>
              <a:gd name="T20" fmla="*/ 56 w 97"/>
              <a:gd name="T21" fmla="*/ 61 h 127"/>
              <a:gd name="T22" fmla="*/ 97 w 97"/>
              <a:gd name="T23" fmla="*/ 127 h 127"/>
              <a:gd name="T24" fmla="*/ 78 w 97"/>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27">
                <a:moveTo>
                  <a:pt x="78" y="127"/>
                </a:moveTo>
                <a:lnTo>
                  <a:pt x="47" y="77"/>
                </a:lnTo>
                <a:lnTo>
                  <a:pt x="17" y="127"/>
                </a:lnTo>
                <a:lnTo>
                  <a:pt x="0" y="127"/>
                </a:lnTo>
                <a:lnTo>
                  <a:pt x="37" y="61"/>
                </a:lnTo>
                <a:lnTo>
                  <a:pt x="3" y="0"/>
                </a:lnTo>
                <a:lnTo>
                  <a:pt x="20" y="0"/>
                </a:lnTo>
                <a:lnTo>
                  <a:pt x="48" y="48"/>
                </a:lnTo>
                <a:lnTo>
                  <a:pt x="78" y="0"/>
                </a:lnTo>
                <a:lnTo>
                  <a:pt x="95" y="0"/>
                </a:lnTo>
                <a:lnTo>
                  <a:pt x="56" y="61"/>
                </a:lnTo>
                <a:lnTo>
                  <a:pt x="97" y="127"/>
                </a:lnTo>
                <a:lnTo>
                  <a:pt x="78"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9" name="Freeform 2969"/>
          <p:cNvSpPr/>
          <p:nvPr/>
        </p:nvSpPr>
        <p:spPr bwMode="auto">
          <a:xfrm>
            <a:off x="8258066" y="1416225"/>
            <a:ext cx="101250" cy="127315"/>
          </a:xfrm>
          <a:custGeom>
            <a:avLst/>
            <a:gdLst>
              <a:gd name="T0" fmla="*/ 58 w 101"/>
              <a:gd name="T1" fmla="*/ 15 h 127"/>
              <a:gd name="T2" fmla="*/ 58 w 101"/>
              <a:gd name="T3" fmla="*/ 127 h 127"/>
              <a:gd name="T4" fmla="*/ 40 w 101"/>
              <a:gd name="T5" fmla="*/ 127 h 127"/>
              <a:gd name="T6" fmla="*/ 40 w 101"/>
              <a:gd name="T7" fmla="*/ 15 h 127"/>
              <a:gd name="T8" fmla="*/ 0 w 101"/>
              <a:gd name="T9" fmla="*/ 15 h 127"/>
              <a:gd name="T10" fmla="*/ 0 w 101"/>
              <a:gd name="T11" fmla="*/ 0 h 127"/>
              <a:gd name="T12" fmla="*/ 101 w 101"/>
              <a:gd name="T13" fmla="*/ 0 h 127"/>
              <a:gd name="T14" fmla="*/ 101 w 101"/>
              <a:gd name="T15" fmla="*/ 15 h 127"/>
              <a:gd name="T16" fmla="*/ 58 w 101"/>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27">
                <a:moveTo>
                  <a:pt x="58" y="15"/>
                </a:moveTo>
                <a:lnTo>
                  <a:pt x="58" y="127"/>
                </a:lnTo>
                <a:lnTo>
                  <a:pt x="40" y="127"/>
                </a:lnTo>
                <a:lnTo>
                  <a:pt x="40" y="15"/>
                </a:lnTo>
                <a:lnTo>
                  <a:pt x="0" y="15"/>
                </a:lnTo>
                <a:lnTo>
                  <a:pt x="0" y="0"/>
                </a:lnTo>
                <a:lnTo>
                  <a:pt x="101" y="0"/>
                </a:lnTo>
                <a:lnTo>
                  <a:pt x="101"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0" name="Rectangle 2970"/>
          <p:cNvSpPr>
            <a:spLocks noChangeArrowheads="1"/>
          </p:cNvSpPr>
          <p:nvPr/>
        </p:nvSpPr>
        <p:spPr bwMode="auto">
          <a:xfrm>
            <a:off x="7431023" y="1591658"/>
            <a:ext cx="895212" cy="2105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21" name="Freeform 2971"/>
          <p:cNvSpPr/>
          <p:nvPr/>
        </p:nvSpPr>
        <p:spPr bwMode="auto">
          <a:xfrm>
            <a:off x="7431023" y="1804183"/>
            <a:ext cx="15037" cy="25062"/>
          </a:xfrm>
          <a:custGeom>
            <a:avLst/>
            <a:gdLst>
              <a:gd name="T0" fmla="*/ 0 w 15"/>
              <a:gd name="T1" fmla="*/ 0 h 25"/>
              <a:gd name="T2" fmla="*/ 4 w 15"/>
              <a:gd name="T3" fmla="*/ 0 h 25"/>
              <a:gd name="T4" fmla="*/ 4 w 15"/>
              <a:gd name="T5" fmla="*/ 22 h 25"/>
              <a:gd name="T6" fmla="*/ 15 w 15"/>
              <a:gd name="T7" fmla="*/ 22 h 25"/>
              <a:gd name="T8" fmla="*/ 15 w 15"/>
              <a:gd name="T9" fmla="*/ 25 h 25"/>
              <a:gd name="T10" fmla="*/ 0 w 15"/>
              <a:gd name="T11" fmla="*/ 25 h 25"/>
              <a:gd name="T12" fmla="*/ 0 w 1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5" h="25">
                <a:moveTo>
                  <a:pt x="0" y="0"/>
                </a:moveTo>
                <a:lnTo>
                  <a:pt x="4" y="0"/>
                </a:lnTo>
                <a:lnTo>
                  <a:pt x="4" y="22"/>
                </a:lnTo>
                <a:lnTo>
                  <a:pt x="15" y="22"/>
                </a:lnTo>
                <a:lnTo>
                  <a:pt x="15"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2" name="Freeform 2972"/>
          <p:cNvSpPr>
            <a:spLocks noEditPoints="1"/>
          </p:cNvSpPr>
          <p:nvPr/>
        </p:nvSpPr>
        <p:spPr bwMode="auto">
          <a:xfrm>
            <a:off x="7447062"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3" name="Freeform 2973"/>
          <p:cNvSpPr/>
          <p:nvPr/>
        </p:nvSpPr>
        <p:spPr bwMode="auto">
          <a:xfrm>
            <a:off x="7469117"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4" name="Freeform 2974"/>
          <p:cNvSpPr>
            <a:spLocks noEditPoints="1"/>
          </p:cNvSpPr>
          <p:nvPr/>
        </p:nvSpPr>
        <p:spPr bwMode="auto">
          <a:xfrm>
            <a:off x="7480144"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5" name="Freeform 2975"/>
          <p:cNvSpPr/>
          <p:nvPr/>
        </p:nvSpPr>
        <p:spPr bwMode="auto">
          <a:xfrm>
            <a:off x="7500194"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6" name="Freeform 2976"/>
          <p:cNvSpPr>
            <a:spLocks noEditPoints="1"/>
          </p:cNvSpPr>
          <p:nvPr/>
        </p:nvSpPr>
        <p:spPr bwMode="auto">
          <a:xfrm>
            <a:off x="7540293" y="1804183"/>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7" name="Freeform 2977"/>
          <p:cNvSpPr>
            <a:spLocks noEditPoints="1"/>
          </p:cNvSpPr>
          <p:nvPr/>
        </p:nvSpPr>
        <p:spPr bwMode="auto">
          <a:xfrm>
            <a:off x="7549315" y="181019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8" name="Freeform 2978"/>
          <p:cNvSpPr/>
          <p:nvPr/>
        </p:nvSpPr>
        <p:spPr bwMode="auto">
          <a:xfrm>
            <a:off x="7569364"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9" name="Freeform 2979"/>
          <p:cNvSpPr/>
          <p:nvPr/>
        </p:nvSpPr>
        <p:spPr bwMode="auto">
          <a:xfrm>
            <a:off x="7585404"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0" name="Freeform 2980"/>
          <p:cNvSpPr/>
          <p:nvPr/>
        </p:nvSpPr>
        <p:spPr bwMode="auto">
          <a:xfrm>
            <a:off x="7606456" y="1810198"/>
            <a:ext cx="26064"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1" name="Freeform 2981"/>
          <p:cNvSpPr>
            <a:spLocks noEditPoints="1"/>
          </p:cNvSpPr>
          <p:nvPr/>
        </p:nvSpPr>
        <p:spPr bwMode="auto">
          <a:xfrm>
            <a:off x="7643548" y="180318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2" name="Freeform 2982"/>
          <p:cNvSpPr>
            <a:spLocks noEditPoints="1"/>
          </p:cNvSpPr>
          <p:nvPr/>
        </p:nvSpPr>
        <p:spPr bwMode="auto">
          <a:xfrm>
            <a:off x="7665602" y="1810198"/>
            <a:ext cx="17042"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3" name="Rectangle 2983"/>
          <p:cNvSpPr>
            <a:spLocks noChangeArrowheads="1"/>
          </p:cNvSpPr>
          <p:nvPr/>
        </p:nvSpPr>
        <p:spPr bwMode="auto">
          <a:xfrm>
            <a:off x="7687657"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34" name="Freeform 2984"/>
          <p:cNvSpPr>
            <a:spLocks noEditPoints="1"/>
          </p:cNvSpPr>
          <p:nvPr/>
        </p:nvSpPr>
        <p:spPr bwMode="auto">
          <a:xfrm>
            <a:off x="7695676" y="1810198"/>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5" name="Freeform 2985"/>
          <p:cNvSpPr/>
          <p:nvPr/>
        </p:nvSpPr>
        <p:spPr bwMode="auto">
          <a:xfrm>
            <a:off x="7717731"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6" name="Freeform 2986"/>
          <p:cNvSpPr/>
          <p:nvPr/>
        </p:nvSpPr>
        <p:spPr bwMode="auto">
          <a:xfrm>
            <a:off x="7736778" y="1810198"/>
            <a:ext cx="12030" cy="19047"/>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7" name="Freeform 2987"/>
          <p:cNvSpPr>
            <a:spLocks noEditPoints="1"/>
          </p:cNvSpPr>
          <p:nvPr/>
        </p:nvSpPr>
        <p:spPr bwMode="auto">
          <a:xfrm>
            <a:off x="7751815"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8" name="Freeform 2988"/>
          <p:cNvSpPr/>
          <p:nvPr/>
        </p:nvSpPr>
        <p:spPr bwMode="auto">
          <a:xfrm>
            <a:off x="7759835" y="1806188"/>
            <a:ext cx="10025"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9" name="Freeform 2989"/>
          <p:cNvSpPr>
            <a:spLocks noEditPoints="1"/>
          </p:cNvSpPr>
          <p:nvPr/>
        </p:nvSpPr>
        <p:spPr bwMode="auto">
          <a:xfrm>
            <a:off x="7780887" y="1810198"/>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0" name="Freeform 2990"/>
          <p:cNvSpPr/>
          <p:nvPr/>
        </p:nvSpPr>
        <p:spPr bwMode="auto">
          <a:xfrm>
            <a:off x="7798932"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1" name="Freeform 2991"/>
          <p:cNvSpPr>
            <a:spLocks noEditPoints="1"/>
          </p:cNvSpPr>
          <p:nvPr/>
        </p:nvSpPr>
        <p:spPr bwMode="auto">
          <a:xfrm>
            <a:off x="7831011" y="1810198"/>
            <a:ext cx="15037"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2" name="Freeform 2992"/>
          <p:cNvSpPr/>
          <p:nvPr/>
        </p:nvSpPr>
        <p:spPr bwMode="auto">
          <a:xfrm>
            <a:off x="7848053"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3" name="Freeform 2993"/>
          <p:cNvSpPr/>
          <p:nvPr/>
        </p:nvSpPr>
        <p:spPr bwMode="auto">
          <a:xfrm>
            <a:off x="7861085" y="1824233"/>
            <a:ext cx="6015"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4" name="Freeform 2994"/>
          <p:cNvSpPr/>
          <p:nvPr/>
        </p:nvSpPr>
        <p:spPr bwMode="auto">
          <a:xfrm>
            <a:off x="7878127" y="1810198"/>
            <a:ext cx="14035" cy="19047"/>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5" name="Freeform 2995"/>
          <p:cNvSpPr>
            <a:spLocks noEditPoints="1"/>
          </p:cNvSpPr>
          <p:nvPr/>
        </p:nvSpPr>
        <p:spPr bwMode="auto">
          <a:xfrm>
            <a:off x="7893164"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6" name="Freeform 2996"/>
          <p:cNvSpPr/>
          <p:nvPr/>
        </p:nvSpPr>
        <p:spPr bwMode="auto">
          <a:xfrm>
            <a:off x="7915219"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7" name="Freeform 2997"/>
          <p:cNvSpPr/>
          <p:nvPr/>
        </p:nvSpPr>
        <p:spPr bwMode="auto">
          <a:xfrm>
            <a:off x="7936271"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8" name="Freeform 2998"/>
          <p:cNvSpPr>
            <a:spLocks noEditPoints="1"/>
          </p:cNvSpPr>
          <p:nvPr/>
        </p:nvSpPr>
        <p:spPr bwMode="auto">
          <a:xfrm>
            <a:off x="7950306"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9" name="Freeform 2999"/>
          <p:cNvSpPr/>
          <p:nvPr/>
        </p:nvSpPr>
        <p:spPr bwMode="auto">
          <a:xfrm>
            <a:off x="7969353"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0" name="Freeform 3000"/>
          <p:cNvSpPr/>
          <p:nvPr/>
        </p:nvSpPr>
        <p:spPr bwMode="auto">
          <a:xfrm>
            <a:off x="7986395"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1" name="Freeform 3001"/>
          <p:cNvSpPr>
            <a:spLocks noEditPoints="1"/>
          </p:cNvSpPr>
          <p:nvPr/>
        </p:nvSpPr>
        <p:spPr bwMode="auto">
          <a:xfrm>
            <a:off x="7999427"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2" name="Freeform 3002"/>
          <p:cNvSpPr/>
          <p:nvPr/>
        </p:nvSpPr>
        <p:spPr bwMode="auto">
          <a:xfrm>
            <a:off x="8017472"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3" name="Freeform 3003"/>
          <p:cNvSpPr/>
          <p:nvPr/>
        </p:nvSpPr>
        <p:spPr bwMode="auto">
          <a:xfrm>
            <a:off x="8031506"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4" name="Freeform 3004"/>
          <p:cNvSpPr>
            <a:spLocks noEditPoints="1"/>
          </p:cNvSpPr>
          <p:nvPr/>
        </p:nvSpPr>
        <p:spPr bwMode="auto">
          <a:xfrm>
            <a:off x="8050553" y="1810198"/>
            <a:ext cx="18045" cy="19047"/>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5" name="Freeform 3005"/>
          <p:cNvSpPr/>
          <p:nvPr/>
        </p:nvSpPr>
        <p:spPr bwMode="auto">
          <a:xfrm>
            <a:off x="8071605"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6" name="Freeform 3006"/>
          <p:cNvSpPr>
            <a:spLocks noEditPoints="1"/>
          </p:cNvSpPr>
          <p:nvPr/>
        </p:nvSpPr>
        <p:spPr bwMode="auto">
          <a:xfrm>
            <a:off x="8090652" y="1810198"/>
            <a:ext cx="14035" cy="19047"/>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7" name="Freeform 3007"/>
          <p:cNvSpPr>
            <a:spLocks noEditPoints="1"/>
          </p:cNvSpPr>
          <p:nvPr/>
        </p:nvSpPr>
        <p:spPr bwMode="auto">
          <a:xfrm>
            <a:off x="8108697" y="1803181"/>
            <a:ext cx="18045"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8" name="Freeform 3008"/>
          <p:cNvSpPr>
            <a:spLocks noEditPoints="1"/>
          </p:cNvSpPr>
          <p:nvPr/>
        </p:nvSpPr>
        <p:spPr bwMode="auto">
          <a:xfrm>
            <a:off x="8130751"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9" name="Freeform 3009"/>
          <p:cNvSpPr>
            <a:spLocks noEditPoints="1"/>
          </p:cNvSpPr>
          <p:nvPr/>
        </p:nvSpPr>
        <p:spPr bwMode="auto">
          <a:xfrm>
            <a:off x="8140776" y="181019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0" name="Freeform 3010"/>
          <p:cNvSpPr>
            <a:spLocks noEditPoints="1"/>
          </p:cNvSpPr>
          <p:nvPr/>
        </p:nvSpPr>
        <p:spPr bwMode="auto">
          <a:xfrm>
            <a:off x="8160826"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1" name="Freeform 3011"/>
          <p:cNvSpPr/>
          <p:nvPr/>
        </p:nvSpPr>
        <p:spPr bwMode="auto">
          <a:xfrm>
            <a:off x="8168846" y="181019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2" name="Freeform 3012"/>
          <p:cNvSpPr/>
          <p:nvPr/>
        </p:nvSpPr>
        <p:spPr bwMode="auto">
          <a:xfrm>
            <a:off x="8184885"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3" name="Freeform 3013"/>
          <p:cNvSpPr>
            <a:spLocks noEditPoints="1"/>
          </p:cNvSpPr>
          <p:nvPr/>
        </p:nvSpPr>
        <p:spPr bwMode="auto">
          <a:xfrm>
            <a:off x="8201927"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4" name="Freeform 3014"/>
          <p:cNvSpPr/>
          <p:nvPr/>
        </p:nvSpPr>
        <p:spPr bwMode="auto">
          <a:xfrm>
            <a:off x="8210950"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5" name="Freeform 3015"/>
          <p:cNvSpPr>
            <a:spLocks noEditPoints="1"/>
          </p:cNvSpPr>
          <p:nvPr/>
        </p:nvSpPr>
        <p:spPr bwMode="auto">
          <a:xfrm>
            <a:off x="8229997" y="1810198"/>
            <a:ext cx="17042" cy="27067"/>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6" name="Freeform 3016"/>
          <p:cNvSpPr>
            <a:spLocks noEditPoints="1"/>
          </p:cNvSpPr>
          <p:nvPr/>
        </p:nvSpPr>
        <p:spPr bwMode="auto">
          <a:xfrm>
            <a:off x="8260071"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7" name="Rectangle 3017"/>
          <p:cNvSpPr>
            <a:spLocks noChangeArrowheads="1"/>
          </p:cNvSpPr>
          <p:nvPr/>
        </p:nvSpPr>
        <p:spPr bwMode="auto">
          <a:xfrm>
            <a:off x="8280120"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68" name="Freeform 3018"/>
          <p:cNvSpPr>
            <a:spLocks noEditPoints="1"/>
          </p:cNvSpPr>
          <p:nvPr/>
        </p:nvSpPr>
        <p:spPr bwMode="auto">
          <a:xfrm>
            <a:off x="8288140"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9" name="Freeform 3019"/>
          <p:cNvSpPr/>
          <p:nvPr/>
        </p:nvSpPr>
        <p:spPr bwMode="auto">
          <a:xfrm>
            <a:off x="8296160"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0" name="Oval 3020"/>
          <p:cNvSpPr>
            <a:spLocks noChangeArrowheads="1"/>
          </p:cNvSpPr>
          <p:nvPr/>
        </p:nvSpPr>
        <p:spPr bwMode="auto">
          <a:xfrm>
            <a:off x="8308190" y="182423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1" name="Freeform 3021"/>
          <p:cNvSpPr>
            <a:spLocks noEditPoints="1"/>
          </p:cNvSpPr>
          <p:nvPr/>
        </p:nvSpPr>
        <p:spPr bwMode="auto">
          <a:xfrm>
            <a:off x="7431023" y="1848292"/>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2" name="Freeform 3022"/>
          <p:cNvSpPr/>
          <p:nvPr/>
        </p:nvSpPr>
        <p:spPr bwMode="auto">
          <a:xfrm>
            <a:off x="7452075" y="1848292"/>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3" name="Freeform 3023"/>
          <p:cNvSpPr>
            <a:spLocks noEditPoints="1"/>
          </p:cNvSpPr>
          <p:nvPr/>
        </p:nvSpPr>
        <p:spPr bwMode="auto">
          <a:xfrm>
            <a:off x="7472124" y="1856312"/>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4" name="Freeform 3024"/>
          <p:cNvSpPr/>
          <p:nvPr/>
        </p:nvSpPr>
        <p:spPr bwMode="auto">
          <a:xfrm>
            <a:off x="7491171"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5" name="Freeform 3025"/>
          <p:cNvSpPr>
            <a:spLocks noEditPoints="1"/>
          </p:cNvSpPr>
          <p:nvPr/>
        </p:nvSpPr>
        <p:spPr bwMode="auto">
          <a:xfrm>
            <a:off x="7505206"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6" name="Rectangle 3026"/>
          <p:cNvSpPr>
            <a:spLocks noChangeArrowheads="1"/>
          </p:cNvSpPr>
          <p:nvPr/>
        </p:nvSpPr>
        <p:spPr bwMode="auto">
          <a:xfrm>
            <a:off x="7527260" y="184829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77" name="Rectangle 3027"/>
          <p:cNvSpPr>
            <a:spLocks noChangeArrowheads="1"/>
          </p:cNvSpPr>
          <p:nvPr/>
        </p:nvSpPr>
        <p:spPr bwMode="auto">
          <a:xfrm>
            <a:off x="7535280"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78" name="Freeform 3028"/>
          <p:cNvSpPr/>
          <p:nvPr/>
        </p:nvSpPr>
        <p:spPr bwMode="auto">
          <a:xfrm>
            <a:off x="7544302"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9" name="Freeform 3029"/>
          <p:cNvSpPr/>
          <p:nvPr/>
        </p:nvSpPr>
        <p:spPr bwMode="auto">
          <a:xfrm>
            <a:off x="7565355" y="1856312"/>
            <a:ext cx="12030"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0" name="Freeform 3030"/>
          <p:cNvSpPr/>
          <p:nvPr/>
        </p:nvSpPr>
        <p:spPr bwMode="auto">
          <a:xfrm>
            <a:off x="7590416" y="1848292"/>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1" name="Freeform 3031"/>
          <p:cNvSpPr>
            <a:spLocks noEditPoints="1"/>
          </p:cNvSpPr>
          <p:nvPr/>
        </p:nvSpPr>
        <p:spPr bwMode="auto">
          <a:xfrm>
            <a:off x="7610466" y="1856312"/>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2" name="Freeform 3033"/>
          <p:cNvSpPr/>
          <p:nvPr/>
        </p:nvSpPr>
        <p:spPr bwMode="auto">
          <a:xfrm>
            <a:off x="7631518" y="1856312"/>
            <a:ext cx="15037"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3" name="Freeform 3034"/>
          <p:cNvSpPr>
            <a:spLocks noEditPoints="1"/>
          </p:cNvSpPr>
          <p:nvPr/>
        </p:nvSpPr>
        <p:spPr bwMode="auto">
          <a:xfrm>
            <a:off x="7649563" y="1848292"/>
            <a:ext cx="18045"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4" name="Freeform 3035"/>
          <p:cNvSpPr/>
          <p:nvPr/>
        </p:nvSpPr>
        <p:spPr bwMode="auto">
          <a:xfrm>
            <a:off x="7673622" y="1856312"/>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5" name="Freeform 3036"/>
          <p:cNvSpPr>
            <a:spLocks noEditPoints="1"/>
          </p:cNvSpPr>
          <p:nvPr/>
        </p:nvSpPr>
        <p:spPr bwMode="auto">
          <a:xfrm>
            <a:off x="7684649" y="1856312"/>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6" name="Freeform 3037"/>
          <p:cNvSpPr/>
          <p:nvPr/>
        </p:nvSpPr>
        <p:spPr bwMode="auto">
          <a:xfrm>
            <a:off x="7704699" y="1856312"/>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7" name="Freeform 3038"/>
          <p:cNvSpPr>
            <a:spLocks noEditPoints="1"/>
          </p:cNvSpPr>
          <p:nvPr/>
        </p:nvSpPr>
        <p:spPr bwMode="auto">
          <a:xfrm>
            <a:off x="7717731" y="1848292"/>
            <a:ext cx="5012"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8" name="Freeform 3039"/>
          <p:cNvSpPr/>
          <p:nvPr/>
        </p:nvSpPr>
        <p:spPr bwMode="auto">
          <a:xfrm>
            <a:off x="7725751" y="1851299"/>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9" name="Oval 3040"/>
          <p:cNvSpPr>
            <a:spLocks noChangeArrowheads="1"/>
          </p:cNvSpPr>
          <p:nvPr/>
        </p:nvSpPr>
        <p:spPr bwMode="auto">
          <a:xfrm>
            <a:off x="7739786" y="1870347"/>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0" name="Freeform 3041"/>
          <p:cNvSpPr>
            <a:spLocks noEditPoints="1"/>
          </p:cNvSpPr>
          <p:nvPr/>
        </p:nvSpPr>
        <p:spPr bwMode="auto">
          <a:xfrm>
            <a:off x="7756828" y="1848292"/>
            <a:ext cx="16040"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1" name="Freeform 3042"/>
          <p:cNvSpPr>
            <a:spLocks noEditPoints="1"/>
          </p:cNvSpPr>
          <p:nvPr/>
        </p:nvSpPr>
        <p:spPr bwMode="auto">
          <a:xfrm>
            <a:off x="7773870" y="1856312"/>
            <a:ext cx="18045"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2" name="Rectangle 3043"/>
          <p:cNvSpPr>
            <a:spLocks noChangeArrowheads="1"/>
          </p:cNvSpPr>
          <p:nvPr/>
        </p:nvSpPr>
        <p:spPr bwMode="auto">
          <a:xfrm>
            <a:off x="7794922" y="1848292"/>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93" name="Rectangle 3044"/>
          <p:cNvSpPr>
            <a:spLocks noChangeArrowheads="1"/>
          </p:cNvSpPr>
          <p:nvPr/>
        </p:nvSpPr>
        <p:spPr bwMode="auto">
          <a:xfrm>
            <a:off x="7803944"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94" name="Freeform 3045"/>
          <p:cNvSpPr>
            <a:spLocks noEditPoints="1"/>
          </p:cNvSpPr>
          <p:nvPr/>
        </p:nvSpPr>
        <p:spPr bwMode="auto">
          <a:xfrm>
            <a:off x="7811964"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5" name="Freeform 3046"/>
          <p:cNvSpPr/>
          <p:nvPr/>
        </p:nvSpPr>
        <p:spPr bwMode="auto">
          <a:xfrm>
            <a:off x="7832013" y="1856312"/>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6" name="Freeform 3047"/>
          <p:cNvSpPr/>
          <p:nvPr/>
        </p:nvSpPr>
        <p:spPr bwMode="auto">
          <a:xfrm>
            <a:off x="7853065" y="1851299"/>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7" name="Freeform 3048"/>
          <p:cNvSpPr>
            <a:spLocks noEditPoints="1"/>
          </p:cNvSpPr>
          <p:nvPr/>
        </p:nvSpPr>
        <p:spPr bwMode="auto">
          <a:xfrm>
            <a:off x="7865095" y="1856312"/>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8" name="Freeform 3049"/>
          <p:cNvSpPr/>
          <p:nvPr/>
        </p:nvSpPr>
        <p:spPr bwMode="auto">
          <a:xfrm>
            <a:off x="7886147"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9" name="Freeform 3050"/>
          <p:cNvSpPr>
            <a:spLocks noEditPoints="1"/>
          </p:cNvSpPr>
          <p:nvPr/>
        </p:nvSpPr>
        <p:spPr bwMode="auto">
          <a:xfrm>
            <a:off x="7900182" y="1856312"/>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0" name="Freeform 3051"/>
          <p:cNvSpPr/>
          <p:nvPr/>
        </p:nvSpPr>
        <p:spPr bwMode="auto">
          <a:xfrm>
            <a:off x="7923239"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1" name="Freeform 3052"/>
          <p:cNvSpPr>
            <a:spLocks noEditPoints="1"/>
          </p:cNvSpPr>
          <p:nvPr/>
        </p:nvSpPr>
        <p:spPr bwMode="auto">
          <a:xfrm>
            <a:off x="7942286"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2" name="Freeform 3053"/>
          <p:cNvSpPr>
            <a:spLocks noEditPoints="1"/>
          </p:cNvSpPr>
          <p:nvPr/>
        </p:nvSpPr>
        <p:spPr bwMode="auto">
          <a:xfrm>
            <a:off x="7970355"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3" name="Rectangle 3054"/>
          <p:cNvSpPr>
            <a:spLocks noChangeArrowheads="1"/>
          </p:cNvSpPr>
          <p:nvPr/>
        </p:nvSpPr>
        <p:spPr bwMode="auto">
          <a:xfrm>
            <a:off x="7991407" y="184829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04" name="Freeform 3055"/>
          <p:cNvSpPr>
            <a:spLocks noEditPoints="1"/>
          </p:cNvSpPr>
          <p:nvPr/>
        </p:nvSpPr>
        <p:spPr bwMode="auto">
          <a:xfrm>
            <a:off x="7999427" y="1848292"/>
            <a:ext cx="4010"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5" name="Freeform 3056"/>
          <p:cNvSpPr>
            <a:spLocks noEditPoints="1"/>
          </p:cNvSpPr>
          <p:nvPr/>
        </p:nvSpPr>
        <p:spPr bwMode="auto">
          <a:xfrm>
            <a:off x="8008449" y="1856312"/>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6" name="Freeform 3057"/>
          <p:cNvSpPr/>
          <p:nvPr/>
        </p:nvSpPr>
        <p:spPr bwMode="auto">
          <a:xfrm>
            <a:off x="8030504"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7" name="Freeform 3058"/>
          <p:cNvSpPr>
            <a:spLocks noEditPoints="1"/>
          </p:cNvSpPr>
          <p:nvPr/>
        </p:nvSpPr>
        <p:spPr bwMode="auto">
          <a:xfrm>
            <a:off x="8050554" y="1856312"/>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8" name="Freeform 3059"/>
          <p:cNvSpPr/>
          <p:nvPr/>
        </p:nvSpPr>
        <p:spPr bwMode="auto">
          <a:xfrm>
            <a:off x="8069601" y="1851299"/>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9" name="Freeform 3060"/>
          <p:cNvSpPr/>
          <p:nvPr/>
        </p:nvSpPr>
        <p:spPr bwMode="auto">
          <a:xfrm>
            <a:off x="8091655" y="1856312"/>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0" name="Freeform 3061"/>
          <p:cNvSpPr>
            <a:spLocks noEditPoints="1"/>
          </p:cNvSpPr>
          <p:nvPr/>
        </p:nvSpPr>
        <p:spPr bwMode="auto">
          <a:xfrm>
            <a:off x="8113710" y="1848292"/>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1" name="Freeform 3062"/>
          <p:cNvSpPr>
            <a:spLocks noEditPoints="1"/>
          </p:cNvSpPr>
          <p:nvPr/>
        </p:nvSpPr>
        <p:spPr bwMode="auto">
          <a:xfrm>
            <a:off x="8122732" y="1848292"/>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2" name="Freeform 3063"/>
          <p:cNvSpPr/>
          <p:nvPr/>
        </p:nvSpPr>
        <p:spPr bwMode="auto">
          <a:xfrm>
            <a:off x="8144786" y="1848292"/>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3" name="Freeform 3064"/>
          <p:cNvSpPr/>
          <p:nvPr/>
        </p:nvSpPr>
        <p:spPr bwMode="auto">
          <a:xfrm>
            <a:off x="8174861" y="1856312"/>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4" name="Freeform 3065"/>
          <p:cNvSpPr>
            <a:spLocks noEditPoints="1"/>
          </p:cNvSpPr>
          <p:nvPr/>
        </p:nvSpPr>
        <p:spPr bwMode="auto">
          <a:xfrm>
            <a:off x="8193908"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5" name="Freeform 3066"/>
          <p:cNvSpPr/>
          <p:nvPr/>
        </p:nvSpPr>
        <p:spPr bwMode="auto">
          <a:xfrm>
            <a:off x="8213957" y="1856312"/>
            <a:ext cx="15037"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6" name="Freeform 3067"/>
          <p:cNvSpPr/>
          <p:nvPr/>
        </p:nvSpPr>
        <p:spPr bwMode="auto">
          <a:xfrm>
            <a:off x="8241024"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7" name="Freeform 3068"/>
          <p:cNvSpPr/>
          <p:nvPr/>
        </p:nvSpPr>
        <p:spPr bwMode="auto">
          <a:xfrm>
            <a:off x="8261074" y="1856312"/>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8" name="Freeform 3069"/>
          <p:cNvSpPr/>
          <p:nvPr/>
        </p:nvSpPr>
        <p:spPr bwMode="auto">
          <a:xfrm>
            <a:off x="8274106" y="1856312"/>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9" name="Freeform 3070"/>
          <p:cNvSpPr>
            <a:spLocks noEditPoints="1"/>
          </p:cNvSpPr>
          <p:nvPr/>
        </p:nvSpPr>
        <p:spPr bwMode="auto">
          <a:xfrm>
            <a:off x="8294156"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0" name="Oval 3071"/>
          <p:cNvSpPr>
            <a:spLocks noChangeArrowheads="1"/>
          </p:cNvSpPr>
          <p:nvPr/>
        </p:nvSpPr>
        <p:spPr bwMode="auto">
          <a:xfrm>
            <a:off x="8313203" y="1870347"/>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1" name="Rectangle 3072"/>
          <p:cNvSpPr>
            <a:spLocks noChangeArrowheads="1"/>
          </p:cNvSpPr>
          <p:nvPr/>
        </p:nvSpPr>
        <p:spPr bwMode="auto">
          <a:xfrm>
            <a:off x="7431022" y="1894406"/>
            <a:ext cx="4010"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22" name="Freeform 3073"/>
          <p:cNvSpPr/>
          <p:nvPr/>
        </p:nvSpPr>
        <p:spPr bwMode="auto">
          <a:xfrm>
            <a:off x="7441047" y="1901423"/>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3" name="Freeform 3074"/>
          <p:cNvSpPr/>
          <p:nvPr/>
        </p:nvSpPr>
        <p:spPr bwMode="auto">
          <a:xfrm>
            <a:off x="7471122" y="1901423"/>
            <a:ext cx="15037"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4" name="Freeform 3075"/>
          <p:cNvSpPr>
            <a:spLocks noEditPoints="1"/>
          </p:cNvSpPr>
          <p:nvPr/>
        </p:nvSpPr>
        <p:spPr bwMode="auto">
          <a:xfrm>
            <a:off x="7491171"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5" name="Freeform 3076"/>
          <p:cNvSpPr/>
          <p:nvPr/>
        </p:nvSpPr>
        <p:spPr bwMode="auto">
          <a:xfrm>
            <a:off x="7499191" y="1901423"/>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6" name="Freeform 3077"/>
          <p:cNvSpPr>
            <a:spLocks noEditPoints="1"/>
          </p:cNvSpPr>
          <p:nvPr/>
        </p:nvSpPr>
        <p:spPr bwMode="auto">
          <a:xfrm>
            <a:off x="7516233"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7" name="Freeform 3078"/>
          <p:cNvSpPr/>
          <p:nvPr/>
        </p:nvSpPr>
        <p:spPr bwMode="auto">
          <a:xfrm>
            <a:off x="7533275" y="1901423"/>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8" name="Freeform 3079"/>
          <p:cNvSpPr>
            <a:spLocks noEditPoints="1"/>
          </p:cNvSpPr>
          <p:nvPr/>
        </p:nvSpPr>
        <p:spPr bwMode="auto">
          <a:xfrm>
            <a:off x="7552322" y="1901423"/>
            <a:ext cx="17042"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9" name="Freeform 3080"/>
          <p:cNvSpPr>
            <a:spLocks noEditPoints="1"/>
          </p:cNvSpPr>
          <p:nvPr/>
        </p:nvSpPr>
        <p:spPr bwMode="auto">
          <a:xfrm>
            <a:off x="7571369" y="1901423"/>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0" name="Freeform 3081"/>
          <p:cNvSpPr/>
          <p:nvPr/>
        </p:nvSpPr>
        <p:spPr bwMode="auto">
          <a:xfrm>
            <a:off x="7595429" y="1901423"/>
            <a:ext cx="15037"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1" name="Freeform 3082"/>
          <p:cNvSpPr>
            <a:spLocks noEditPoints="1"/>
          </p:cNvSpPr>
          <p:nvPr/>
        </p:nvSpPr>
        <p:spPr bwMode="auto">
          <a:xfrm>
            <a:off x="7613473" y="1901423"/>
            <a:ext cx="18045"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2" name="Freeform 3083"/>
          <p:cNvSpPr/>
          <p:nvPr/>
        </p:nvSpPr>
        <p:spPr bwMode="auto">
          <a:xfrm>
            <a:off x="7632520"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3" name="Freeform 3084"/>
          <p:cNvSpPr>
            <a:spLocks noEditPoints="1"/>
          </p:cNvSpPr>
          <p:nvPr/>
        </p:nvSpPr>
        <p:spPr bwMode="auto">
          <a:xfrm>
            <a:off x="7649563" y="1901423"/>
            <a:ext cx="15037"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4" name="Rectangle 3085"/>
          <p:cNvSpPr>
            <a:spLocks noChangeArrowheads="1"/>
          </p:cNvSpPr>
          <p:nvPr/>
        </p:nvSpPr>
        <p:spPr bwMode="auto">
          <a:xfrm>
            <a:off x="7668610"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35" name="Freeform 3086"/>
          <p:cNvSpPr>
            <a:spLocks noEditPoints="1"/>
          </p:cNvSpPr>
          <p:nvPr/>
        </p:nvSpPr>
        <p:spPr bwMode="auto">
          <a:xfrm>
            <a:off x="7678634"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6" name="Freeform 3087"/>
          <p:cNvSpPr>
            <a:spLocks noEditPoints="1"/>
          </p:cNvSpPr>
          <p:nvPr/>
        </p:nvSpPr>
        <p:spPr bwMode="auto">
          <a:xfrm>
            <a:off x="7685652" y="1901423"/>
            <a:ext cx="18045"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7" name="Freeform 3088"/>
          <p:cNvSpPr/>
          <p:nvPr/>
        </p:nvSpPr>
        <p:spPr bwMode="auto">
          <a:xfrm>
            <a:off x="7707706" y="1901423"/>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8" name="Freeform 3089"/>
          <p:cNvSpPr>
            <a:spLocks noEditPoints="1"/>
          </p:cNvSpPr>
          <p:nvPr/>
        </p:nvSpPr>
        <p:spPr bwMode="auto">
          <a:xfrm>
            <a:off x="7728758" y="1901423"/>
            <a:ext cx="16040" cy="19047"/>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9" name="Freeform 3090"/>
          <p:cNvSpPr/>
          <p:nvPr/>
        </p:nvSpPr>
        <p:spPr bwMode="auto">
          <a:xfrm>
            <a:off x="7745800" y="1897413"/>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0" name="Freeform 3091"/>
          <p:cNvSpPr/>
          <p:nvPr/>
        </p:nvSpPr>
        <p:spPr bwMode="auto">
          <a:xfrm>
            <a:off x="7767855" y="1901423"/>
            <a:ext cx="17042"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1" name="Freeform 3092"/>
          <p:cNvSpPr>
            <a:spLocks noEditPoints="1"/>
          </p:cNvSpPr>
          <p:nvPr/>
        </p:nvSpPr>
        <p:spPr bwMode="auto">
          <a:xfrm>
            <a:off x="7786902" y="1901423"/>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2" name="Rectangle 3093"/>
          <p:cNvSpPr>
            <a:spLocks noChangeArrowheads="1"/>
          </p:cNvSpPr>
          <p:nvPr/>
        </p:nvSpPr>
        <p:spPr bwMode="auto">
          <a:xfrm>
            <a:off x="7806952"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43" name="Freeform 3094"/>
          <p:cNvSpPr/>
          <p:nvPr/>
        </p:nvSpPr>
        <p:spPr bwMode="auto">
          <a:xfrm>
            <a:off x="7813969"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4" name="Freeform 3095"/>
          <p:cNvSpPr>
            <a:spLocks noEditPoints="1"/>
          </p:cNvSpPr>
          <p:nvPr/>
        </p:nvSpPr>
        <p:spPr bwMode="auto">
          <a:xfrm>
            <a:off x="7831011" y="1892401"/>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5" name="Freeform 3096"/>
          <p:cNvSpPr>
            <a:spLocks noEditPoints="1"/>
          </p:cNvSpPr>
          <p:nvPr/>
        </p:nvSpPr>
        <p:spPr bwMode="auto">
          <a:xfrm>
            <a:off x="7851061" y="1901423"/>
            <a:ext cx="14035" cy="19047"/>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6" name="Freeform 3097"/>
          <p:cNvSpPr>
            <a:spLocks noEditPoints="1"/>
          </p:cNvSpPr>
          <p:nvPr/>
        </p:nvSpPr>
        <p:spPr bwMode="auto">
          <a:xfrm>
            <a:off x="7872113" y="1901423"/>
            <a:ext cx="17042"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7" name="Freeform 3098"/>
          <p:cNvSpPr>
            <a:spLocks noEditPoints="1"/>
          </p:cNvSpPr>
          <p:nvPr/>
        </p:nvSpPr>
        <p:spPr bwMode="auto">
          <a:xfrm>
            <a:off x="7892162" y="1894406"/>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8" name="Freeform 3099"/>
          <p:cNvSpPr>
            <a:spLocks noEditPoints="1"/>
          </p:cNvSpPr>
          <p:nvPr/>
        </p:nvSpPr>
        <p:spPr bwMode="auto">
          <a:xfrm>
            <a:off x="7901184" y="1892401"/>
            <a:ext cx="18045"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9" name="Freeform 3100"/>
          <p:cNvSpPr/>
          <p:nvPr/>
        </p:nvSpPr>
        <p:spPr bwMode="auto">
          <a:xfrm>
            <a:off x="7923239" y="1901423"/>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0" name="Freeform 3101"/>
          <p:cNvSpPr/>
          <p:nvPr/>
        </p:nvSpPr>
        <p:spPr bwMode="auto">
          <a:xfrm>
            <a:off x="7944291" y="1901423"/>
            <a:ext cx="11027" cy="19047"/>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1" name="Freeform 3102"/>
          <p:cNvSpPr>
            <a:spLocks noEditPoints="1"/>
          </p:cNvSpPr>
          <p:nvPr/>
        </p:nvSpPr>
        <p:spPr bwMode="auto">
          <a:xfrm>
            <a:off x="7967348"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2" name="Freeform 3103"/>
          <p:cNvSpPr>
            <a:spLocks noEditPoints="1"/>
          </p:cNvSpPr>
          <p:nvPr/>
        </p:nvSpPr>
        <p:spPr bwMode="auto">
          <a:xfrm>
            <a:off x="7975368"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3" name="Freeform 3104"/>
          <p:cNvSpPr/>
          <p:nvPr/>
        </p:nvSpPr>
        <p:spPr bwMode="auto">
          <a:xfrm>
            <a:off x="7995417" y="1914456"/>
            <a:ext cx="7017" cy="9022"/>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4" name="Freeform 3105"/>
          <p:cNvSpPr/>
          <p:nvPr/>
        </p:nvSpPr>
        <p:spPr bwMode="auto">
          <a:xfrm>
            <a:off x="8014464" y="1901423"/>
            <a:ext cx="25062" cy="18045"/>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5" name="Freeform 3106"/>
          <p:cNvSpPr>
            <a:spLocks noEditPoints="1"/>
          </p:cNvSpPr>
          <p:nvPr/>
        </p:nvSpPr>
        <p:spPr bwMode="auto">
          <a:xfrm>
            <a:off x="8044539" y="1901423"/>
            <a:ext cx="14035"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6" name="Freeform 3107"/>
          <p:cNvSpPr/>
          <p:nvPr/>
        </p:nvSpPr>
        <p:spPr bwMode="auto">
          <a:xfrm>
            <a:off x="8061581" y="1897413"/>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7" name="Freeform 3108"/>
          <p:cNvSpPr/>
          <p:nvPr/>
        </p:nvSpPr>
        <p:spPr bwMode="auto">
          <a:xfrm>
            <a:off x="8074613" y="1897413"/>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8" name="Freeform 3109"/>
          <p:cNvSpPr>
            <a:spLocks noEditPoints="1"/>
          </p:cNvSpPr>
          <p:nvPr/>
        </p:nvSpPr>
        <p:spPr bwMode="auto">
          <a:xfrm>
            <a:off x="8088648" y="1894406"/>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9" name="Freeform 3110"/>
          <p:cNvSpPr/>
          <p:nvPr/>
        </p:nvSpPr>
        <p:spPr bwMode="auto">
          <a:xfrm>
            <a:off x="8096667" y="1901423"/>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0" name="Freeform 3111"/>
          <p:cNvSpPr/>
          <p:nvPr/>
        </p:nvSpPr>
        <p:spPr bwMode="auto">
          <a:xfrm>
            <a:off x="8119724" y="1901423"/>
            <a:ext cx="18045"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1" name="Freeform 3112"/>
          <p:cNvSpPr>
            <a:spLocks noEditPoints="1"/>
          </p:cNvSpPr>
          <p:nvPr/>
        </p:nvSpPr>
        <p:spPr bwMode="auto">
          <a:xfrm>
            <a:off x="8138772" y="1901423"/>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2" name="Rectangle 3113"/>
          <p:cNvSpPr>
            <a:spLocks noChangeArrowheads="1"/>
          </p:cNvSpPr>
          <p:nvPr/>
        </p:nvSpPr>
        <p:spPr bwMode="auto">
          <a:xfrm>
            <a:off x="8159824"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63" name="Freeform 3114"/>
          <p:cNvSpPr/>
          <p:nvPr/>
        </p:nvSpPr>
        <p:spPr bwMode="auto">
          <a:xfrm>
            <a:off x="8165838"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4" name="Freeform 3115"/>
          <p:cNvSpPr/>
          <p:nvPr/>
        </p:nvSpPr>
        <p:spPr bwMode="auto">
          <a:xfrm>
            <a:off x="8182881" y="1901423"/>
            <a:ext cx="16040" cy="18045"/>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5" name="Freeform 3116"/>
          <p:cNvSpPr>
            <a:spLocks noEditPoints="1"/>
          </p:cNvSpPr>
          <p:nvPr/>
        </p:nvSpPr>
        <p:spPr bwMode="auto">
          <a:xfrm>
            <a:off x="8204935"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6" name="Freeform 3117"/>
          <p:cNvSpPr/>
          <p:nvPr/>
        </p:nvSpPr>
        <p:spPr bwMode="auto">
          <a:xfrm>
            <a:off x="8212955" y="1901423"/>
            <a:ext cx="12030" cy="19047"/>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7" name="Freeform 3118"/>
          <p:cNvSpPr>
            <a:spLocks noEditPoints="1"/>
          </p:cNvSpPr>
          <p:nvPr/>
        </p:nvSpPr>
        <p:spPr bwMode="auto">
          <a:xfrm>
            <a:off x="8228995" y="1894406"/>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8" name="Oval 3119"/>
          <p:cNvSpPr>
            <a:spLocks noChangeArrowheads="1"/>
          </p:cNvSpPr>
          <p:nvPr/>
        </p:nvSpPr>
        <p:spPr bwMode="auto">
          <a:xfrm>
            <a:off x="8238017" y="1915458"/>
            <a:ext cx="3007"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9" name="Freeform 3120"/>
          <p:cNvSpPr/>
          <p:nvPr/>
        </p:nvSpPr>
        <p:spPr bwMode="auto">
          <a:xfrm>
            <a:off x="8254056" y="1894406"/>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0" name="Freeform 3121"/>
          <p:cNvSpPr>
            <a:spLocks noEditPoints="1"/>
          </p:cNvSpPr>
          <p:nvPr/>
        </p:nvSpPr>
        <p:spPr bwMode="auto">
          <a:xfrm>
            <a:off x="8272101" y="1901423"/>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1" name="Freeform 3122"/>
          <p:cNvSpPr>
            <a:spLocks noEditPoints="1"/>
          </p:cNvSpPr>
          <p:nvPr/>
        </p:nvSpPr>
        <p:spPr bwMode="auto">
          <a:xfrm>
            <a:off x="8291148"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2" name="Freeform 3123"/>
          <p:cNvSpPr>
            <a:spLocks noEditPoints="1"/>
          </p:cNvSpPr>
          <p:nvPr/>
        </p:nvSpPr>
        <p:spPr bwMode="auto">
          <a:xfrm>
            <a:off x="7431022" y="1945532"/>
            <a:ext cx="18045" cy="27067"/>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3" name="Freeform 3124"/>
          <p:cNvSpPr/>
          <p:nvPr/>
        </p:nvSpPr>
        <p:spPr bwMode="auto">
          <a:xfrm>
            <a:off x="7453077" y="1945532"/>
            <a:ext cx="10025"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4" name="Freeform 3125"/>
          <p:cNvSpPr>
            <a:spLocks noEditPoints="1"/>
          </p:cNvSpPr>
          <p:nvPr/>
        </p:nvSpPr>
        <p:spPr bwMode="auto">
          <a:xfrm>
            <a:off x="7466109" y="1945532"/>
            <a:ext cx="16040" cy="21052"/>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5" name="Freeform 3126"/>
          <p:cNvSpPr/>
          <p:nvPr/>
        </p:nvSpPr>
        <p:spPr bwMode="auto">
          <a:xfrm>
            <a:off x="7485156" y="1941523"/>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6" name="Freeform 3127"/>
          <p:cNvSpPr>
            <a:spLocks noEditPoints="1"/>
          </p:cNvSpPr>
          <p:nvPr/>
        </p:nvSpPr>
        <p:spPr bwMode="auto">
          <a:xfrm>
            <a:off x="7499191"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7" name="Freeform 3128"/>
          <p:cNvSpPr/>
          <p:nvPr/>
        </p:nvSpPr>
        <p:spPr bwMode="auto">
          <a:xfrm>
            <a:off x="7508213" y="1947537"/>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8" name="Freeform 3129"/>
          <p:cNvSpPr/>
          <p:nvPr/>
        </p:nvSpPr>
        <p:spPr bwMode="auto">
          <a:xfrm>
            <a:off x="7530268" y="1945532"/>
            <a:ext cx="25062" cy="19047"/>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9" name="Freeform 3130"/>
          <p:cNvSpPr/>
          <p:nvPr/>
        </p:nvSpPr>
        <p:spPr bwMode="auto">
          <a:xfrm>
            <a:off x="7560342" y="1959567"/>
            <a:ext cx="6015"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0" name="Rectangle 3131"/>
          <p:cNvSpPr>
            <a:spLocks noChangeArrowheads="1"/>
          </p:cNvSpPr>
          <p:nvPr/>
        </p:nvSpPr>
        <p:spPr bwMode="auto">
          <a:xfrm>
            <a:off x="7579389"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81" name="Freeform 3132"/>
          <p:cNvSpPr>
            <a:spLocks noEditPoints="1"/>
          </p:cNvSpPr>
          <p:nvPr/>
        </p:nvSpPr>
        <p:spPr bwMode="auto">
          <a:xfrm>
            <a:off x="7588411"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2" name="Freeform 3133"/>
          <p:cNvSpPr>
            <a:spLocks noEditPoints="1"/>
          </p:cNvSpPr>
          <p:nvPr/>
        </p:nvSpPr>
        <p:spPr bwMode="auto">
          <a:xfrm>
            <a:off x="7598436" y="1945532"/>
            <a:ext cx="15037" cy="27067"/>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3" name="Freeform 3134"/>
          <p:cNvSpPr/>
          <p:nvPr/>
        </p:nvSpPr>
        <p:spPr bwMode="auto">
          <a:xfrm>
            <a:off x="7620491" y="1947537"/>
            <a:ext cx="15037"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4" name="Rectangle 3135"/>
          <p:cNvSpPr>
            <a:spLocks noChangeArrowheads="1"/>
          </p:cNvSpPr>
          <p:nvPr/>
        </p:nvSpPr>
        <p:spPr bwMode="auto">
          <a:xfrm>
            <a:off x="7642545"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85" name="Freeform 3136"/>
          <p:cNvSpPr>
            <a:spLocks noEditPoints="1"/>
          </p:cNvSpPr>
          <p:nvPr/>
        </p:nvSpPr>
        <p:spPr bwMode="auto">
          <a:xfrm>
            <a:off x="7649563" y="1945532"/>
            <a:ext cx="15037"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6" name="Freeform 3137"/>
          <p:cNvSpPr/>
          <p:nvPr/>
        </p:nvSpPr>
        <p:spPr bwMode="auto">
          <a:xfrm>
            <a:off x="7678634" y="1945532"/>
            <a:ext cx="11027" cy="21052"/>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7" name="Freeform 3138"/>
          <p:cNvSpPr>
            <a:spLocks noEditPoints="1"/>
          </p:cNvSpPr>
          <p:nvPr/>
        </p:nvSpPr>
        <p:spPr bwMode="auto">
          <a:xfrm>
            <a:off x="7693672" y="1945532"/>
            <a:ext cx="18045"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8" name="Rectangle 3139"/>
          <p:cNvSpPr>
            <a:spLocks noChangeArrowheads="1"/>
          </p:cNvSpPr>
          <p:nvPr/>
        </p:nvSpPr>
        <p:spPr bwMode="auto">
          <a:xfrm>
            <a:off x="7715726"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89" name="Rectangle 3140"/>
          <p:cNvSpPr>
            <a:spLocks noChangeArrowheads="1"/>
          </p:cNvSpPr>
          <p:nvPr/>
        </p:nvSpPr>
        <p:spPr bwMode="auto">
          <a:xfrm>
            <a:off x="7725751"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90" name="Freeform 3141"/>
          <p:cNvSpPr>
            <a:spLocks noEditPoints="1"/>
          </p:cNvSpPr>
          <p:nvPr/>
        </p:nvSpPr>
        <p:spPr bwMode="auto">
          <a:xfrm>
            <a:off x="7734773"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1" name="Freeform 3142"/>
          <p:cNvSpPr/>
          <p:nvPr/>
        </p:nvSpPr>
        <p:spPr bwMode="auto">
          <a:xfrm>
            <a:off x="7742793" y="1945532"/>
            <a:ext cx="16040" cy="21052"/>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2" name="Freeform 3143"/>
          <p:cNvSpPr>
            <a:spLocks noEditPoints="1"/>
          </p:cNvSpPr>
          <p:nvPr/>
        </p:nvSpPr>
        <p:spPr bwMode="auto">
          <a:xfrm>
            <a:off x="7761840" y="1939518"/>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3" name="Freeform 3144"/>
          <p:cNvSpPr/>
          <p:nvPr/>
        </p:nvSpPr>
        <p:spPr bwMode="auto">
          <a:xfrm>
            <a:off x="7769860"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4" name="Freeform 3145"/>
          <p:cNvSpPr/>
          <p:nvPr/>
        </p:nvSpPr>
        <p:spPr bwMode="auto">
          <a:xfrm>
            <a:off x="7784897" y="1947537"/>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5" name="Freeform 3146"/>
          <p:cNvSpPr>
            <a:spLocks noEditPoints="1"/>
          </p:cNvSpPr>
          <p:nvPr/>
        </p:nvSpPr>
        <p:spPr bwMode="auto">
          <a:xfrm>
            <a:off x="7805949" y="1937513"/>
            <a:ext cx="17042" cy="29072"/>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6" name="Freeform 3147"/>
          <p:cNvSpPr>
            <a:spLocks noEditPoints="1"/>
          </p:cNvSpPr>
          <p:nvPr/>
        </p:nvSpPr>
        <p:spPr bwMode="auto">
          <a:xfrm>
            <a:off x="7828004" y="1939518"/>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7" name="Freeform 3148"/>
          <p:cNvSpPr/>
          <p:nvPr/>
        </p:nvSpPr>
        <p:spPr bwMode="auto">
          <a:xfrm>
            <a:off x="7839031" y="1945532"/>
            <a:ext cx="14035" cy="19047"/>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8" name="Rectangle 3149"/>
          <p:cNvSpPr>
            <a:spLocks noChangeArrowheads="1"/>
          </p:cNvSpPr>
          <p:nvPr/>
        </p:nvSpPr>
        <p:spPr bwMode="auto">
          <a:xfrm>
            <a:off x="7868103" y="193751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99" name="Freeform 3150"/>
          <p:cNvSpPr>
            <a:spLocks noEditPoints="1"/>
          </p:cNvSpPr>
          <p:nvPr/>
        </p:nvSpPr>
        <p:spPr bwMode="auto">
          <a:xfrm>
            <a:off x="7876122" y="1945532"/>
            <a:ext cx="14035"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0" name="Freeform 3151"/>
          <p:cNvSpPr>
            <a:spLocks noEditPoints="1"/>
          </p:cNvSpPr>
          <p:nvPr/>
        </p:nvSpPr>
        <p:spPr bwMode="auto">
          <a:xfrm>
            <a:off x="7895170" y="1945532"/>
            <a:ext cx="17042" cy="21052"/>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1" name="Freeform 3152"/>
          <p:cNvSpPr/>
          <p:nvPr/>
        </p:nvSpPr>
        <p:spPr bwMode="auto">
          <a:xfrm>
            <a:off x="7917224" y="1945532"/>
            <a:ext cx="9022" cy="19047"/>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2" name="Freeform 3153"/>
          <p:cNvSpPr>
            <a:spLocks noEditPoints="1"/>
          </p:cNvSpPr>
          <p:nvPr/>
        </p:nvSpPr>
        <p:spPr bwMode="auto">
          <a:xfrm>
            <a:off x="7930256" y="1945532"/>
            <a:ext cx="15037"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3" name="Freeform 3154"/>
          <p:cNvSpPr>
            <a:spLocks noEditPoints="1"/>
          </p:cNvSpPr>
          <p:nvPr/>
        </p:nvSpPr>
        <p:spPr bwMode="auto">
          <a:xfrm>
            <a:off x="7948301" y="1945532"/>
            <a:ext cx="16040" cy="21052"/>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4" name="Freeform 3155"/>
          <p:cNvSpPr/>
          <p:nvPr/>
        </p:nvSpPr>
        <p:spPr bwMode="auto">
          <a:xfrm>
            <a:off x="7967348"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5" name="Freeform 3156"/>
          <p:cNvSpPr/>
          <p:nvPr/>
        </p:nvSpPr>
        <p:spPr bwMode="auto">
          <a:xfrm>
            <a:off x="7989402" y="1947537"/>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6" name="Freeform 3157"/>
          <p:cNvSpPr>
            <a:spLocks noEditPoints="1"/>
          </p:cNvSpPr>
          <p:nvPr/>
        </p:nvSpPr>
        <p:spPr bwMode="auto">
          <a:xfrm>
            <a:off x="8010454" y="1939518"/>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7" name="Freeform 3158"/>
          <p:cNvSpPr/>
          <p:nvPr/>
        </p:nvSpPr>
        <p:spPr bwMode="auto">
          <a:xfrm>
            <a:off x="8017472" y="1947537"/>
            <a:ext cx="18045"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8" name="Freeform 3159"/>
          <p:cNvSpPr>
            <a:spLocks noEditPoints="1"/>
          </p:cNvSpPr>
          <p:nvPr/>
        </p:nvSpPr>
        <p:spPr bwMode="auto">
          <a:xfrm>
            <a:off x="8036519" y="1945532"/>
            <a:ext cx="17042" cy="21052"/>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9" name="Freeform 3160"/>
          <p:cNvSpPr/>
          <p:nvPr/>
        </p:nvSpPr>
        <p:spPr bwMode="auto">
          <a:xfrm>
            <a:off x="8058573" y="1945532"/>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0" name="Freeform 3161"/>
          <p:cNvSpPr/>
          <p:nvPr/>
        </p:nvSpPr>
        <p:spPr bwMode="auto">
          <a:xfrm>
            <a:off x="8071606" y="1945532"/>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1" name="Freeform 3162"/>
          <p:cNvSpPr>
            <a:spLocks noEditPoints="1"/>
          </p:cNvSpPr>
          <p:nvPr/>
        </p:nvSpPr>
        <p:spPr bwMode="auto">
          <a:xfrm>
            <a:off x="8082633" y="1945532"/>
            <a:ext cx="15037" cy="21052"/>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2" name="Freeform 3163"/>
          <p:cNvSpPr/>
          <p:nvPr/>
        </p:nvSpPr>
        <p:spPr bwMode="auto">
          <a:xfrm>
            <a:off x="8100677" y="1959567"/>
            <a:ext cx="7017" cy="10025"/>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3" name="Freeform 3164"/>
          <p:cNvSpPr/>
          <p:nvPr/>
        </p:nvSpPr>
        <p:spPr bwMode="auto">
          <a:xfrm>
            <a:off x="8118722"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4" name="Freeform 3165"/>
          <p:cNvSpPr>
            <a:spLocks noEditPoints="1"/>
          </p:cNvSpPr>
          <p:nvPr/>
        </p:nvSpPr>
        <p:spPr bwMode="auto">
          <a:xfrm>
            <a:off x="8132757" y="1945532"/>
            <a:ext cx="17042"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5" name="Freeform 3166"/>
          <p:cNvSpPr/>
          <p:nvPr/>
        </p:nvSpPr>
        <p:spPr bwMode="auto">
          <a:xfrm>
            <a:off x="8154811" y="1945532"/>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6" name="Freeform 3167"/>
          <p:cNvSpPr/>
          <p:nvPr/>
        </p:nvSpPr>
        <p:spPr bwMode="auto">
          <a:xfrm>
            <a:off x="8165838"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7" name="Freeform 3168"/>
          <p:cNvSpPr>
            <a:spLocks noEditPoints="1"/>
          </p:cNvSpPr>
          <p:nvPr/>
        </p:nvSpPr>
        <p:spPr bwMode="auto">
          <a:xfrm>
            <a:off x="8179873" y="1945532"/>
            <a:ext cx="19047"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8" name="Freeform 3169"/>
          <p:cNvSpPr/>
          <p:nvPr/>
        </p:nvSpPr>
        <p:spPr bwMode="auto">
          <a:xfrm>
            <a:off x="8202930" y="1945532"/>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9" name="Rectangle 3170"/>
          <p:cNvSpPr>
            <a:spLocks noChangeArrowheads="1"/>
          </p:cNvSpPr>
          <p:nvPr/>
        </p:nvSpPr>
        <p:spPr bwMode="auto">
          <a:xfrm>
            <a:off x="8223982" y="1937513"/>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20" name="Freeform 3171"/>
          <p:cNvSpPr>
            <a:spLocks noEditPoints="1"/>
          </p:cNvSpPr>
          <p:nvPr/>
        </p:nvSpPr>
        <p:spPr bwMode="auto">
          <a:xfrm>
            <a:off x="8233004" y="1939518"/>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1" name="Freeform 3172"/>
          <p:cNvSpPr>
            <a:spLocks noEditPoints="1"/>
          </p:cNvSpPr>
          <p:nvPr/>
        </p:nvSpPr>
        <p:spPr bwMode="auto">
          <a:xfrm>
            <a:off x="8243029" y="1937513"/>
            <a:ext cx="18045" cy="29072"/>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2" name="Freeform 3173"/>
          <p:cNvSpPr>
            <a:spLocks noEditPoints="1"/>
          </p:cNvSpPr>
          <p:nvPr/>
        </p:nvSpPr>
        <p:spPr bwMode="auto">
          <a:xfrm>
            <a:off x="8265084" y="1945532"/>
            <a:ext cx="15037"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3" name="Freeform 3174"/>
          <p:cNvSpPr/>
          <p:nvPr/>
        </p:nvSpPr>
        <p:spPr bwMode="auto">
          <a:xfrm>
            <a:off x="8285133" y="1945532"/>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4" name="Freeform 3175"/>
          <p:cNvSpPr>
            <a:spLocks noEditPoints="1"/>
          </p:cNvSpPr>
          <p:nvPr/>
        </p:nvSpPr>
        <p:spPr bwMode="auto">
          <a:xfrm>
            <a:off x="8296160" y="1945532"/>
            <a:ext cx="19047"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5" name="Freeform 3176"/>
          <p:cNvSpPr/>
          <p:nvPr/>
        </p:nvSpPr>
        <p:spPr bwMode="auto">
          <a:xfrm>
            <a:off x="7430020" y="199164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6" name="Freeform 3177"/>
          <p:cNvSpPr>
            <a:spLocks noEditPoints="1"/>
          </p:cNvSpPr>
          <p:nvPr/>
        </p:nvSpPr>
        <p:spPr bwMode="auto">
          <a:xfrm>
            <a:off x="7447062" y="1991647"/>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7" name="Freeform 3178"/>
          <p:cNvSpPr>
            <a:spLocks noEditPoints="1"/>
          </p:cNvSpPr>
          <p:nvPr/>
        </p:nvSpPr>
        <p:spPr bwMode="auto">
          <a:xfrm>
            <a:off x="7469117" y="1983627"/>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8" name="Freeform 3179"/>
          <p:cNvSpPr>
            <a:spLocks noEditPoints="1"/>
          </p:cNvSpPr>
          <p:nvPr/>
        </p:nvSpPr>
        <p:spPr bwMode="auto">
          <a:xfrm>
            <a:off x="7491171" y="1991647"/>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9" name="Rectangle 3180"/>
          <p:cNvSpPr>
            <a:spLocks noChangeArrowheads="1"/>
          </p:cNvSpPr>
          <p:nvPr/>
        </p:nvSpPr>
        <p:spPr bwMode="auto">
          <a:xfrm>
            <a:off x="7511221" y="1983627"/>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30" name="Freeform 3181"/>
          <p:cNvSpPr>
            <a:spLocks noEditPoints="1"/>
          </p:cNvSpPr>
          <p:nvPr/>
        </p:nvSpPr>
        <p:spPr bwMode="auto">
          <a:xfrm>
            <a:off x="7519240" y="1991647"/>
            <a:ext cx="18045"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1" name="Freeform 3182"/>
          <p:cNvSpPr/>
          <p:nvPr/>
        </p:nvSpPr>
        <p:spPr bwMode="auto">
          <a:xfrm>
            <a:off x="7540293" y="199164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2" name="Rectangle 3183"/>
          <p:cNvSpPr>
            <a:spLocks noChangeArrowheads="1"/>
          </p:cNvSpPr>
          <p:nvPr/>
        </p:nvSpPr>
        <p:spPr bwMode="auto">
          <a:xfrm>
            <a:off x="7566357"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33" name="Freeform 3184"/>
          <p:cNvSpPr>
            <a:spLocks noEditPoints="1"/>
          </p:cNvSpPr>
          <p:nvPr/>
        </p:nvSpPr>
        <p:spPr bwMode="auto">
          <a:xfrm>
            <a:off x="7576382" y="1991647"/>
            <a:ext cx="15037"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4" name="Freeform 3185"/>
          <p:cNvSpPr>
            <a:spLocks noEditPoints="1"/>
          </p:cNvSpPr>
          <p:nvPr/>
        </p:nvSpPr>
        <p:spPr bwMode="auto">
          <a:xfrm>
            <a:off x="7595429" y="199164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5" name="Freeform 3186"/>
          <p:cNvSpPr/>
          <p:nvPr/>
        </p:nvSpPr>
        <p:spPr bwMode="auto">
          <a:xfrm>
            <a:off x="7615478" y="2005681"/>
            <a:ext cx="6015" cy="9022"/>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6" name="Freeform 3187"/>
          <p:cNvSpPr>
            <a:spLocks noEditPoints="1"/>
          </p:cNvSpPr>
          <p:nvPr/>
        </p:nvSpPr>
        <p:spPr bwMode="auto">
          <a:xfrm>
            <a:off x="7634525" y="199164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7" name="Freeform 3188"/>
          <p:cNvSpPr>
            <a:spLocks noEditPoints="1"/>
          </p:cNvSpPr>
          <p:nvPr/>
        </p:nvSpPr>
        <p:spPr bwMode="auto">
          <a:xfrm>
            <a:off x="7654575" y="1991647"/>
            <a:ext cx="17042" cy="26064"/>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8" name="Freeform 3189"/>
          <p:cNvSpPr>
            <a:spLocks noEditPoints="1"/>
          </p:cNvSpPr>
          <p:nvPr/>
        </p:nvSpPr>
        <p:spPr bwMode="auto">
          <a:xfrm>
            <a:off x="7676629"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9" name="Freeform 3190"/>
          <p:cNvSpPr/>
          <p:nvPr/>
        </p:nvSpPr>
        <p:spPr bwMode="auto">
          <a:xfrm>
            <a:off x="7695677"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0" name="Freeform 3191"/>
          <p:cNvSpPr>
            <a:spLocks noEditPoints="1"/>
          </p:cNvSpPr>
          <p:nvPr/>
        </p:nvSpPr>
        <p:spPr bwMode="auto">
          <a:xfrm>
            <a:off x="7720738" y="198362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1" name="Rectangle 3192"/>
          <p:cNvSpPr>
            <a:spLocks noChangeArrowheads="1"/>
          </p:cNvSpPr>
          <p:nvPr/>
        </p:nvSpPr>
        <p:spPr bwMode="auto">
          <a:xfrm>
            <a:off x="7742793" y="1983627"/>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42" name="Freeform 3193"/>
          <p:cNvSpPr>
            <a:spLocks noEditPoints="1"/>
          </p:cNvSpPr>
          <p:nvPr/>
        </p:nvSpPr>
        <p:spPr bwMode="auto">
          <a:xfrm>
            <a:off x="7751815"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3" name="Freeform 3194"/>
          <p:cNvSpPr/>
          <p:nvPr/>
        </p:nvSpPr>
        <p:spPr bwMode="auto">
          <a:xfrm>
            <a:off x="7772867" y="199164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4" name="Freeform 3195"/>
          <p:cNvSpPr>
            <a:spLocks noEditPoints="1"/>
          </p:cNvSpPr>
          <p:nvPr/>
        </p:nvSpPr>
        <p:spPr bwMode="auto">
          <a:xfrm>
            <a:off x="7792917" y="198362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5" name="Freeform 3196"/>
          <p:cNvSpPr>
            <a:spLocks noEditPoints="1"/>
          </p:cNvSpPr>
          <p:nvPr/>
        </p:nvSpPr>
        <p:spPr bwMode="auto">
          <a:xfrm>
            <a:off x="7816976" y="1984629"/>
            <a:ext cx="4010"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6" name="Freeform 3197"/>
          <p:cNvSpPr/>
          <p:nvPr/>
        </p:nvSpPr>
        <p:spPr bwMode="auto">
          <a:xfrm>
            <a:off x="7823994"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7" name="Freeform 3198"/>
          <p:cNvSpPr/>
          <p:nvPr/>
        </p:nvSpPr>
        <p:spPr bwMode="auto">
          <a:xfrm>
            <a:off x="7850058" y="199164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8" name="Freeform 3199"/>
          <p:cNvSpPr/>
          <p:nvPr/>
        </p:nvSpPr>
        <p:spPr bwMode="auto">
          <a:xfrm>
            <a:off x="7872113" y="1991647"/>
            <a:ext cx="15037"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9" name="Freeform 3200"/>
          <p:cNvSpPr/>
          <p:nvPr/>
        </p:nvSpPr>
        <p:spPr bwMode="auto">
          <a:xfrm>
            <a:off x="7893165"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0" name="Freeform 3201"/>
          <p:cNvSpPr/>
          <p:nvPr/>
        </p:nvSpPr>
        <p:spPr bwMode="auto">
          <a:xfrm>
            <a:off x="7914217" y="1991647"/>
            <a:ext cx="16040"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1" name="Freeform 3202"/>
          <p:cNvSpPr/>
          <p:nvPr/>
        </p:nvSpPr>
        <p:spPr bwMode="auto">
          <a:xfrm>
            <a:off x="7941283"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2" name="Freeform 3203"/>
          <p:cNvSpPr>
            <a:spLocks noEditPoints="1"/>
          </p:cNvSpPr>
          <p:nvPr/>
        </p:nvSpPr>
        <p:spPr bwMode="auto">
          <a:xfrm>
            <a:off x="7955318" y="199164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3" name="Freeform 3204"/>
          <p:cNvSpPr/>
          <p:nvPr/>
        </p:nvSpPr>
        <p:spPr bwMode="auto">
          <a:xfrm>
            <a:off x="7978375" y="1991647"/>
            <a:ext cx="10025"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4" name="Freeform 3205"/>
          <p:cNvSpPr/>
          <p:nvPr/>
        </p:nvSpPr>
        <p:spPr bwMode="auto">
          <a:xfrm>
            <a:off x="7991407"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5" name="Freeform 3206"/>
          <p:cNvSpPr>
            <a:spLocks noEditPoints="1"/>
          </p:cNvSpPr>
          <p:nvPr/>
        </p:nvSpPr>
        <p:spPr bwMode="auto">
          <a:xfrm>
            <a:off x="8005442" y="199164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6" name="Freeform 3207"/>
          <p:cNvSpPr/>
          <p:nvPr/>
        </p:nvSpPr>
        <p:spPr bwMode="auto">
          <a:xfrm>
            <a:off x="8027497" y="199164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7" name="Freeform 3208"/>
          <p:cNvSpPr>
            <a:spLocks noEditPoints="1"/>
          </p:cNvSpPr>
          <p:nvPr/>
        </p:nvSpPr>
        <p:spPr bwMode="auto">
          <a:xfrm>
            <a:off x="8049551" y="199164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8" name="Freeform 3209"/>
          <p:cNvSpPr/>
          <p:nvPr/>
        </p:nvSpPr>
        <p:spPr bwMode="auto">
          <a:xfrm>
            <a:off x="8071606" y="1991647"/>
            <a:ext cx="14035"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9" name="Freeform 3210"/>
          <p:cNvSpPr/>
          <p:nvPr/>
        </p:nvSpPr>
        <p:spPr bwMode="auto">
          <a:xfrm>
            <a:off x="8100677"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0" name="Freeform 3211"/>
          <p:cNvSpPr>
            <a:spLocks noEditPoints="1"/>
          </p:cNvSpPr>
          <p:nvPr/>
        </p:nvSpPr>
        <p:spPr bwMode="auto">
          <a:xfrm>
            <a:off x="8122732" y="1984629"/>
            <a:ext cx="5012"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1" name="Freeform 3212"/>
          <p:cNvSpPr>
            <a:spLocks noEditPoints="1"/>
          </p:cNvSpPr>
          <p:nvPr/>
        </p:nvSpPr>
        <p:spPr bwMode="auto">
          <a:xfrm>
            <a:off x="8133759" y="1983627"/>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2" name="Freeform 3213"/>
          <p:cNvSpPr/>
          <p:nvPr/>
        </p:nvSpPr>
        <p:spPr bwMode="auto">
          <a:xfrm>
            <a:off x="8155814" y="198362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3" name="Oval 3214"/>
          <p:cNvSpPr>
            <a:spLocks noChangeArrowheads="1"/>
          </p:cNvSpPr>
          <p:nvPr/>
        </p:nvSpPr>
        <p:spPr bwMode="auto">
          <a:xfrm>
            <a:off x="8177868" y="2005681"/>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4" name="Freeform 3215"/>
          <p:cNvSpPr/>
          <p:nvPr/>
        </p:nvSpPr>
        <p:spPr bwMode="auto">
          <a:xfrm>
            <a:off x="8196915" y="1984629"/>
            <a:ext cx="19047" cy="26064"/>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5" name="Freeform 3216"/>
          <p:cNvSpPr/>
          <p:nvPr/>
        </p:nvSpPr>
        <p:spPr bwMode="auto">
          <a:xfrm>
            <a:off x="8221977" y="199164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6" name="Rectangle 3217"/>
          <p:cNvSpPr>
            <a:spLocks noChangeArrowheads="1"/>
          </p:cNvSpPr>
          <p:nvPr/>
        </p:nvSpPr>
        <p:spPr bwMode="auto">
          <a:xfrm>
            <a:off x="8244032"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67" name="Rectangle 3218"/>
          <p:cNvSpPr>
            <a:spLocks noChangeArrowheads="1"/>
          </p:cNvSpPr>
          <p:nvPr/>
        </p:nvSpPr>
        <p:spPr bwMode="auto">
          <a:xfrm>
            <a:off x="8255059"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68" name="Freeform 3219"/>
          <p:cNvSpPr>
            <a:spLocks noEditPoints="1"/>
          </p:cNvSpPr>
          <p:nvPr/>
        </p:nvSpPr>
        <p:spPr bwMode="auto">
          <a:xfrm>
            <a:off x="8263079"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9" name="Freeform 3220"/>
          <p:cNvSpPr/>
          <p:nvPr/>
        </p:nvSpPr>
        <p:spPr bwMode="auto">
          <a:xfrm>
            <a:off x="8283128" y="199164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0" name="Freeform 3221"/>
          <p:cNvSpPr/>
          <p:nvPr/>
        </p:nvSpPr>
        <p:spPr bwMode="auto">
          <a:xfrm>
            <a:off x="7431022" y="203675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1" name="Freeform 3222"/>
          <p:cNvSpPr>
            <a:spLocks noEditPoints="1"/>
          </p:cNvSpPr>
          <p:nvPr/>
        </p:nvSpPr>
        <p:spPr bwMode="auto">
          <a:xfrm>
            <a:off x="7461097" y="203675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2" name="Rectangle 3223"/>
          <p:cNvSpPr>
            <a:spLocks noChangeArrowheads="1"/>
          </p:cNvSpPr>
          <p:nvPr/>
        </p:nvSpPr>
        <p:spPr bwMode="auto">
          <a:xfrm>
            <a:off x="7483151" y="2028738"/>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73" name="Rectangle 3224"/>
          <p:cNvSpPr>
            <a:spLocks noChangeArrowheads="1"/>
          </p:cNvSpPr>
          <p:nvPr/>
        </p:nvSpPr>
        <p:spPr bwMode="auto">
          <a:xfrm>
            <a:off x="7493176" y="2028738"/>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74" name="Freeform 3225"/>
          <p:cNvSpPr>
            <a:spLocks noEditPoints="1"/>
          </p:cNvSpPr>
          <p:nvPr/>
        </p:nvSpPr>
        <p:spPr bwMode="auto">
          <a:xfrm>
            <a:off x="7502198"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5" name="Freeform 3226"/>
          <p:cNvSpPr/>
          <p:nvPr/>
        </p:nvSpPr>
        <p:spPr bwMode="auto">
          <a:xfrm>
            <a:off x="7510218"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6" name="Oval 3227"/>
          <p:cNvSpPr>
            <a:spLocks noChangeArrowheads="1"/>
          </p:cNvSpPr>
          <p:nvPr/>
        </p:nvSpPr>
        <p:spPr bwMode="auto">
          <a:xfrm>
            <a:off x="7524253"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7" name="Freeform 3228"/>
          <p:cNvSpPr/>
          <p:nvPr/>
        </p:nvSpPr>
        <p:spPr bwMode="auto">
          <a:xfrm>
            <a:off x="7541295" y="2030743"/>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8" name="Freeform 3229"/>
          <p:cNvSpPr/>
          <p:nvPr/>
        </p:nvSpPr>
        <p:spPr bwMode="auto">
          <a:xfrm>
            <a:off x="7563349"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9" name="Freeform 3230"/>
          <p:cNvSpPr>
            <a:spLocks noEditPoints="1"/>
          </p:cNvSpPr>
          <p:nvPr/>
        </p:nvSpPr>
        <p:spPr bwMode="auto">
          <a:xfrm>
            <a:off x="7582397" y="2030743"/>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0" name="Freeform 3231"/>
          <p:cNvSpPr/>
          <p:nvPr/>
        </p:nvSpPr>
        <p:spPr bwMode="auto">
          <a:xfrm>
            <a:off x="7595429" y="2036758"/>
            <a:ext cx="15037"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1" name="Freeform 3232"/>
          <p:cNvSpPr/>
          <p:nvPr/>
        </p:nvSpPr>
        <p:spPr bwMode="auto">
          <a:xfrm>
            <a:off x="7615478"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2" name="Freeform 3234"/>
          <p:cNvSpPr/>
          <p:nvPr/>
        </p:nvSpPr>
        <p:spPr bwMode="auto">
          <a:xfrm>
            <a:off x="7629513" y="2032748"/>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3" name="Freeform 3235"/>
          <p:cNvSpPr>
            <a:spLocks noEditPoints="1"/>
          </p:cNvSpPr>
          <p:nvPr/>
        </p:nvSpPr>
        <p:spPr bwMode="auto">
          <a:xfrm>
            <a:off x="7642545" y="2036758"/>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4" name="Oval 3236"/>
          <p:cNvSpPr>
            <a:spLocks noChangeArrowheads="1"/>
          </p:cNvSpPr>
          <p:nvPr/>
        </p:nvSpPr>
        <p:spPr bwMode="auto">
          <a:xfrm>
            <a:off x="7662595"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5" name="Freeform 3237"/>
          <p:cNvSpPr/>
          <p:nvPr/>
        </p:nvSpPr>
        <p:spPr bwMode="auto">
          <a:xfrm>
            <a:off x="7678635" y="2028738"/>
            <a:ext cx="14035" cy="27067"/>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6" name="Freeform 3238"/>
          <p:cNvSpPr/>
          <p:nvPr/>
        </p:nvSpPr>
        <p:spPr bwMode="auto">
          <a:xfrm>
            <a:off x="7696679" y="203675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7" name="Freeform 3239"/>
          <p:cNvSpPr/>
          <p:nvPr/>
        </p:nvSpPr>
        <p:spPr bwMode="auto">
          <a:xfrm>
            <a:off x="771773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8" name="Freeform 3240"/>
          <p:cNvSpPr>
            <a:spLocks noEditPoints="1"/>
          </p:cNvSpPr>
          <p:nvPr/>
        </p:nvSpPr>
        <p:spPr bwMode="auto">
          <a:xfrm>
            <a:off x="7733771" y="203675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9" name="Freeform 3241"/>
          <p:cNvSpPr>
            <a:spLocks noEditPoints="1"/>
          </p:cNvSpPr>
          <p:nvPr/>
        </p:nvSpPr>
        <p:spPr bwMode="auto">
          <a:xfrm>
            <a:off x="7753820" y="2036758"/>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0" name="Freeform 3242"/>
          <p:cNvSpPr/>
          <p:nvPr/>
        </p:nvSpPr>
        <p:spPr bwMode="auto">
          <a:xfrm>
            <a:off x="7773870" y="2036758"/>
            <a:ext cx="14035" cy="19047"/>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1" name="Freeform 3243"/>
          <p:cNvSpPr>
            <a:spLocks noEditPoints="1"/>
          </p:cNvSpPr>
          <p:nvPr/>
        </p:nvSpPr>
        <p:spPr bwMode="auto">
          <a:xfrm>
            <a:off x="7792917" y="2028738"/>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2" name="Freeform 3244"/>
          <p:cNvSpPr>
            <a:spLocks noEditPoints="1"/>
          </p:cNvSpPr>
          <p:nvPr/>
        </p:nvSpPr>
        <p:spPr bwMode="auto">
          <a:xfrm>
            <a:off x="7814971" y="203074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3" name="Freeform 3245"/>
          <p:cNvSpPr/>
          <p:nvPr/>
        </p:nvSpPr>
        <p:spPr bwMode="auto">
          <a:xfrm>
            <a:off x="7822991" y="203675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4" name="Freeform 3246"/>
          <p:cNvSpPr/>
          <p:nvPr/>
        </p:nvSpPr>
        <p:spPr bwMode="auto">
          <a:xfrm>
            <a:off x="783903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5" name="Freeform 3247"/>
          <p:cNvSpPr>
            <a:spLocks noEditPoints="1"/>
          </p:cNvSpPr>
          <p:nvPr/>
        </p:nvSpPr>
        <p:spPr bwMode="auto">
          <a:xfrm>
            <a:off x="7853066" y="203675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6" name="Freeform 3248"/>
          <p:cNvSpPr>
            <a:spLocks noEditPoints="1"/>
          </p:cNvSpPr>
          <p:nvPr/>
        </p:nvSpPr>
        <p:spPr bwMode="auto">
          <a:xfrm>
            <a:off x="7881135" y="203675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7" name="Freeform 3249"/>
          <p:cNvSpPr>
            <a:spLocks noEditPoints="1"/>
          </p:cNvSpPr>
          <p:nvPr/>
        </p:nvSpPr>
        <p:spPr bwMode="auto">
          <a:xfrm>
            <a:off x="7901184" y="2036758"/>
            <a:ext cx="18045"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8" name="Freeform 3250"/>
          <p:cNvSpPr/>
          <p:nvPr/>
        </p:nvSpPr>
        <p:spPr bwMode="auto">
          <a:xfrm>
            <a:off x="7922236"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9" name="Freeform 3251"/>
          <p:cNvSpPr>
            <a:spLocks noEditPoints="1"/>
          </p:cNvSpPr>
          <p:nvPr/>
        </p:nvSpPr>
        <p:spPr bwMode="auto">
          <a:xfrm>
            <a:off x="7934266" y="203675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0" name="Freeform 3252"/>
          <p:cNvSpPr/>
          <p:nvPr/>
        </p:nvSpPr>
        <p:spPr bwMode="auto">
          <a:xfrm>
            <a:off x="7955318" y="2036758"/>
            <a:ext cx="15037"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1" name="Freeform 3253"/>
          <p:cNvSpPr/>
          <p:nvPr/>
        </p:nvSpPr>
        <p:spPr bwMode="auto">
          <a:xfrm>
            <a:off x="7973363"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2" name="Freeform 3254"/>
          <p:cNvSpPr>
            <a:spLocks noEditPoints="1"/>
          </p:cNvSpPr>
          <p:nvPr/>
        </p:nvSpPr>
        <p:spPr bwMode="auto">
          <a:xfrm>
            <a:off x="7988400"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3" name="Oval 3255"/>
          <p:cNvSpPr>
            <a:spLocks noChangeArrowheads="1"/>
          </p:cNvSpPr>
          <p:nvPr/>
        </p:nvSpPr>
        <p:spPr bwMode="auto">
          <a:xfrm>
            <a:off x="7995417"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4" name="Freeform 3256"/>
          <p:cNvSpPr>
            <a:spLocks noEditPoints="1"/>
          </p:cNvSpPr>
          <p:nvPr/>
        </p:nvSpPr>
        <p:spPr bwMode="auto">
          <a:xfrm>
            <a:off x="7750813" y="2178107"/>
            <a:ext cx="116287" cy="167414"/>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5" name="Freeform 3257"/>
          <p:cNvSpPr/>
          <p:nvPr/>
        </p:nvSpPr>
        <p:spPr bwMode="auto">
          <a:xfrm>
            <a:off x="7909204" y="2180112"/>
            <a:ext cx="61151" cy="163404"/>
          </a:xfrm>
          <a:custGeom>
            <a:avLst/>
            <a:gdLst>
              <a:gd name="T0" fmla="*/ 21 w 39"/>
              <a:gd name="T1" fmla="*/ 104 h 104"/>
              <a:gd name="T2" fmla="*/ 21 w 39"/>
              <a:gd name="T3" fmla="*/ 29 h 104"/>
              <a:gd name="T4" fmla="*/ 0 w 39"/>
              <a:gd name="T5" fmla="*/ 42 h 104"/>
              <a:gd name="T6" fmla="*/ 0 w 39"/>
              <a:gd name="T7" fmla="*/ 24 h 104"/>
              <a:gd name="T8" fmla="*/ 32 w 39"/>
              <a:gd name="T9" fmla="*/ 0 h 104"/>
              <a:gd name="T10" fmla="*/ 39 w 39"/>
              <a:gd name="T11" fmla="*/ 0 h 104"/>
              <a:gd name="T12" fmla="*/ 39 w 39"/>
              <a:gd name="T13" fmla="*/ 104 h 104"/>
              <a:gd name="T14" fmla="*/ 21 w 39"/>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4">
                <a:moveTo>
                  <a:pt x="21" y="104"/>
                </a:moveTo>
                <a:cubicBezTo>
                  <a:pt x="21" y="29"/>
                  <a:pt x="21" y="29"/>
                  <a:pt x="21" y="29"/>
                </a:cubicBezTo>
                <a:cubicBezTo>
                  <a:pt x="0" y="42"/>
                  <a:pt x="0" y="42"/>
                  <a:pt x="0" y="42"/>
                </a:cubicBezTo>
                <a:cubicBezTo>
                  <a:pt x="0" y="24"/>
                  <a:pt x="0" y="24"/>
                  <a:pt x="0" y="24"/>
                </a:cubicBezTo>
                <a:cubicBezTo>
                  <a:pt x="13" y="18"/>
                  <a:pt x="24" y="10"/>
                  <a:pt x="32" y="0"/>
                </a:cubicBezTo>
                <a:cubicBezTo>
                  <a:pt x="39" y="0"/>
                  <a:pt x="39" y="0"/>
                  <a:pt x="39" y="0"/>
                </a:cubicBezTo>
                <a:cubicBezTo>
                  <a:pt x="39" y="104"/>
                  <a:pt x="39" y="104"/>
                  <a:pt x="39" y="104"/>
                </a:cubicBezTo>
                <a:lnTo>
                  <a:pt x="21" y="104"/>
                </a:lnTo>
                <a:close/>
              </a:path>
            </a:pathLst>
          </a:cu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6" name="Freeform 3258"/>
          <p:cNvSpPr>
            <a:spLocks noEditPoints="1"/>
          </p:cNvSpPr>
          <p:nvPr/>
        </p:nvSpPr>
        <p:spPr bwMode="auto">
          <a:xfrm>
            <a:off x="7442050" y="1664839"/>
            <a:ext cx="36089" cy="40099"/>
          </a:xfrm>
          <a:custGeom>
            <a:avLst/>
            <a:gdLst>
              <a:gd name="T0" fmla="*/ 29 w 36"/>
              <a:gd name="T1" fmla="*/ 40 h 40"/>
              <a:gd name="T2" fmla="*/ 26 w 36"/>
              <a:gd name="T3" fmla="*/ 31 h 40"/>
              <a:gd name="T4" fmla="*/ 11 w 36"/>
              <a:gd name="T5" fmla="*/ 31 h 40"/>
              <a:gd name="T6" fmla="*/ 8 w 36"/>
              <a:gd name="T7" fmla="*/ 40 h 40"/>
              <a:gd name="T8" fmla="*/ 0 w 36"/>
              <a:gd name="T9" fmla="*/ 40 h 40"/>
              <a:gd name="T10" fmla="*/ 16 w 36"/>
              <a:gd name="T11" fmla="*/ 0 h 40"/>
              <a:gd name="T12" fmla="*/ 19 w 36"/>
              <a:gd name="T13" fmla="*/ 0 h 40"/>
              <a:gd name="T14" fmla="*/ 36 w 36"/>
              <a:gd name="T15" fmla="*/ 40 h 40"/>
              <a:gd name="T16" fmla="*/ 29 w 36"/>
              <a:gd name="T17" fmla="*/ 40 h 40"/>
              <a:gd name="T18" fmla="*/ 18 w 36"/>
              <a:gd name="T19" fmla="*/ 10 h 40"/>
              <a:gd name="T20" fmla="*/ 13 w 36"/>
              <a:gd name="T21" fmla="*/ 26 h 40"/>
              <a:gd name="T22" fmla="*/ 24 w 36"/>
              <a:gd name="T23" fmla="*/ 26 h 40"/>
              <a:gd name="T24" fmla="*/ 18 w 36"/>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0">
                <a:moveTo>
                  <a:pt x="29" y="40"/>
                </a:moveTo>
                <a:lnTo>
                  <a:pt x="26" y="31"/>
                </a:lnTo>
                <a:lnTo>
                  <a:pt x="11" y="31"/>
                </a:lnTo>
                <a:lnTo>
                  <a:pt x="8" y="40"/>
                </a:lnTo>
                <a:lnTo>
                  <a:pt x="0" y="40"/>
                </a:lnTo>
                <a:lnTo>
                  <a:pt x="16" y="0"/>
                </a:lnTo>
                <a:lnTo>
                  <a:pt x="19" y="0"/>
                </a:lnTo>
                <a:lnTo>
                  <a:pt x="36" y="40"/>
                </a:lnTo>
                <a:lnTo>
                  <a:pt x="29" y="40"/>
                </a:lnTo>
                <a:close/>
                <a:moveTo>
                  <a:pt x="18" y="10"/>
                </a:moveTo>
                <a:lnTo>
                  <a:pt x="13" y="26"/>
                </a:lnTo>
                <a:lnTo>
                  <a:pt x="24" y="26"/>
                </a:lnTo>
                <a:lnTo>
                  <a:pt x="1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7" name="Freeform 3259"/>
          <p:cNvSpPr/>
          <p:nvPr/>
        </p:nvSpPr>
        <p:spPr bwMode="auto">
          <a:xfrm>
            <a:off x="7477137" y="1664839"/>
            <a:ext cx="49121" cy="40099"/>
          </a:xfrm>
          <a:custGeom>
            <a:avLst/>
            <a:gdLst>
              <a:gd name="T0" fmla="*/ 36 w 49"/>
              <a:gd name="T1" fmla="*/ 40 h 40"/>
              <a:gd name="T2" fmla="*/ 33 w 49"/>
              <a:gd name="T3" fmla="*/ 40 h 40"/>
              <a:gd name="T4" fmla="*/ 23 w 49"/>
              <a:gd name="T5" fmla="*/ 15 h 40"/>
              <a:gd name="T6" fmla="*/ 16 w 49"/>
              <a:gd name="T7" fmla="*/ 40 h 40"/>
              <a:gd name="T8" fmla="*/ 12 w 49"/>
              <a:gd name="T9" fmla="*/ 40 h 40"/>
              <a:gd name="T10" fmla="*/ 0 w 49"/>
              <a:gd name="T11" fmla="*/ 0 h 40"/>
              <a:gd name="T12" fmla="*/ 6 w 49"/>
              <a:gd name="T13" fmla="*/ 0 h 40"/>
              <a:gd name="T14" fmla="*/ 14 w 49"/>
              <a:gd name="T15" fmla="*/ 23 h 40"/>
              <a:gd name="T16" fmla="*/ 22 w 49"/>
              <a:gd name="T17" fmla="*/ 0 h 40"/>
              <a:gd name="T18" fmla="*/ 25 w 49"/>
              <a:gd name="T19" fmla="*/ 0 h 40"/>
              <a:gd name="T20" fmla="*/ 34 w 49"/>
              <a:gd name="T21" fmla="*/ 23 h 40"/>
              <a:gd name="T22" fmla="*/ 42 w 49"/>
              <a:gd name="T23" fmla="*/ 0 h 40"/>
              <a:gd name="T24" fmla="*/ 49 w 49"/>
              <a:gd name="T25" fmla="*/ 0 h 40"/>
              <a:gd name="T26" fmla="*/ 36 w 49"/>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0">
                <a:moveTo>
                  <a:pt x="36" y="40"/>
                </a:moveTo>
                <a:lnTo>
                  <a:pt x="33" y="40"/>
                </a:lnTo>
                <a:lnTo>
                  <a:pt x="23" y="15"/>
                </a:lnTo>
                <a:lnTo>
                  <a:pt x="16" y="40"/>
                </a:lnTo>
                <a:lnTo>
                  <a:pt x="12" y="40"/>
                </a:lnTo>
                <a:lnTo>
                  <a:pt x="0" y="0"/>
                </a:lnTo>
                <a:lnTo>
                  <a:pt x="6" y="0"/>
                </a:lnTo>
                <a:lnTo>
                  <a:pt x="14" y="23"/>
                </a:lnTo>
                <a:lnTo>
                  <a:pt x="22" y="0"/>
                </a:lnTo>
                <a:lnTo>
                  <a:pt x="25" y="0"/>
                </a:lnTo>
                <a:lnTo>
                  <a:pt x="34" y="23"/>
                </a:lnTo>
                <a:lnTo>
                  <a:pt x="42" y="0"/>
                </a:lnTo>
                <a:lnTo>
                  <a:pt x="49" y="0"/>
                </a:lnTo>
                <a:lnTo>
                  <a:pt x="36"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8" name="Freeform 3260"/>
          <p:cNvSpPr/>
          <p:nvPr/>
        </p:nvSpPr>
        <p:spPr bwMode="auto">
          <a:xfrm>
            <a:off x="7532273"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9" name="Freeform 3261"/>
          <p:cNvSpPr/>
          <p:nvPr/>
        </p:nvSpPr>
        <p:spPr bwMode="auto">
          <a:xfrm>
            <a:off x="7563350" y="1662834"/>
            <a:ext cx="24059"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0" name="Freeform 3262"/>
          <p:cNvSpPr>
            <a:spLocks noEditPoints="1"/>
          </p:cNvSpPr>
          <p:nvPr/>
        </p:nvSpPr>
        <p:spPr bwMode="auto">
          <a:xfrm>
            <a:off x="7593424" y="1662834"/>
            <a:ext cx="34084"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1" name="Freeform 3263"/>
          <p:cNvSpPr/>
          <p:nvPr/>
        </p:nvSpPr>
        <p:spPr bwMode="auto">
          <a:xfrm>
            <a:off x="7632521" y="1664839"/>
            <a:ext cx="41102" cy="40099"/>
          </a:xfrm>
          <a:custGeom>
            <a:avLst/>
            <a:gdLst>
              <a:gd name="T0" fmla="*/ 41 w 41"/>
              <a:gd name="T1" fmla="*/ 40 h 40"/>
              <a:gd name="T2" fmla="*/ 33 w 41"/>
              <a:gd name="T3" fmla="*/ 40 h 40"/>
              <a:gd name="T4" fmla="*/ 30 w 41"/>
              <a:gd name="T5" fmla="*/ 18 h 40"/>
              <a:gd name="T6" fmla="*/ 22 w 41"/>
              <a:gd name="T7" fmla="*/ 40 h 40"/>
              <a:gd name="T8" fmla="*/ 19 w 41"/>
              <a:gd name="T9" fmla="*/ 40 h 40"/>
              <a:gd name="T10" fmla="*/ 11 w 41"/>
              <a:gd name="T11" fmla="*/ 18 h 40"/>
              <a:gd name="T12" fmla="*/ 6 w 41"/>
              <a:gd name="T13" fmla="*/ 40 h 40"/>
              <a:gd name="T14" fmla="*/ 0 w 41"/>
              <a:gd name="T15" fmla="*/ 40 h 40"/>
              <a:gd name="T16" fmla="*/ 8 w 41"/>
              <a:gd name="T17" fmla="*/ 0 h 40"/>
              <a:gd name="T18" fmla="*/ 11 w 41"/>
              <a:gd name="T19" fmla="*/ 0 h 40"/>
              <a:gd name="T20" fmla="*/ 21 w 41"/>
              <a:gd name="T21" fmla="*/ 26 h 40"/>
              <a:gd name="T22" fmla="*/ 28 w 41"/>
              <a:gd name="T23" fmla="*/ 0 h 40"/>
              <a:gd name="T24" fmla="*/ 33 w 41"/>
              <a:gd name="T25" fmla="*/ 0 h 40"/>
              <a:gd name="T26" fmla="*/ 41 w 4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0">
                <a:moveTo>
                  <a:pt x="41" y="40"/>
                </a:moveTo>
                <a:lnTo>
                  <a:pt x="33" y="40"/>
                </a:lnTo>
                <a:lnTo>
                  <a:pt x="30" y="18"/>
                </a:lnTo>
                <a:lnTo>
                  <a:pt x="22" y="40"/>
                </a:lnTo>
                <a:lnTo>
                  <a:pt x="19" y="40"/>
                </a:lnTo>
                <a:lnTo>
                  <a:pt x="11" y="18"/>
                </a:lnTo>
                <a:lnTo>
                  <a:pt x="6" y="40"/>
                </a:lnTo>
                <a:lnTo>
                  <a:pt x="0" y="40"/>
                </a:lnTo>
                <a:lnTo>
                  <a:pt x="8" y="0"/>
                </a:lnTo>
                <a:lnTo>
                  <a:pt x="11" y="0"/>
                </a:lnTo>
                <a:lnTo>
                  <a:pt x="21" y="26"/>
                </a:lnTo>
                <a:lnTo>
                  <a:pt x="28" y="0"/>
                </a:lnTo>
                <a:lnTo>
                  <a:pt x="33" y="0"/>
                </a:lnTo>
                <a:lnTo>
                  <a:pt x="41"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2" name="Freeform 3264"/>
          <p:cNvSpPr/>
          <p:nvPr/>
        </p:nvSpPr>
        <p:spPr bwMode="auto">
          <a:xfrm>
            <a:off x="7678635" y="1664839"/>
            <a:ext cx="26064" cy="40099"/>
          </a:xfrm>
          <a:custGeom>
            <a:avLst/>
            <a:gdLst>
              <a:gd name="T0" fmla="*/ 7 w 26"/>
              <a:gd name="T1" fmla="*/ 6 h 40"/>
              <a:gd name="T2" fmla="*/ 7 w 26"/>
              <a:gd name="T3" fmla="*/ 15 h 40"/>
              <a:gd name="T4" fmla="*/ 20 w 26"/>
              <a:gd name="T5" fmla="*/ 15 h 40"/>
              <a:gd name="T6" fmla="*/ 20 w 26"/>
              <a:gd name="T7" fmla="*/ 21 h 40"/>
              <a:gd name="T8" fmla="*/ 7 w 26"/>
              <a:gd name="T9" fmla="*/ 21 h 40"/>
              <a:gd name="T10" fmla="*/ 7 w 26"/>
              <a:gd name="T11" fmla="*/ 34 h 40"/>
              <a:gd name="T12" fmla="*/ 26 w 26"/>
              <a:gd name="T13" fmla="*/ 34 h 40"/>
              <a:gd name="T14" fmla="*/ 26 w 26"/>
              <a:gd name="T15" fmla="*/ 40 h 40"/>
              <a:gd name="T16" fmla="*/ 0 w 26"/>
              <a:gd name="T17" fmla="*/ 40 h 40"/>
              <a:gd name="T18" fmla="*/ 0 w 26"/>
              <a:gd name="T19" fmla="*/ 0 h 40"/>
              <a:gd name="T20" fmla="*/ 26 w 26"/>
              <a:gd name="T21" fmla="*/ 0 h 40"/>
              <a:gd name="T22" fmla="*/ 26 w 26"/>
              <a:gd name="T23" fmla="*/ 6 h 40"/>
              <a:gd name="T24" fmla="*/ 7 w 26"/>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7" y="6"/>
                </a:moveTo>
                <a:lnTo>
                  <a:pt x="7" y="15"/>
                </a:lnTo>
                <a:lnTo>
                  <a:pt x="20" y="15"/>
                </a:lnTo>
                <a:lnTo>
                  <a:pt x="20" y="21"/>
                </a:lnTo>
                <a:lnTo>
                  <a:pt x="7" y="21"/>
                </a:lnTo>
                <a:lnTo>
                  <a:pt x="7" y="34"/>
                </a:lnTo>
                <a:lnTo>
                  <a:pt x="26" y="34"/>
                </a:lnTo>
                <a:lnTo>
                  <a:pt x="26" y="40"/>
                </a:lnTo>
                <a:lnTo>
                  <a:pt x="0" y="40"/>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3" name="Freeform 3265"/>
          <p:cNvSpPr/>
          <p:nvPr/>
        </p:nvSpPr>
        <p:spPr bwMode="auto">
          <a:xfrm>
            <a:off x="7729761" y="1664839"/>
            <a:ext cx="30074" cy="40099"/>
          </a:xfrm>
          <a:custGeom>
            <a:avLst/>
            <a:gdLst>
              <a:gd name="T0" fmla="*/ 24 w 30"/>
              <a:gd name="T1" fmla="*/ 40 h 40"/>
              <a:gd name="T2" fmla="*/ 24 w 30"/>
              <a:gd name="T3" fmla="*/ 21 h 40"/>
              <a:gd name="T4" fmla="*/ 7 w 30"/>
              <a:gd name="T5" fmla="*/ 21 h 40"/>
              <a:gd name="T6" fmla="*/ 7 w 30"/>
              <a:gd name="T7" fmla="*/ 40 h 40"/>
              <a:gd name="T8" fmla="*/ 0 w 30"/>
              <a:gd name="T9" fmla="*/ 40 h 40"/>
              <a:gd name="T10" fmla="*/ 0 w 30"/>
              <a:gd name="T11" fmla="*/ 0 h 40"/>
              <a:gd name="T12" fmla="*/ 7 w 30"/>
              <a:gd name="T13" fmla="*/ 0 h 40"/>
              <a:gd name="T14" fmla="*/ 7 w 30"/>
              <a:gd name="T15" fmla="*/ 15 h 40"/>
              <a:gd name="T16" fmla="*/ 24 w 30"/>
              <a:gd name="T17" fmla="*/ 15 h 40"/>
              <a:gd name="T18" fmla="*/ 24 w 30"/>
              <a:gd name="T19" fmla="*/ 0 h 40"/>
              <a:gd name="T20" fmla="*/ 30 w 30"/>
              <a:gd name="T21" fmla="*/ 0 h 40"/>
              <a:gd name="T22" fmla="*/ 30 w 30"/>
              <a:gd name="T23" fmla="*/ 40 h 40"/>
              <a:gd name="T24" fmla="*/ 24 w 30"/>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0">
                <a:moveTo>
                  <a:pt x="24" y="40"/>
                </a:moveTo>
                <a:lnTo>
                  <a:pt x="24" y="21"/>
                </a:lnTo>
                <a:lnTo>
                  <a:pt x="7" y="21"/>
                </a:lnTo>
                <a:lnTo>
                  <a:pt x="7" y="40"/>
                </a:lnTo>
                <a:lnTo>
                  <a:pt x="0" y="40"/>
                </a:lnTo>
                <a:lnTo>
                  <a:pt x="0" y="0"/>
                </a:lnTo>
                <a:lnTo>
                  <a:pt x="7" y="0"/>
                </a:lnTo>
                <a:lnTo>
                  <a:pt x="7" y="15"/>
                </a:lnTo>
                <a:lnTo>
                  <a:pt x="24" y="15"/>
                </a:lnTo>
                <a:lnTo>
                  <a:pt x="24" y="0"/>
                </a:lnTo>
                <a:lnTo>
                  <a:pt x="30" y="0"/>
                </a:lnTo>
                <a:lnTo>
                  <a:pt x="30" y="40"/>
                </a:lnTo>
                <a:lnTo>
                  <a:pt x="24"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4" name="Freeform 3266"/>
          <p:cNvSpPr/>
          <p:nvPr/>
        </p:nvSpPr>
        <p:spPr bwMode="auto">
          <a:xfrm>
            <a:off x="7769860" y="1664839"/>
            <a:ext cx="26064" cy="40099"/>
          </a:xfrm>
          <a:custGeom>
            <a:avLst/>
            <a:gdLst>
              <a:gd name="T0" fmla="*/ 7 w 26"/>
              <a:gd name="T1" fmla="*/ 6 h 40"/>
              <a:gd name="T2" fmla="*/ 7 w 26"/>
              <a:gd name="T3" fmla="*/ 15 h 40"/>
              <a:gd name="T4" fmla="*/ 20 w 26"/>
              <a:gd name="T5" fmla="*/ 15 h 40"/>
              <a:gd name="T6" fmla="*/ 20 w 26"/>
              <a:gd name="T7" fmla="*/ 21 h 40"/>
              <a:gd name="T8" fmla="*/ 7 w 26"/>
              <a:gd name="T9" fmla="*/ 21 h 40"/>
              <a:gd name="T10" fmla="*/ 7 w 26"/>
              <a:gd name="T11" fmla="*/ 34 h 40"/>
              <a:gd name="T12" fmla="*/ 25 w 26"/>
              <a:gd name="T13" fmla="*/ 34 h 40"/>
              <a:gd name="T14" fmla="*/ 25 w 26"/>
              <a:gd name="T15" fmla="*/ 40 h 40"/>
              <a:gd name="T16" fmla="*/ 0 w 26"/>
              <a:gd name="T17" fmla="*/ 40 h 40"/>
              <a:gd name="T18" fmla="*/ 0 w 26"/>
              <a:gd name="T19" fmla="*/ 0 h 40"/>
              <a:gd name="T20" fmla="*/ 26 w 26"/>
              <a:gd name="T21" fmla="*/ 0 h 40"/>
              <a:gd name="T22" fmla="*/ 26 w 26"/>
              <a:gd name="T23" fmla="*/ 6 h 40"/>
              <a:gd name="T24" fmla="*/ 7 w 26"/>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7" y="6"/>
                </a:moveTo>
                <a:lnTo>
                  <a:pt x="7" y="15"/>
                </a:lnTo>
                <a:lnTo>
                  <a:pt x="20" y="15"/>
                </a:lnTo>
                <a:lnTo>
                  <a:pt x="20" y="21"/>
                </a:lnTo>
                <a:lnTo>
                  <a:pt x="7" y="21"/>
                </a:lnTo>
                <a:lnTo>
                  <a:pt x="7" y="34"/>
                </a:lnTo>
                <a:lnTo>
                  <a:pt x="25" y="34"/>
                </a:lnTo>
                <a:lnTo>
                  <a:pt x="25" y="40"/>
                </a:lnTo>
                <a:lnTo>
                  <a:pt x="0" y="40"/>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5" name="Freeform 3267"/>
          <p:cNvSpPr>
            <a:spLocks noEditPoints="1"/>
          </p:cNvSpPr>
          <p:nvPr/>
        </p:nvSpPr>
        <p:spPr bwMode="auto">
          <a:xfrm>
            <a:off x="7798932" y="1664839"/>
            <a:ext cx="35087" cy="40099"/>
          </a:xfrm>
          <a:custGeom>
            <a:avLst/>
            <a:gdLst>
              <a:gd name="T0" fmla="*/ 27 w 35"/>
              <a:gd name="T1" fmla="*/ 40 h 40"/>
              <a:gd name="T2" fmla="*/ 24 w 35"/>
              <a:gd name="T3" fmla="*/ 31 h 40"/>
              <a:gd name="T4" fmla="*/ 11 w 35"/>
              <a:gd name="T5" fmla="*/ 31 h 40"/>
              <a:gd name="T6" fmla="*/ 8 w 35"/>
              <a:gd name="T7" fmla="*/ 40 h 40"/>
              <a:gd name="T8" fmla="*/ 0 w 35"/>
              <a:gd name="T9" fmla="*/ 40 h 40"/>
              <a:gd name="T10" fmla="*/ 16 w 35"/>
              <a:gd name="T11" fmla="*/ 0 h 40"/>
              <a:gd name="T12" fmla="*/ 19 w 35"/>
              <a:gd name="T13" fmla="*/ 0 h 40"/>
              <a:gd name="T14" fmla="*/ 35 w 35"/>
              <a:gd name="T15" fmla="*/ 40 h 40"/>
              <a:gd name="T16" fmla="*/ 27 w 35"/>
              <a:gd name="T17" fmla="*/ 40 h 40"/>
              <a:gd name="T18" fmla="*/ 18 w 35"/>
              <a:gd name="T19" fmla="*/ 10 h 40"/>
              <a:gd name="T20" fmla="*/ 13 w 35"/>
              <a:gd name="T21" fmla="*/ 26 h 40"/>
              <a:gd name="T22" fmla="*/ 22 w 35"/>
              <a:gd name="T23" fmla="*/ 26 h 40"/>
              <a:gd name="T24" fmla="*/ 18 w 35"/>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0">
                <a:moveTo>
                  <a:pt x="27" y="40"/>
                </a:moveTo>
                <a:lnTo>
                  <a:pt x="24" y="31"/>
                </a:lnTo>
                <a:lnTo>
                  <a:pt x="11" y="31"/>
                </a:lnTo>
                <a:lnTo>
                  <a:pt x="8" y="40"/>
                </a:lnTo>
                <a:lnTo>
                  <a:pt x="0" y="40"/>
                </a:lnTo>
                <a:lnTo>
                  <a:pt x="16" y="0"/>
                </a:lnTo>
                <a:lnTo>
                  <a:pt x="19" y="0"/>
                </a:lnTo>
                <a:lnTo>
                  <a:pt x="35" y="40"/>
                </a:lnTo>
                <a:lnTo>
                  <a:pt x="27" y="40"/>
                </a:lnTo>
                <a:close/>
                <a:moveTo>
                  <a:pt x="18" y="10"/>
                </a:moveTo>
                <a:lnTo>
                  <a:pt x="13" y="26"/>
                </a:lnTo>
                <a:lnTo>
                  <a:pt x="22" y="26"/>
                </a:lnTo>
                <a:lnTo>
                  <a:pt x="1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6" name="Freeform 3268"/>
          <p:cNvSpPr>
            <a:spLocks noEditPoints="1"/>
          </p:cNvSpPr>
          <p:nvPr/>
        </p:nvSpPr>
        <p:spPr bwMode="auto">
          <a:xfrm>
            <a:off x="7840033" y="1664839"/>
            <a:ext cx="30074" cy="40099"/>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7" name="Freeform 3269"/>
          <p:cNvSpPr/>
          <p:nvPr/>
        </p:nvSpPr>
        <p:spPr bwMode="auto">
          <a:xfrm>
            <a:off x="7878127" y="1664839"/>
            <a:ext cx="25062" cy="40099"/>
          </a:xfrm>
          <a:custGeom>
            <a:avLst/>
            <a:gdLst>
              <a:gd name="T0" fmla="*/ 0 w 25"/>
              <a:gd name="T1" fmla="*/ 40 h 40"/>
              <a:gd name="T2" fmla="*/ 0 w 25"/>
              <a:gd name="T3" fmla="*/ 0 h 40"/>
              <a:gd name="T4" fmla="*/ 6 w 25"/>
              <a:gd name="T5" fmla="*/ 0 h 40"/>
              <a:gd name="T6" fmla="*/ 6 w 25"/>
              <a:gd name="T7" fmla="*/ 34 h 40"/>
              <a:gd name="T8" fmla="*/ 25 w 25"/>
              <a:gd name="T9" fmla="*/ 34 h 40"/>
              <a:gd name="T10" fmla="*/ 25 w 25"/>
              <a:gd name="T11" fmla="*/ 40 h 40"/>
              <a:gd name="T12" fmla="*/ 0 w 25"/>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0" y="40"/>
                </a:moveTo>
                <a:lnTo>
                  <a:pt x="0" y="0"/>
                </a:lnTo>
                <a:lnTo>
                  <a:pt x="6" y="0"/>
                </a:lnTo>
                <a:lnTo>
                  <a:pt x="6" y="34"/>
                </a:lnTo>
                <a:lnTo>
                  <a:pt x="25" y="34"/>
                </a:lnTo>
                <a:lnTo>
                  <a:pt x="25" y="40"/>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8" name="Rectangle 3270"/>
          <p:cNvSpPr>
            <a:spLocks noChangeArrowheads="1"/>
          </p:cNvSpPr>
          <p:nvPr/>
        </p:nvSpPr>
        <p:spPr bwMode="auto">
          <a:xfrm>
            <a:off x="7909204" y="1664839"/>
            <a:ext cx="8020" cy="400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19" name="Freeform 3271"/>
          <p:cNvSpPr/>
          <p:nvPr/>
        </p:nvSpPr>
        <p:spPr bwMode="auto">
          <a:xfrm>
            <a:off x="7926246" y="1664839"/>
            <a:ext cx="29072" cy="40099"/>
          </a:xfrm>
          <a:custGeom>
            <a:avLst/>
            <a:gdLst>
              <a:gd name="T0" fmla="*/ 27 w 29"/>
              <a:gd name="T1" fmla="*/ 40 h 40"/>
              <a:gd name="T2" fmla="*/ 7 w 29"/>
              <a:gd name="T3" fmla="*/ 15 h 40"/>
              <a:gd name="T4" fmla="*/ 7 w 29"/>
              <a:gd name="T5" fmla="*/ 40 h 40"/>
              <a:gd name="T6" fmla="*/ 0 w 29"/>
              <a:gd name="T7" fmla="*/ 40 h 40"/>
              <a:gd name="T8" fmla="*/ 0 w 29"/>
              <a:gd name="T9" fmla="*/ 0 h 40"/>
              <a:gd name="T10" fmla="*/ 4 w 29"/>
              <a:gd name="T11" fmla="*/ 0 h 40"/>
              <a:gd name="T12" fmla="*/ 22 w 29"/>
              <a:gd name="T13" fmla="*/ 23 h 40"/>
              <a:gd name="T14" fmla="*/ 22 w 29"/>
              <a:gd name="T15" fmla="*/ 0 h 40"/>
              <a:gd name="T16" fmla="*/ 29 w 29"/>
              <a:gd name="T17" fmla="*/ 0 h 40"/>
              <a:gd name="T18" fmla="*/ 29 w 29"/>
              <a:gd name="T19" fmla="*/ 40 h 40"/>
              <a:gd name="T20" fmla="*/ 27 w 29"/>
              <a:gd name="T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40">
                <a:moveTo>
                  <a:pt x="27" y="40"/>
                </a:moveTo>
                <a:lnTo>
                  <a:pt x="7" y="15"/>
                </a:lnTo>
                <a:lnTo>
                  <a:pt x="7" y="40"/>
                </a:lnTo>
                <a:lnTo>
                  <a:pt x="0" y="40"/>
                </a:lnTo>
                <a:lnTo>
                  <a:pt x="0" y="0"/>
                </a:lnTo>
                <a:lnTo>
                  <a:pt x="4" y="0"/>
                </a:lnTo>
                <a:lnTo>
                  <a:pt x="22" y="23"/>
                </a:lnTo>
                <a:lnTo>
                  <a:pt x="22" y="0"/>
                </a:lnTo>
                <a:lnTo>
                  <a:pt x="29" y="0"/>
                </a:lnTo>
                <a:lnTo>
                  <a:pt x="29" y="40"/>
                </a:lnTo>
                <a:lnTo>
                  <a:pt x="27"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0" name="Freeform 3272"/>
          <p:cNvSpPr/>
          <p:nvPr/>
        </p:nvSpPr>
        <p:spPr bwMode="auto">
          <a:xfrm>
            <a:off x="7964340" y="1664839"/>
            <a:ext cx="27067" cy="40099"/>
          </a:xfrm>
          <a:custGeom>
            <a:avLst/>
            <a:gdLst>
              <a:gd name="T0" fmla="*/ 8 w 27"/>
              <a:gd name="T1" fmla="*/ 6 h 40"/>
              <a:gd name="T2" fmla="*/ 8 w 27"/>
              <a:gd name="T3" fmla="*/ 15 h 40"/>
              <a:gd name="T4" fmla="*/ 22 w 27"/>
              <a:gd name="T5" fmla="*/ 15 h 40"/>
              <a:gd name="T6" fmla="*/ 22 w 27"/>
              <a:gd name="T7" fmla="*/ 21 h 40"/>
              <a:gd name="T8" fmla="*/ 8 w 27"/>
              <a:gd name="T9" fmla="*/ 21 h 40"/>
              <a:gd name="T10" fmla="*/ 8 w 27"/>
              <a:gd name="T11" fmla="*/ 34 h 40"/>
              <a:gd name="T12" fmla="*/ 27 w 27"/>
              <a:gd name="T13" fmla="*/ 34 h 40"/>
              <a:gd name="T14" fmla="*/ 27 w 27"/>
              <a:gd name="T15" fmla="*/ 40 h 40"/>
              <a:gd name="T16" fmla="*/ 0 w 27"/>
              <a:gd name="T17" fmla="*/ 40 h 40"/>
              <a:gd name="T18" fmla="*/ 0 w 27"/>
              <a:gd name="T19" fmla="*/ 0 h 40"/>
              <a:gd name="T20" fmla="*/ 27 w 27"/>
              <a:gd name="T21" fmla="*/ 0 h 40"/>
              <a:gd name="T22" fmla="*/ 27 w 27"/>
              <a:gd name="T23" fmla="*/ 6 h 40"/>
              <a:gd name="T24" fmla="*/ 8 w 2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8" y="6"/>
                </a:moveTo>
                <a:lnTo>
                  <a:pt x="8" y="15"/>
                </a:lnTo>
                <a:lnTo>
                  <a:pt x="22" y="15"/>
                </a:lnTo>
                <a:lnTo>
                  <a:pt x="22" y="21"/>
                </a:lnTo>
                <a:lnTo>
                  <a:pt x="8" y="21"/>
                </a:lnTo>
                <a:lnTo>
                  <a:pt x="8" y="34"/>
                </a:lnTo>
                <a:lnTo>
                  <a:pt x="27" y="34"/>
                </a:lnTo>
                <a:lnTo>
                  <a:pt x="27" y="40"/>
                </a:lnTo>
                <a:lnTo>
                  <a:pt x="0" y="40"/>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1" name="Freeform 3273"/>
          <p:cNvSpPr/>
          <p:nvPr/>
        </p:nvSpPr>
        <p:spPr bwMode="auto">
          <a:xfrm>
            <a:off x="8014464" y="1662834"/>
            <a:ext cx="33082" cy="42104"/>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2" name="Freeform 3274"/>
          <p:cNvSpPr>
            <a:spLocks noEditPoints="1"/>
          </p:cNvSpPr>
          <p:nvPr/>
        </p:nvSpPr>
        <p:spPr bwMode="auto">
          <a:xfrm>
            <a:off x="8053561" y="1662834"/>
            <a:ext cx="35087"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3" name="Freeform 3275"/>
          <p:cNvSpPr/>
          <p:nvPr/>
        </p:nvSpPr>
        <p:spPr bwMode="auto">
          <a:xfrm>
            <a:off x="8096667"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4" name="Freeform 3276"/>
          <p:cNvSpPr/>
          <p:nvPr/>
        </p:nvSpPr>
        <p:spPr bwMode="auto">
          <a:xfrm>
            <a:off x="8127744" y="1662834"/>
            <a:ext cx="24059"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5" name="Freeform 3277"/>
          <p:cNvSpPr/>
          <p:nvPr/>
        </p:nvSpPr>
        <p:spPr bwMode="auto">
          <a:xfrm>
            <a:off x="8176866" y="1664839"/>
            <a:ext cx="31077" cy="40099"/>
          </a:xfrm>
          <a:custGeom>
            <a:avLst/>
            <a:gdLst>
              <a:gd name="T0" fmla="*/ 23 w 31"/>
              <a:gd name="T1" fmla="*/ 40 h 40"/>
              <a:gd name="T2" fmla="*/ 23 w 31"/>
              <a:gd name="T3" fmla="*/ 21 h 40"/>
              <a:gd name="T4" fmla="*/ 8 w 31"/>
              <a:gd name="T5" fmla="*/ 21 h 40"/>
              <a:gd name="T6" fmla="*/ 8 w 31"/>
              <a:gd name="T7" fmla="*/ 40 h 40"/>
              <a:gd name="T8" fmla="*/ 0 w 31"/>
              <a:gd name="T9" fmla="*/ 40 h 40"/>
              <a:gd name="T10" fmla="*/ 0 w 31"/>
              <a:gd name="T11" fmla="*/ 0 h 40"/>
              <a:gd name="T12" fmla="*/ 8 w 31"/>
              <a:gd name="T13" fmla="*/ 0 h 40"/>
              <a:gd name="T14" fmla="*/ 8 w 31"/>
              <a:gd name="T15" fmla="*/ 15 h 40"/>
              <a:gd name="T16" fmla="*/ 23 w 31"/>
              <a:gd name="T17" fmla="*/ 15 h 40"/>
              <a:gd name="T18" fmla="*/ 23 w 31"/>
              <a:gd name="T19" fmla="*/ 0 h 40"/>
              <a:gd name="T20" fmla="*/ 31 w 31"/>
              <a:gd name="T21" fmla="*/ 0 h 40"/>
              <a:gd name="T22" fmla="*/ 31 w 31"/>
              <a:gd name="T23" fmla="*/ 40 h 40"/>
              <a:gd name="T24" fmla="*/ 23 w 31"/>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0">
                <a:moveTo>
                  <a:pt x="23" y="40"/>
                </a:moveTo>
                <a:lnTo>
                  <a:pt x="23" y="21"/>
                </a:lnTo>
                <a:lnTo>
                  <a:pt x="8" y="21"/>
                </a:lnTo>
                <a:lnTo>
                  <a:pt x="8" y="40"/>
                </a:lnTo>
                <a:lnTo>
                  <a:pt x="0" y="40"/>
                </a:lnTo>
                <a:lnTo>
                  <a:pt x="0" y="0"/>
                </a:lnTo>
                <a:lnTo>
                  <a:pt x="8" y="0"/>
                </a:lnTo>
                <a:lnTo>
                  <a:pt x="8" y="15"/>
                </a:lnTo>
                <a:lnTo>
                  <a:pt x="23" y="15"/>
                </a:lnTo>
                <a:lnTo>
                  <a:pt x="23" y="0"/>
                </a:lnTo>
                <a:lnTo>
                  <a:pt x="31" y="0"/>
                </a:lnTo>
                <a:lnTo>
                  <a:pt x="31" y="40"/>
                </a:lnTo>
                <a:lnTo>
                  <a:pt x="23"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6" name="Freeform 3278"/>
          <p:cNvSpPr/>
          <p:nvPr/>
        </p:nvSpPr>
        <p:spPr bwMode="auto">
          <a:xfrm>
            <a:off x="8217967"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7" name="Freeform 3279"/>
          <p:cNvSpPr>
            <a:spLocks noEditPoints="1"/>
          </p:cNvSpPr>
          <p:nvPr/>
        </p:nvSpPr>
        <p:spPr bwMode="auto">
          <a:xfrm>
            <a:off x="8250046" y="1664839"/>
            <a:ext cx="32079" cy="40099"/>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8" name="Freeform 3280"/>
          <p:cNvSpPr/>
          <p:nvPr/>
        </p:nvSpPr>
        <p:spPr bwMode="auto">
          <a:xfrm>
            <a:off x="8287138"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9" name="Oval 3281"/>
          <p:cNvSpPr>
            <a:spLocks noChangeArrowheads="1"/>
          </p:cNvSpPr>
          <p:nvPr/>
        </p:nvSpPr>
        <p:spPr bwMode="auto">
          <a:xfrm>
            <a:off x="7756828" y="1735012"/>
            <a:ext cx="35087" cy="33082"/>
          </a:xfrm>
          <a:prstGeom prst="ellipse">
            <a:avLst/>
          </a:pr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0" name="Oval 3282"/>
          <p:cNvSpPr>
            <a:spLocks noChangeArrowheads="1"/>
          </p:cNvSpPr>
          <p:nvPr/>
        </p:nvSpPr>
        <p:spPr bwMode="auto">
          <a:xfrm>
            <a:off x="7883140" y="1735012"/>
            <a:ext cx="34084" cy="33082"/>
          </a:xfrm>
          <a:prstGeom prst="ellipse">
            <a:avLst/>
          </a:prstGeom>
          <a:solidFill>
            <a:srgbClr val="D7DF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1" name="Oval 3283"/>
          <p:cNvSpPr>
            <a:spLocks noChangeArrowheads="1"/>
          </p:cNvSpPr>
          <p:nvPr/>
        </p:nvSpPr>
        <p:spPr bwMode="auto">
          <a:xfrm>
            <a:off x="8008449" y="1735012"/>
            <a:ext cx="34084" cy="33082"/>
          </a:xfrm>
          <a:prstGeom prst="ellipse">
            <a:avLst/>
          </a:pr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2" name="Line 3284"/>
          <p:cNvSpPr>
            <a:spLocks noChangeShapeType="1"/>
          </p:cNvSpPr>
          <p:nvPr/>
        </p:nvSpPr>
        <p:spPr bwMode="auto">
          <a:xfrm>
            <a:off x="10761251"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33" name="Line 3285"/>
          <p:cNvSpPr>
            <a:spLocks noChangeShapeType="1"/>
          </p:cNvSpPr>
          <p:nvPr/>
        </p:nvSpPr>
        <p:spPr bwMode="auto">
          <a:xfrm>
            <a:off x="10761251"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34" name="Freeform 3286"/>
          <p:cNvSpPr/>
          <p:nvPr/>
        </p:nvSpPr>
        <p:spPr bwMode="auto">
          <a:xfrm>
            <a:off x="9192375" y="4136155"/>
            <a:ext cx="1781401" cy="945336"/>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735" name="Freeform 3287"/>
          <p:cNvSpPr/>
          <p:nvPr/>
        </p:nvSpPr>
        <p:spPr bwMode="auto">
          <a:xfrm>
            <a:off x="9121199" y="5131614"/>
            <a:ext cx="1781401" cy="945336"/>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736" name="Oval 3288"/>
          <p:cNvSpPr>
            <a:spLocks noChangeArrowheads="1"/>
          </p:cNvSpPr>
          <p:nvPr/>
        </p:nvSpPr>
        <p:spPr bwMode="auto">
          <a:xfrm>
            <a:off x="9366806" y="4421861"/>
            <a:ext cx="1336302" cy="1337304"/>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7" name="Freeform 3289"/>
          <p:cNvSpPr/>
          <p:nvPr/>
        </p:nvSpPr>
        <p:spPr bwMode="auto">
          <a:xfrm>
            <a:off x="9532214" y="4755686"/>
            <a:ext cx="98243" cy="127315"/>
          </a:xfrm>
          <a:custGeom>
            <a:avLst/>
            <a:gdLst>
              <a:gd name="T0" fmla="*/ 58 w 98"/>
              <a:gd name="T1" fmla="*/ 71 h 127"/>
              <a:gd name="T2" fmla="*/ 58 w 98"/>
              <a:gd name="T3" fmla="*/ 127 h 127"/>
              <a:gd name="T4" fmla="*/ 40 w 98"/>
              <a:gd name="T5" fmla="*/ 127 h 127"/>
              <a:gd name="T6" fmla="*/ 40 w 98"/>
              <a:gd name="T7" fmla="*/ 71 h 127"/>
              <a:gd name="T8" fmla="*/ 0 w 98"/>
              <a:gd name="T9" fmla="*/ 0 h 127"/>
              <a:gd name="T10" fmla="*/ 17 w 98"/>
              <a:gd name="T11" fmla="*/ 0 h 127"/>
              <a:gd name="T12" fmla="*/ 48 w 98"/>
              <a:gd name="T13" fmla="*/ 56 h 127"/>
              <a:gd name="T14" fmla="*/ 81 w 98"/>
              <a:gd name="T15" fmla="*/ 0 h 127"/>
              <a:gd name="T16" fmla="*/ 98 w 98"/>
              <a:gd name="T17" fmla="*/ 0 h 127"/>
              <a:gd name="T18" fmla="*/ 58 w 98"/>
              <a:gd name="T19" fmla="*/ 7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7">
                <a:moveTo>
                  <a:pt x="58" y="71"/>
                </a:moveTo>
                <a:lnTo>
                  <a:pt x="58" y="127"/>
                </a:lnTo>
                <a:lnTo>
                  <a:pt x="40" y="127"/>
                </a:lnTo>
                <a:lnTo>
                  <a:pt x="40" y="71"/>
                </a:lnTo>
                <a:lnTo>
                  <a:pt x="0" y="0"/>
                </a:lnTo>
                <a:lnTo>
                  <a:pt x="17" y="0"/>
                </a:lnTo>
                <a:lnTo>
                  <a:pt x="48" y="56"/>
                </a:lnTo>
                <a:lnTo>
                  <a:pt x="81" y="0"/>
                </a:lnTo>
                <a:lnTo>
                  <a:pt x="98" y="0"/>
                </a:lnTo>
                <a:lnTo>
                  <a:pt x="58" y="7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8" name="Freeform 3290"/>
          <p:cNvSpPr>
            <a:spLocks noEditPoints="1"/>
          </p:cNvSpPr>
          <p:nvPr/>
        </p:nvSpPr>
        <p:spPr bwMode="auto">
          <a:xfrm>
            <a:off x="9648502" y="4753681"/>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9" name="Freeform 3291"/>
          <p:cNvSpPr/>
          <p:nvPr/>
        </p:nvSpPr>
        <p:spPr bwMode="auto">
          <a:xfrm>
            <a:off x="9782833" y="4755686"/>
            <a:ext cx="90223"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0" name="Freeform 3292"/>
          <p:cNvSpPr>
            <a:spLocks noEditPoints="1"/>
          </p:cNvSpPr>
          <p:nvPr/>
        </p:nvSpPr>
        <p:spPr bwMode="auto">
          <a:xfrm>
            <a:off x="9909146" y="4753681"/>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1" name="Freeform 3293"/>
          <p:cNvSpPr/>
          <p:nvPr/>
        </p:nvSpPr>
        <p:spPr bwMode="auto">
          <a:xfrm>
            <a:off x="10069542" y="4755686"/>
            <a:ext cx="100248" cy="127315"/>
          </a:xfrm>
          <a:custGeom>
            <a:avLst/>
            <a:gdLst>
              <a:gd name="T0" fmla="*/ 58 w 100"/>
              <a:gd name="T1" fmla="*/ 16 h 127"/>
              <a:gd name="T2" fmla="*/ 58 w 100"/>
              <a:gd name="T3" fmla="*/ 127 h 127"/>
              <a:gd name="T4" fmla="*/ 41 w 100"/>
              <a:gd name="T5" fmla="*/ 127 h 127"/>
              <a:gd name="T6" fmla="*/ 41 w 100"/>
              <a:gd name="T7" fmla="*/ 16 h 127"/>
              <a:gd name="T8" fmla="*/ 0 w 100"/>
              <a:gd name="T9" fmla="*/ 16 h 127"/>
              <a:gd name="T10" fmla="*/ 0 w 100"/>
              <a:gd name="T11" fmla="*/ 0 h 127"/>
              <a:gd name="T12" fmla="*/ 100 w 100"/>
              <a:gd name="T13" fmla="*/ 0 h 127"/>
              <a:gd name="T14" fmla="*/ 100 w 100"/>
              <a:gd name="T15" fmla="*/ 16 h 127"/>
              <a:gd name="T16" fmla="*/ 58 w 100"/>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6"/>
                </a:moveTo>
                <a:lnTo>
                  <a:pt x="58" y="127"/>
                </a:lnTo>
                <a:lnTo>
                  <a:pt x="41" y="127"/>
                </a:lnTo>
                <a:lnTo>
                  <a:pt x="41" y="16"/>
                </a:lnTo>
                <a:lnTo>
                  <a:pt x="0" y="16"/>
                </a:lnTo>
                <a:lnTo>
                  <a:pt x="0" y="0"/>
                </a:lnTo>
                <a:lnTo>
                  <a:pt x="100" y="0"/>
                </a:lnTo>
                <a:lnTo>
                  <a:pt x="100"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2" name="Freeform 3294"/>
          <p:cNvSpPr/>
          <p:nvPr/>
        </p:nvSpPr>
        <p:spPr bwMode="auto">
          <a:xfrm>
            <a:off x="10193849" y="4755686"/>
            <a:ext cx="77191" cy="127315"/>
          </a:xfrm>
          <a:custGeom>
            <a:avLst/>
            <a:gdLst>
              <a:gd name="T0" fmla="*/ 17 w 77"/>
              <a:gd name="T1" fmla="*/ 16 h 127"/>
              <a:gd name="T2" fmla="*/ 17 w 77"/>
              <a:gd name="T3" fmla="*/ 52 h 127"/>
              <a:gd name="T4" fmla="*/ 59 w 77"/>
              <a:gd name="T5" fmla="*/ 52 h 127"/>
              <a:gd name="T6" fmla="*/ 59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6 h 127"/>
              <a:gd name="T24" fmla="*/ 17 w 77"/>
              <a:gd name="T25"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6"/>
                </a:moveTo>
                <a:lnTo>
                  <a:pt x="17" y="52"/>
                </a:lnTo>
                <a:lnTo>
                  <a:pt x="59" y="52"/>
                </a:lnTo>
                <a:lnTo>
                  <a:pt x="59" y="66"/>
                </a:lnTo>
                <a:lnTo>
                  <a:pt x="17" y="66"/>
                </a:lnTo>
                <a:lnTo>
                  <a:pt x="17" y="111"/>
                </a:lnTo>
                <a:lnTo>
                  <a:pt x="75" y="111"/>
                </a:lnTo>
                <a:lnTo>
                  <a:pt x="75" y="127"/>
                </a:lnTo>
                <a:lnTo>
                  <a:pt x="0" y="127"/>
                </a:lnTo>
                <a:lnTo>
                  <a:pt x="0" y="0"/>
                </a:lnTo>
                <a:lnTo>
                  <a:pt x="77" y="0"/>
                </a:lnTo>
                <a:lnTo>
                  <a:pt x="77" y="16"/>
                </a:lnTo>
                <a:lnTo>
                  <a:pt x="17"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3" name="Freeform 3295"/>
          <p:cNvSpPr/>
          <p:nvPr/>
        </p:nvSpPr>
        <p:spPr bwMode="auto">
          <a:xfrm>
            <a:off x="10286077" y="4755686"/>
            <a:ext cx="98243" cy="127315"/>
          </a:xfrm>
          <a:custGeom>
            <a:avLst/>
            <a:gdLst>
              <a:gd name="T0" fmla="*/ 79 w 98"/>
              <a:gd name="T1" fmla="*/ 127 h 127"/>
              <a:gd name="T2" fmla="*/ 47 w 98"/>
              <a:gd name="T3" fmla="*/ 77 h 127"/>
              <a:gd name="T4" fmla="*/ 18 w 98"/>
              <a:gd name="T5" fmla="*/ 127 h 127"/>
              <a:gd name="T6" fmla="*/ 0 w 98"/>
              <a:gd name="T7" fmla="*/ 127 h 127"/>
              <a:gd name="T8" fmla="*/ 38 w 98"/>
              <a:gd name="T9" fmla="*/ 61 h 127"/>
              <a:gd name="T10" fmla="*/ 3 w 98"/>
              <a:gd name="T11" fmla="*/ 0 h 127"/>
              <a:gd name="T12" fmla="*/ 21 w 98"/>
              <a:gd name="T13" fmla="*/ 0 h 127"/>
              <a:gd name="T14" fmla="*/ 49 w 98"/>
              <a:gd name="T15" fmla="*/ 49 h 127"/>
              <a:gd name="T16" fmla="*/ 79 w 98"/>
              <a:gd name="T17" fmla="*/ 0 h 127"/>
              <a:gd name="T18" fmla="*/ 96 w 98"/>
              <a:gd name="T19" fmla="*/ 0 h 127"/>
              <a:gd name="T20" fmla="*/ 57 w 98"/>
              <a:gd name="T21" fmla="*/ 61 h 127"/>
              <a:gd name="T22" fmla="*/ 98 w 98"/>
              <a:gd name="T23" fmla="*/ 127 h 127"/>
              <a:gd name="T24" fmla="*/ 79 w 98"/>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27">
                <a:moveTo>
                  <a:pt x="79" y="127"/>
                </a:moveTo>
                <a:lnTo>
                  <a:pt x="47" y="77"/>
                </a:lnTo>
                <a:lnTo>
                  <a:pt x="18" y="127"/>
                </a:lnTo>
                <a:lnTo>
                  <a:pt x="0" y="127"/>
                </a:lnTo>
                <a:lnTo>
                  <a:pt x="38" y="61"/>
                </a:lnTo>
                <a:lnTo>
                  <a:pt x="3" y="0"/>
                </a:lnTo>
                <a:lnTo>
                  <a:pt x="21" y="0"/>
                </a:lnTo>
                <a:lnTo>
                  <a:pt x="49" y="49"/>
                </a:lnTo>
                <a:lnTo>
                  <a:pt x="79" y="0"/>
                </a:lnTo>
                <a:lnTo>
                  <a:pt x="96" y="0"/>
                </a:lnTo>
                <a:lnTo>
                  <a:pt x="57" y="61"/>
                </a:lnTo>
                <a:lnTo>
                  <a:pt x="98" y="127"/>
                </a:lnTo>
                <a:lnTo>
                  <a:pt x="79"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4" name="Freeform 3296"/>
          <p:cNvSpPr/>
          <p:nvPr/>
        </p:nvSpPr>
        <p:spPr bwMode="auto">
          <a:xfrm>
            <a:off x="10396349" y="4755686"/>
            <a:ext cx="100248" cy="127315"/>
          </a:xfrm>
          <a:custGeom>
            <a:avLst/>
            <a:gdLst>
              <a:gd name="T0" fmla="*/ 58 w 100"/>
              <a:gd name="T1" fmla="*/ 16 h 127"/>
              <a:gd name="T2" fmla="*/ 58 w 100"/>
              <a:gd name="T3" fmla="*/ 127 h 127"/>
              <a:gd name="T4" fmla="*/ 39 w 100"/>
              <a:gd name="T5" fmla="*/ 127 h 127"/>
              <a:gd name="T6" fmla="*/ 39 w 100"/>
              <a:gd name="T7" fmla="*/ 16 h 127"/>
              <a:gd name="T8" fmla="*/ 0 w 100"/>
              <a:gd name="T9" fmla="*/ 16 h 127"/>
              <a:gd name="T10" fmla="*/ 0 w 100"/>
              <a:gd name="T11" fmla="*/ 0 h 127"/>
              <a:gd name="T12" fmla="*/ 100 w 100"/>
              <a:gd name="T13" fmla="*/ 0 h 127"/>
              <a:gd name="T14" fmla="*/ 100 w 100"/>
              <a:gd name="T15" fmla="*/ 16 h 127"/>
              <a:gd name="T16" fmla="*/ 58 w 100"/>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6"/>
                </a:moveTo>
                <a:lnTo>
                  <a:pt x="58" y="127"/>
                </a:lnTo>
                <a:lnTo>
                  <a:pt x="39" y="127"/>
                </a:lnTo>
                <a:lnTo>
                  <a:pt x="39" y="16"/>
                </a:lnTo>
                <a:lnTo>
                  <a:pt x="0" y="16"/>
                </a:lnTo>
                <a:lnTo>
                  <a:pt x="0" y="0"/>
                </a:lnTo>
                <a:lnTo>
                  <a:pt x="100" y="0"/>
                </a:lnTo>
                <a:lnTo>
                  <a:pt x="100"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5" name="Rectangle 3297"/>
          <p:cNvSpPr>
            <a:spLocks noChangeArrowheads="1"/>
          </p:cNvSpPr>
          <p:nvPr/>
        </p:nvSpPr>
        <p:spPr bwMode="auto">
          <a:xfrm>
            <a:off x="9569306" y="4932121"/>
            <a:ext cx="894209" cy="20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46" name="Freeform 3298"/>
          <p:cNvSpPr/>
          <p:nvPr/>
        </p:nvSpPr>
        <p:spPr bwMode="auto">
          <a:xfrm>
            <a:off x="9569306" y="5143644"/>
            <a:ext cx="14035" cy="25062"/>
          </a:xfrm>
          <a:custGeom>
            <a:avLst/>
            <a:gdLst>
              <a:gd name="T0" fmla="*/ 0 w 14"/>
              <a:gd name="T1" fmla="*/ 0 h 25"/>
              <a:gd name="T2" fmla="*/ 3 w 14"/>
              <a:gd name="T3" fmla="*/ 0 h 25"/>
              <a:gd name="T4" fmla="*/ 3 w 14"/>
              <a:gd name="T5" fmla="*/ 22 h 25"/>
              <a:gd name="T6" fmla="*/ 14 w 14"/>
              <a:gd name="T7" fmla="*/ 22 h 25"/>
              <a:gd name="T8" fmla="*/ 14 w 14"/>
              <a:gd name="T9" fmla="*/ 25 h 25"/>
              <a:gd name="T10" fmla="*/ 0 w 14"/>
              <a:gd name="T11" fmla="*/ 25 h 25"/>
              <a:gd name="T12" fmla="*/ 0 w 14"/>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0" y="0"/>
                </a:moveTo>
                <a:lnTo>
                  <a:pt x="3" y="0"/>
                </a:lnTo>
                <a:lnTo>
                  <a:pt x="3" y="22"/>
                </a:lnTo>
                <a:lnTo>
                  <a:pt x="14" y="22"/>
                </a:lnTo>
                <a:lnTo>
                  <a:pt x="14"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7" name="Freeform 3299"/>
          <p:cNvSpPr>
            <a:spLocks noEditPoints="1"/>
          </p:cNvSpPr>
          <p:nvPr/>
        </p:nvSpPr>
        <p:spPr bwMode="auto">
          <a:xfrm>
            <a:off x="9585346" y="515066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8" name="Freeform 3300"/>
          <p:cNvSpPr/>
          <p:nvPr/>
        </p:nvSpPr>
        <p:spPr bwMode="auto">
          <a:xfrm>
            <a:off x="9607400" y="5150661"/>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9" name="Freeform 3301"/>
          <p:cNvSpPr>
            <a:spLocks noEditPoints="1"/>
          </p:cNvSpPr>
          <p:nvPr/>
        </p:nvSpPr>
        <p:spPr bwMode="auto">
          <a:xfrm>
            <a:off x="9618427" y="515066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0" name="Freeform 3302"/>
          <p:cNvSpPr/>
          <p:nvPr/>
        </p:nvSpPr>
        <p:spPr bwMode="auto">
          <a:xfrm>
            <a:off x="9638477"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1" name="Freeform 3303"/>
          <p:cNvSpPr>
            <a:spLocks noEditPoints="1"/>
          </p:cNvSpPr>
          <p:nvPr/>
        </p:nvSpPr>
        <p:spPr bwMode="auto">
          <a:xfrm>
            <a:off x="9677573"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2" name="Freeform 3304"/>
          <p:cNvSpPr>
            <a:spLocks noEditPoints="1"/>
          </p:cNvSpPr>
          <p:nvPr/>
        </p:nvSpPr>
        <p:spPr bwMode="auto">
          <a:xfrm>
            <a:off x="9687598" y="515066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3" name="Freeform 3305"/>
          <p:cNvSpPr/>
          <p:nvPr/>
        </p:nvSpPr>
        <p:spPr bwMode="auto">
          <a:xfrm>
            <a:off x="9707648" y="515066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4" name="Freeform 3306"/>
          <p:cNvSpPr/>
          <p:nvPr/>
        </p:nvSpPr>
        <p:spPr bwMode="auto">
          <a:xfrm>
            <a:off x="9723687" y="515066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5" name="Freeform 3307"/>
          <p:cNvSpPr/>
          <p:nvPr/>
        </p:nvSpPr>
        <p:spPr bwMode="auto">
          <a:xfrm>
            <a:off x="9743737"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6" name="Freeform 3308"/>
          <p:cNvSpPr>
            <a:spLocks noEditPoints="1"/>
          </p:cNvSpPr>
          <p:nvPr/>
        </p:nvSpPr>
        <p:spPr bwMode="auto">
          <a:xfrm>
            <a:off x="9781831" y="5142642"/>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7" name="Freeform 3309"/>
          <p:cNvSpPr>
            <a:spLocks noEditPoints="1"/>
          </p:cNvSpPr>
          <p:nvPr/>
        </p:nvSpPr>
        <p:spPr bwMode="auto">
          <a:xfrm>
            <a:off x="9803885" y="5150661"/>
            <a:ext cx="17042"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8" name="Rectangle 3310"/>
          <p:cNvSpPr>
            <a:spLocks noChangeArrowheads="1"/>
          </p:cNvSpPr>
          <p:nvPr/>
        </p:nvSpPr>
        <p:spPr bwMode="auto">
          <a:xfrm>
            <a:off x="9825940"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59" name="Freeform 3311"/>
          <p:cNvSpPr>
            <a:spLocks noEditPoints="1"/>
          </p:cNvSpPr>
          <p:nvPr/>
        </p:nvSpPr>
        <p:spPr bwMode="auto">
          <a:xfrm>
            <a:off x="9833960" y="5150661"/>
            <a:ext cx="17042"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0" name="Freeform 3312"/>
          <p:cNvSpPr/>
          <p:nvPr/>
        </p:nvSpPr>
        <p:spPr bwMode="auto">
          <a:xfrm>
            <a:off x="9856014" y="5150661"/>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1" name="Freeform 3313"/>
          <p:cNvSpPr/>
          <p:nvPr/>
        </p:nvSpPr>
        <p:spPr bwMode="auto">
          <a:xfrm>
            <a:off x="9874059" y="5150661"/>
            <a:ext cx="13032" cy="18045"/>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2" name="Freeform 3314"/>
          <p:cNvSpPr>
            <a:spLocks noEditPoints="1"/>
          </p:cNvSpPr>
          <p:nvPr/>
        </p:nvSpPr>
        <p:spPr bwMode="auto">
          <a:xfrm>
            <a:off x="9890099"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3" name="Freeform 3315"/>
          <p:cNvSpPr/>
          <p:nvPr/>
        </p:nvSpPr>
        <p:spPr bwMode="auto">
          <a:xfrm>
            <a:off x="9898118" y="5145649"/>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4" name="Freeform 3316"/>
          <p:cNvSpPr>
            <a:spLocks noEditPoints="1"/>
          </p:cNvSpPr>
          <p:nvPr/>
        </p:nvSpPr>
        <p:spPr bwMode="auto">
          <a:xfrm>
            <a:off x="9918168" y="5150661"/>
            <a:ext cx="14035" cy="18045"/>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5" name="Freeform 3317"/>
          <p:cNvSpPr/>
          <p:nvPr/>
        </p:nvSpPr>
        <p:spPr bwMode="auto">
          <a:xfrm>
            <a:off x="9937215"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6" name="Freeform 3318"/>
          <p:cNvSpPr>
            <a:spLocks noEditPoints="1"/>
          </p:cNvSpPr>
          <p:nvPr/>
        </p:nvSpPr>
        <p:spPr bwMode="auto">
          <a:xfrm>
            <a:off x="9969294" y="5150661"/>
            <a:ext cx="15037"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7" name="Freeform 3319"/>
          <p:cNvSpPr/>
          <p:nvPr/>
        </p:nvSpPr>
        <p:spPr bwMode="auto">
          <a:xfrm>
            <a:off x="9986336"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8" name="Freeform 3320"/>
          <p:cNvSpPr/>
          <p:nvPr/>
        </p:nvSpPr>
        <p:spPr bwMode="auto">
          <a:xfrm>
            <a:off x="9998366" y="5164696"/>
            <a:ext cx="7017"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9" name="Freeform 3321"/>
          <p:cNvSpPr/>
          <p:nvPr/>
        </p:nvSpPr>
        <p:spPr bwMode="auto">
          <a:xfrm>
            <a:off x="10016411" y="5150661"/>
            <a:ext cx="14035" cy="18045"/>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0" name="Freeform 3322"/>
          <p:cNvSpPr>
            <a:spLocks noEditPoints="1"/>
          </p:cNvSpPr>
          <p:nvPr/>
        </p:nvSpPr>
        <p:spPr bwMode="auto">
          <a:xfrm>
            <a:off x="10031448" y="515066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1" name="Freeform 3323"/>
          <p:cNvSpPr/>
          <p:nvPr/>
        </p:nvSpPr>
        <p:spPr bwMode="auto">
          <a:xfrm>
            <a:off x="10053502" y="5150661"/>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2" name="Freeform 3324"/>
          <p:cNvSpPr/>
          <p:nvPr/>
        </p:nvSpPr>
        <p:spPr bwMode="auto">
          <a:xfrm>
            <a:off x="10074554" y="515066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3" name="Freeform 3325"/>
          <p:cNvSpPr>
            <a:spLocks noEditPoints="1"/>
          </p:cNvSpPr>
          <p:nvPr/>
        </p:nvSpPr>
        <p:spPr bwMode="auto">
          <a:xfrm>
            <a:off x="10088589" y="515066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4" name="Freeform 3326"/>
          <p:cNvSpPr/>
          <p:nvPr/>
        </p:nvSpPr>
        <p:spPr bwMode="auto">
          <a:xfrm>
            <a:off x="10107636" y="5150661"/>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5" name="Freeform 3327"/>
          <p:cNvSpPr/>
          <p:nvPr/>
        </p:nvSpPr>
        <p:spPr bwMode="auto">
          <a:xfrm>
            <a:off x="10124678"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6" name="Freeform 3328"/>
          <p:cNvSpPr>
            <a:spLocks noEditPoints="1"/>
          </p:cNvSpPr>
          <p:nvPr/>
        </p:nvSpPr>
        <p:spPr bwMode="auto">
          <a:xfrm>
            <a:off x="10136708" y="515066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7" name="Freeform 3329"/>
          <p:cNvSpPr/>
          <p:nvPr/>
        </p:nvSpPr>
        <p:spPr bwMode="auto">
          <a:xfrm>
            <a:off x="10155755"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8" name="Freeform 3330"/>
          <p:cNvSpPr/>
          <p:nvPr/>
        </p:nvSpPr>
        <p:spPr bwMode="auto">
          <a:xfrm>
            <a:off x="10169790" y="515066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9" name="Freeform 3331"/>
          <p:cNvSpPr>
            <a:spLocks noEditPoints="1"/>
          </p:cNvSpPr>
          <p:nvPr/>
        </p:nvSpPr>
        <p:spPr bwMode="auto">
          <a:xfrm>
            <a:off x="10188837" y="5150661"/>
            <a:ext cx="17042" cy="18045"/>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0" name="Freeform 3332"/>
          <p:cNvSpPr/>
          <p:nvPr/>
        </p:nvSpPr>
        <p:spPr bwMode="auto">
          <a:xfrm>
            <a:off x="10208886" y="5150661"/>
            <a:ext cx="10025"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1" name="Freeform 3333"/>
          <p:cNvSpPr>
            <a:spLocks noEditPoints="1"/>
          </p:cNvSpPr>
          <p:nvPr/>
        </p:nvSpPr>
        <p:spPr bwMode="auto">
          <a:xfrm>
            <a:off x="10227933" y="5150661"/>
            <a:ext cx="14035" cy="18045"/>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2" name="Freeform 3334"/>
          <p:cNvSpPr>
            <a:spLocks noEditPoints="1"/>
          </p:cNvSpPr>
          <p:nvPr/>
        </p:nvSpPr>
        <p:spPr bwMode="auto">
          <a:xfrm>
            <a:off x="10246980" y="5142642"/>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3" name="Freeform 3335"/>
          <p:cNvSpPr>
            <a:spLocks noEditPoints="1"/>
          </p:cNvSpPr>
          <p:nvPr/>
        </p:nvSpPr>
        <p:spPr bwMode="auto">
          <a:xfrm>
            <a:off x="10269035"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4" name="Freeform 3336"/>
          <p:cNvSpPr>
            <a:spLocks noEditPoints="1"/>
          </p:cNvSpPr>
          <p:nvPr/>
        </p:nvSpPr>
        <p:spPr bwMode="auto">
          <a:xfrm>
            <a:off x="10278057" y="5150661"/>
            <a:ext cx="18045"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5" name="Freeform 3337"/>
          <p:cNvSpPr>
            <a:spLocks noEditPoints="1"/>
          </p:cNvSpPr>
          <p:nvPr/>
        </p:nvSpPr>
        <p:spPr bwMode="auto">
          <a:xfrm>
            <a:off x="10299109"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6" name="Freeform 3338"/>
          <p:cNvSpPr/>
          <p:nvPr/>
        </p:nvSpPr>
        <p:spPr bwMode="auto">
          <a:xfrm>
            <a:off x="10307129" y="5150661"/>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7" name="Freeform 3339"/>
          <p:cNvSpPr/>
          <p:nvPr/>
        </p:nvSpPr>
        <p:spPr bwMode="auto">
          <a:xfrm>
            <a:off x="10322166" y="5150661"/>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8" name="Freeform 3340"/>
          <p:cNvSpPr>
            <a:spLocks noEditPoints="1"/>
          </p:cNvSpPr>
          <p:nvPr/>
        </p:nvSpPr>
        <p:spPr bwMode="auto">
          <a:xfrm>
            <a:off x="10340211" y="5143644"/>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9" name="Freeform 3341"/>
          <p:cNvSpPr/>
          <p:nvPr/>
        </p:nvSpPr>
        <p:spPr bwMode="auto">
          <a:xfrm>
            <a:off x="10349233" y="5150661"/>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0" name="Freeform 3342"/>
          <p:cNvSpPr>
            <a:spLocks noEditPoints="1"/>
          </p:cNvSpPr>
          <p:nvPr/>
        </p:nvSpPr>
        <p:spPr bwMode="auto">
          <a:xfrm>
            <a:off x="10368280" y="5150661"/>
            <a:ext cx="17042" cy="26064"/>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1" name="Freeform 3343"/>
          <p:cNvSpPr>
            <a:spLocks noEditPoints="1"/>
          </p:cNvSpPr>
          <p:nvPr/>
        </p:nvSpPr>
        <p:spPr bwMode="auto">
          <a:xfrm>
            <a:off x="10398354" y="515066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2" name="Rectangle 3344"/>
          <p:cNvSpPr>
            <a:spLocks noChangeArrowheads="1"/>
          </p:cNvSpPr>
          <p:nvPr/>
        </p:nvSpPr>
        <p:spPr bwMode="auto">
          <a:xfrm>
            <a:off x="10418404"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93" name="Freeform 3345"/>
          <p:cNvSpPr>
            <a:spLocks noEditPoints="1"/>
          </p:cNvSpPr>
          <p:nvPr/>
        </p:nvSpPr>
        <p:spPr bwMode="auto">
          <a:xfrm>
            <a:off x="10426424"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4" name="Freeform 3346"/>
          <p:cNvSpPr/>
          <p:nvPr/>
        </p:nvSpPr>
        <p:spPr bwMode="auto">
          <a:xfrm>
            <a:off x="10434443"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5" name="Oval 3347"/>
          <p:cNvSpPr>
            <a:spLocks noChangeArrowheads="1"/>
          </p:cNvSpPr>
          <p:nvPr/>
        </p:nvSpPr>
        <p:spPr bwMode="auto">
          <a:xfrm>
            <a:off x="10446473" y="516469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6" name="Freeform 3348"/>
          <p:cNvSpPr>
            <a:spLocks noEditPoints="1"/>
          </p:cNvSpPr>
          <p:nvPr/>
        </p:nvSpPr>
        <p:spPr bwMode="auto">
          <a:xfrm>
            <a:off x="9569306" y="5187753"/>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7" name="Freeform 3349"/>
          <p:cNvSpPr/>
          <p:nvPr/>
        </p:nvSpPr>
        <p:spPr bwMode="auto">
          <a:xfrm>
            <a:off x="9590358" y="5187753"/>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8" name="Freeform 3350"/>
          <p:cNvSpPr>
            <a:spLocks noEditPoints="1"/>
          </p:cNvSpPr>
          <p:nvPr/>
        </p:nvSpPr>
        <p:spPr bwMode="auto">
          <a:xfrm>
            <a:off x="9610407" y="5195773"/>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9" name="Freeform 3351"/>
          <p:cNvSpPr/>
          <p:nvPr/>
        </p:nvSpPr>
        <p:spPr bwMode="auto">
          <a:xfrm>
            <a:off x="9629455"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0" name="Freeform 3352"/>
          <p:cNvSpPr>
            <a:spLocks noEditPoints="1"/>
          </p:cNvSpPr>
          <p:nvPr/>
        </p:nvSpPr>
        <p:spPr bwMode="auto">
          <a:xfrm>
            <a:off x="9643489"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1" name="Rectangle 3353"/>
          <p:cNvSpPr>
            <a:spLocks noChangeArrowheads="1"/>
          </p:cNvSpPr>
          <p:nvPr/>
        </p:nvSpPr>
        <p:spPr bwMode="auto">
          <a:xfrm>
            <a:off x="9665544" y="518775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02" name="Rectangle 3354"/>
          <p:cNvSpPr>
            <a:spLocks noChangeArrowheads="1"/>
          </p:cNvSpPr>
          <p:nvPr/>
        </p:nvSpPr>
        <p:spPr bwMode="auto">
          <a:xfrm>
            <a:off x="9673564" y="518775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03" name="Freeform 3355"/>
          <p:cNvSpPr/>
          <p:nvPr/>
        </p:nvSpPr>
        <p:spPr bwMode="auto">
          <a:xfrm>
            <a:off x="9682586"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4" name="Freeform 3356"/>
          <p:cNvSpPr/>
          <p:nvPr/>
        </p:nvSpPr>
        <p:spPr bwMode="auto">
          <a:xfrm>
            <a:off x="9702635" y="5195773"/>
            <a:ext cx="13032"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5" name="Freeform 3357"/>
          <p:cNvSpPr/>
          <p:nvPr/>
        </p:nvSpPr>
        <p:spPr bwMode="auto">
          <a:xfrm>
            <a:off x="9728700" y="5187753"/>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6" name="Freeform 3358"/>
          <p:cNvSpPr>
            <a:spLocks noEditPoints="1"/>
          </p:cNvSpPr>
          <p:nvPr/>
        </p:nvSpPr>
        <p:spPr bwMode="auto">
          <a:xfrm>
            <a:off x="9748749" y="5195773"/>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7" name="Freeform 3359"/>
          <p:cNvSpPr/>
          <p:nvPr/>
        </p:nvSpPr>
        <p:spPr bwMode="auto">
          <a:xfrm>
            <a:off x="9768799" y="5195773"/>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8" name="Freeform 3360"/>
          <p:cNvSpPr>
            <a:spLocks noEditPoints="1"/>
          </p:cNvSpPr>
          <p:nvPr/>
        </p:nvSpPr>
        <p:spPr bwMode="auto">
          <a:xfrm>
            <a:off x="9787846" y="5187753"/>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9" name="Freeform 3361"/>
          <p:cNvSpPr/>
          <p:nvPr/>
        </p:nvSpPr>
        <p:spPr bwMode="auto">
          <a:xfrm>
            <a:off x="9811905" y="5195773"/>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0" name="Freeform 3362"/>
          <p:cNvSpPr>
            <a:spLocks noEditPoints="1"/>
          </p:cNvSpPr>
          <p:nvPr/>
        </p:nvSpPr>
        <p:spPr bwMode="auto">
          <a:xfrm>
            <a:off x="9822933" y="5195773"/>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1" name="Freeform 3363"/>
          <p:cNvSpPr/>
          <p:nvPr/>
        </p:nvSpPr>
        <p:spPr bwMode="auto">
          <a:xfrm>
            <a:off x="9842982" y="5195773"/>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2" name="Freeform 3364"/>
          <p:cNvSpPr>
            <a:spLocks noEditPoints="1"/>
          </p:cNvSpPr>
          <p:nvPr/>
        </p:nvSpPr>
        <p:spPr bwMode="auto">
          <a:xfrm>
            <a:off x="9856014" y="5187753"/>
            <a:ext cx="4010"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3" name="Freeform 3365"/>
          <p:cNvSpPr/>
          <p:nvPr/>
        </p:nvSpPr>
        <p:spPr bwMode="auto">
          <a:xfrm>
            <a:off x="9863032" y="519076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4" name="Oval 3366"/>
          <p:cNvSpPr>
            <a:spLocks noChangeArrowheads="1"/>
          </p:cNvSpPr>
          <p:nvPr/>
        </p:nvSpPr>
        <p:spPr bwMode="auto">
          <a:xfrm>
            <a:off x="9878069" y="5209808"/>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5" name="Freeform 3367"/>
          <p:cNvSpPr>
            <a:spLocks noEditPoints="1"/>
          </p:cNvSpPr>
          <p:nvPr/>
        </p:nvSpPr>
        <p:spPr bwMode="auto">
          <a:xfrm>
            <a:off x="9895111" y="5187753"/>
            <a:ext cx="15037"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6" name="Freeform 3368"/>
          <p:cNvSpPr>
            <a:spLocks noEditPoints="1"/>
          </p:cNvSpPr>
          <p:nvPr/>
        </p:nvSpPr>
        <p:spPr bwMode="auto">
          <a:xfrm>
            <a:off x="9912153"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7" name="Rectangle 3369"/>
          <p:cNvSpPr>
            <a:spLocks noChangeArrowheads="1"/>
          </p:cNvSpPr>
          <p:nvPr/>
        </p:nvSpPr>
        <p:spPr bwMode="auto">
          <a:xfrm>
            <a:off x="9932203" y="5187753"/>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18" name="Rectangle 3370"/>
          <p:cNvSpPr>
            <a:spLocks noChangeArrowheads="1"/>
          </p:cNvSpPr>
          <p:nvPr/>
        </p:nvSpPr>
        <p:spPr bwMode="auto">
          <a:xfrm>
            <a:off x="9942227" y="5187753"/>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19" name="Freeform 3371"/>
          <p:cNvSpPr>
            <a:spLocks noEditPoints="1"/>
          </p:cNvSpPr>
          <p:nvPr/>
        </p:nvSpPr>
        <p:spPr bwMode="auto">
          <a:xfrm>
            <a:off x="9950247"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0" name="Freeform 3372"/>
          <p:cNvSpPr/>
          <p:nvPr/>
        </p:nvSpPr>
        <p:spPr bwMode="auto">
          <a:xfrm>
            <a:off x="9970297" y="5195773"/>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1" name="Freeform 3373"/>
          <p:cNvSpPr/>
          <p:nvPr/>
        </p:nvSpPr>
        <p:spPr bwMode="auto">
          <a:xfrm>
            <a:off x="9990346" y="519076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2" name="Freeform 3374"/>
          <p:cNvSpPr>
            <a:spLocks noEditPoints="1"/>
          </p:cNvSpPr>
          <p:nvPr/>
        </p:nvSpPr>
        <p:spPr bwMode="auto">
          <a:xfrm>
            <a:off x="10003378" y="5195773"/>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3" name="Freeform 3375"/>
          <p:cNvSpPr/>
          <p:nvPr/>
        </p:nvSpPr>
        <p:spPr bwMode="auto">
          <a:xfrm>
            <a:off x="10023428"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4" name="Freeform 3376"/>
          <p:cNvSpPr>
            <a:spLocks noEditPoints="1"/>
          </p:cNvSpPr>
          <p:nvPr/>
        </p:nvSpPr>
        <p:spPr bwMode="auto">
          <a:xfrm>
            <a:off x="10038465" y="5195773"/>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5" name="Freeform 3377"/>
          <p:cNvSpPr/>
          <p:nvPr/>
        </p:nvSpPr>
        <p:spPr bwMode="auto">
          <a:xfrm>
            <a:off x="10061522"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6" name="Freeform 3378"/>
          <p:cNvSpPr>
            <a:spLocks noEditPoints="1"/>
          </p:cNvSpPr>
          <p:nvPr/>
        </p:nvSpPr>
        <p:spPr bwMode="auto">
          <a:xfrm>
            <a:off x="10080569"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7" name="Freeform 3379"/>
          <p:cNvSpPr>
            <a:spLocks noEditPoints="1"/>
          </p:cNvSpPr>
          <p:nvPr/>
        </p:nvSpPr>
        <p:spPr bwMode="auto">
          <a:xfrm>
            <a:off x="10108638"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8" name="Rectangle 3380"/>
          <p:cNvSpPr>
            <a:spLocks noChangeArrowheads="1"/>
          </p:cNvSpPr>
          <p:nvPr/>
        </p:nvSpPr>
        <p:spPr bwMode="auto">
          <a:xfrm>
            <a:off x="10128688" y="518775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29" name="Freeform 3381"/>
          <p:cNvSpPr>
            <a:spLocks noEditPoints="1"/>
          </p:cNvSpPr>
          <p:nvPr/>
        </p:nvSpPr>
        <p:spPr bwMode="auto">
          <a:xfrm>
            <a:off x="10136708" y="5187753"/>
            <a:ext cx="5012"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0" name="Freeform 3382"/>
          <p:cNvSpPr>
            <a:spLocks noEditPoints="1"/>
          </p:cNvSpPr>
          <p:nvPr/>
        </p:nvSpPr>
        <p:spPr bwMode="auto">
          <a:xfrm>
            <a:off x="10146733" y="5195773"/>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1" name="Freeform 3383"/>
          <p:cNvSpPr/>
          <p:nvPr/>
        </p:nvSpPr>
        <p:spPr bwMode="auto">
          <a:xfrm>
            <a:off x="10168787" y="5195773"/>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2" name="Freeform 3384"/>
          <p:cNvSpPr>
            <a:spLocks noEditPoints="1"/>
          </p:cNvSpPr>
          <p:nvPr/>
        </p:nvSpPr>
        <p:spPr bwMode="auto">
          <a:xfrm>
            <a:off x="10188837" y="5195773"/>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3" name="Freeform 3385"/>
          <p:cNvSpPr/>
          <p:nvPr/>
        </p:nvSpPr>
        <p:spPr bwMode="auto">
          <a:xfrm>
            <a:off x="10207884" y="5190760"/>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4" name="Freeform 3386"/>
          <p:cNvSpPr/>
          <p:nvPr/>
        </p:nvSpPr>
        <p:spPr bwMode="auto">
          <a:xfrm>
            <a:off x="10229938" y="5195773"/>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5" name="Freeform 3387"/>
          <p:cNvSpPr>
            <a:spLocks noEditPoints="1"/>
          </p:cNvSpPr>
          <p:nvPr/>
        </p:nvSpPr>
        <p:spPr bwMode="auto">
          <a:xfrm>
            <a:off x="10251993" y="5187753"/>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6" name="Freeform 3388"/>
          <p:cNvSpPr>
            <a:spLocks noEditPoints="1"/>
          </p:cNvSpPr>
          <p:nvPr/>
        </p:nvSpPr>
        <p:spPr bwMode="auto">
          <a:xfrm>
            <a:off x="10261015" y="5187753"/>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7" name="Freeform 3389"/>
          <p:cNvSpPr/>
          <p:nvPr/>
        </p:nvSpPr>
        <p:spPr bwMode="auto">
          <a:xfrm>
            <a:off x="10283069" y="5187753"/>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8" name="Freeform 3390"/>
          <p:cNvSpPr/>
          <p:nvPr/>
        </p:nvSpPr>
        <p:spPr bwMode="auto">
          <a:xfrm>
            <a:off x="10313144" y="5195773"/>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9" name="Freeform 3391"/>
          <p:cNvSpPr>
            <a:spLocks noEditPoints="1"/>
          </p:cNvSpPr>
          <p:nvPr/>
        </p:nvSpPr>
        <p:spPr bwMode="auto">
          <a:xfrm>
            <a:off x="10332191"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0" name="Freeform 3392"/>
          <p:cNvSpPr/>
          <p:nvPr/>
        </p:nvSpPr>
        <p:spPr bwMode="auto">
          <a:xfrm>
            <a:off x="10352240" y="5195773"/>
            <a:ext cx="14035"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1" name="Freeform 3393"/>
          <p:cNvSpPr/>
          <p:nvPr/>
        </p:nvSpPr>
        <p:spPr bwMode="auto">
          <a:xfrm>
            <a:off x="10379307" y="5195773"/>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2" name="Freeform 3394"/>
          <p:cNvSpPr/>
          <p:nvPr/>
        </p:nvSpPr>
        <p:spPr bwMode="auto">
          <a:xfrm>
            <a:off x="10399357" y="5195773"/>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3" name="Freeform 3395"/>
          <p:cNvSpPr/>
          <p:nvPr/>
        </p:nvSpPr>
        <p:spPr bwMode="auto">
          <a:xfrm>
            <a:off x="10412389" y="5195773"/>
            <a:ext cx="15037"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4" name="Freeform 3396"/>
          <p:cNvSpPr>
            <a:spLocks noEditPoints="1"/>
          </p:cNvSpPr>
          <p:nvPr/>
        </p:nvSpPr>
        <p:spPr bwMode="auto">
          <a:xfrm>
            <a:off x="10432438"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5" name="Oval 3397"/>
          <p:cNvSpPr>
            <a:spLocks noChangeArrowheads="1"/>
          </p:cNvSpPr>
          <p:nvPr/>
        </p:nvSpPr>
        <p:spPr bwMode="auto">
          <a:xfrm>
            <a:off x="10451486" y="5209808"/>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6" name="Rectangle 3398"/>
          <p:cNvSpPr>
            <a:spLocks noChangeArrowheads="1"/>
          </p:cNvSpPr>
          <p:nvPr/>
        </p:nvSpPr>
        <p:spPr bwMode="auto">
          <a:xfrm>
            <a:off x="9569306" y="5233867"/>
            <a:ext cx="3007"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47" name="Freeform 3399"/>
          <p:cNvSpPr/>
          <p:nvPr/>
        </p:nvSpPr>
        <p:spPr bwMode="auto">
          <a:xfrm>
            <a:off x="9579331" y="5241887"/>
            <a:ext cx="15037"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8" name="Freeform 3400"/>
          <p:cNvSpPr/>
          <p:nvPr/>
        </p:nvSpPr>
        <p:spPr bwMode="auto">
          <a:xfrm>
            <a:off x="9608403"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9" name="Freeform 3401"/>
          <p:cNvSpPr>
            <a:spLocks noEditPoints="1"/>
          </p:cNvSpPr>
          <p:nvPr/>
        </p:nvSpPr>
        <p:spPr bwMode="auto">
          <a:xfrm>
            <a:off x="9629455" y="5233867"/>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0" name="Freeform 3402"/>
          <p:cNvSpPr/>
          <p:nvPr/>
        </p:nvSpPr>
        <p:spPr bwMode="auto">
          <a:xfrm>
            <a:off x="9637474"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1" name="Freeform 3403"/>
          <p:cNvSpPr>
            <a:spLocks noEditPoints="1"/>
          </p:cNvSpPr>
          <p:nvPr/>
        </p:nvSpPr>
        <p:spPr bwMode="auto">
          <a:xfrm>
            <a:off x="9654516" y="5233867"/>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2" name="Freeform 3404"/>
          <p:cNvSpPr/>
          <p:nvPr/>
        </p:nvSpPr>
        <p:spPr bwMode="auto">
          <a:xfrm>
            <a:off x="9671559"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3" name="Freeform 3405"/>
          <p:cNvSpPr>
            <a:spLocks noEditPoints="1"/>
          </p:cNvSpPr>
          <p:nvPr/>
        </p:nvSpPr>
        <p:spPr bwMode="auto">
          <a:xfrm>
            <a:off x="9690606" y="5241887"/>
            <a:ext cx="17042"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4" name="Freeform 3406"/>
          <p:cNvSpPr>
            <a:spLocks noEditPoints="1"/>
          </p:cNvSpPr>
          <p:nvPr/>
        </p:nvSpPr>
        <p:spPr bwMode="auto">
          <a:xfrm>
            <a:off x="9709653" y="5241887"/>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5" name="Freeform 3407"/>
          <p:cNvSpPr/>
          <p:nvPr/>
        </p:nvSpPr>
        <p:spPr bwMode="auto">
          <a:xfrm>
            <a:off x="9732710"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6" name="Freeform 3408"/>
          <p:cNvSpPr>
            <a:spLocks noEditPoints="1"/>
          </p:cNvSpPr>
          <p:nvPr/>
        </p:nvSpPr>
        <p:spPr bwMode="auto">
          <a:xfrm>
            <a:off x="9751757" y="5241887"/>
            <a:ext cx="17042"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7" name="Freeform 3409"/>
          <p:cNvSpPr/>
          <p:nvPr/>
        </p:nvSpPr>
        <p:spPr bwMode="auto">
          <a:xfrm>
            <a:off x="9770804"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8" name="Freeform 3410"/>
          <p:cNvSpPr>
            <a:spLocks noEditPoints="1"/>
          </p:cNvSpPr>
          <p:nvPr/>
        </p:nvSpPr>
        <p:spPr bwMode="auto">
          <a:xfrm>
            <a:off x="9787846" y="5241887"/>
            <a:ext cx="14035"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9" name="Rectangle 3411"/>
          <p:cNvSpPr>
            <a:spLocks noChangeArrowheads="1"/>
          </p:cNvSpPr>
          <p:nvPr/>
        </p:nvSpPr>
        <p:spPr bwMode="auto">
          <a:xfrm>
            <a:off x="9806893" y="523186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60" name="Freeform 3412"/>
          <p:cNvSpPr>
            <a:spLocks noEditPoints="1"/>
          </p:cNvSpPr>
          <p:nvPr/>
        </p:nvSpPr>
        <p:spPr bwMode="auto">
          <a:xfrm>
            <a:off x="9815915" y="5233867"/>
            <a:ext cx="4010"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1" name="Freeform 3413"/>
          <p:cNvSpPr>
            <a:spLocks noEditPoints="1"/>
          </p:cNvSpPr>
          <p:nvPr/>
        </p:nvSpPr>
        <p:spPr bwMode="auto">
          <a:xfrm>
            <a:off x="9823935" y="5241887"/>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2" name="Freeform 3414"/>
          <p:cNvSpPr/>
          <p:nvPr/>
        </p:nvSpPr>
        <p:spPr bwMode="auto">
          <a:xfrm>
            <a:off x="9845990"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3" name="Freeform 3415"/>
          <p:cNvSpPr>
            <a:spLocks noEditPoints="1"/>
          </p:cNvSpPr>
          <p:nvPr/>
        </p:nvSpPr>
        <p:spPr bwMode="auto">
          <a:xfrm>
            <a:off x="9867042" y="5241887"/>
            <a:ext cx="15037" cy="18045"/>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4" name="Freeform 3416"/>
          <p:cNvSpPr/>
          <p:nvPr/>
        </p:nvSpPr>
        <p:spPr bwMode="auto">
          <a:xfrm>
            <a:off x="9884084" y="523687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5" name="Freeform 3417"/>
          <p:cNvSpPr/>
          <p:nvPr/>
        </p:nvSpPr>
        <p:spPr bwMode="auto">
          <a:xfrm>
            <a:off x="9906138" y="5241887"/>
            <a:ext cx="17042"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6" name="Freeform 3418"/>
          <p:cNvSpPr>
            <a:spLocks noEditPoints="1"/>
          </p:cNvSpPr>
          <p:nvPr/>
        </p:nvSpPr>
        <p:spPr bwMode="auto">
          <a:xfrm>
            <a:off x="9925185" y="5241887"/>
            <a:ext cx="15037"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7" name="Rectangle 3419"/>
          <p:cNvSpPr>
            <a:spLocks noChangeArrowheads="1"/>
          </p:cNvSpPr>
          <p:nvPr/>
        </p:nvSpPr>
        <p:spPr bwMode="auto">
          <a:xfrm>
            <a:off x="9945235" y="523186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68" name="Freeform 3420"/>
          <p:cNvSpPr/>
          <p:nvPr/>
        </p:nvSpPr>
        <p:spPr bwMode="auto">
          <a:xfrm>
            <a:off x="9951250" y="5253917"/>
            <a:ext cx="7017"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9" name="Freeform 3421"/>
          <p:cNvSpPr>
            <a:spLocks noEditPoints="1"/>
          </p:cNvSpPr>
          <p:nvPr/>
        </p:nvSpPr>
        <p:spPr bwMode="auto">
          <a:xfrm>
            <a:off x="9969294" y="5231862"/>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0" name="Freeform 3422"/>
          <p:cNvSpPr>
            <a:spLocks noEditPoints="1"/>
          </p:cNvSpPr>
          <p:nvPr/>
        </p:nvSpPr>
        <p:spPr bwMode="auto">
          <a:xfrm>
            <a:off x="9989344" y="5241887"/>
            <a:ext cx="14035" cy="18045"/>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1" name="Freeform 3423"/>
          <p:cNvSpPr>
            <a:spLocks noEditPoints="1"/>
          </p:cNvSpPr>
          <p:nvPr/>
        </p:nvSpPr>
        <p:spPr bwMode="auto">
          <a:xfrm>
            <a:off x="10009393" y="5241887"/>
            <a:ext cx="18045"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2" name="Freeform 3424"/>
          <p:cNvSpPr>
            <a:spLocks noEditPoints="1"/>
          </p:cNvSpPr>
          <p:nvPr/>
        </p:nvSpPr>
        <p:spPr bwMode="auto">
          <a:xfrm>
            <a:off x="10030445" y="5233867"/>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3" name="Freeform 3425"/>
          <p:cNvSpPr>
            <a:spLocks noEditPoints="1"/>
          </p:cNvSpPr>
          <p:nvPr/>
        </p:nvSpPr>
        <p:spPr bwMode="auto">
          <a:xfrm>
            <a:off x="10039468" y="5231862"/>
            <a:ext cx="17042"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4" name="Freeform 3426"/>
          <p:cNvSpPr/>
          <p:nvPr/>
        </p:nvSpPr>
        <p:spPr bwMode="auto">
          <a:xfrm>
            <a:off x="10061522"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5" name="Freeform 3427"/>
          <p:cNvSpPr/>
          <p:nvPr/>
        </p:nvSpPr>
        <p:spPr bwMode="auto">
          <a:xfrm>
            <a:off x="10081572" y="5241887"/>
            <a:ext cx="11027" cy="18045"/>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6" name="Freeform 3428"/>
          <p:cNvSpPr>
            <a:spLocks noEditPoints="1"/>
          </p:cNvSpPr>
          <p:nvPr/>
        </p:nvSpPr>
        <p:spPr bwMode="auto">
          <a:xfrm>
            <a:off x="10105631" y="5233867"/>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7" name="Freeform 3429"/>
          <p:cNvSpPr>
            <a:spLocks noEditPoints="1"/>
          </p:cNvSpPr>
          <p:nvPr/>
        </p:nvSpPr>
        <p:spPr bwMode="auto">
          <a:xfrm>
            <a:off x="10113651" y="5231862"/>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8" name="Freeform 3430"/>
          <p:cNvSpPr/>
          <p:nvPr/>
        </p:nvSpPr>
        <p:spPr bwMode="auto">
          <a:xfrm>
            <a:off x="10133700" y="5253917"/>
            <a:ext cx="6015" cy="10025"/>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9" name="Freeform 3431"/>
          <p:cNvSpPr/>
          <p:nvPr/>
        </p:nvSpPr>
        <p:spPr bwMode="auto">
          <a:xfrm>
            <a:off x="10152747" y="5241887"/>
            <a:ext cx="25062" cy="17042"/>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0" name="Freeform 3432"/>
          <p:cNvSpPr>
            <a:spLocks noEditPoints="1"/>
          </p:cNvSpPr>
          <p:nvPr/>
        </p:nvSpPr>
        <p:spPr bwMode="auto">
          <a:xfrm>
            <a:off x="10182822" y="5241887"/>
            <a:ext cx="14035"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1" name="Freeform 3433"/>
          <p:cNvSpPr/>
          <p:nvPr/>
        </p:nvSpPr>
        <p:spPr bwMode="auto">
          <a:xfrm>
            <a:off x="10199864" y="523687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2" name="Freeform 3435"/>
          <p:cNvSpPr/>
          <p:nvPr/>
        </p:nvSpPr>
        <p:spPr bwMode="auto">
          <a:xfrm>
            <a:off x="10212896" y="523687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3" name="Freeform 3436"/>
          <p:cNvSpPr>
            <a:spLocks noEditPoints="1"/>
          </p:cNvSpPr>
          <p:nvPr/>
        </p:nvSpPr>
        <p:spPr bwMode="auto">
          <a:xfrm>
            <a:off x="10226930" y="5233867"/>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4" name="Freeform 3437"/>
          <p:cNvSpPr/>
          <p:nvPr/>
        </p:nvSpPr>
        <p:spPr bwMode="auto">
          <a:xfrm>
            <a:off x="10234950"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5" name="Freeform 3438"/>
          <p:cNvSpPr/>
          <p:nvPr/>
        </p:nvSpPr>
        <p:spPr bwMode="auto">
          <a:xfrm>
            <a:off x="10258007" y="5241887"/>
            <a:ext cx="17042"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6" name="Freeform 3439"/>
          <p:cNvSpPr>
            <a:spLocks noEditPoints="1"/>
          </p:cNvSpPr>
          <p:nvPr/>
        </p:nvSpPr>
        <p:spPr bwMode="auto">
          <a:xfrm>
            <a:off x="10277054"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7" name="Rectangle 3440"/>
          <p:cNvSpPr>
            <a:spLocks noChangeArrowheads="1"/>
          </p:cNvSpPr>
          <p:nvPr/>
        </p:nvSpPr>
        <p:spPr bwMode="auto">
          <a:xfrm>
            <a:off x="10297104" y="523186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88" name="Freeform 3441"/>
          <p:cNvSpPr/>
          <p:nvPr/>
        </p:nvSpPr>
        <p:spPr bwMode="auto">
          <a:xfrm>
            <a:off x="10304121"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9" name="Freeform 3442"/>
          <p:cNvSpPr/>
          <p:nvPr/>
        </p:nvSpPr>
        <p:spPr bwMode="auto">
          <a:xfrm>
            <a:off x="10321163" y="5241887"/>
            <a:ext cx="15037" cy="17042"/>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0" name="Freeform 3443"/>
          <p:cNvSpPr>
            <a:spLocks noEditPoints="1"/>
          </p:cNvSpPr>
          <p:nvPr/>
        </p:nvSpPr>
        <p:spPr bwMode="auto">
          <a:xfrm>
            <a:off x="10343218" y="5233867"/>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1" name="Freeform 3444"/>
          <p:cNvSpPr/>
          <p:nvPr/>
        </p:nvSpPr>
        <p:spPr bwMode="auto">
          <a:xfrm>
            <a:off x="10351237" y="5241887"/>
            <a:ext cx="12030" cy="18045"/>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2" name="Freeform 3445"/>
          <p:cNvSpPr>
            <a:spLocks noEditPoints="1"/>
          </p:cNvSpPr>
          <p:nvPr/>
        </p:nvSpPr>
        <p:spPr bwMode="auto">
          <a:xfrm>
            <a:off x="10366275" y="5233867"/>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3" name="Oval 3446"/>
          <p:cNvSpPr>
            <a:spLocks noChangeArrowheads="1"/>
          </p:cNvSpPr>
          <p:nvPr/>
        </p:nvSpPr>
        <p:spPr bwMode="auto">
          <a:xfrm>
            <a:off x="10376299" y="5255922"/>
            <a:ext cx="3007"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4" name="Freeform 3447"/>
          <p:cNvSpPr/>
          <p:nvPr/>
        </p:nvSpPr>
        <p:spPr bwMode="auto">
          <a:xfrm>
            <a:off x="10391336" y="5233867"/>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5" name="Freeform 3448"/>
          <p:cNvSpPr>
            <a:spLocks noEditPoints="1"/>
          </p:cNvSpPr>
          <p:nvPr/>
        </p:nvSpPr>
        <p:spPr bwMode="auto">
          <a:xfrm>
            <a:off x="10410384"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6" name="Freeform 3449"/>
          <p:cNvSpPr>
            <a:spLocks noEditPoints="1"/>
          </p:cNvSpPr>
          <p:nvPr/>
        </p:nvSpPr>
        <p:spPr bwMode="auto">
          <a:xfrm>
            <a:off x="10429431" y="5231862"/>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7" name="Freeform 3450"/>
          <p:cNvSpPr>
            <a:spLocks noEditPoints="1"/>
          </p:cNvSpPr>
          <p:nvPr/>
        </p:nvSpPr>
        <p:spPr bwMode="auto">
          <a:xfrm>
            <a:off x="9569306" y="5285996"/>
            <a:ext cx="17042" cy="26064"/>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8" name="Freeform 3451"/>
          <p:cNvSpPr/>
          <p:nvPr/>
        </p:nvSpPr>
        <p:spPr bwMode="auto">
          <a:xfrm>
            <a:off x="9591360" y="5285996"/>
            <a:ext cx="10025"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9" name="Freeform 3452"/>
          <p:cNvSpPr>
            <a:spLocks noEditPoints="1"/>
          </p:cNvSpPr>
          <p:nvPr/>
        </p:nvSpPr>
        <p:spPr bwMode="auto">
          <a:xfrm>
            <a:off x="9604392" y="5285996"/>
            <a:ext cx="15037" cy="20050"/>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0" name="Freeform 3453"/>
          <p:cNvSpPr/>
          <p:nvPr/>
        </p:nvSpPr>
        <p:spPr bwMode="auto">
          <a:xfrm>
            <a:off x="9623439" y="5280983"/>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1" name="Freeform 3454"/>
          <p:cNvSpPr>
            <a:spLocks noEditPoints="1"/>
          </p:cNvSpPr>
          <p:nvPr/>
        </p:nvSpPr>
        <p:spPr bwMode="auto">
          <a:xfrm>
            <a:off x="9637474" y="5278979"/>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2" name="Freeform 3455"/>
          <p:cNvSpPr/>
          <p:nvPr/>
        </p:nvSpPr>
        <p:spPr bwMode="auto">
          <a:xfrm>
            <a:off x="9646496" y="528699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3" name="Freeform 3456"/>
          <p:cNvSpPr/>
          <p:nvPr/>
        </p:nvSpPr>
        <p:spPr bwMode="auto">
          <a:xfrm>
            <a:off x="9668551" y="5285996"/>
            <a:ext cx="25062" cy="18045"/>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4" name="Freeform 3457"/>
          <p:cNvSpPr/>
          <p:nvPr/>
        </p:nvSpPr>
        <p:spPr bwMode="auto">
          <a:xfrm>
            <a:off x="9698625" y="5300031"/>
            <a:ext cx="6015"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5" name="Rectangle 3458"/>
          <p:cNvSpPr>
            <a:spLocks noChangeArrowheads="1"/>
          </p:cNvSpPr>
          <p:nvPr/>
        </p:nvSpPr>
        <p:spPr bwMode="auto">
          <a:xfrm>
            <a:off x="9717672"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06" name="Freeform 3459"/>
          <p:cNvSpPr>
            <a:spLocks noEditPoints="1"/>
          </p:cNvSpPr>
          <p:nvPr/>
        </p:nvSpPr>
        <p:spPr bwMode="auto">
          <a:xfrm>
            <a:off x="9726694"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7" name="Freeform 3460"/>
          <p:cNvSpPr>
            <a:spLocks noEditPoints="1"/>
          </p:cNvSpPr>
          <p:nvPr/>
        </p:nvSpPr>
        <p:spPr bwMode="auto">
          <a:xfrm>
            <a:off x="9735717" y="5285996"/>
            <a:ext cx="16040" cy="26064"/>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8" name="Freeform 3461"/>
          <p:cNvSpPr/>
          <p:nvPr/>
        </p:nvSpPr>
        <p:spPr bwMode="auto">
          <a:xfrm>
            <a:off x="9757771" y="528699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9" name="Rectangle 3462"/>
          <p:cNvSpPr>
            <a:spLocks noChangeArrowheads="1"/>
          </p:cNvSpPr>
          <p:nvPr/>
        </p:nvSpPr>
        <p:spPr bwMode="auto">
          <a:xfrm>
            <a:off x="9779826"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10" name="Freeform 3463"/>
          <p:cNvSpPr>
            <a:spLocks noEditPoints="1"/>
          </p:cNvSpPr>
          <p:nvPr/>
        </p:nvSpPr>
        <p:spPr bwMode="auto">
          <a:xfrm>
            <a:off x="9787845" y="5285996"/>
            <a:ext cx="14035"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1" name="Freeform 3464"/>
          <p:cNvSpPr/>
          <p:nvPr/>
        </p:nvSpPr>
        <p:spPr bwMode="auto">
          <a:xfrm>
            <a:off x="9815915" y="5285996"/>
            <a:ext cx="11027" cy="20050"/>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2" name="Freeform 3465"/>
          <p:cNvSpPr>
            <a:spLocks noEditPoints="1"/>
          </p:cNvSpPr>
          <p:nvPr/>
        </p:nvSpPr>
        <p:spPr bwMode="auto">
          <a:xfrm>
            <a:off x="9831954" y="5285996"/>
            <a:ext cx="17042"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3" name="Rectangle 3466"/>
          <p:cNvSpPr>
            <a:spLocks noChangeArrowheads="1"/>
          </p:cNvSpPr>
          <p:nvPr/>
        </p:nvSpPr>
        <p:spPr bwMode="auto">
          <a:xfrm>
            <a:off x="9854009"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14" name="Rectangle 3467"/>
          <p:cNvSpPr>
            <a:spLocks noChangeArrowheads="1"/>
          </p:cNvSpPr>
          <p:nvPr/>
        </p:nvSpPr>
        <p:spPr bwMode="auto">
          <a:xfrm>
            <a:off x="9863031" y="5277976"/>
            <a:ext cx="4010"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15" name="Freeform 3468"/>
          <p:cNvSpPr>
            <a:spLocks noEditPoints="1"/>
          </p:cNvSpPr>
          <p:nvPr/>
        </p:nvSpPr>
        <p:spPr bwMode="auto">
          <a:xfrm>
            <a:off x="9873056"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6" name="Freeform 3469"/>
          <p:cNvSpPr/>
          <p:nvPr/>
        </p:nvSpPr>
        <p:spPr bwMode="auto">
          <a:xfrm>
            <a:off x="9881076" y="5285996"/>
            <a:ext cx="15037" cy="20050"/>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7" name="Freeform 3470"/>
          <p:cNvSpPr>
            <a:spLocks noEditPoints="1"/>
          </p:cNvSpPr>
          <p:nvPr/>
        </p:nvSpPr>
        <p:spPr bwMode="auto">
          <a:xfrm>
            <a:off x="9900123" y="5278979"/>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8" name="Freeform 3471"/>
          <p:cNvSpPr/>
          <p:nvPr/>
        </p:nvSpPr>
        <p:spPr bwMode="auto">
          <a:xfrm>
            <a:off x="9907140"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9" name="Freeform 3472"/>
          <p:cNvSpPr/>
          <p:nvPr/>
        </p:nvSpPr>
        <p:spPr bwMode="auto">
          <a:xfrm>
            <a:off x="9923180" y="528699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0" name="Freeform 3473"/>
          <p:cNvSpPr>
            <a:spLocks noEditPoints="1"/>
          </p:cNvSpPr>
          <p:nvPr/>
        </p:nvSpPr>
        <p:spPr bwMode="auto">
          <a:xfrm>
            <a:off x="9943229" y="5277976"/>
            <a:ext cx="18045"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1" name="Freeform 3474"/>
          <p:cNvSpPr>
            <a:spLocks noEditPoints="1"/>
          </p:cNvSpPr>
          <p:nvPr/>
        </p:nvSpPr>
        <p:spPr bwMode="auto">
          <a:xfrm>
            <a:off x="9965284" y="5278979"/>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2" name="Freeform 3475"/>
          <p:cNvSpPr/>
          <p:nvPr/>
        </p:nvSpPr>
        <p:spPr bwMode="auto">
          <a:xfrm>
            <a:off x="9976311" y="5285996"/>
            <a:ext cx="14035" cy="18045"/>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3" name="Rectangle 3476"/>
          <p:cNvSpPr>
            <a:spLocks noChangeArrowheads="1"/>
          </p:cNvSpPr>
          <p:nvPr/>
        </p:nvSpPr>
        <p:spPr bwMode="auto">
          <a:xfrm>
            <a:off x="10006385"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24" name="Freeform 3477"/>
          <p:cNvSpPr>
            <a:spLocks noEditPoints="1"/>
          </p:cNvSpPr>
          <p:nvPr/>
        </p:nvSpPr>
        <p:spPr bwMode="auto">
          <a:xfrm>
            <a:off x="10014405" y="5285996"/>
            <a:ext cx="14035"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5" name="Freeform 3478"/>
          <p:cNvSpPr>
            <a:spLocks noEditPoints="1"/>
          </p:cNvSpPr>
          <p:nvPr/>
        </p:nvSpPr>
        <p:spPr bwMode="auto">
          <a:xfrm>
            <a:off x="10033452" y="5285996"/>
            <a:ext cx="17042" cy="20050"/>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6" name="Freeform 3479"/>
          <p:cNvSpPr/>
          <p:nvPr/>
        </p:nvSpPr>
        <p:spPr bwMode="auto">
          <a:xfrm>
            <a:off x="10055507" y="5285996"/>
            <a:ext cx="9022" cy="18045"/>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7" name="Freeform 3480"/>
          <p:cNvSpPr>
            <a:spLocks noEditPoints="1"/>
          </p:cNvSpPr>
          <p:nvPr/>
        </p:nvSpPr>
        <p:spPr bwMode="auto">
          <a:xfrm>
            <a:off x="10067536" y="5285996"/>
            <a:ext cx="16040"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8" name="Freeform 3481"/>
          <p:cNvSpPr>
            <a:spLocks noEditPoints="1"/>
          </p:cNvSpPr>
          <p:nvPr/>
        </p:nvSpPr>
        <p:spPr bwMode="auto">
          <a:xfrm>
            <a:off x="10086584" y="5285996"/>
            <a:ext cx="16040" cy="20050"/>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9" name="Freeform 3482"/>
          <p:cNvSpPr/>
          <p:nvPr/>
        </p:nvSpPr>
        <p:spPr bwMode="auto">
          <a:xfrm>
            <a:off x="10105631"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0" name="Freeform 3483"/>
          <p:cNvSpPr/>
          <p:nvPr/>
        </p:nvSpPr>
        <p:spPr bwMode="auto">
          <a:xfrm>
            <a:off x="10127685" y="528699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1" name="Freeform 3484"/>
          <p:cNvSpPr>
            <a:spLocks noEditPoints="1"/>
          </p:cNvSpPr>
          <p:nvPr/>
        </p:nvSpPr>
        <p:spPr bwMode="auto">
          <a:xfrm>
            <a:off x="10147735"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2" name="Freeform 3485"/>
          <p:cNvSpPr/>
          <p:nvPr/>
        </p:nvSpPr>
        <p:spPr bwMode="auto">
          <a:xfrm>
            <a:off x="10155754" y="528699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3" name="Freeform 3486"/>
          <p:cNvSpPr>
            <a:spLocks noEditPoints="1"/>
          </p:cNvSpPr>
          <p:nvPr/>
        </p:nvSpPr>
        <p:spPr bwMode="auto">
          <a:xfrm>
            <a:off x="10174801" y="5285996"/>
            <a:ext cx="17042" cy="20050"/>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4" name="Freeform 3487"/>
          <p:cNvSpPr/>
          <p:nvPr/>
        </p:nvSpPr>
        <p:spPr bwMode="auto">
          <a:xfrm>
            <a:off x="10196856"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5" name="Freeform 3488"/>
          <p:cNvSpPr/>
          <p:nvPr/>
        </p:nvSpPr>
        <p:spPr bwMode="auto">
          <a:xfrm>
            <a:off x="10208886" y="5285996"/>
            <a:ext cx="10025"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6" name="Freeform 3489"/>
          <p:cNvSpPr>
            <a:spLocks noEditPoints="1"/>
          </p:cNvSpPr>
          <p:nvPr/>
        </p:nvSpPr>
        <p:spPr bwMode="auto">
          <a:xfrm>
            <a:off x="10219913" y="5285996"/>
            <a:ext cx="16040" cy="20050"/>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7" name="Freeform 3490"/>
          <p:cNvSpPr/>
          <p:nvPr/>
        </p:nvSpPr>
        <p:spPr bwMode="auto">
          <a:xfrm>
            <a:off x="10238960" y="5300031"/>
            <a:ext cx="7017" cy="9022"/>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8" name="Freeform 3491"/>
          <p:cNvSpPr/>
          <p:nvPr/>
        </p:nvSpPr>
        <p:spPr bwMode="auto">
          <a:xfrm>
            <a:off x="10256002"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9" name="Freeform 3492"/>
          <p:cNvSpPr>
            <a:spLocks noEditPoints="1"/>
          </p:cNvSpPr>
          <p:nvPr/>
        </p:nvSpPr>
        <p:spPr bwMode="auto">
          <a:xfrm>
            <a:off x="10271039" y="5285996"/>
            <a:ext cx="17042"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0" name="Freeform 3493"/>
          <p:cNvSpPr/>
          <p:nvPr/>
        </p:nvSpPr>
        <p:spPr bwMode="auto">
          <a:xfrm>
            <a:off x="10293094"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1" name="Freeform 3494"/>
          <p:cNvSpPr/>
          <p:nvPr/>
        </p:nvSpPr>
        <p:spPr bwMode="auto">
          <a:xfrm>
            <a:off x="10304121"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2" name="Freeform 3495"/>
          <p:cNvSpPr>
            <a:spLocks noEditPoints="1"/>
          </p:cNvSpPr>
          <p:nvPr/>
        </p:nvSpPr>
        <p:spPr bwMode="auto">
          <a:xfrm>
            <a:off x="10318156" y="5285996"/>
            <a:ext cx="18045"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3" name="Freeform 3496"/>
          <p:cNvSpPr/>
          <p:nvPr/>
        </p:nvSpPr>
        <p:spPr bwMode="auto">
          <a:xfrm>
            <a:off x="10341213"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4" name="Rectangle 3497"/>
          <p:cNvSpPr>
            <a:spLocks noChangeArrowheads="1"/>
          </p:cNvSpPr>
          <p:nvPr/>
        </p:nvSpPr>
        <p:spPr bwMode="auto">
          <a:xfrm>
            <a:off x="10362265" y="5277976"/>
            <a:ext cx="4010"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45" name="Freeform 3498"/>
          <p:cNvSpPr>
            <a:spLocks noEditPoints="1"/>
          </p:cNvSpPr>
          <p:nvPr/>
        </p:nvSpPr>
        <p:spPr bwMode="auto">
          <a:xfrm>
            <a:off x="10371287" y="5278979"/>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6" name="Freeform 3499"/>
          <p:cNvSpPr>
            <a:spLocks noEditPoints="1"/>
          </p:cNvSpPr>
          <p:nvPr/>
        </p:nvSpPr>
        <p:spPr bwMode="auto">
          <a:xfrm>
            <a:off x="10380309" y="5277976"/>
            <a:ext cx="19047" cy="28069"/>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7" name="Freeform 3500"/>
          <p:cNvSpPr>
            <a:spLocks noEditPoints="1"/>
          </p:cNvSpPr>
          <p:nvPr/>
        </p:nvSpPr>
        <p:spPr bwMode="auto">
          <a:xfrm>
            <a:off x="10402364" y="5285996"/>
            <a:ext cx="16040"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8" name="Freeform 3501"/>
          <p:cNvSpPr/>
          <p:nvPr/>
        </p:nvSpPr>
        <p:spPr bwMode="auto">
          <a:xfrm>
            <a:off x="10423416"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9" name="Freeform 3502"/>
          <p:cNvSpPr>
            <a:spLocks noEditPoints="1"/>
          </p:cNvSpPr>
          <p:nvPr/>
        </p:nvSpPr>
        <p:spPr bwMode="auto">
          <a:xfrm>
            <a:off x="10434443" y="5285996"/>
            <a:ext cx="19047"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0" name="Freeform 3503"/>
          <p:cNvSpPr/>
          <p:nvPr/>
        </p:nvSpPr>
        <p:spPr bwMode="auto">
          <a:xfrm>
            <a:off x="9568303" y="533110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1" name="Freeform 3504"/>
          <p:cNvSpPr>
            <a:spLocks noEditPoints="1"/>
          </p:cNvSpPr>
          <p:nvPr/>
        </p:nvSpPr>
        <p:spPr bwMode="auto">
          <a:xfrm>
            <a:off x="9585345" y="5331107"/>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2" name="Freeform 3505"/>
          <p:cNvSpPr>
            <a:spLocks noEditPoints="1"/>
          </p:cNvSpPr>
          <p:nvPr/>
        </p:nvSpPr>
        <p:spPr bwMode="auto">
          <a:xfrm>
            <a:off x="9607400" y="5323087"/>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3" name="Freeform 3506"/>
          <p:cNvSpPr>
            <a:spLocks noEditPoints="1"/>
          </p:cNvSpPr>
          <p:nvPr/>
        </p:nvSpPr>
        <p:spPr bwMode="auto">
          <a:xfrm>
            <a:off x="9629454" y="5331107"/>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4" name="Rectangle 3507"/>
          <p:cNvSpPr>
            <a:spLocks noChangeArrowheads="1"/>
          </p:cNvSpPr>
          <p:nvPr/>
        </p:nvSpPr>
        <p:spPr bwMode="auto">
          <a:xfrm>
            <a:off x="9649504"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55" name="Freeform 3508"/>
          <p:cNvSpPr>
            <a:spLocks noEditPoints="1"/>
          </p:cNvSpPr>
          <p:nvPr/>
        </p:nvSpPr>
        <p:spPr bwMode="auto">
          <a:xfrm>
            <a:off x="9657523" y="5331107"/>
            <a:ext cx="17042"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6" name="Freeform 3509"/>
          <p:cNvSpPr/>
          <p:nvPr/>
        </p:nvSpPr>
        <p:spPr bwMode="auto">
          <a:xfrm>
            <a:off x="9677573" y="5331107"/>
            <a:ext cx="13032"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7" name="Rectangle 3510"/>
          <p:cNvSpPr>
            <a:spLocks noChangeArrowheads="1"/>
          </p:cNvSpPr>
          <p:nvPr/>
        </p:nvSpPr>
        <p:spPr bwMode="auto">
          <a:xfrm>
            <a:off x="9704640"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58" name="Freeform 3511"/>
          <p:cNvSpPr>
            <a:spLocks noEditPoints="1"/>
          </p:cNvSpPr>
          <p:nvPr/>
        </p:nvSpPr>
        <p:spPr bwMode="auto">
          <a:xfrm>
            <a:off x="9713662" y="5331107"/>
            <a:ext cx="16040"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9" name="Freeform 3512"/>
          <p:cNvSpPr>
            <a:spLocks noEditPoints="1"/>
          </p:cNvSpPr>
          <p:nvPr/>
        </p:nvSpPr>
        <p:spPr bwMode="auto">
          <a:xfrm>
            <a:off x="9732709" y="533110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0" name="Freeform 3513"/>
          <p:cNvSpPr/>
          <p:nvPr/>
        </p:nvSpPr>
        <p:spPr bwMode="auto">
          <a:xfrm>
            <a:off x="9753761" y="5345142"/>
            <a:ext cx="6015" cy="10025"/>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1" name="Freeform 3514"/>
          <p:cNvSpPr>
            <a:spLocks noEditPoints="1"/>
          </p:cNvSpPr>
          <p:nvPr/>
        </p:nvSpPr>
        <p:spPr bwMode="auto">
          <a:xfrm>
            <a:off x="9771806"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2" name="Freeform 3515"/>
          <p:cNvSpPr>
            <a:spLocks noEditPoints="1"/>
          </p:cNvSpPr>
          <p:nvPr/>
        </p:nvSpPr>
        <p:spPr bwMode="auto">
          <a:xfrm>
            <a:off x="9792858" y="5331107"/>
            <a:ext cx="17042" cy="27067"/>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3" name="Freeform 3516"/>
          <p:cNvSpPr>
            <a:spLocks noEditPoints="1"/>
          </p:cNvSpPr>
          <p:nvPr/>
        </p:nvSpPr>
        <p:spPr bwMode="auto">
          <a:xfrm>
            <a:off x="9814912"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4" name="Freeform 3517"/>
          <p:cNvSpPr/>
          <p:nvPr/>
        </p:nvSpPr>
        <p:spPr bwMode="auto">
          <a:xfrm>
            <a:off x="9833959"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5" name="Freeform 3518"/>
          <p:cNvSpPr>
            <a:spLocks noEditPoints="1"/>
          </p:cNvSpPr>
          <p:nvPr/>
        </p:nvSpPr>
        <p:spPr bwMode="auto">
          <a:xfrm>
            <a:off x="9859021" y="532308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6" name="Rectangle 3519"/>
          <p:cNvSpPr>
            <a:spLocks noChangeArrowheads="1"/>
          </p:cNvSpPr>
          <p:nvPr/>
        </p:nvSpPr>
        <p:spPr bwMode="auto">
          <a:xfrm>
            <a:off x="9881076" y="5323087"/>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67" name="Freeform 3520"/>
          <p:cNvSpPr>
            <a:spLocks noEditPoints="1"/>
          </p:cNvSpPr>
          <p:nvPr/>
        </p:nvSpPr>
        <p:spPr bwMode="auto">
          <a:xfrm>
            <a:off x="9890098"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8" name="Freeform 3521"/>
          <p:cNvSpPr/>
          <p:nvPr/>
        </p:nvSpPr>
        <p:spPr bwMode="auto">
          <a:xfrm>
            <a:off x="9910148"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9" name="Freeform 3522"/>
          <p:cNvSpPr>
            <a:spLocks noEditPoints="1"/>
          </p:cNvSpPr>
          <p:nvPr/>
        </p:nvSpPr>
        <p:spPr bwMode="auto">
          <a:xfrm>
            <a:off x="9931200" y="532308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0" name="Freeform 3523"/>
          <p:cNvSpPr>
            <a:spLocks noEditPoints="1"/>
          </p:cNvSpPr>
          <p:nvPr/>
        </p:nvSpPr>
        <p:spPr bwMode="auto">
          <a:xfrm>
            <a:off x="9954257" y="5325092"/>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1" name="Freeform 3524"/>
          <p:cNvSpPr/>
          <p:nvPr/>
        </p:nvSpPr>
        <p:spPr bwMode="auto">
          <a:xfrm>
            <a:off x="9962276"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2" name="Freeform 3525"/>
          <p:cNvSpPr/>
          <p:nvPr/>
        </p:nvSpPr>
        <p:spPr bwMode="auto">
          <a:xfrm>
            <a:off x="9987338"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3" name="Freeform 3526"/>
          <p:cNvSpPr/>
          <p:nvPr/>
        </p:nvSpPr>
        <p:spPr bwMode="auto">
          <a:xfrm>
            <a:off x="10009393" y="533110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4" name="Freeform 3527"/>
          <p:cNvSpPr/>
          <p:nvPr/>
        </p:nvSpPr>
        <p:spPr bwMode="auto">
          <a:xfrm>
            <a:off x="10031447"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5" name="Freeform 3528"/>
          <p:cNvSpPr/>
          <p:nvPr/>
        </p:nvSpPr>
        <p:spPr bwMode="auto">
          <a:xfrm>
            <a:off x="10052499" y="5331107"/>
            <a:ext cx="15037"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6" name="Freeform 3529"/>
          <p:cNvSpPr/>
          <p:nvPr/>
        </p:nvSpPr>
        <p:spPr bwMode="auto">
          <a:xfrm>
            <a:off x="10078564"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7" name="Freeform 3530"/>
          <p:cNvSpPr>
            <a:spLocks noEditPoints="1"/>
          </p:cNvSpPr>
          <p:nvPr/>
        </p:nvSpPr>
        <p:spPr bwMode="auto">
          <a:xfrm>
            <a:off x="10092598" y="533110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8" name="Freeform 3531"/>
          <p:cNvSpPr/>
          <p:nvPr/>
        </p:nvSpPr>
        <p:spPr bwMode="auto">
          <a:xfrm>
            <a:off x="10116658" y="5331107"/>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9" name="Freeform 3532"/>
          <p:cNvSpPr/>
          <p:nvPr/>
        </p:nvSpPr>
        <p:spPr bwMode="auto">
          <a:xfrm>
            <a:off x="10128688"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0" name="Freeform 3533"/>
          <p:cNvSpPr>
            <a:spLocks noEditPoints="1"/>
          </p:cNvSpPr>
          <p:nvPr/>
        </p:nvSpPr>
        <p:spPr bwMode="auto">
          <a:xfrm>
            <a:off x="10143725" y="533110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1" name="Freeform 3534"/>
          <p:cNvSpPr/>
          <p:nvPr/>
        </p:nvSpPr>
        <p:spPr bwMode="auto">
          <a:xfrm>
            <a:off x="10165779" y="533110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2" name="Freeform 3535"/>
          <p:cNvSpPr>
            <a:spLocks noEditPoints="1"/>
          </p:cNvSpPr>
          <p:nvPr/>
        </p:nvSpPr>
        <p:spPr bwMode="auto">
          <a:xfrm>
            <a:off x="10186831"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3" name="Freeform 3536"/>
          <p:cNvSpPr/>
          <p:nvPr/>
        </p:nvSpPr>
        <p:spPr bwMode="auto">
          <a:xfrm>
            <a:off x="10208886" y="5331107"/>
            <a:ext cx="15037"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4" name="Freeform 3537"/>
          <p:cNvSpPr/>
          <p:nvPr/>
        </p:nvSpPr>
        <p:spPr bwMode="auto">
          <a:xfrm>
            <a:off x="10238960"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5" name="Freeform 3538"/>
          <p:cNvSpPr>
            <a:spLocks noEditPoints="1"/>
          </p:cNvSpPr>
          <p:nvPr/>
        </p:nvSpPr>
        <p:spPr bwMode="auto">
          <a:xfrm>
            <a:off x="10261014" y="5325092"/>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6" name="Freeform 3539"/>
          <p:cNvSpPr>
            <a:spLocks noEditPoints="1"/>
          </p:cNvSpPr>
          <p:nvPr/>
        </p:nvSpPr>
        <p:spPr bwMode="auto">
          <a:xfrm>
            <a:off x="10272042" y="532308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7" name="Freeform 3540"/>
          <p:cNvSpPr/>
          <p:nvPr/>
        </p:nvSpPr>
        <p:spPr bwMode="auto">
          <a:xfrm>
            <a:off x="10294096" y="532308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8" name="Oval 3541"/>
          <p:cNvSpPr>
            <a:spLocks noChangeArrowheads="1"/>
          </p:cNvSpPr>
          <p:nvPr/>
        </p:nvSpPr>
        <p:spPr bwMode="auto">
          <a:xfrm>
            <a:off x="10316151" y="5345142"/>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9" name="Freeform 3542"/>
          <p:cNvSpPr/>
          <p:nvPr/>
        </p:nvSpPr>
        <p:spPr bwMode="auto">
          <a:xfrm>
            <a:off x="10335198" y="5325092"/>
            <a:ext cx="19047" cy="25062"/>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0" name="Freeform 3543"/>
          <p:cNvSpPr/>
          <p:nvPr/>
        </p:nvSpPr>
        <p:spPr bwMode="auto">
          <a:xfrm>
            <a:off x="10360260" y="533110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1" name="Rectangle 3544"/>
          <p:cNvSpPr>
            <a:spLocks noChangeArrowheads="1"/>
          </p:cNvSpPr>
          <p:nvPr/>
        </p:nvSpPr>
        <p:spPr bwMode="auto">
          <a:xfrm>
            <a:off x="10382314"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2" name="Rectangle 3545"/>
          <p:cNvSpPr>
            <a:spLocks noChangeArrowheads="1"/>
          </p:cNvSpPr>
          <p:nvPr/>
        </p:nvSpPr>
        <p:spPr bwMode="auto">
          <a:xfrm>
            <a:off x="10393341"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3" name="Freeform 3546"/>
          <p:cNvSpPr>
            <a:spLocks noEditPoints="1"/>
          </p:cNvSpPr>
          <p:nvPr/>
        </p:nvSpPr>
        <p:spPr bwMode="auto">
          <a:xfrm>
            <a:off x="10401361"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4" name="Freeform 3547"/>
          <p:cNvSpPr/>
          <p:nvPr/>
        </p:nvSpPr>
        <p:spPr bwMode="auto">
          <a:xfrm>
            <a:off x="10421411" y="533110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5" name="Freeform 3548"/>
          <p:cNvSpPr/>
          <p:nvPr/>
        </p:nvSpPr>
        <p:spPr bwMode="auto">
          <a:xfrm>
            <a:off x="9569306" y="537722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6" name="Freeform 3549"/>
          <p:cNvSpPr>
            <a:spLocks noEditPoints="1"/>
          </p:cNvSpPr>
          <p:nvPr/>
        </p:nvSpPr>
        <p:spPr bwMode="auto">
          <a:xfrm>
            <a:off x="9599380" y="537722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7" name="Rectangle 3550"/>
          <p:cNvSpPr>
            <a:spLocks noChangeArrowheads="1"/>
          </p:cNvSpPr>
          <p:nvPr/>
        </p:nvSpPr>
        <p:spPr bwMode="auto">
          <a:xfrm>
            <a:off x="9621434" y="5369201"/>
            <a:ext cx="5012"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8" name="Rectangle 3551"/>
          <p:cNvSpPr>
            <a:spLocks noChangeArrowheads="1"/>
          </p:cNvSpPr>
          <p:nvPr/>
        </p:nvSpPr>
        <p:spPr bwMode="auto">
          <a:xfrm>
            <a:off x="9630457" y="536920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9" name="Freeform 3552"/>
          <p:cNvSpPr>
            <a:spLocks noEditPoints="1"/>
          </p:cNvSpPr>
          <p:nvPr/>
        </p:nvSpPr>
        <p:spPr bwMode="auto">
          <a:xfrm>
            <a:off x="9640481"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0" name="Freeform 3553"/>
          <p:cNvSpPr/>
          <p:nvPr/>
        </p:nvSpPr>
        <p:spPr bwMode="auto">
          <a:xfrm>
            <a:off x="964850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1" name="Oval 3554"/>
          <p:cNvSpPr>
            <a:spLocks noChangeArrowheads="1"/>
          </p:cNvSpPr>
          <p:nvPr/>
        </p:nvSpPr>
        <p:spPr bwMode="auto">
          <a:xfrm>
            <a:off x="9662536" y="5391256"/>
            <a:ext cx="4010"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2" name="Freeform 3555"/>
          <p:cNvSpPr/>
          <p:nvPr/>
        </p:nvSpPr>
        <p:spPr bwMode="auto">
          <a:xfrm>
            <a:off x="9679578" y="5370204"/>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3" name="Freeform 3556"/>
          <p:cNvSpPr/>
          <p:nvPr/>
        </p:nvSpPr>
        <p:spPr bwMode="auto">
          <a:xfrm>
            <a:off x="9701632"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4" name="Freeform 3557"/>
          <p:cNvSpPr>
            <a:spLocks noEditPoints="1"/>
          </p:cNvSpPr>
          <p:nvPr/>
        </p:nvSpPr>
        <p:spPr bwMode="auto">
          <a:xfrm>
            <a:off x="9720680" y="5370204"/>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5" name="Freeform 3558"/>
          <p:cNvSpPr/>
          <p:nvPr/>
        </p:nvSpPr>
        <p:spPr bwMode="auto">
          <a:xfrm>
            <a:off x="9732709" y="537722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6" name="Freeform 3559"/>
          <p:cNvSpPr/>
          <p:nvPr/>
        </p:nvSpPr>
        <p:spPr bwMode="auto">
          <a:xfrm>
            <a:off x="975376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7" name="Freeform 3560"/>
          <p:cNvSpPr/>
          <p:nvPr/>
        </p:nvSpPr>
        <p:spPr bwMode="auto">
          <a:xfrm>
            <a:off x="9767796" y="5372209"/>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8" name="Freeform 3561"/>
          <p:cNvSpPr>
            <a:spLocks noEditPoints="1"/>
          </p:cNvSpPr>
          <p:nvPr/>
        </p:nvSpPr>
        <p:spPr bwMode="auto">
          <a:xfrm>
            <a:off x="9779826" y="5377221"/>
            <a:ext cx="18045"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9" name="Oval 3562"/>
          <p:cNvSpPr>
            <a:spLocks noChangeArrowheads="1"/>
          </p:cNvSpPr>
          <p:nvPr/>
        </p:nvSpPr>
        <p:spPr bwMode="auto">
          <a:xfrm>
            <a:off x="9800878" y="5391256"/>
            <a:ext cx="4010"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0" name="Freeform 3563"/>
          <p:cNvSpPr/>
          <p:nvPr/>
        </p:nvSpPr>
        <p:spPr bwMode="auto">
          <a:xfrm>
            <a:off x="9815915" y="5369201"/>
            <a:ext cx="15037" cy="26064"/>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1" name="Freeform 3564"/>
          <p:cNvSpPr/>
          <p:nvPr/>
        </p:nvSpPr>
        <p:spPr bwMode="auto">
          <a:xfrm>
            <a:off x="9834962" y="537722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2" name="Freeform 3565"/>
          <p:cNvSpPr/>
          <p:nvPr/>
        </p:nvSpPr>
        <p:spPr bwMode="auto">
          <a:xfrm>
            <a:off x="9856014"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3" name="Freeform 3566"/>
          <p:cNvSpPr>
            <a:spLocks noEditPoints="1"/>
          </p:cNvSpPr>
          <p:nvPr/>
        </p:nvSpPr>
        <p:spPr bwMode="auto">
          <a:xfrm>
            <a:off x="9871051" y="5377221"/>
            <a:ext cx="18045"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4" name="Freeform 3567"/>
          <p:cNvSpPr>
            <a:spLocks noEditPoints="1"/>
          </p:cNvSpPr>
          <p:nvPr/>
        </p:nvSpPr>
        <p:spPr bwMode="auto">
          <a:xfrm>
            <a:off x="9892103" y="5377221"/>
            <a:ext cx="15037"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5" name="Freeform 3568"/>
          <p:cNvSpPr/>
          <p:nvPr/>
        </p:nvSpPr>
        <p:spPr bwMode="auto">
          <a:xfrm>
            <a:off x="9912153" y="5377221"/>
            <a:ext cx="14035" cy="18045"/>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6" name="Freeform 3569"/>
          <p:cNvSpPr>
            <a:spLocks noEditPoints="1"/>
          </p:cNvSpPr>
          <p:nvPr/>
        </p:nvSpPr>
        <p:spPr bwMode="auto">
          <a:xfrm>
            <a:off x="9931200" y="536920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7" name="Freeform 3570"/>
          <p:cNvSpPr>
            <a:spLocks noEditPoints="1"/>
          </p:cNvSpPr>
          <p:nvPr/>
        </p:nvSpPr>
        <p:spPr bwMode="auto">
          <a:xfrm>
            <a:off x="9953254" y="537020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8" name="Freeform 3571"/>
          <p:cNvSpPr/>
          <p:nvPr/>
        </p:nvSpPr>
        <p:spPr bwMode="auto">
          <a:xfrm>
            <a:off x="9961274" y="5377221"/>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9" name="Freeform 3572"/>
          <p:cNvSpPr/>
          <p:nvPr/>
        </p:nvSpPr>
        <p:spPr bwMode="auto">
          <a:xfrm>
            <a:off x="997631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0" name="Freeform 3573"/>
          <p:cNvSpPr>
            <a:spLocks noEditPoints="1"/>
          </p:cNvSpPr>
          <p:nvPr/>
        </p:nvSpPr>
        <p:spPr bwMode="auto">
          <a:xfrm>
            <a:off x="9990346" y="537722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1" name="Freeform 3574"/>
          <p:cNvSpPr>
            <a:spLocks noEditPoints="1"/>
          </p:cNvSpPr>
          <p:nvPr/>
        </p:nvSpPr>
        <p:spPr bwMode="auto">
          <a:xfrm>
            <a:off x="10019418" y="537722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2" name="Freeform 3575"/>
          <p:cNvSpPr>
            <a:spLocks noEditPoints="1"/>
          </p:cNvSpPr>
          <p:nvPr/>
        </p:nvSpPr>
        <p:spPr bwMode="auto">
          <a:xfrm>
            <a:off x="10039467" y="5377221"/>
            <a:ext cx="17042"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3" name="Freeform 3576"/>
          <p:cNvSpPr/>
          <p:nvPr/>
        </p:nvSpPr>
        <p:spPr bwMode="auto">
          <a:xfrm>
            <a:off x="10059517"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4" name="Freeform 3577"/>
          <p:cNvSpPr>
            <a:spLocks noEditPoints="1"/>
          </p:cNvSpPr>
          <p:nvPr/>
        </p:nvSpPr>
        <p:spPr bwMode="auto">
          <a:xfrm>
            <a:off x="10072549" y="537722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5" name="Freeform 3578"/>
          <p:cNvSpPr/>
          <p:nvPr/>
        </p:nvSpPr>
        <p:spPr bwMode="auto">
          <a:xfrm>
            <a:off x="10092598" y="5377221"/>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6" name="Freeform 3579"/>
          <p:cNvSpPr/>
          <p:nvPr/>
        </p:nvSpPr>
        <p:spPr bwMode="auto">
          <a:xfrm>
            <a:off x="10111645"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7" name="Freeform 3580"/>
          <p:cNvSpPr>
            <a:spLocks noEditPoints="1"/>
          </p:cNvSpPr>
          <p:nvPr/>
        </p:nvSpPr>
        <p:spPr bwMode="auto">
          <a:xfrm>
            <a:off x="10125680"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8" name="Oval 3581"/>
          <p:cNvSpPr>
            <a:spLocks noChangeArrowheads="1"/>
          </p:cNvSpPr>
          <p:nvPr/>
        </p:nvSpPr>
        <p:spPr bwMode="auto">
          <a:xfrm>
            <a:off x="10133700"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9" name="Freeform 3582"/>
          <p:cNvSpPr>
            <a:spLocks noEditPoints="1"/>
          </p:cNvSpPr>
          <p:nvPr/>
        </p:nvSpPr>
        <p:spPr bwMode="auto">
          <a:xfrm>
            <a:off x="9889096" y="5518570"/>
            <a:ext cx="116287" cy="166411"/>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0" name="Freeform 3583"/>
          <p:cNvSpPr/>
          <p:nvPr/>
        </p:nvSpPr>
        <p:spPr bwMode="auto">
          <a:xfrm>
            <a:off x="10033452" y="5518570"/>
            <a:ext cx="99245" cy="166411"/>
          </a:xfrm>
          <a:custGeom>
            <a:avLst/>
            <a:gdLst>
              <a:gd name="T0" fmla="*/ 0 w 63"/>
              <a:gd name="T1" fmla="*/ 96 h 106"/>
              <a:gd name="T2" fmla="*/ 9 w 63"/>
              <a:gd name="T3" fmla="*/ 82 h 106"/>
              <a:gd name="T4" fmla="*/ 26 w 63"/>
              <a:gd name="T5" fmla="*/ 90 h 106"/>
              <a:gd name="T6" fmla="*/ 44 w 63"/>
              <a:gd name="T7" fmla="*/ 74 h 106"/>
              <a:gd name="T8" fmla="*/ 39 w 63"/>
              <a:gd name="T9" fmla="*/ 62 h 106"/>
              <a:gd name="T10" fmla="*/ 25 w 63"/>
              <a:gd name="T11" fmla="*/ 57 h 106"/>
              <a:gd name="T12" fmla="*/ 22 w 63"/>
              <a:gd name="T13" fmla="*/ 57 h 106"/>
              <a:gd name="T14" fmla="*/ 22 w 63"/>
              <a:gd name="T15" fmla="*/ 42 h 106"/>
              <a:gd name="T16" fmla="*/ 25 w 63"/>
              <a:gd name="T17" fmla="*/ 42 h 106"/>
              <a:gd name="T18" fmla="*/ 40 w 63"/>
              <a:gd name="T19" fmla="*/ 29 h 106"/>
              <a:gd name="T20" fmla="*/ 26 w 63"/>
              <a:gd name="T21" fmla="*/ 15 h 106"/>
              <a:gd name="T22" fmla="*/ 11 w 63"/>
              <a:gd name="T23" fmla="*/ 22 h 106"/>
              <a:gd name="T24" fmla="*/ 2 w 63"/>
              <a:gd name="T25" fmla="*/ 10 h 106"/>
              <a:gd name="T26" fmla="*/ 13 w 63"/>
              <a:gd name="T27" fmla="*/ 3 h 106"/>
              <a:gd name="T28" fmla="*/ 27 w 63"/>
              <a:gd name="T29" fmla="*/ 0 h 106"/>
              <a:gd name="T30" fmla="*/ 51 w 63"/>
              <a:gd name="T31" fmla="*/ 7 h 106"/>
              <a:gd name="T32" fmla="*/ 59 w 63"/>
              <a:gd name="T33" fmla="*/ 26 h 106"/>
              <a:gd name="T34" fmla="*/ 47 w 63"/>
              <a:gd name="T35" fmla="*/ 49 h 106"/>
              <a:gd name="T36" fmla="*/ 63 w 63"/>
              <a:gd name="T37" fmla="*/ 75 h 106"/>
              <a:gd name="T38" fmla="*/ 53 w 63"/>
              <a:gd name="T39" fmla="*/ 98 h 106"/>
              <a:gd name="T40" fmla="*/ 26 w 63"/>
              <a:gd name="T41" fmla="*/ 106 h 106"/>
              <a:gd name="T42" fmla="*/ 0 w 63"/>
              <a:gd name="T43" fmla="*/ 9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3" h="106">
                <a:moveTo>
                  <a:pt x="0" y="96"/>
                </a:moveTo>
                <a:cubicBezTo>
                  <a:pt x="9" y="82"/>
                  <a:pt x="9" y="82"/>
                  <a:pt x="9" y="82"/>
                </a:cubicBezTo>
                <a:cubicBezTo>
                  <a:pt x="14" y="88"/>
                  <a:pt x="20" y="90"/>
                  <a:pt x="26" y="90"/>
                </a:cubicBezTo>
                <a:cubicBezTo>
                  <a:pt x="38" y="90"/>
                  <a:pt x="44" y="85"/>
                  <a:pt x="44" y="74"/>
                </a:cubicBezTo>
                <a:cubicBezTo>
                  <a:pt x="44" y="69"/>
                  <a:pt x="42" y="65"/>
                  <a:pt x="39" y="62"/>
                </a:cubicBezTo>
                <a:cubicBezTo>
                  <a:pt x="35" y="59"/>
                  <a:pt x="31" y="57"/>
                  <a:pt x="25" y="57"/>
                </a:cubicBezTo>
                <a:cubicBezTo>
                  <a:pt x="22" y="57"/>
                  <a:pt x="22" y="57"/>
                  <a:pt x="22" y="57"/>
                </a:cubicBezTo>
                <a:cubicBezTo>
                  <a:pt x="22" y="42"/>
                  <a:pt x="22" y="42"/>
                  <a:pt x="22" y="42"/>
                </a:cubicBezTo>
                <a:cubicBezTo>
                  <a:pt x="25" y="42"/>
                  <a:pt x="25" y="42"/>
                  <a:pt x="25" y="42"/>
                </a:cubicBezTo>
                <a:cubicBezTo>
                  <a:pt x="35" y="42"/>
                  <a:pt x="40" y="38"/>
                  <a:pt x="40" y="29"/>
                </a:cubicBezTo>
                <a:cubicBezTo>
                  <a:pt x="40" y="20"/>
                  <a:pt x="36" y="15"/>
                  <a:pt x="26" y="15"/>
                </a:cubicBezTo>
                <a:cubicBezTo>
                  <a:pt x="21" y="15"/>
                  <a:pt x="16" y="18"/>
                  <a:pt x="11" y="22"/>
                </a:cubicBezTo>
                <a:cubicBezTo>
                  <a:pt x="2" y="10"/>
                  <a:pt x="2" y="10"/>
                  <a:pt x="2" y="10"/>
                </a:cubicBezTo>
                <a:cubicBezTo>
                  <a:pt x="5" y="7"/>
                  <a:pt x="8" y="5"/>
                  <a:pt x="13" y="3"/>
                </a:cubicBezTo>
                <a:cubicBezTo>
                  <a:pt x="17" y="1"/>
                  <a:pt x="22" y="0"/>
                  <a:pt x="27" y="0"/>
                </a:cubicBezTo>
                <a:cubicBezTo>
                  <a:pt x="37" y="0"/>
                  <a:pt x="45" y="2"/>
                  <a:pt x="51" y="7"/>
                </a:cubicBezTo>
                <a:cubicBezTo>
                  <a:pt x="57" y="11"/>
                  <a:pt x="59" y="18"/>
                  <a:pt x="59" y="26"/>
                </a:cubicBezTo>
                <a:cubicBezTo>
                  <a:pt x="59" y="36"/>
                  <a:pt x="55" y="44"/>
                  <a:pt x="47" y="49"/>
                </a:cubicBezTo>
                <a:cubicBezTo>
                  <a:pt x="57" y="55"/>
                  <a:pt x="63" y="63"/>
                  <a:pt x="63" y="75"/>
                </a:cubicBezTo>
                <a:cubicBezTo>
                  <a:pt x="63" y="85"/>
                  <a:pt x="60" y="92"/>
                  <a:pt x="53" y="98"/>
                </a:cubicBezTo>
                <a:cubicBezTo>
                  <a:pt x="47" y="103"/>
                  <a:pt x="38" y="106"/>
                  <a:pt x="26" y="106"/>
                </a:cubicBezTo>
                <a:cubicBezTo>
                  <a:pt x="16" y="106"/>
                  <a:pt x="7" y="103"/>
                  <a:pt x="0" y="96"/>
                </a:cubicBezTo>
                <a:close/>
              </a:path>
            </a:pathLst>
          </a:cu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1" name="Freeform 3584"/>
          <p:cNvSpPr>
            <a:spLocks noEditPoints="1"/>
          </p:cNvSpPr>
          <p:nvPr/>
        </p:nvSpPr>
        <p:spPr bwMode="auto">
          <a:xfrm>
            <a:off x="9580333" y="5004300"/>
            <a:ext cx="36089" cy="41102"/>
          </a:xfrm>
          <a:custGeom>
            <a:avLst/>
            <a:gdLst>
              <a:gd name="T0" fmla="*/ 28 w 36"/>
              <a:gd name="T1" fmla="*/ 41 h 41"/>
              <a:gd name="T2" fmla="*/ 25 w 36"/>
              <a:gd name="T3" fmla="*/ 31 h 41"/>
              <a:gd name="T4" fmla="*/ 11 w 36"/>
              <a:gd name="T5" fmla="*/ 31 h 41"/>
              <a:gd name="T6" fmla="*/ 8 w 36"/>
              <a:gd name="T7" fmla="*/ 41 h 41"/>
              <a:gd name="T8" fmla="*/ 0 w 36"/>
              <a:gd name="T9" fmla="*/ 41 h 41"/>
              <a:gd name="T10" fmla="*/ 16 w 36"/>
              <a:gd name="T11" fmla="*/ 0 h 41"/>
              <a:gd name="T12" fmla="*/ 19 w 36"/>
              <a:gd name="T13" fmla="*/ 0 h 41"/>
              <a:gd name="T14" fmla="*/ 36 w 36"/>
              <a:gd name="T15" fmla="*/ 41 h 41"/>
              <a:gd name="T16" fmla="*/ 28 w 36"/>
              <a:gd name="T17" fmla="*/ 41 h 41"/>
              <a:gd name="T18" fmla="*/ 17 w 36"/>
              <a:gd name="T19" fmla="*/ 11 h 41"/>
              <a:gd name="T20" fmla="*/ 13 w 36"/>
              <a:gd name="T21" fmla="*/ 26 h 41"/>
              <a:gd name="T22" fmla="*/ 24 w 36"/>
              <a:gd name="T23" fmla="*/ 26 h 41"/>
              <a:gd name="T24" fmla="*/ 17 w 36"/>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1">
                <a:moveTo>
                  <a:pt x="28" y="41"/>
                </a:moveTo>
                <a:lnTo>
                  <a:pt x="25" y="31"/>
                </a:lnTo>
                <a:lnTo>
                  <a:pt x="11" y="31"/>
                </a:lnTo>
                <a:lnTo>
                  <a:pt x="8" y="41"/>
                </a:lnTo>
                <a:lnTo>
                  <a:pt x="0" y="41"/>
                </a:lnTo>
                <a:lnTo>
                  <a:pt x="16" y="0"/>
                </a:lnTo>
                <a:lnTo>
                  <a:pt x="19" y="0"/>
                </a:lnTo>
                <a:lnTo>
                  <a:pt x="36" y="41"/>
                </a:lnTo>
                <a:lnTo>
                  <a:pt x="28" y="41"/>
                </a:lnTo>
                <a:close/>
                <a:moveTo>
                  <a:pt x="17" y="11"/>
                </a:moveTo>
                <a:lnTo>
                  <a:pt x="13" y="26"/>
                </a:lnTo>
                <a:lnTo>
                  <a:pt x="24" y="26"/>
                </a:lnTo>
                <a:lnTo>
                  <a:pt x="17"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2" name="Freeform 3585"/>
          <p:cNvSpPr/>
          <p:nvPr/>
        </p:nvSpPr>
        <p:spPr bwMode="auto">
          <a:xfrm>
            <a:off x="9615419" y="5004300"/>
            <a:ext cx="48119" cy="41102"/>
          </a:xfrm>
          <a:custGeom>
            <a:avLst/>
            <a:gdLst>
              <a:gd name="T0" fmla="*/ 36 w 48"/>
              <a:gd name="T1" fmla="*/ 41 h 41"/>
              <a:gd name="T2" fmla="*/ 33 w 48"/>
              <a:gd name="T3" fmla="*/ 41 h 41"/>
              <a:gd name="T4" fmla="*/ 23 w 48"/>
              <a:gd name="T5" fmla="*/ 15 h 41"/>
              <a:gd name="T6" fmla="*/ 15 w 48"/>
              <a:gd name="T7" fmla="*/ 41 h 41"/>
              <a:gd name="T8" fmla="*/ 12 w 48"/>
              <a:gd name="T9" fmla="*/ 41 h 41"/>
              <a:gd name="T10" fmla="*/ 0 w 48"/>
              <a:gd name="T11" fmla="*/ 0 h 41"/>
              <a:gd name="T12" fmla="*/ 6 w 48"/>
              <a:gd name="T13" fmla="*/ 0 h 41"/>
              <a:gd name="T14" fmla="*/ 14 w 48"/>
              <a:gd name="T15" fmla="*/ 23 h 41"/>
              <a:gd name="T16" fmla="*/ 22 w 48"/>
              <a:gd name="T17" fmla="*/ 0 h 41"/>
              <a:gd name="T18" fmla="*/ 25 w 48"/>
              <a:gd name="T19" fmla="*/ 0 h 41"/>
              <a:gd name="T20" fmla="*/ 34 w 48"/>
              <a:gd name="T21" fmla="*/ 23 h 41"/>
              <a:gd name="T22" fmla="*/ 42 w 48"/>
              <a:gd name="T23" fmla="*/ 0 h 41"/>
              <a:gd name="T24" fmla="*/ 48 w 48"/>
              <a:gd name="T25" fmla="*/ 0 h 41"/>
              <a:gd name="T26" fmla="*/ 36 w 48"/>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1">
                <a:moveTo>
                  <a:pt x="36" y="41"/>
                </a:moveTo>
                <a:lnTo>
                  <a:pt x="33" y="41"/>
                </a:lnTo>
                <a:lnTo>
                  <a:pt x="23" y="15"/>
                </a:lnTo>
                <a:lnTo>
                  <a:pt x="15" y="41"/>
                </a:lnTo>
                <a:lnTo>
                  <a:pt x="12" y="41"/>
                </a:lnTo>
                <a:lnTo>
                  <a:pt x="0" y="0"/>
                </a:lnTo>
                <a:lnTo>
                  <a:pt x="6" y="0"/>
                </a:lnTo>
                <a:lnTo>
                  <a:pt x="14" y="23"/>
                </a:lnTo>
                <a:lnTo>
                  <a:pt x="22" y="0"/>
                </a:lnTo>
                <a:lnTo>
                  <a:pt x="25" y="0"/>
                </a:lnTo>
                <a:lnTo>
                  <a:pt x="34" y="23"/>
                </a:lnTo>
                <a:lnTo>
                  <a:pt x="42" y="0"/>
                </a:lnTo>
                <a:lnTo>
                  <a:pt x="48" y="0"/>
                </a:lnTo>
                <a:lnTo>
                  <a:pt x="36"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3" name="Freeform 3586"/>
          <p:cNvSpPr/>
          <p:nvPr/>
        </p:nvSpPr>
        <p:spPr bwMode="auto">
          <a:xfrm>
            <a:off x="9670556"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4" name="Freeform 3587"/>
          <p:cNvSpPr/>
          <p:nvPr/>
        </p:nvSpPr>
        <p:spPr bwMode="auto">
          <a:xfrm>
            <a:off x="9701632" y="5002295"/>
            <a:ext cx="23057"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5" name="Freeform 3588"/>
          <p:cNvSpPr>
            <a:spLocks noEditPoints="1"/>
          </p:cNvSpPr>
          <p:nvPr/>
        </p:nvSpPr>
        <p:spPr bwMode="auto">
          <a:xfrm>
            <a:off x="9731707" y="5002295"/>
            <a:ext cx="34084"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6" name="Freeform 3589"/>
          <p:cNvSpPr/>
          <p:nvPr/>
        </p:nvSpPr>
        <p:spPr bwMode="auto">
          <a:xfrm>
            <a:off x="9770803" y="5004300"/>
            <a:ext cx="41102" cy="41102"/>
          </a:xfrm>
          <a:custGeom>
            <a:avLst/>
            <a:gdLst>
              <a:gd name="T0" fmla="*/ 41 w 41"/>
              <a:gd name="T1" fmla="*/ 41 h 41"/>
              <a:gd name="T2" fmla="*/ 33 w 41"/>
              <a:gd name="T3" fmla="*/ 41 h 41"/>
              <a:gd name="T4" fmla="*/ 30 w 41"/>
              <a:gd name="T5" fmla="*/ 19 h 41"/>
              <a:gd name="T6" fmla="*/ 22 w 41"/>
              <a:gd name="T7" fmla="*/ 41 h 41"/>
              <a:gd name="T8" fmla="*/ 19 w 41"/>
              <a:gd name="T9" fmla="*/ 41 h 41"/>
              <a:gd name="T10" fmla="*/ 11 w 41"/>
              <a:gd name="T11" fmla="*/ 19 h 41"/>
              <a:gd name="T12" fmla="*/ 6 w 41"/>
              <a:gd name="T13" fmla="*/ 41 h 41"/>
              <a:gd name="T14" fmla="*/ 0 w 41"/>
              <a:gd name="T15" fmla="*/ 41 h 41"/>
              <a:gd name="T16" fmla="*/ 8 w 41"/>
              <a:gd name="T17" fmla="*/ 0 h 41"/>
              <a:gd name="T18" fmla="*/ 11 w 41"/>
              <a:gd name="T19" fmla="*/ 0 h 41"/>
              <a:gd name="T20" fmla="*/ 20 w 41"/>
              <a:gd name="T21" fmla="*/ 26 h 41"/>
              <a:gd name="T22" fmla="*/ 28 w 41"/>
              <a:gd name="T23" fmla="*/ 0 h 41"/>
              <a:gd name="T24" fmla="*/ 33 w 41"/>
              <a:gd name="T25" fmla="*/ 0 h 41"/>
              <a:gd name="T26" fmla="*/ 41 w 41"/>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1">
                <a:moveTo>
                  <a:pt x="41" y="41"/>
                </a:moveTo>
                <a:lnTo>
                  <a:pt x="33" y="41"/>
                </a:lnTo>
                <a:lnTo>
                  <a:pt x="30" y="19"/>
                </a:lnTo>
                <a:lnTo>
                  <a:pt x="22" y="41"/>
                </a:lnTo>
                <a:lnTo>
                  <a:pt x="19" y="41"/>
                </a:lnTo>
                <a:lnTo>
                  <a:pt x="11" y="19"/>
                </a:lnTo>
                <a:lnTo>
                  <a:pt x="6" y="41"/>
                </a:lnTo>
                <a:lnTo>
                  <a:pt x="0" y="41"/>
                </a:lnTo>
                <a:lnTo>
                  <a:pt x="8" y="0"/>
                </a:lnTo>
                <a:lnTo>
                  <a:pt x="11" y="0"/>
                </a:lnTo>
                <a:lnTo>
                  <a:pt x="20" y="26"/>
                </a:lnTo>
                <a:lnTo>
                  <a:pt x="28" y="0"/>
                </a:lnTo>
                <a:lnTo>
                  <a:pt x="33" y="0"/>
                </a:lnTo>
                <a:lnTo>
                  <a:pt x="41"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7" name="Freeform 3590"/>
          <p:cNvSpPr/>
          <p:nvPr/>
        </p:nvSpPr>
        <p:spPr bwMode="auto">
          <a:xfrm>
            <a:off x="9815915" y="5004300"/>
            <a:ext cx="27067" cy="41102"/>
          </a:xfrm>
          <a:custGeom>
            <a:avLst/>
            <a:gdLst>
              <a:gd name="T0" fmla="*/ 8 w 27"/>
              <a:gd name="T1" fmla="*/ 6 h 41"/>
              <a:gd name="T2" fmla="*/ 8 w 27"/>
              <a:gd name="T3" fmla="*/ 15 h 41"/>
              <a:gd name="T4" fmla="*/ 21 w 27"/>
              <a:gd name="T5" fmla="*/ 15 h 41"/>
              <a:gd name="T6" fmla="*/ 21 w 27"/>
              <a:gd name="T7" fmla="*/ 22 h 41"/>
              <a:gd name="T8" fmla="*/ 8 w 27"/>
              <a:gd name="T9" fmla="*/ 22 h 41"/>
              <a:gd name="T10" fmla="*/ 8 w 27"/>
              <a:gd name="T11" fmla="*/ 34 h 41"/>
              <a:gd name="T12" fmla="*/ 27 w 27"/>
              <a:gd name="T13" fmla="*/ 34 h 41"/>
              <a:gd name="T14" fmla="*/ 27 w 27"/>
              <a:gd name="T15" fmla="*/ 41 h 41"/>
              <a:gd name="T16" fmla="*/ 0 w 27"/>
              <a:gd name="T17" fmla="*/ 41 h 41"/>
              <a:gd name="T18" fmla="*/ 0 w 27"/>
              <a:gd name="T19" fmla="*/ 0 h 41"/>
              <a:gd name="T20" fmla="*/ 27 w 27"/>
              <a:gd name="T21" fmla="*/ 0 h 41"/>
              <a:gd name="T22" fmla="*/ 27 w 27"/>
              <a:gd name="T23" fmla="*/ 6 h 41"/>
              <a:gd name="T24" fmla="*/ 8 w 27"/>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8" y="6"/>
                </a:moveTo>
                <a:lnTo>
                  <a:pt x="8" y="15"/>
                </a:lnTo>
                <a:lnTo>
                  <a:pt x="21" y="15"/>
                </a:lnTo>
                <a:lnTo>
                  <a:pt x="21" y="22"/>
                </a:lnTo>
                <a:lnTo>
                  <a:pt x="8" y="22"/>
                </a:lnTo>
                <a:lnTo>
                  <a:pt x="8" y="34"/>
                </a:lnTo>
                <a:lnTo>
                  <a:pt x="27" y="34"/>
                </a:lnTo>
                <a:lnTo>
                  <a:pt x="27" y="41"/>
                </a:lnTo>
                <a:lnTo>
                  <a:pt x="0" y="41"/>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8" name="Freeform 3591"/>
          <p:cNvSpPr/>
          <p:nvPr/>
        </p:nvSpPr>
        <p:spPr bwMode="auto">
          <a:xfrm>
            <a:off x="9868044" y="5004300"/>
            <a:ext cx="30074" cy="41102"/>
          </a:xfrm>
          <a:custGeom>
            <a:avLst/>
            <a:gdLst>
              <a:gd name="T0" fmla="*/ 24 w 30"/>
              <a:gd name="T1" fmla="*/ 41 h 41"/>
              <a:gd name="T2" fmla="*/ 24 w 30"/>
              <a:gd name="T3" fmla="*/ 22 h 41"/>
              <a:gd name="T4" fmla="*/ 6 w 30"/>
              <a:gd name="T5" fmla="*/ 22 h 41"/>
              <a:gd name="T6" fmla="*/ 6 w 30"/>
              <a:gd name="T7" fmla="*/ 41 h 41"/>
              <a:gd name="T8" fmla="*/ 0 w 30"/>
              <a:gd name="T9" fmla="*/ 41 h 41"/>
              <a:gd name="T10" fmla="*/ 0 w 30"/>
              <a:gd name="T11" fmla="*/ 0 h 41"/>
              <a:gd name="T12" fmla="*/ 6 w 30"/>
              <a:gd name="T13" fmla="*/ 0 h 41"/>
              <a:gd name="T14" fmla="*/ 6 w 30"/>
              <a:gd name="T15" fmla="*/ 15 h 41"/>
              <a:gd name="T16" fmla="*/ 24 w 30"/>
              <a:gd name="T17" fmla="*/ 15 h 41"/>
              <a:gd name="T18" fmla="*/ 24 w 30"/>
              <a:gd name="T19" fmla="*/ 0 h 41"/>
              <a:gd name="T20" fmla="*/ 30 w 30"/>
              <a:gd name="T21" fmla="*/ 0 h 41"/>
              <a:gd name="T22" fmla="*/ 30 w 30"/>
              <a:gd name="T23" fmla="*/ 41 h 41"/>
              <a:gd name="T24" fmla="*/ 24 w 30"/>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1">
                <a:moveTo>
                  <a:pt x="24" y="41"/>
                </a:moveTo>
                <a:lnTo>
                  <a:pt x="24" y="22"/>
                </a:lnTo>
                <a:lnTo>
                  <a:pt x="6" y="22"/>
                </a:lnTo>
                <a:lnTo>
                  <a:pt x="6" y="41"/>
                </a:lnTo>
                <a:lnTo>
                  <a:pt x="0" y="41"/>
                </a:lnTo>
                <a:lnTo>
                  <a:pt x="0" y="0"/>
                </a:lnTo>
                <a:lnTo>
                  <a:pt x="6" y="0"/>
                </a:lnTo>
                <a:lnTo>
                  <a:pt x="6" y="15"/>
                </a:lnTo>
                <a:lnTo>
                  <a:pt x="24" y="15"/>
                </a:lnTo>
                <a:lnTo>
                  <a:pt x="24" y="0"/>
                </a:lnTo>
                <a:lnTo>
                  <a:pt x="30" y="0"/>
                </a:lnTo>
                <a:lnTo>
                  <a:pt x="30" y="41"/>
                </a:lnTo>
                <a:lnTo>
                  <a:pt x="24"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9" name="Freeform 3592"/>
          <p:cNvSpPr/>
          <p:nvPr/>
        </p:nvSpPr>
        <p:spPr bwMode="auto">
          <a:xfrm>
            <a:off x="9907140" y="5004300"/>
            <a:ext cx="27067" cy="41102"/>
          </a:xfrm>
          <a:custGeom>
            <a:avLst/>
            <a:gdLst>
              <a:gd name="T0" fmla="*/ 8 w 27"/>
              <a:gd name="T1" fmla="*/ 6 h 41"/>
              <a:gd name="T2" fmla="*/ 8 w 27"/>
              <a:gd name="T3" fmla="*/ 15 h 41"/>
              <a:gd name="T4" fmla="*/ 21 w 27"/>
              <a:gd name="T5" fmla="*/ 15 h 41"/>
              <a:gd name="T6" fmla="*/ 21 w 27"/>
              <a:gd name="T7" fmla="*/ 22 h 41"/>
              <a:gd name="T8" fmla="*/ 8 w 27"/>
              <a:gd name="T9" fmla="*/ 22 h 41"/>
              <a:gd name="T10" fmla="*/ 8 w 27"/>
              <a:gd name="T11" fmla="*/ 34 h 41"/>
              <a:gd name="T12" fmla="*/ 25 w 27"/>
              <a:gd name="T13" fmla="*/ 34 h 41"/>
              <a:gd name="T14" fmla="*/ 25 w 27"/>
              <a:gd name="T15" fmla="*/ 41 h 41"/>
              <a:gd name="T16" fmla="*/ 0 w 27"/>
              <a:gd name="T17" fmla="*/ 41 h 41"/>
              <a:gd name="T18" fmla="*/ 0 w 27"/>
              <a:gd name="T19" fmla="*/ 0 h 41"/>
              <a:gd name="T20" fmla="*/ 27 w 27"/>
              <a:gd name="T21" fmla="*/ 0 h 41"/>
              <a:gd name="T22" fmla="*/ 27 w 27"/>
              <a:gd name="T23" fmla="*/ 6 h 41"/>
              <a:gd name="T24" fmla="*/ 8 w 27"/>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8" y="6"/>
                </a:moveTo>
                <a:lnTo>
                  <a:pt x="8" y="15"/>
                </a:lnTo>
                <a:lnTo>
                  <a:pt x="21" y="15"/>
                </a:lnTo>
                <a:lnTo>
                  <a:pt x="21" y="22"/>
                </a:lnTo>
                <a:lnTo>
                  <a:pt x="8" y="22"/>
                </a:lnTo>
                <a:lnTo>
                  <a:pt x="8" y="34"/>
                </a:lnTo>
                <a:lnTo>
                  <a:pt x="25" y="34"/>
                </a:lnTo>
                <a:lnTo>
                  <a:pt x="25" y="41"/>
                </a:lnTo>
                <a:lnTo>
                  <a:pt x="0" y="41"/>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0" name="Freeform 3593"/>
          <p:cNvSpPr>
            <a:spLocks noEditPoints="1"/>
          </p:cNvSpPr>
          <p:nvPr/>
        </p:nvSpPr>
        <p:spPr bwMode="auto">
          <a:xfrm>
            <a:off x="9937214" y="5004300"/>
            <a:ext cx="35087" cy="41102"/>
          </a:xfrm>
          <a:custGeom>
            <a:avLst/>
            <a:gdLst>
              <a:gd name="T0" fmla="*/ 27 w 35"/>
              <a:gd name="T1" fmla="*/ 41 h 41"/>
              <a:gd name="T2" fmla="*/ 24 w 35"/>
              <a:gd name="T3" fmla="*/ 31 h 41"/>
              <a:gd name="T4" fmla="*/ 11 w 35"/>
              <a:gd name="T5" fmla="*/ 31 h 41"/>
              <a:gd name="T6" fmla="*/ 8 w 35"/>
              <a:gd name="T7" fmla="*/ 41 h 41"/>
              <a:gd name="T8" fmla="*/ 0 w 35"/>
              <a:gd name="T9" fmla="*/ 41 h 41"/>
              <a:gd name="T10" fmla="*/ 16 w 35"/>
              <a:gd name="T11" fmla="*/ 0 h 41"/>
              <a:gd name="T12" fmla="*/ 19 w 35"/>
              <a:gd name="T13" fmla="*/ 0 h 41"/>
              <a:gd name="T14" fmla="*/ 35 w 35"/>
              <a:gd name="T15" fmla="*/ 41 h 41"/>
              <a:gd name="T16" fmla="*/ 27 w 35"/>
              <a:gd name="T17" fmla="*/ 41 h 41"/>
              <a:gd name="T18" fmla="*/ 17 w 35"/>
              <a:gd name="T19" fmla="*/ 11 h 41"/>
              <a:gd name="T20" fmla="*/ 13 w 35"/>
              <a:gd name="T21" fmla="*/ 26 h 41"/>
              <a:gd name="T22" fmla="*/ 22 w 35"/>
              <a:gd name="T23" fmla="*/ 26 h 41"/>
              <a:gd name="T24" fmla="*/ 17 w 35"/>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1">
                <a:moveTo>
                  <a:pt x="27" y="41"/>
                </a:moveTo>
                <a:lnTo>
                  <a:pt x="24" y="31"/>
                </a:lnTo>
                <a:lnTo>
                  <a:pt x="11" y="31"/>
                </a:lnTo>
                <a:lnTo>
                  <a:pt x="8" y="41"/>
                </a:lnTo>
                <a:lnTo>
                  <a:pt x="0" y="41"/>
                </a:lnTo>
                <a:lnTo>
                  <a:pt x="16" y="0"/>
                </a:lnTo>
                <a:lnTo>
                  <a:pt x="19" y="0"/>
                </a:lnTo>
                <a:lnTo>
                  <a:pt x="35" y="41"/>
                </a:lnTo>
                <a:lnTo>
                  <a:pt x="27" y="41"/>
                </a:lnTo>
                <a:close/>
                <a:moveTo>
                  <a:pt x="17" y="11"/>
                </a:moveTo>
                <a:lnTo>
                  <a:pt x="13" y="26"/>
                </a:lnTo>
                <a:lnTo>
                  <a:pt x="22" y="26"/>
                </a:lnTo>
                <a:lnTo>
                  <a:pt x="17"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1" name="Freeform 3594"/>
          <p:cNvSpPr>
            <a:spLocks noEditPoints="1"/>
          </p:cNvSpPr>
          <p:nvPr/>
        </p:nvSpPr>
        <p:spPr bwMode="auto">
          <a:xfrm>
            <a:off x="9978316" y="5004300"/>
            <a:ext cx="30074" cy="41102"/>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2" name="Freeform 3595"/>
          <p:cNvSpPr/>
          <p:nvPr/>
        </p:nvSpPr>
        <p:spPr bwMode="auto">
          <a:xfrm>
            <a:off x="10016410" y="5004300"/>
            <a:ext cx="25062" cy="41102"/>
          </a:xfrm>
          <a:custGeom>
            <a:avLst/>
            <a:gdLst>
              <a:gd name="T0" fmla="*/ 0 w 25"/>
              <a:gd name="T1" fmla="*/ 41 h 41"/>
              <a:gd name="T2" fmla="*/ 0 w 25"/>
              <a:gd name="T3" fmla="*/ 0 h 41"/>
              <a:gd name="T4" fmla="*/ 6 w 25"/>
              <a:gd name="T5" fmla="*/ 0 h 41"/>
              <a:gd name="T6" fmla="*/ 6 w 25"/>
              <a:gd name="T7" fmla="*/ 34 h 41"/>
              <a:gd name="T8" fmla="*/ 25 w 25"/>
              <a:gd name="T9" fmla="*/ 34 h 41"/>
              <a:gd name="T10" fmla="*/ 25 w 25"/>
              <a:gd name="T11" fmla="*/ 41 h 41"/>
              <a:gd name="T12" fmla="*/ 0 w 25"/>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5" h="41">
                <a:moveTo>
                  <a:pt x="0" y="41"/>
                </a:moveTo>
                <a:lnTo>
                  <a:pt x="0" y="0"/>
                </a:lnTo>
                <a:lnTo>
                  <a:pt x="6" y="0"/>
                </a:lnTo>
                <a:lnTo>
                  <a:pt x="6" y="34"/>
                </a:lnTo>
                <a:lnTo>
                  <a:pt x="25" y="34"/>
                </a:lnTo>
                <a:lnTo>
                  <a:pt x="25" y="41"/>
                </a:lnTo>
                <a:lnTo>
                  <a:pt x="0"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3" name="Rectangle 3596"/>
          <p:cNvSpPr>
            <a:spLocks noChangeArrowheads="1"/>
          </p:cNvSpPr>
          <p:nvPr/>
        </p:nvSpPr>
        <p:spPr bwMode="auto">
          <a:xfrm>
            <a:off x="10047487" y="5004300"/>
            <a:ext cx="8020" cy="4110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44" name="Freeform 3597"/>
          <p:cNvSpPr/>
          <p:nvPr/>
        </p:nvSpPr>
        <p:spPr bwMode="auto">
          <a:xfrm>
            <a:off x="10064529" y="5004300"/>
            <a:ext cx="28069" cy="41102"/>
          </a:xfrm>
          <a:custGeom>
            <a:avLst/>
            <a:gdLst>
              <a:gd name="T0" fmla="*/ 27 w 28"/>
              <a:gd name="T1" fmla="*/ 41 h 41"/>
              <a:gd name="T2" fmla="*/ 6 w 28"/>
              <a:gd name="T3" fmla="*/ 15 h 41"/>
              <a:gd name="T4" fmla="*/ 6 w 28"/>
              <a:gd name="T5" fmla="*/ 41 h 41"/>
              <a:gd name="T6" fmla="*/ 0 w 28"/>
              <a:gd name="T7" fmla="*/ 41 h 41"/>
              <a:gd name="T8" fmla="*/ 0 w 28"/>
              <a:gd name="T9" fmla="*/ 0 h 41"/>
              <a:gd name="T10" fmla="*/ 3 w 28"/>
              <a:gd name="T11" fmla="*/ 0 h 41"/>
              <a:gd name="T12" fmla="*/ 22 w 28"/>
              <a:gd name="T13" fmla="*/ 23 h 41"/>
              <a:gd name="T14" fmla="*/ 22 w 28"/>
              <a:gd name="T15" fmla="*/ 0 h 41"/>
              <a:gd name="T16" fmla="*/ 28 w 28"/>
              <a:gd name="T17" fmla="*/ 0 h 41"/>
              <a:gd name="T18" fmla="*/ 28 w 28"/>
              <a:gd name="T19" fmla="*/ 41 h 41"/>
              <a:gd name="T20" fmla="*/ 27 w 28"/>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1">
                <a:moveTo>
                  <a:pt x="27" y="41"/>
                </a:moveTo>
                <a:lnTo>
                  <a:pt x="6" y="15"/>
                </a:lnTo>
                <a:lnTo>
                  <a:pt x="6" y="41"/>
                </a:lnTo>
                <a:lnTo>
                  <a:pt x="0" y="41"/>
                </a:lnTo>
                <a:lnTo>
                  <a:pt x="0" y="0"/>
                </a:lnTo>
                <a:lnTo>
                  <a:pt x="3" y="0"/>
                </a:lnTo>
                <a:lnTo>
                  <a:pt x="22" y="23"/>
                </a:lnTo>
                <a:lnTo>
                  <a:pt x="22" y="0"/>
                </a:lnTo>
                <a:lnTo>
                  <a:pt x="28" y="0"/>
                </a:lnTo>
                <a:lnTo>
                  <a:pt x="28"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5" name="Freeform 3598"/>
          <p:cNvSpPr/>
          <p:nvPr/>
        </p:nvSpPr>
        <p:spPr bwMode="auto">
          <a:xfrm>
            <a:off x="10102623" y="5004300"/>
            <a:ext cx="26064" cy="41102"/>
          </a:xfrm>
          <a:custGeom>
            <a:avLst/>
            <a:gdLst>
              <a:gd name="T0" fmla="*/ 8 w 26"/>
              <a:gd name="T1" fmla="*/ 6 h 41"/>
              <a:gd name="T2" fmla="*/ 8 w 26"/>
              <a:gd name="T3" fmla="*/ 15 h 41"/>
              <a:gd name="T4" fmla="*/ 22 w 26"/>
              <a:gd name="T5" fmla="*/ 15 h 41"/>
              <a:gd name="T6" fmla="*/ 22 w 26"/>
              <a:gd name="T7" fmla="*/ 22 h 41"/>
              <a:gd name="T8" fmla="*/ 8 w 26"/>
              <a:gd name="T9" fmla="*/ 22 h 41"/>
              <a:gd name="T10" fmla="*/ 8 w 26"/>
              <a:gd name="T11" fmla="*/ 34 h 41"/>
              <a:gd name="T12" fmla="*/ 26 w 26"/>
              <a:gd name="T13" fmla="*/ 34 h 41"/>
              <a:gd name="T14" fmla="*/ 26 w 26"/>
              <a:gd name="T15" fmla="*/ 41 h 41"/>
              <a:gd name="T16" fmla="*/ 0 w 26"/>
              <a:gd name="T17" fmla="*/ 41 h 41"/>
              <a:gd name="T18" fmla="*/ 0 w 26"/>
              <a:gd name="T19" fmla="*/ 0 h 41"/>
              <a:gd name="T20" fmla="*/ 26 w 26"/>
              <a:gd name="T21" fmla="*/ 0 h 41"/>
              <a:gd name="T22" fmla="*/ 26 w 26"/>
              <a:gd name="T23" fmla="*/ 6 h 41"/>
              <a:gd name="T24" fmla="*/ 8 w 26"/>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8" y="6"/>
                </a:moveTo>
                <a:lnTo>
                  <a:pt x="8" y="15"/>
                </a:lnTo>
                <a:lnTo>
                  <a:pt x="22" y="15"/>
                </a:lnTo>
                <a:lnTo>
                  <a:pt x="22" y="22"/>
                </a:lnTo>
                <a:lnTo>
                  <a:pt x="8" y="22"/>
                </a:lnTo>
                <a:lnTo>
                  <a:pt x="8" y="34"/>
                </a:lnTo>
                <a:lnTo>
                  <a:pt x="26" y="34"/>
                </a:lnTo>
                <a:lnTo>
                  <a:pt x="26" y="41"/>
                </a:lnTo>
                <a:lnTo>
                  <a:pt x="0" y="41"/>
                </a:lnTo>
                <a:lnTo>
                  <a:pt x="0" y="0"/>
                </a:lnTo>
                <a:lnTo>
                  <a:pt x="26" y="0"/>
                </a:lnTo>
                <a:lnTo>
                  <a:pt x="26"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6" name="Freeform 3599"/>
          <p:cNvSpPr/>
          <p:nvPr/>
        </p:nvSpPr>
        <p:spPr bwMode="auto">
          <a:xfrm>
            <a:off x="10152747" y="5002295"/>
            <a:ext cx="33082" cy="43107"/>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7" name="Freeform 3600"/>
          <p:cNvSpPr>
            <a:spLocks noEditPoints="1"/>
          </p:cNvSpPr>
          <p:nvPr/>
        </p:nvSpPr>
        <p:spPr bwMode="auto">
          <a:xfrm>
            <a:off x="10191844" y="5002295"/>
            <a:ext cx="35087"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8" name="Freeform 3601"/>
          <p:cNvSpPr/>
          <p:nvPr/>
        </p:nvSpPr>
        <p:spPr bwMode="auto">
          <a:xfrm>
            <a:off x="10234950"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9" name="Freeform 3602"/>
          <p:cNvSpPr/>
          <p:nvPr/>
        </p:nvSpPr>
        <p:spPr bwMode="auto">
          <a:xfrm>
            <a:off x="10266027" y="5002295"/>
            <a:ext cx="23057"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0" name="Freeform 3603"/>
          <p:cNvSpPr/>
          <p:nvPr/>
        </p:nvSpPr>
        <p:spPr bwMode="auto">
          <a:xfrm>
            <a:off x="10315148" y="5004300"/>
            <a:ext cx="31077" cy="41102"/>
          </a:xfrm>
          <a:custGeom>
            <a:avLst/>
            <a:gdLst>
              <a:gd name="T0" fmla="*/ 23 w 31"/>
              <a:gd name="T1" fmla="*/ 41 h 41"/>
              <a:gd name="T2" fmla="*/ 23 w 31"/>
              <a:gd name="T3" fmla="*/ 22 h 41"/>
              <a:gd name="T4" fmla="*/ 7 w 31"/>
              <a:gd name="T5" fmla="*/ 22 h 41"/>
              <a:gd name="T6" fmla="*/ 7 w 31"/>
              <a:gd name="T7" fmla="*/ 41 h 41"/>
              <a:gd name="T8" fmla="*/ 0 w 31"/>
              <a:gd name="T9" fmla="*/ 41 h 41"/>
              <a:gd name="T10" fmla="*/ 0 w 31"/>
              <a:gd name="T11" fmla="*/ 0 h 41"/>
              <a:gd name="T12" fmla="*/ 7 w 31"/>
              <a:gd name="T13" fmla="*/ 0 h 41"/>
              <a:gd name="T14" fmla="*/ 7 w 31"/>
              <a:gd name="T15" fmla="*/ 15 h 41"/>
              <a:gd name="T16" fmla="*/ 23 w 31"/>
              <a:gd name="T17" fmla="*/ 15 h 41"/>
              <a:gd name="T18" fmla="*/ 23 w 31"/>
              <a:gd name="T19" fmla="*/ 0 h 41"/>
              <a:gd name="T20" fmla="*/ 31 w 31"/>
              <a:gd name="T21" fmla="*/ 0 h 41"/>
              <a:gd name="T22" fmla="*/ 31 w 31"/>
              <a:gd name="T23" fmla="*/ 41 h 41"/>
              <a:gd name="T24" fmla="*/ 23 w 31"/>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1">
                <a:moveTo>
                  <a:pt x="23" y="41"/>
                </a:moveTo>
                <a:lnTo>
                  <a:pt x="23" y="22"/>
                </a:lnTo>
                <a:lnTo>
                  <a:pt x="7" y="22"/>
                </a:lnTo>
                <a:lnTo>
                  <a:pt x="7" y="41"/>
                </a:lnTo>
                <a:lnTo>
                  <a:pt x="0" y="41"/>
                </a:lnTo>
                <a:lnTo>
                  <a:pt x="0" y="0"/>
                </a:lnTo>
                <a:lnTo>
                  <a:pt x="7" y="0"/>
                </a:lnTo>
                <a:lnTo>
                  <a:pt x="7" y="15"/>
                </a:lnTo>
                <a:lnTo>
                  <a:pt x="23" y="15"/>
                </a:lnTo>
                <a:lnTo>
                  <a:pt x="23" y="0"/>
                </a:lnTo>
                <a:lnTo>
                  <a:pt x="31" y="0"/>
                </a:lnTo>
                <a:lnTo>
                  <a:pt x="31" y="41"/>
                </a:lnTo>
                <a:lnTo>
                  <a:pt x="23"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1" name="Freeform 3604"/>
          <p:cNvSpPr/>
          <p:nvPr/>
        </p:nvSpPr>
        <p:spPr bwMode="auto">
          <a:xfrm>
            <a:off x="10355247" y="5004300"/>
            <a:ext cx="25062" cy="41102"/>
          </a:xfrm>
          <a:custGeom>
            <a:avLst/>
            <a:gdLst>
              <a:gd name="T0" fmla="*/ 7 w 25"/>
              <a:gd name="T1" fmla="*/ 6 h 41"/>
              <a:gd name="T2" fmla="*/ 7 w 25"/>
              <a:gd name="T3" fmla="*/ 15 h 41"/>
              <a:gd name="T4" fmla="*/ 21 w 25"/>
              <a:gd name="T5" fmla="*/ 15 h 41"/>
              <a:gd name="T6" fmla="*/ 21 w 25"/>
              <a:gd name="T7" fmla="*/ 22 h 41"/>
              <a:gd name="T8" fmla="*/ 7 w 25"/>
              <a:gd name="T9" fmla="*/ 22 h 41"/>
              <a:gd name="T10" fmla="*/ 7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7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7" y="6"/>
                </a:moveTo>
                <a:lnTo>
                  <a:pt x="7" y="15"/>
                </a:lnTo>
                <a:lnTo>
                  <a:pt x="21" y="15"/>
                </a:lnTo>
                <a:lnTo>
                  <a:pt x="21" y="22"/>
                </a:lnTo>
                <a:lnTo>
                  <a:pt x="7" y="22"/>
                </a:lnTo>
                <a:lnTo>
                  <a:pt x="7" y="34"/>
                </a:lnTo>
                <a:lnTo>
                  <a:pt x="25" y="34"/>
                </a:lnTo>
                <a:lnTo>
                  <a:pt x="25" y="41"/>
                </a:lnTo>
                <a:lnTo>
                  <a:pt x="0" y="41"/>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2" name="Freeform 3605"/>
          <p:cNvSpPr>
            <a:spLocks noEditPoints="1"/>
          </p:cNvSpPr>
          <p:nvPr/>
        </p:nvSpPr>
        <p:spPr bwMode="auto">
          <a:xfrm>
            <a:off x="10388329" y="5004300"/>
            <a:ext cx="32079" cy="41102"/>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3" name="Freeform 3606"/>
          <p:cNvSpPr/>
          <p:nvPr/>
        </p:nvSpPr>
        <p:spPr bwMode="auto">
          <a:xfrm>
            <a:off x="10424418" y="5004300"/>
            <a:ext cx="25062" cy="41102"/>
          </a:xfrm>
          <a:custGeom>
            <a:avLst/>
            <a:gdLst>
              <a:gd name="T0" fmla="*/ 7 w 25"/>
              <a:gd name="T1" fmla="*/ 6 h 41"/>
              <a:gd name="T2" fmla="*/ 7 w 25"/>
              <a:gd name="T3" fmla="*/ 15 h 41"/>
              <a:gd name="T4" fmla="*/ 21 w 25"/>
              <a:gd name="T5" fmla="*/ 15 h 41"/>
              <a:gd name="T6" fmla="*/ 21 w 25"/>
              <a:gd name="T7" fmla="*/ 22 h 41"/>
              <a:gd name="T8" fmla="*/ 7 w 25"/>
              <a:gd name="T9" fmla="*/ 22 h 41"/>
              <a:gd name="T10" fmla="*/ 7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7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7" y="6"/>
                </a:moveTo>
                <a:lnTo>
                  <a:pt x="7" y="15"/>
                </a:lnTo>
                <a:lnTo>
                  <a:pt x="21" y="15"/>
                </a:lnTo>
                <a:lnTo>
                  <a:pt x="21" y="22"/>
                </a:lnTo>
                <a:lnTo>
                  <a:pt x="7" y="22"/>
                </a:lnTo>
                <a:lnTo>
                  <a:pt x="7" y="34"/>
                </a:lnTo>
                <a:lnTo>
                  <a:pt x="25" y="34"/>
                </a:lnTo>
                <a:lnTo>
                  <a:pt x="25" y="41"/>
                </a:lnTo>
                <a:lnTo>
                  <a:pt x="0" y="41"/>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4" name="Oval 3607"/>
          <p:cNvSpPr>
            <a:spLocks noChangeArrowheads="1"/>
          </p:cNvSpPr>
          <p:nvPr/>
        </p:nvSpPr>
        <p:spPr bwMode="auto">
          <a:xfrm>
            <a:off x="9895110" y="5074473"/>
            <a:ext cx="34084" cy="33082"/>
          </a:xfrm>
          <a:prstGeom prst="ellipse">
            <a:avLst/>
          </a:pr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5" name="Oval 3608"/>
          <p:cNvSpPr>
            <a:spLocks noChangeArrowheads="1"/>
          </p:cNvSpPr>
          <p:nvPr/>
        </p:nvSpPr>
        <p:spPr bwMode="auto">
          <a:xfrm>
            <a:off x="10020420" y="5074473"/>
            <a:ext cx="35087" cy="33082"/>
          </a:xfrm>
          <a:prstGeom prst="ellipse">
            <a:avLst/>
          </a:prstGeom>
          <a:solidFill>
            <a:srgbClr val="34D2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6" name="Oval 3609"/>
          <p:cNvSpPr>
            <a:spLocks noChangeArrowheads="1"/>
          </p:cNvSpPr>
          <p:nvPr/>
        </p:nvSpPr>
        <p:spPr bwMode="auto">
          <a:xfrm>
            <a:off x="10146732" y="5074473"/>
            <a:ext cx="34084" cy="33082"/>
          </a:xfrm>
          <a:prstGeom prst="ellipse">
            <a:avLst/>
          </a:pr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7" name="Line 3610"/>
          <p:cNvSpPr>
            <a:spLocks noChangeShapeType="1"/>
          </p:cNvSpPr>
          <p:nvPr/>
        </p:nvSpPr>
        <p:spPr bwMode="auto">
          <a:xfrm>
            <a:off x="8622967"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58" name="Line 3611"/>
          <p:cNvSpPr>
            <a:spLocks noChangeShapeType="1"/>
          </p:cNvSpPr>
          <p:nvPr/>
        </p:nvSpPr>
        <p:spPr bwMode="auto">
          <a:xfrm>
            <a:off x="8622967"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59" name="Freeform 3612"/>
          <p:cNvSpPr/>
          <p:nvPr/>
        </p:nvSpPr>
        <p:spPr bwMode="auto">
          <a:xfrm>
            <a:off x="7054091" y="4136155"/>
            <a:ext cx="1781401" cy="945336"/>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660" name="Freeform 3613"/>
          <p:cNvSpPr/>
          <p:nvPr/>
        </p:nvSpPr>
        <p:spPr bwMode="auto">
          <a:xfrm>
            <a:off x="6983918" y="5131614"/>
            <a:ext cx="1780399" cy="945336"/>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661" name="Oval 3614"/>
          <p:cNvSpPr>
            <a:spLocks noChangeArrowheads="1"/>
          </p:cNvSpPr>
          <p:nvPr/>
        </p:nvSpPr>
        <p:spPr bwMode="auto">
          <a:xfrm>
            <a:off x="7228522" y="4421861"/>
            <a:ext cx="1336301" cy="1337304"/>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7662" name="Freeform 3615"/>
          <p:cNvSpPr/>
          <p:nvPr/>
        </p:nvSpPr>
        <p:spPr bwMode="auto">
          <a:xfrm>
            <a:off x="7393931" y="4755686"/>
            <a:ext cx="99245" cy="127315"/>
          </a:xfrm>
          <a:custGeom>
            <a:avLst/>
            <a:gdLst>
              <a:gd name="T0" fmla="*/ 58 w 99"/>
              <a:gd name="T1" fmla="*/ 71 h 127"/>
              <a:gd name="T2" fmla="*/ 58 w 99"/>
              <a:gd name="T3" fmla="*/ 127 h 127"/>
              <a:gd name="T4" fmla="*/ 41 w 99"/>
              <a:gd name="T5" fmla="*/ 127 h 127"/>
              <a:gd name="T6" fmla="*/ 41 w 99"/>
              <a:gd name="T7" fmla="*/ 71 h 127"/>
              <a:gd name="T8" fmla="*/ 0 w 99"/>
              <a:gd name="T9" fmla="*/ 0 h 127"/>
              <a:gd name="T10" fmla="*/ 17 w 99"/>
              <a:gd name="T11" fmla="*/ 0 h 127"/>
              <a:gd name="T12" fmla="*/ 48 w 99"/>
              <a:gd name="T13" fmla="*/ 56 h 127"/>
              <a:gd name="T14" fmla="*/ 81 w 99"/>
              <a:gd name="T15" fmla="*/ 0 h 127"/>
              <a:gd name="T16" fmla="*/ 99 w 99"/>
              <a:gd name="T17" fmla="*/ 0 h 127"/>
              <a:gd name="T18" fmla="*/ 58 w 99"/>
              <a:gd name="T19" fmla="*/ 7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27">
                <a:moveTo>
                  <a:pt x="58" y="71"/>
                </a:moveTo>
                <a:lnTo>
                  <a:pt x="58" y="127"/>
                </a:lnTo>
                <a:lnTo>
                  <a:pt x="41" y="127"/>
                </a:lnTo>
                <a:lnTo>
                  <a:pt x="41" y="71"/>
                </a:lnTo>
                <a:lnTo>
                  <a:pt x="0" y="0"/>
                </a:lnTo>
                <a:lnTo>
                  <a:pt x="17" y="0"/>
                </a:lnTo>
                <a:lnTo>
                  <a:pt x="48" y="56"/>
                </a:lnTo>
                <a:lnTo>
                  <a:pt x="81" y="0"/>
                </a:lnTo>
                <a:lnTo>
                  <a:pt x="99" y="0"/>
                </a:lnTo>
                <a:lnTo>
                  <a:pt x="58" y="7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3" name="Freeform 3616"/>
          <p:cNvSpPr>
            <a:spLocks noEditPoints="1"/>
          </p:cNvSpPr>
          <p:nvPr/>
        </p:nvSpPr>
        <p:spPr bwMode="auto">
          <a:xfrm>
            <a:off x="7510218" y="4753681"/>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4" name="Freeform 3617"/>
          <p:cNvSpPr/>
          <p:nvPr/>
        </p:nvSpPr>
        <p:spPr bwMode="auto">
          <a:xfrm>
            <a:off x="7645553" y="4755686"/>
            <a:ext cx="89220"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5" name="Freeform 3618"/>
          <p:cNvSpPr>
            <a:spLocks noEditPoints="1"/>
          </p:cNvSpPr>
          <p:nvPr/>
        </p:nvSpPr>
        <p:spPr bwMode="auto">
          <a:xfrm>
            <a:off x="7770862" y="4753681"/>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6" name="Freeform 3619"/>
          <p:cNvSpPr/>
          <p:nvPr/>
        </p:nvSpPr>
        <p:spPr bwMode="auto">
          <a:xfrm>
            <a:off x="7931259" y="4755686"/>
            <a:ext cx="100248" cy="127315"/>
          </a:xfrm>
          <a:custGeom>
            <a:avLst/>
            <a:gdLst>
              <a:gd name="T0" fmla="*/ 58 w 100"/>
              <a:gd name="T1" fmla="*/ 16 h 127"/>
              <a:gd name="T2" fmla="*/ 58 w 100"/>
              <a:gd name="T3" fmla="*/ 127 h 127"/>
              <a:gd name="T4" fmla="*/ 41 w 100"/>
              <a:gd name="T5" fmla="*/ 127 h 127"/>
              <a:gd name="T6" fmla="*/ 41 w 100"/>
              <a:gd name="T7" fmla="*/ 16 h 127"/>
              <a:gd name="T8" fmla="*/ 0 w 100"/>
              <a:gd name="T9" fmla="*/ 16 h 127"/>
              <a:gd name="T10" fmla="*/ 0 w 100"/>
              <a:gd name="T11" fmla="*/ 0 h 127"/>
              <a:gd name="T12" fmla="*/ 100 w 100"/>
              <a:gd name="T13" fmla="*/ 0 h 127"/>
              <a:gd name="T14" fmla="*/ 100 w 100"/>
              <a:gd name="T15" fmla="*/ 16 h 127"/>
              <a:gd name="T16" fmla="*/ 58 w 100"/>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6"/>
                </a:moveTo>
                <a:lnTo>
                  <a:pt x="58" y="127"/>
                </a:lnTo>
                <a:lnTo>
                  <a:pt x="41" y="127"/>
                </a:lnTo>
                <a:lnTo>
                  <a:pt x="41" y="16"/>
                </a:lnTo>
                <a:lnTo>
                  <a:pt x="0" y="16"/>
                </a:lnTo>
                <a:lnTo>
                  <a:pt x="0" y="0"/>
                </a:lnTo>
                <a:lnTo>
                  <a:pt x="100" y="0"/>
                </a:lnTo>
                <a:lnTo>
                  <a:pt x="100"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7" name="Freeform 3620"/>
          <p:cNvSpPr/>
          <p:nvPr/>
        </p:nvSpPr>
        <p:spPr bwMode="auto">
          <a:xfrm>
            <a:off x="8055566" y="4755686"/>
            <a:ext cx="77191" cy="127315"/>
          </a:xfrm>
          <a:custGeom>
            <a:avLst/>
            <a:gdLst>
              <a:gd name="T0" fmla="*/ 17 w 77"/>
              <a:gd name="T1" fmla="*/ 16 h 127"/>
              <a:gd name="T2" fmla="*/ 17 w 77"/>
              <a:gd name="T3" fmla="*/ 52 h 127"/>
              <a:gd name="T4" fmla="*/ 60 w 77"/>
              <a:gd name="T5" fmla="*/ 52 h 127"/>
              <a:gd name="T6" fmla="*/ 60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6 h 127"/>
              <a:gd name="T24" fmla="*/ 17 w 77"/>
              <a:gd name="T25"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6"/>
                </a:moveTo>
                <a:lnTo>
                  <a:pt x="17" y="52"/>
                </a:lnTo>
                <a:lnTo>
                  <a:pt x="60" y="52"/>
                </a:lnTo>
                <a:lnTo>
                  <a:pt x="60" y="66"/>
                </a:lnTo>
                <a:lnTo>
                  <a:pt x="17" y="66"/>
                </a:lnTo>
                <a:lnTo>
                  <a:pt x="17" y="111"/>
                </a:lnTo>
                <a:lnTo>
                  <a:pt x="75" y="111"/>
                </a:lnTo>
                <a:lnTo>
                  <a:pt x="75" y="127"/>
                </a:lnTo>
                <a:lnTo>
                  <a:pt x="0" y="127"/>
                </a:lnTo>
                <a:lnTo>
                  <a:pt x="0" y="0"/>
                </a:lnTo>
                <a:lnTo>
                  <a:pt x="77" y="0"/>
                </a:lnTo>
                <a:lnTo>
                  <a:pt x="77" y="16"/>
                </a:lnTo>
                <a:lnTo>
                  <a:pt x="17"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8" name="Freeform 3621"/>
          <p:cNvSpPr/>
          <p:nvPr/>
        </p:nvSpPr>
        <p:spPr bwMode="auto">
          <a:xfrm>
            <a:off x="8148796" y="4755686"/>
            <a:ext cx="97240" cy="127315"/>
          </a:xfrm>
          <a:custGeom>
            <a:avLst/>
            <a:gdLst>
              <a:gd name="T0" fmla="*/ 78 w 97"/>
              <a:gd name="T1" fmla="*/ 127 h 127"/>
              <a:gd name="T2" fmla="*/ 47 w 97"/>
              <a:gd name="T3" fmla="*/ 77 h 127"/>
              <a:gd name="T4" fmla="*/ 17 w 97"/>
              <a:gd name="T5" fmla="*/ 127 h 127"/>
              <a:gd name="T6" fmla="*/ 0 w 97"/>
              <a:gd name="T7" fmla="*/ 127 h 127"/>
              <a:gd name="T8" fmla="*/ 37 w 97"/>
              <a:gd name="T9" fmla="*/ 61 h 127"/>
              <a:gd name="T10" fmla="*/ 3 w 97"/>
              <a:gd name="T11" fmla="*/ 0 h 127"/>
              <a:gd name="T12" fmla="*/ 20 w 97"/>
              <a:gd name="T13" fmla="*/ 0 h 127"/>
              <a:gd name="T14" fmla="*/ 48 w 97"/>
              <a:gd name="T15" fmla="*/ 49 h 127"/>
              <a:gd name="T16" fmla="*/ 78 w 97"/>
              <a:gd name="T17" fmla="*/ 0 h 127"/>
              <a:gd name="T18" fmla="*/ 95 w 97"/>
              <a:gd name="T19" fmla="*/ 0 h 127"/>
              <a:gd name="T20" fmla="*/ 56 w 97"/>
              <a:gd name="T21" fmla="*/ 61 h 127"/>
              <a:gd name="T22" fmla="*/ 97 w 97"/>
              <a:gd name="T23" fmla="*/ 127 h 127"/>
              <a:gd name="T24" fmla="*/ 78 w 97"/>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27">
                <a:moveTo>
                  <a:pt x="78" y="127"/>
                </a:moveTo>
                <a:lnTo>
                  <a:pt x="47" y="77"/>
                </a:lnTo>
                <a:lnTo>
                  <a:pt x="17" y="127"/>
                </a:lnTo>
                <a:lnTo>
                  <a:pt x="0" y="127"/>
                </a:lnTo>
                <a:lnTo>
                  <a:pt x="37" y="61"/>
                </a:lnTo>
                <a:lnTo>
                  <a:pt x="3" y="0"/>
                </a:lnTo>
                <a:lnTo>
                  <a:pt x="20" y="0"/>
                </a:lnTo>
                <a:lnTo>
                  <a:pt x="48" y="49"/>
                </a:lnTo>
                <a:lnTo>
                  <a:pt x="78" y="0"/>
                </a:lnTo>
                <a:lnTo>
                  <a:pt x="95" y="0"/>
                </a:lnTo>
                <a:lnTo>
                  <a:pt x="56" y="61"/>
                </a:lnTo>
                <a:lnTo>
                  <a:pt x="97" y="127"/>
                </a:lnTo>
                <a:lnTo>
                  <a:pt x="78"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9" name="Freeform 3622"/>
          <p:cNvSpPr/>
          <p:nvPr/>
        </p:nvSpPr>
        <p:spPr bwMode="auto">
          <a:xfrm>
            <a:off x="8258066" y="4755686"/>
            <a:ext cx="101250" cy="127315"/>
          </a:xfrm>
          <a:custGeom>
            <a:avLst/>
            <a:gdLst>
              <a:gd name="T0" fmla="*/ 58 w 101"/>
              <a:gd name="T1" fmla="*/ 16 h 127"/>
              <a:gd name="T2" fmla="*/ 58 w 101"/>
              <a:gd name="T3" fmla="*/ 127 h 127"/>
              <a:gd name="T4" fmla="*/ 40 w 101"/>
              <a:gd name="T5" fmla="*/ 127 h 127"/>
              <a:gd name="T6" fmla="*/ 40 w 101"/>
              <a:gd name="T7" fmla="*/ 16 h 127"/>
              <a:gd name="T8" fmla="*/ 0 w 101"/>
              <a:gd name="T9" fmla="*/ 16 h 127"/>
              <a:gd name="T10" fmla="*/ 0 w 101"/>
              <a:gd name="T11" fmla="*/ 0 h 127"/>
              <a:gd name="T12" fmla="*/ 101 w 101"/>
              <a:gd name="T13" fmla="*/ 0 h 127"/>
              <a:gd name="T14" fmla="*/ 101 w 101"/>
              <a:gd name="T15" fmla="*/ 16 h 127"/>
              <a:gd name="T16" fmla="*/ 58 w 101"/>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27">
                <a:moveTo>
                  <a:pt x="58" y="16"/>
                </a:moveTo>
                <a:lnTo>
                  <a:pt x="58" y="127"/>
                </a:lnTo>
                <a:lnTo>
                  <a:pt x="40" y="127"/>
                </a:lnTo>
                <a:lnTo>
                  <a:pt x="40" y="16"/>
                </a:lnTo>
                <a:lnTo>
                  <a:pt x="0" y="16"/>
                </a:lnTo>
                <a:lnTo>
                  <a:pt x="0" y="0"/>
                </a:lnTo>
                <a:lnTo>
                  <a:pt x="101" y="0"/>
                </a:lnTo>
                <a:lnTo>
                  <a:pt x="101"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0" name="Rectangle 3623"/>
          <p:cNvSpPr>
            <a:spLocks noChangeArrowheads="1"/>
          </p:cNvSpPr>
          <p:nvPr/>
        </p:nvSpPr>
        <p:spPr bwMode="auto">
          <a:xfrm>
            <a:off x="7431023" y="4932122"/>
            <a:ext cx="895212" cy="20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71" name="Freeform 3624"/>
          <p:cNvSpPr/>
          <p:nvPr/>
        </p:nvSpPr>
        <p:spPr bwMode="auto">
          <a:xfrm>
            <a:off x="7431023" y="5143644"/>
            <a:ext cx="15037" cy="25062"/>
          </a:xfrm>
          <a:custGeom>
            <a:avLst/>
            <a:gdLst>
              <a:gd name="T0" fmla="*/ 0 w 15"/>
              <a:gd name="T1" fmla="*/ 0 h 25"/>
              <a:gd name="T2" fmla="*/ 4 w 15"/>
              <a:gd name="T3" fmla="*/ 0 h 25"/>
              <a:gd name="T4" fmla="*/ 4 w 15"/>
              <a:gd name="T5" fmla="*/ 22 h 25"/>
              <a:gd name="T6" fmla="*/ 15 w 15"/>
              <a:gd name="T7" fmla="*/ 22 h 25"/>
              <a:gd name="T8" fmla="*/ 15 w 15"/>
              <a:gd name="T9" fmla="*/ 25 h 25"/>
              <a:gd name="T10" fmla="*/ 0 w 15"/>
              <a:gd name="T11" fmla="*/ 25 h 25"/>
              <a:gd name="T12" fmla="*/ 0 w 1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5" h="25">
                <a:moveTo>
                  <a:pt x="0" y="0"/>
                </a:moveTo>
                <a:lnTo>
                  <a:pt x="4" y="0"/>
                </a:lnTo>
                <a:lnTo>
                  <a:pt x="4" y="22"/>
                </a:lnTo>
                <a:lnTo>
                  <a:pt x="15" y="22"/>
                </a:lnTo>
                <a:lnTo>
                  <a:pt x="15"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2" name="Freeform 3625"/>
          <p:cNvSpPr>
            <a:spLocks noEditPoints="1"/>
          </p:cNvSpPr>
          <p:nvPr/>
        </p:nvSpPr>
        <p:spPr bwMode="auto">
          <a:xfrm>
            <a:off x="7447062" y="515066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3" name="Freeform 3626"/>
          <p:cNvSpPr/>
          <p:nvPr/>
        </p:nvSpPr>
        <p:spPr bwMode="auto">
          <a:xfrm>
            <a:off x="7469117" y="5150661"/>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4" name="Freeform 3627"/>
          <p:cNvSpPr>
            <a:spLocks noEditPoints="1"/>
          </p:cNvSpPr>
          <p:nvPr/>
        </p:nvSpPr>
        <p:spPr bwMode="auto">
          <a:xfrm>
            <a:off x="7480144" y="515066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5" name="Freeform 3628"/>
          <p:cNvSpPr/>
          <p:nvPr/>
        </p:nvSpPr>
        <p:spPr bwMode="auto">
          <a:xfrm>
            <a:off x="7500194"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6" name="Freeform 3629"/>
          <p:cNvSpPr>
            <a:spLocks noEditPoints="1"/>
          </p:cNvSpPr>
          <p:nvPr/>
        </p:nvSpPr>
        <p:spPr bwMode="auto">
          <a:xfrm>
            <a:off x="7540293" y="5143644"/>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7" name="Freeform 3630"/>
          <p:cNvSpPr>
            <a:spLocks noEditPoints="1"/>
          </p:cNvSpPr>
          <p:nvPr/>
        </p:nvSpPr>
        <p:spPr bwMode="auto">
          <a:xfrm>
            <a:off x="7549315" y="515066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8" name="Freeform 3631"/>
          <p:cNvSpPr/>
          <p:nvPr/>
        </p:nvSpPr>
        <p:spPr bwMode="auto">
          <a:xfrm>
            <a:off x="7569364" y="515066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9" name="Freeform 3632"/>
          <p:cNvSpPr/>
          <p:nvPr/>
        </p:nvSpPr>
        <p:spPr bwMode="auto">
          <a:xfrm>
            <a:off x="7585404" y="515066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0" name="Freeform 3633"/>
          <p:cNvSpPr/>
          <p:nvPr/>
        </p:nvSpPr>
        <p:spPr bwMode="auto">
          <a:xfrm>
            <a:off x="7606456" y="5150661"/>
            <a:ext cx="26064"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1" name="Freeform 3634"/>
          <p:cNvSpPr>
            <a:spLocks noEditPoints="1"/>
          </p:cNvSpPr>
          <p:nvPr/>
        </p:nvSpPr>
        <p:spPr bwMode="auto">
          <a:xfrm>
            <a:off x="7643548" y="5142642"/>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2" name="Freeform 3636"/>
          <p:cNvSpPr>
            <a:spLocks noEditPoints="1"/>
          </p:cNvSpPr>
          <p:nvPr/>
        </p:nvSpPr>
        <p:spPr bwMode="auto">
          <a:xfrm>
            <a:off x="7665602" y="5150662"/>
            <a:ext cx="17042"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3" name="Rectangle 3637"/>
          <p:cNvSpPr>
            <a:spLocks noChangeArrowheads="1"/>
          </p:cNvSpPr>
          <p:nvPr/>
        </p:nvSpPr>
        <p:spPr bwMode="auto">
          <a:xfrm>
            <a:off x="7687657"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84" name="Freeform 3638"/>
          <p:cNvSpPr>
            <a:spLocks noEditPoints="1"/>
          </p:cNvSpPr>
          <p:nvPr/>
        </p:nvSpPr>
        <p:spPr bwMode="auto">
          <a:xfrm>
            <a:off x="7695677" y="5150662"/>
            <a:ext cx="17042"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5" name="Freeform 3639"/>
          <p:cNvSpPr/>
          <p:nvPr/>
        </p:nvSpPr>
        <p:spPr bwMode="auto">
          <a:xfrm>
            <a:off x="7717731" y="5150662"/>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6" name="Freeform 3640"/>
          <p:cNvSpPr/>
          <p:nvPr/>
        </p:nvSpPr>
        <p:spPr bwMode="auto">
          <a:xfrm>
            <a:off x="7736778" y="5150662"/>
            <a:ext cx="12030" cy="18045"/>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7" name="Freeform 3641"/>
          <p:cNvSpPr>
            <a:spLocks noEditPoints="1"/>
          </p:cNvSpPr>
          <p:nvPr/>
        </p:nvSpPr>
        <p:spPr bwMode="auto">
          <a:xfrm>
            <a:off x="7751815"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8" name="Freeform 3642"/>
          <p:cNvSpPr/>
          <p:nvPr/>
        </p:nvSpPr>
        <p:spPr bwMode="auto">
          <a:xfrm>
            <a:off x="7759835" y="5145649"/>
            <a:ext cx="10025"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9" name="Freeform 3643"/>
          <p:cNvSpPr>
            <a:spLocks noEditPoints="1"/>
          </p:cNvSpPr>
          <p:nvPr/>
        </p:nvSpPr>
        <p:spPr bwMode="auto">
          <a:xfrm>
            <a:off x="7780887" y="5150662"/>
            <a:ext cx="14035" cy="18045"/>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0" name="Freeform 3644"/>
          <p:cNvSpPr/>
          <p:nvPr/>
        </p:nvSpPr>
        <p:spPr bwMode="auto">
          <a:xfrm>
            <a:off x="7798932" y="5150662"/>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1" name="Freeform 3645"/>
          <p:cNvSpPr>
            <a:spLocks noEditPoints="1"/>
          </p:cNvSpPr>
          <p:nvPr/>
        </p:nvSpPr>
        <p:spPr bwMode="auto">
          <a:xfrm>
            <a:off x="7831011" y="5150662"/>
            <a:ext cx="15037"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2" name="Freeform 3646"/>
          <p:cNvSpPr/>
          <p:nvPr/>
        </p:nvSpPr>
        <p:spPr bwMode="auto">
          <a:xfrm>
            <a:off x="7848053"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3" name="Freeform 3647"/>
          <p:cNvSpPr/>
          <p:nvPr/>
        </p:nvSpPr>
        <p:spPr bwMode="auto">
          <a:xfrm>
            <a:off x="7861085" y="5164697"/>
            <a:ext cx="6015"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4" name="Freeform 3648"/>
          <p:cNvSpPr/>
          <p:nvPr/>
        </p:nvSpPr>
        <p:spPr bwMode="auto">
          <a:xfrm>
            <a:off x="7878127" y="5150662"/>
            <a:ext cx="14035" cy="18045"/>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5" name="Freeform 3649"/>
          <p:cNvSpPr>
            <a:spLocks noEditPoints="1"/>
          </p:cNvSpPr>
          <p:nvPr/>
        </p:nvSpPr>
        <p:spPr bwMode="auto">
          <a:xfrm>
            <a:off x="7893165" y="5150662"/>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6" name="Freeform 3650"/>
          <p:cNvSpPr/>
          <p:nvPr/>
        </p:nvSpPr>
        <p:spPr bwMode="auto">
          <a:xfrm>
            <a:off x="7915219" y="5150662"/>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7" name="Freeform 3651"/>
          <p:cNvSpPr/>
          <p:nvPr/>
        </p:nvSpPr>
        <p:spPr bwMode="auto">
          <a:xfrm>
            <a:off x="7936271" y="5150662"/>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8" name="Freeform 3652"/>
          <p:cNvSpPr>
            <a:spLocks noEditPoints="1"/>
          </p:cNvSpPr>
          <p:nvPr/>
        </p:nvSpPr>
        <p:spPr bwMode="auto">
          <a:xfrm>
            <a:off x="7950306" y="5150662"/>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9" name="Freeform 3653"/>
          <p:cNvSpPr/>
          <p:nvPr/>
        </p:nvSpPr>
        <p:spPr bwMode="auto">
          <a:xfrm>
            <a:off x="7969353" y="5150662"/>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0" name="Freeform 3654"/>
          <p:cNvSpPr/>
          <p:nvPr/>
        </p:nvSpPr>
        <p:spPr bwMode="auto">
          <a:xfrm>
            <a:off x="7986395"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1" name="Freeform 3655"/>
          <p:cNvSpPr>
            <a:spLocks noEditPoints="1"/>
          </p:cNvSpPr>
          <p:nvPr/>
        </p:nvSpPr>
        <p:spPr bwMode="auto">
          <a:xfrm>
            <a:off x="7999427" y="5150662"/>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2" name="Freeform 3656"/>
          <p:cNvSpPr/>
          <p:nvPr/>
        </p:nvSpPr>
        <p:spPr bwMode="auto">
          <a:xfrm>
            <a:off x="8017472"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3" name="Freeform 3657"/>
          <p:cNvSpPr/>
          <p:nvPr/>
        </p:nvSpPr>
        <p:spPr bwMode="auto">
          <a:xfrm>
            <a:off x="8031506" y="5150662"/>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4" name="Freeform 3658"/>
          <p:cNvSpPr>
            <a:spLocks noEditPoints="1"/>
          </p:cNvSpPr>
          <p:nvPr/>
        </p:nvSpPr>
        <p:spPr bwMode="auto">
          <a:xfrm>
            <a:off x="8050554" y="5150662"/>
            <a:ext cx="18045" cy="18045"/>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5" name="Freeform 3659"/>
          <p:cNvSpPr/>
          <p:nvPr/>
        </p:nvSpPr>
        <p:spPr bwMode="auto">
          <a:xfrm>
            <a:off x="8071606" y="5150662"/>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6" name="Freeform 3660"/>
          <p:cNvSpPr>
            <a:spLocks noEditPoints="1"/>
          </p:cNvSpPr>
          <p:nvPr/>
        </p:nvSpPr>
        <p:spPr bwMode="auto">
          <a:xfrm>
            <a:off x="8090653" y="5150662"/>
            <a:ext cx="14035" cy="18045"/>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7" name="Freeform 3661"/>
          <p:cNvSpPr>
            <a:spLocks noEditPoints="1"/>
          </p:cNvSpPr>
          <p:nvPr/>
        </p:nvSpPr>
        <p:spPr bwMode="auto">
          <a:xfrm>
            <a:off x="8108697" y="5142642"/>
            <a:ext cx="18045"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8" name="Freeform 3662"/>
          <p:cNvSpPr>
            <a:spLocks noEditPoints="1"/>
          </p:cNvSpPr>
          <p:nvPr/>
        </p:nvSpPr>
        <p:spPr bwMode="auto">
          <a:xfrm>
            <a:off x="8130752"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9" name="Freeform 3663"/>
          <p:cNvSpPr>
            <a:spLocks noEditPoints="1"/>
          </p:cNvSpPr>
          <p:nvPr/>
        </p:nvSpPr>
        <p:spPr bwMode="auto">
          <a:xfrm>
            <a:off x="8140776" y="5150662"/>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0" name="Freeform 3664"/>
          <p:cNvSpPr>
            <a:spLocks noEditPoints="1"/>
          </p:cNvSpPr>
          <p:nvPr/>
        </p:nvSpPr>
        <p:spPr bwMode="auto">
          <a:xfrm>
            <a:off x="8160826"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1" name="Freeform 3665"/>
          <p:cNvSpPr/>
          <p:nvPr/>
        </p:nvSpPr>
        <p:spPr bwMode="auto">
          <a:xfrm>
            <a:off x="8168846" y="5150662"/>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2" name="Freeform 3666"/>
          <p:cNvSpPr/>
          <p:nvPr/>
        </p:nvSpPr>
        <p:spPr bwMode="auto">
          <a:xfrm>
            <a:off x="8184886" y="5150662"/>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3" name="Freeform 3667"/>
          <p:cNvSpPr>
            <a:spLocks noEditPoints="1"/>
          </p:cNvSpPr>
          <p:nvPr/>
        </p:nvSpPr>
        <p:spPr bwMode="auto">
          <a:xfrm>
            <a:off x="8201928"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4" name="Freeform 3668"/>
          <p:cNvSpPr/>
          <p:nvPr/>
        </p:nvSpPr>
        <p:spPr bwMode="auto">
          <a:xfrm>
            <a:off x="8210950" y="5150662"/>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5" name="Freeform 3669"/>
          <p:cNvSpPr>
            <a:spLocks noEditPoints="1"/>
          </p:cNvSpPr>
          <p:nvPr/>
        </p:nvSpPr>
        <p:spPr bwMode="auto">
          <a:xfrm>
            <a:off x="8229997" y="5150662"/>
            <a:ext cx="17042" cy="26064"/>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6" name="Freeform 3670"/>
          <p:cNvSpPr>
            <a:spLocks noEditPoints="1"/>
          </p:cNvSpPr>
          <p:nvPr/>
        </p:nvSpPr>
        <p:spPr bwMode="auto">
          <a:xfrm>
            <a:off x="8260071" y="5150662"/>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7" name="Rectangle 3671"/>
          <p:cNvSpPr>
            <a:spLocks noChangeArrowheads="1"/>
          </p:cNvSpPr>
          <p:nvPr/>
        </p:nvSpPr>
        <p:spPr bwMode="auto">
          <a:xfrm>
            <a:off x="8280121"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18" name="Freeform 3672"/>
          <p:cNvSpPr>
            <a:spLocks noEditPoints="1"/>
          </p:cNvSpPr>
          <p:nvPr/>
        </p:nvSpPr>
        <p:spPr bwMode="auto">
          <a:xfrm>
            <a:off x="8288141"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9" name="Freeform 3673"/>
          <p:cNvSpPr/>
          <p:nvPr/>
        </p:nvSpPr>
        <p:spPr bwMode="auto">
          <a:xfrm>
            <a:off x="8296160"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0" name="Oval 3674"/>
          <p:cNvSpPr>
            <a:spLocks noChangeArrowheads="1"/>
          </p:cNvSpPr>
          <p:nvPr/>
        </p:nvSpPr>
        <p:spPr bwMode="auto">
          <a:xfrm>
            <a:off x="8308190" y="5164697"/>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1" name="Freeform 3675"/>
          <p:cNvSpPr>
            <a:spLocks noEditPoints="1"/>
          </p:cNvSpPr>
          <p:nvPr/>
        </p:nvSpPr>
        <p:spPr bwMode="auto">
          <a:xfrm>
            <a:off x="7431022" y="5187754"/>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2" name="Freeform 3676"/>
          <p:cNvSpPr/>
          <p:nvPr/>
        </p:nvSpPr>
        <p:spPr bwMode="auto">
          <a:xfrm>
            <a:off x="7452075" y="5187754"/>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3" name="Freeform 3677"/>
          <p:cNvSpPr>
            <a:spLocks noEditPoints="1"/>
          </p:cNvSpPr>
          <p:nvPr/>
        </p:nvSpPr>
        <p:spPr bwMode="auto">
          <a:xfrm>
            <a:off x="7472124" y="5195773"/>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4" name="Freeform 3678"/>
          <p:cNvSpPr/>
          <p:nvPr/>
        </p:nvSpPr>
        <p:spPr bwMode="auto">
          <a:xfrm>
            <a:off x="7491171"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5" name="Freeform 3679"/>
          <p:cNvSpPr>
            <a:spLocks noEditPoints="1"/>
          </p:cNvSpPr>
          <p:nvPr/>
        </p:nvSpPr>
        <p:spPr bwMode="auto">
          <a:xfrm>
            <a:off x="7505206"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6" name="Rectangle 3680"/>
          <p:cNvSpPr>
            <a:spLocks noChangeArrowheads="1"/>
          </p:cNvSpPr>
          <p:nvPr/>
        </p:nvSpPr>
        <p:spPr bwMode="auto">
          <a:xfrm>
            <a:off x="7527260" y="5187754"/>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27" name="Rectangle 3681"/>
          <p:cNvSpPr>
            <a:spLocks noChangeArrowheads="1"/>
          </p:cNvSpPr>
          <p:nvPr/>
        </p:nvSpPr>
        <p:spPr bwMode="auto">
          <a:xfrm>
            <a:off x="7535280" y="5187754"/>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28" name="Freeform 3682"/>
          <p:cNvSpPr/>
          <p:nvPr/>
        </p:nvSpPr>
        <p:spPr bwMode="auto">
          <a:xfrm>
            <a:off x="7544302"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9" name="Freeform 3683"/>
          <p:cNvSpPr/>
          <p:nvPr/>
        </p:nvSpPr>
        <p:spPr bwMode="auto">
          <a:xfrm>
            <a:off x="7565354" y="5195773"/>
            <a:ext cx="12030"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0" name="Freeform 3684"/>
          <p:cNvSpPr/>
          <p:nvPr/>
        </p:nvSpPr>
        <p:spPr bwMode="auto">
          <a:xfrm>
            <a:off x="7590416" y="5187754"/>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1" name="Freeform 3685"/>
          <p:cNvSpPr>
            <a:spLocks noEditPoints="1"/>
          </p:cNvSpPr>
          <p:nvPr/>
        </p:nvSpPr>
        <p:spPr bwMode="auto">
          <a:xfrm>
            <a:off x="7610466" y="5195773"/>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2" name="Freeform 3686"/>
          <p:cNvSpPr/>
          <p:nvPr/>
        </p:nvSpPr>
        <p:spPr bwMode="auto">
          <a:xfrm>
            <a:off x="7631518" y="5195773"/>
            <a:ext cx="15037"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3" name="Freeform 3687"/>
          <p:cNvSpPr>
            <a:spLocks noEditPoints="1"/>
          </p:cNvSpPr>
          <p:nvPr/>
        </p:nvSpPr>
        <p:spPr bwMode="auto">
          <a:xfrm>
            <a:off x="7649563" y="5187754"/>
            <a:ext cx="18045"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4" name="Freeform 3688"/>
          <p:cNvSpPr/>
          <p:nvPr/>
        </p:nvSpPr>
        <p:spPr bwMode="auto">
          <a:xfrm>
            <a:off x="7673622" y="5195773"/>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5" name="Freeform 3689"/>
          <p:cNvSpPr>
            <a:spLocks noEditPoints="1"/>
          </p:cNvSpPr>
          <p:nvPr/>
        </p:nvSpPr>
        <p:spPr bwMode="auto">
          <a:xfrm>
            <a:off x="7684649" y="5195773"/>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6" name="Freeform 3690"/>
          <p:cNvSpPr/>
          <p:nvPr/>
        </p:nvSpPr>
        <p:spPr bwMode="auto">
          <a:xfrm>
            <a:off x="7704699" y="5195773"/>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7" name="Freeform 3691"/>
          <p:cNvSpPr>
            <a:spLocks noEditPoints="1"/>
          </p:cNvSpPr>
          <p:nvPr/>
        </p:nvSpPr>
        <p:spPr bwMode="auto">
          <a:xfrm>
            <a:off x="7717731" y="5187754"/>
            <a:ext cx="5012"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8" name="Freeform 3692"/>
          <p:cNvSpPr/>
          <p:nvPr/>
        </p:nvSpPr>
        <p:spPr bwMode="auto">
          <a:xfrm>
            <a:off x="7725751" y="5190761"/>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9" name="Oval 3693"/>
          <p:cNvSpPr>
            <a:spLocks noChangeArrowheads="1"/>
          </p:cNvSpPr>
          <p:nvPr/>
        </p:nvSpPr>
        <p:spPr bwMode="auto">
          <a:xfrm>
            <a:off x="7739786" y="5209808"/>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0" name="Freeform 3694"/>
          <p:cNvSpPr>
            <a:spLocks noEditPoints="1"/>
          </p:cNvSpPr>
          <p:nvPr/>
        </p:nvSpPr>
        <p:spPr bwMode="auto">
          <a:xfrm>
            <a:off x="7756828" y="5187754"/>
            <a:ext cx="16040"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1" name="Freeform 3695"/>
          <p:cNvSpPr>
            <a:spLocks noEditPoints="1"/>
          </p:cNvSpPr>
          <p:nvPr/>
        </p:nvSpPr>
        <p:spPr bwMode="auto">
          <a:xfrm>
            <a:off x="7773870" y="5195773"/>
            <a:ext cx="18045"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2" name="Rectangle 3696"/>
          <p:cNvSpPr>
            <a:spLocks noChangeArrowheads="1"/>
          </p:cNvSpPr>
          <p:nvPr/>
        </p:nvSpPr>
        <p:spPr bwMode="auto">
          <a:xfrm>
            <a:off x="7794922" y="5187754"/>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43" name="Rectangle 3697"/>
          <p:cNvSpPr>
            <a:spLocks noChangeArrowheads="1"/>
          </p:cNvSpPr>
          <p:nvPr/>
        </p:nvSpPr>
        <p:spPr bwMode="auto">
          <a:xfrm>
            <a:off x="7803944" y="5187754"/>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44" name="Freeform 3698"/>
          <p:cNvSpPr>
            <a:spLocks noEditPoints="1"/>
          </p:cNvSpPr>
          <p:nvPr/>
        </p:nvSpPr>
        <p:spPr bwMode="auto">
          <a:xfrm>
            <a:off x="7811964"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5" name="Freeform 3699"/>
          <p:cNvSpPr/>
          <p:nvPr/>
        </p:nvSpPr>
        <p:spPr bwMode="auto">
          <a:xfrm>
            <a:off x="7832013" y="5195773"/>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6" name="Freeform 3700"/>
          <p:cNvSpPr/>
          <p:nvPr/>
        </p:nvSpPr>
        <p:spPr bwMode="auto">
          <a:xfrm>
            <a:off x="7853065" y="5190761"/>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7" name="Freeform 3701"/>
          <p:cNvSpPr>
            <a:spLocks noEditPoints="1"/>
          </p:cNvSpPr>
          <p:nvPr/>
        </p:nvSpPr>
        <p:spPr bwMode="auto">
          <a:xfrm>
            <a:off x="7865095" y="5195773"/>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8" name="Freeform 3702"/>
          <p:cNvSpPr/>
          <p:nvPr/>
        </p:nvSpPr>
        <p:spPr bwMode="auto">
          <a:xfrm>
            <a:off x="7886147"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9" name="Freeform 3703"/>
          <p:cNvSpPr>
            <a:spLocks noEditPoints="1"/>
          </p:cNvSpPr>
          <p:nvPr/>
        </p:nvSpPr>
        <p:spPr bwMode="auto">
          <a:xfrm>
            <a:off x="7900182" y="5195773"/>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0" name="Freeform 3704"/>
          <p:cNvSpPr/>
          <p:nvPr/>
        </p:nvSpPr>
        <p:spPr bwMode="auto">
          <a:xfrm>
            <a:off x="7923239"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1" name="Freeform 3705"/>
          <p:cNvSpPr>
            <a:spLocks noEditPoints="1"/>
          </p:cNvSpPr>
          <p:nvPr/>
        </p:nvSpPr>
        <p:spPr bwMode="auto">
          <a:xfrm>
            <a:off x="7942286"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2" name="Freeform 3706"/>
          <p:cNvSpPr>
            <a:spLocks noEditPoints="1"/>
          </p:cNvSpPr>
          <p:nvPr/>
        </p:nvSpPr>
        <p:spPr bwMode="auto">
          <a:xfrm>
            <a:off x="7970355"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3" name="Rectangle 3707"/>
          <p:cNvSpPr>
            <a:spLocks noChangeArrowheads="1"/>
          </p:cNvSpPr>
          <p:nvPr/>
        </p:nvSpPr>
        <p:spPr bwMode="auto">
          <a:xfrm>
            <a:off x="7991407" y="5187754"/>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54" name="Freeform 3708"/>
          <p:cNvSpPr>
            <a:spLocks noEditPoints="1"/>
          </p:cNvSpPr>
          <p:nvPr/>
        </p:nvSpPr>
        <p:spPr bwMode="auto">
          <a:xfrm>
            <a:off x="7999427" y="5187754"/>
            <a:ext cx="4010"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5" name="Freeform 3709"/>
          <p:cNvSpPr>
            <a:spLocks noEditPoints="1"/>
          </p:cNvSpPr>
          <p:nvPr/>
        </p:nvSpPr>
        <p:spPr bwMode="auto">
          <a:xfrm>
            <a:off x="8008449" y="5195773"/>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6" name="Freeform 3710"/>
          <p:cNvSpPr/>
          <p:nvPr/>
        </p:nvSpPr>
        <p:spPr bwMode="auto">
          <a:xfrm>
            <a:off x="8030504"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7" name="Freeform 3711"/>
          <p:cNvSpPr>
            <a:spLocks noEditPoints="1"/>
          </p:cNvSpPr>
          <p:nvPr/>
        </p:nvSpPr>
        <p:spPr bwMode="auto">
          <a:xfrm>
            <a:off x="8050554" y="5195773"/>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8" name="Freeform 3712"/>
          <p:cNvSpPr/>
          <p:nvPr/>
        </p:nvSpPr>
        <p:spPr bwMode="auto">
          <a:xfrm>
            <a:off x="8069601" y="5190761"/>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9" name="Freeform 3713"/>
          <p:cNvSpPr/>
          <p:nvPr/>
        </p:nvSpPr>
        <p:spPr bwMode="auto">
          <a:xfrm>
            <a:off x="8091655" y="5195773"/>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0" name="Freeform 3714"/>
          <p:cNvSpPr>
            <a:spLocks noEditPoints="1"/>
          </p:cNvSpPr>
          <p:nvPr/>
        </p:nvSpPr>
        <p:spPr bwMode="auto">
          <a:xfrm>
            <a:off x="8113710" y="5187754"/>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1" name="Freeform 3715"/>
          <p:cNvSpPr>
            <a:spLocks noEditPoints="1"/>
          </p:cNvSpPr>
          <p:nvPr/>
        </p:nvSpPr>
        <p:spPr bwMode="auto">
          <a:xfrm>
            <a:off x="8122732" y="5187754"/>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2" name="Freeform 3716"/>
          <p:cNvSpPr/>
          <p:nvPr/>
        </p:nvSpPr>
        <p:spPr bwMode="auto">
          <a:xfrm>
            <a:off x="8144786" y="5187754"/>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3" name="Freeform 3717"/>
          <p:cNvSpPr/>
          <p:nvPr/>
        </p:nvSpPr>
        <p:spPr bwMode="auto">
          <a:xfrm>
            <a:off x="8174861" y="5195773"/>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4" name="Freeform 3718"/>
          <p:cNvSpPr>
            <a:spLocks noEditPoints="1"/>
          </p:cNvSpPr>
          <p:nvPr/>
        </p:nvSpPr>
        <p:spPr bwMode="auto">
          <a:xfrm>
            <a:off x="8193908"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5" name="Freeform 3719"/>
          <p:cNvSpPr/>
          <p:nvPr/>
        </p:nvSpPr>
        <p:spPr bwMode="auto">
          <a:xfrm>
            <a:off x="8213957" y="5195773"/>
            <a:ext cx="15037"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6" name="Freeform 3720"/>
          <p:cNvSpPr/>
          <p:nvPr/>
        </p:nvSpPr>
        <p:spPr bwMode="auto">
          <a:xfrm>
            <a:off x="8241024"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7" name="Freeform 3721"/>
          <p:cNvSpPr/>
          <p:nvPr/>
        </p:nvSpPr>
        <p:spPr bwMode="auto">
          <a:xfrm>
            <a:off x="8261074" y="5195773"/>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8" name="Freeform 3722"/>
          <p:cNvSpPr/>
          <p:nvPr/>
        </p:nvSpPr>
        <p:spPr bwMode="auto">
          <a:xfrm>
            <a:off x="8274106" y="5195773"/>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9" name="Freeform 3723"/>
          <p:cNvSpPr>
            <a:spLocks noEditPoints="1"/>
          </p:cNvSpPr>
          <p:nvPr/>
        </p:nvSpPr>
        <p:spPr bwMode="auto">
          <a:xfrm>
            <a:off x="8294156"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0" name="Oval 3724"/>
          <p:cNvSpPr>
            <a:spLocks noChangeArrowheads="1"/>
          </p:cNvSpPr>
          <p:nvPr/>
        </p:nvSpPr>
        <p:spPr bwMode="auto">
          <a:xfrm>
            <a:off x="8313203" y="5209808"/>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1" name="Rectangle 3725"/>
          <p:cNvSpPr>
            <a:spLocks noChangeArrowheads="1"/>
          </p:cNvSpPr>
          <p:nvPr/>
        </p:nvSpPr>
        <p:spPr bwMode="auto">
          <a:xfrm>
            <a:off x="7431022" y="5233868"/>
            <a:ext cx="4010"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72" name="Freeform 3726"/>
          <p:cNvSpPr/>
          <p:nvPr/>
        </p:nvSpPr>
        <p:spPr bwMode="auto">
          <a:xfrm>
            <a:off x="7441047"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3" name="Freeform 3727"/>
          <p:cNvSpPr/>
          <p:nvPr/>
        </p:nvSpPr>
        <p:spPr bwMode="auto">
          <a:xfrm>
            <a:off x="7471122" y="5241887"/>
            <a:ext cx="15037"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4" name="Freeform 3728"/>
          <p:cNvSpPr>
            <a:spLocks noEditPoints="1"/>
          </p:cNvSpPr>
          <p:nvPr/>
        </p:nvSpPr>
        <p:spPr bwMode="auto">
          <a:xfrm>
            <a:off x="7491171" y="5233868"/>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5" name="Freeform 3729"/>
          <p:cNvSpPr/>
          <p:nvPr/>
        </p:nvSpPr>
        <p:spPr bwMode="auto">
          <a:xfrm>
            <a:off x="7499191"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6" name="Freeform 3730"/>
          <p:cNvSpPr>
            <a:spLocks noEditPoints="1"/>
          </p:cNvSpPr>
          <p:nvPr/>
        </p:nvSpPr>
        <p:spPr bwMode="auto">
          <a:xfrm>
            <a:off x="7516233" y="5233868"/>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7" name="Freeform 3731"/>
          <p:cNvSpPr/>
          <p:nvPr/>
        </p:nvSpPr>
        <p:spPr bwMode="auto">
          <a:xfrm>
            <a:off x="7533275"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8" name="Freeform 3732"/>
          <p:cNvSpPr>
            <a:spLocks noEditPoints="1"/>
          </p:cNvSpPr>
          <p:nvPr/>
        </p:nvSpPr>
        <p:spPr bwMode="auto">
          <a:xfrm>
            <a:off x="7552322" y="5241887"/>
            <a:ext cx="17042"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9" name="Freeform 3733"/>
          <p:cNvSpPr>
            <a:spLocks noEditPoints="1"/>
          </p:cNvSpPr>
          <p:nvPr/>
        </p:nvSpPr>
        <p:spPr bwMode="auto">
          <a:xfrm>
            <a:off x="7571369" y="5241887"/>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0" name="Freeform 3734"/>
          <p:cNvSpPr/>
          <p:nvPr/>
        </p:nvSpPr>
        <p:spPr bwMode="auto">
          <a:xfrm>
            <a:off x="7595429" y="5241887"/>
            <a:ext cx="15037"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1" name="Freeform 3735"/>
          <p:cNvSpPr>
            <a:spLocks noEditPoints="1"/>
          </p:cNvSpPr>
          <p:nvPr/>
        </p:nvSpPr>
        <p:spPr bwMode="auto">
          <a:xfrm>
            <a:off x="7613473" y="5241887"/>
            <a:ext cx="18045"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2" name="Freeform 3736"/>
          <p:cNvSpPr/>
          <p:nvPr/>
        </p:nvSpPr>
        <p:spPr bwMode="auto">
          <a:xfrm>
            <a:off x="7632520"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3" name="Freeform 3737"/>
          <p:cNvSpPr>
            <a:spLocks noEditPoints="1"/>
          </p:cNvSpPr>
          <p:nvPr/>
        </p:nvSpPr>
        <p:spPr bwMode="auto">
          <a:xfrm>
            <a:off x="7649563" y="5241887"/>
            <a:ext cx="15037"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4" name="Rectangle 3738"/>
          <p:cNvSpPr>
            <a:spLocks noChangeArrowheads="1"/>
          </p:cNvSpPr>
          <p:nvPr/>
        </p:nvSpPr>
        <p:spPr bwMode="auto">
          <a:xfrm>
            <a:off x="7668610" y="523186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85" name="Freeform 3739"/>
          <p:cNvSpPr>
            <a:spLocks noEditPoints="1"/>
          </p:cNvSpPr>
          <p:nvPr/>
        </p:nvSpPr>
        <p:spPr bwMode="auto">
          <a:xfrm>
            <a:off x="7678634" y="5233868"/>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6" name="Freeform 3740"/>
          <p:cNvSpPr>
            <a:spLocks noEditPoints="1"/>
          </p:cNvSpPr>
          <p:nvPr/>
        </p:nvSpPr>
        <p:spPr bwMode="auto">
          <a:xfrm>
            <a:off x="7685652" y="5241887"/>
            <a:ext cx="18045"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7" name="Freeform 3741"/>
          <p:cNvSpPr/>
          <p:nvPr/>
        </p:nvSpPr>
        <p:spPr bwMode="auto">
          <a:xfrm>
            <a:off x="7707706"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8" name="Freeform 3742"/>
          <p:cNvSpPr>
            <a:spLocks noEditPoints="1"/>
          </p:cNvSpPr>
          <p:nvPr/>
        </p:nvSpPr>
        <p:spPr bwMode="auto">
          <a:xfrm>
            <a:off x="7728758" y="5241887"/>
            <a:ext cx="16040" cy="18045"/>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9" name="Freeform 3743"/>
          <p:cNvSpPr/>
          <p:nvPr/>
        </p:nvSpPr>
        <p:spPr bwMode="auto">
          <a:xfrm>
            <a:off x="7745800" y="5236875"/>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0" name="Freeform 3744"/>
          <p:cNvSpPr/>
          <p:nvPr/>
        </p:nvSpPr>
        <p:spPr bwMode="auto">
          <a:xfrm>
            <a:off x="7767855" y="5241887"/>
            <a:ext cx="17042"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1" name="Freeform 3745"/>
          <p:cNvSpPr>
            <a:spLocks noEditPoints="1"/>
          </p:cNvSpPr>
          <p:nvPr/>
        </p:nvSpPr>
        <p:spPr bwMode="auto">
          <a:xfrm>
            <a:off x="7786902"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2" name="Rectangle 3746"/>
          <p:cNvSpPr>
            <a:spLocks noChangeArrowheads="1"/>
          </p:cNvSpPr>
          <p:nvPr/>
        </p:nvSpPr>
        <p:spPr bwMode="auto">
          <a:xfrm>
            <a:off x="7806952" y="523186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93" name="Freeform 3747"/>
          <p:cNvSpPr/>
          <p:nvPr/>
        </p:nvSpPr>
        <p:spPr bwMode="auto">
          <a:xfrm>
            <a:off x="7813969"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4" name="Freeform 3748"/>
          <p:cNvSpPr>
            <a:spLocks noEditPoints="1"/>
          </p:cNvSpPr>
          <p:nvPr/>
        </p:nvSpPr>
        <p:spPr bwMode="auto">
          <a:xfrm>
            <a:off x="7831011" y="5231863"/>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5" name="Freeform 3749"/>
          <p:cNvSpPr>
            <a:spLocks noEditPoints="1"/>
          </p:cNvSpPr>
          <p:nvPr/>
        </p:nvSpPr>
        <p:spPr bwMode="auto">
          <a:xfrm>
            <a:off x="7851061" y="5241887"/>
            <a:ext cx="14035" cy="18045"/>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6" name="Freeform 3750"/>
          <p:cNvSpPr>
            <a:spLocks noEditPoints="1"/>
          </p:cNvSpPr>
          <p:nvPr/>
        </p:nvSpPr>
        <p:spPr bwMode="auto">
          <a:xfrm>
            <a:off x="7872113" y="5241887"/>
            <a:ext cx="17042"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7" name="Freeform 3751"/>
          <p:cNvSpPr>
            <a:spLocks noEditPoints="1"/>
          </p:cNvSpPr>
          <p:nvPr/>
        </p:nvSpPr>
        <p:spPr bwMode="auto">
          <a:xfrm>
            <a:off x="7892162" y="5233868"/>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8" name="Freeform 3752"/>
          <p:cNvSpPr>
            <a:spLocks noEditPoints="1"/>
          </p:cNvSpPr>
          <p:nvPr/>
        </p:nvSpPr>
        <p:spPr bwMode="auto">
          <a:xfrm>
            <a:off x="7901184" y="5231863"/>
            <a:ext cx="18045"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9" name="Freeform 3753"/>
          <p:cNvSpPr/>
          <p:nvPr/>
        </p:nvSpPr>
        <p:spPr bwMode="auto">
          <a:xfrm>
            <a:off x="7923239"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0" name="Freeform 3754"/>
          <p:cNvSpPr/>
          <p:nvPr/>
        </p:nvSpPr>
        <p:spPr bwMode="auto">
          <a:xfrm>
            <a:off x="7944291" y="5241887"/>
            <a:ext cx="11027" cy="18045"/>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1" name="Freeform 3755"/>
          <p:cNvSpPr>
            <a:spLocks noEditPoints="1"/>
          </p:cNvSpPr>
          <p:nvPr/>
        </p:nvSpPr>
        <p:spPr bwMode="auto">
          <a:xfrm>
            <a:off x="7967348" y="5233868"/>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2" name="Freeform 3756"/>
          <p:cNvSpPr>
            <a:spLocks noEditPoints="1"/>
          </p:cNvSpPr>
          <p:nvPr/>
        </p:nvSpPr>
        <p:spPr bwMode="auto">
          <a:xfrm>
            <a:off x="7975368" y="5231863"/>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3" name="Freeform 3757"/>
          <p:cNvSpPr/>
          <p:nvPr/>
        </p:nvSpPr>
        <p:spPr bwMode="auto">
          <a:xfrm>
            <a:off x="7995417" y="5253917"/>
            <a:ext cx="7017" cy="10025"/>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4" name="Freeform 3758"/>
          <p:cNvSpPr/>
          <p:nvPr/>
        </p:nvSpPr>
        <p:spPr bwMode="auto">
          <a:xfrm>
            <a:off x="8014464" y="5241887"/>
            <a:ext cx="25062" cy="17042"/>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5" name="Freeform 3759"/>
          <p:cNvSpPr>
            <a:spLocks noEditPoints="1"/>
          </p:cNvSpPr>
          <p:nvPr/>
        </p:nvSpPr>
        <p:spPr bwMode="auto">
          <a:xfrm>
            <a:off x="8044539" y="5241887"/>
            <a:ext cx="14035"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6" name="Freeform 3760"/>
          <p:cNvSpPr/>
          <p:nvPr/>
        </p:nvSpPr>
        <p:spPr bwMode="auto">
          <a:xfrm>
            <a:off x="8061581" y="5236875"/>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7" name="Freeform 3761"/>
          <p:cNvSpPr/>
          <p:nvPr/>
        </p:nvSpPr>
        <p:spPr bwMode="auto">
          <a:xfrm>
            <a:off x="8074613" y="5236875"/>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8" name="Freeform 3762"/>
          <p:cNvSpPr>
            <a:spLocks noEditPoints="1"/>
          </p:cNvSpPr>
          <p:nvPr/>
        </p:nvSpPr>
        <p:spPr bwMode="auto">
          <a:xfrm>
            <a:off x="8088648" y="5233868"/>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9" name="Freeform 3763"/>
          <p:cNvSpPr/>
          <p:nvPr/>
        </p:nvSpPr>
        <p:spPr bwMode="auto">
          <a:xfrm>
            <a:off x="8096667"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0" name="Freeform 3764"/>
          <p:cNvSpPr/>
          <p:nvPr/>
        </p:nvSpPr>
        <p:spPr bwMode="auto">
          <a:xfrm>
            <a:off x="8119724" y="5241887"/>
            <a:ext cx="18045"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1" name="Freeform 3765"/>
          <p:cNvSpPr>
            <a:spLocks noEditPoints="1"/>
          </p:cNvSpPr>
          <p:nvPr/>
        </p:nvSpPr>
        <p:spPr bwMode="auto">
          <a:xfrm>
            <a:off x="8138772"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2" name="Rectangle 3766"/>
          <p:cNvSpPr>
            <a:spLocks noChangeArrowheads="1"/>
          </p:cNvSpPr>
          <p:nvPr/>
        </p:nvSpPr>
        <p:spPr bwMode="auto">
          <a:xfrm>
            <a:off x="8159824" y="523186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13" name="Freeform 3767"/>
          <p:cNvSpPr/>
          <p:nvPr/>
        </p:nvSpPr>
        <p:spPr bwMode="auto">
          <a:xfrm>
            <a:off x="8165838"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4" name="Freeform 3768"/>
          <p:cNvSpPr/>
          <p:nvPr/>
        </p:nvSpPr>
        <p:spPr bwMode="auto">
          <a:xfrm>
            <a:off x="8182881" y="5241887"/>
            <a:ext cx="16040" cy="17042"/>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5" name="Freeform 3769"/>
          <p:cNvSpPr>
            <a:spLocks noEditPoints="1"/>
          </p:cNvSpPr>
          <p:nvPr/>
        </p:nvSpPr>
        <p:spPr bwMode="auto">
          <a:xfrm>
            <a:off x="8204935" y="5233868"/>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6" name="Freeform 3770"/>
          <p:cNvSpPr/>
          <p:nvPr/>
        </p:nvSpPr>
        <p:spPr bwMode="auto">
          <a:xfrm>
            <a:off x="8212955" y="5241887"/>
            <a:ext cx="12030" cy="18045"/>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7" name="Freeform 3771"/>
          <p:cNvSpPr>
            <a:spLocks noEditPoints="1"/>
          </p:cNvSpPr>
          <p:nvPr/>
        </p:nvSpPr>
        <p:spPr bwMode="auto">
          <a:xfrm>
            <a:off x="8228995" y="5233868"/>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8" name="Oval 3772"/>
          <p:cNvSpPr>
            <a:spLocks noChangeArrowheads="1"/>
          </p:cNvSpPr>
          <p:nvPr/>
        </p:nvSpPr>
        <p:spPr bwMode="auto">
          <a:xfrm>
            <a:off x="8238017" y="5255922"/>
            <a:ext cx="3007"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9" name="Freeform 3773"/>
          <p:cNvSpPr/>
          <p:nvPr/>
        </p:nvSpPr>
        <p:spPr bwMode="auto">
          <a:xfrm>
            <a:off x="8254056" y="5233868"/>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0" name="Freeform 3774"/>
          <p:cNvSpPr>
            <a:spLocks noEditPoints="1"/>
          </p:cNvSpPr>
          <p:nvPr/>
        </p:nvSpPr>
        <p:spPr bwMode="auto">
          <a:xfrm>
            <a:off x="8272101"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1" name="Freeform 3775"/>
          <p:cNvSpPr>
            <a:spLocks noEditPoints="1"/>
          </p:cNvSpPr>
          <p:nvPr/>
        </p:nvSpPr>
        <p:spPr bwMode="auto">
          <a:xfrm>
            <a:off x="8291148" y="5231863"/>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2" name="Freeform 3776"/>
          <p:cNvSpPr>
            <a:spLocks noEditPoints="1"/>
          </p:cNvSpPr>
          <p:nvPr/>
        </p:nvSpPr>
        <p:spPr bwMode="auto">
          <a:xfrm>
            <a:off x="7431022" y="5285996"/>
            <a:ext cx="18045" cy="26064"/>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3" name="Freeform 3777"/>
          <p:cNvSpPr/>
          <p:nvPr/>
        </p:nvSpPr>
        <p:spPr bwMode="auto">
          <a:xfrm>
            <a:off x="7453077" y="5285996"/>
            <a:ext cx="10025"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4" name="Freeform 3778"/>
          <p:cNvSpPr>
            <a:spLocks noEditPoints="1"/>
          </p:cNvSpPr>
          <p:nvPr/>
        </p:nvSpPr>
        <p:spPr bwMode="auto">
          <a:xfrm>
            <a:off x="7466109" y="5285996"/>
            <a:ext cx="16040" cy="20050"/>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5" name="Freeform 3779"/>
          <p:cNvSpPr/>
          <p:nvPr/>
        </p:nvSpPr>
        <p:spPr bwMode="auto">
          <a:xfrm>
            <a:off x="7485156" y="5280984"/>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6" name="Freeform 3780"/>
          <p:cNvSpPr>
            <a:spLocks noEditPoints="1"/>
          </p:cNvSpPr>
          <p:nvPr/>
        </p:nvSpPr>
        <p:spPr bwMode="auto">
          <a:xfrm>
            <a:off x="7499191"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7" name="Freeform 3781"/>
          <p:cNvSpPr/>
          <p:nvPr/>
        </p:nvSpPr>
        <p:spPr bwMode="auto">
          <a:xfrm>
            <a:off x="7508213" y="5286999"/>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8" name="Freeform 3782"/>
          <p:cNvSpPr/>
          <p:nvPr/>
        </p:nvSpPr>
        <p:spPr bwMode="auto">
          <a:xfrm>
            <a:off x="7530268" y="5285996"/>
            <a:ext cx="25062" cy="18045"/>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9" name="Freeform 3783"/>
          <p:cNvSpPr/>
          <p:nvPr/>
        </p:nvSpPr>
        <p:spPr bwMode="auto">
          <a:xfrm>
            <a:off x="7560342" y="5300031"/>
            <a:ext cx="6015"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0" name="Rectangle 3784"/>
          <p:cNvSpPr>
            <a:spLocks noChangeArrowheads="1"/>
          </p:cNvSpPr>
          <p:nvPr/>
        </p:nvSpPr>
        <p:spPr bwMode="auto">
          <a:xfrm>
            <a:off x="7579389"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31" name="Freeform 3785"/>
          <p:cNvSpPr>
            <a:spLocks noEditPoints="1"/>
          </p:cNvSpPr>
          <p:nvPr/>
        </p:nvSpPr>
        <p:spPr bwMode="auto">
          <a:xfrm>
            <a:off x="7588411"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2" name="Freeform 3786"/>
          <p:cNvSpPr>
            <a:spLocks noEditPoints="1"/>
          </p:cNvSpPr>
          <p:nvPr/>
        </p:nvSpPr>
        <p:spPr bwMode="auto">
          <a:xfrm>
            <a:off x="7598436" y="5285996"/>
            <a:ext cx="15037" cy="26064"/>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3" name="Freeform 3787"/>
          <p:cNvSpPr/>
          <p:nvPr/>
        </p:nvSpPr>
        <p:spPr bwMode="auto">
          <a:xfrm>
            <a:off x="7620491" y="5286999"/>
            <a:ext cx="15037"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4" name="Rectangle 3788"/>
          <p:cNvSpPr>
            <a:spLocks noChangeArrowheads="1"/>
          </p:cNvSpPr>
          <p:nvPr/>
        </p:nvSpPr>
        <p:spPr bwMode="auto">
          <a:xfrm>
            <a:off x="7642545"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35" name="Freeform 3789"/>
          <p:cNvSpPr>
            <a:spLocks noEditPoints="1"/>
          </p:cNvSpPr>
          <p:nvPr/>
        </p:nvSpPr>
        <p:spPr bwMode="auto">
          <a:xfrm>
            <a:off x="7649563" y="5285996"/>
            <a:ext cx="15037"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6" name="Freeform 3790"/>
          <p:cNvSpPr/>
          <p:nvPr/>
        </p:nvSpPr>
        <p:spPr bwMode="auto">
          <a:xfrm>
            <a:off x="7678634" y="5285996"/>
            <a:ext cx="11027" cy="20050"/>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7" name="Freeform 3791"/>
          <p:cNvSpPr>
            <a:spLocks noEditPoints="1"/>
          </p:cNvSpPr>
          <p:nvPr/>
        </p:nvSpPr>
        <p:spPr bwMode="auto">
          <a:xfrm>
            <a:off x="7693672" y="5285996"/>
            <a:ext cx="18045"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8" name="Rectangle 3792"/>
          <p:cNvSpPr>
            <a:spLocks noChangeArrowheads="1"/>
          </p:cNvSpPr>
          <p:nvPr/>
        </p:nvSpPr>
        <p:spPr bwMode="auto">
          <a:xfrm>
            <a:off x="7715726"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39" name="Rectangle 3793"/>
          <p:cNvSpPr>
            <a:spLocks noChangeArrowheads="1"/>
          </p:cNvSpPr>
          <p:nvPr/>
        </p:nvSpPr>
        <p:spPr bwMode="auto">
          <a:xfrm>
            <a:off x="7725751"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40" name="Freeform 3794"/>
          <p:cNvSpPr>
            <a:spLocks noEditPoints="1"/>
          </p:cNvSpPr>
          <p:nvPr/>
        </p:nvSpPr>
        <p:spPr bwMode="auto">
          <a:xfrm>
            <a:off x="7734773"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1" name="Freeform 3795"/>
          <p:cNvSpPr/>
          <p:nvPr/>
        </p:nvSpPr>
        <p:spPr bwMode="auto">
          <a:xfrm>
            <a:off x="7742793" y="5285996"/>
            <a:ext cx="16040" cy="20050"/>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2" name="Freeform 3796"/>
          <p:cNvSpPr>
            <a:spLocks noEditPoints="1"/>
          </p:cNvSpPr>
          <p:nvPr/>
        </p:nvSpPr>
        <p:spPr bwMode="auto">
          <a:xfrm>
            <a:off x="7761840" y="5278979"/>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3" name="Freeform 3797"/>
          <p:cNvSpPr/>
          <p:nvPr/>
        </p:nvSpPr>
        <p:spPr bwMode="auto">
          <a:xfrm>
            <a:off x="7769860"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4" name="Freeform 3798"/>
          <p:cNvSpPr/>
          <p:nvPr/>
        </p:nvSpPr>
        <p:spPr bwMode="auto">
          <a:xfrm>
            <a:off x="7784897" y="5286999"/>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5" name="Freeform 3799"/>
          <p:cNvSpPr>
            <a:spLocks noEditPoints="1"/>
          </p:cNvSpPr>
          <p:nvPr/>
        </p:nvSpPr>
        <p:spPr bwMode="auto">
          <a:xfrm>
            <a:off x="7805949" y="5277977"/>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6" name="Freeform 3800"/>
          <p:cNvSpPr>
            <a:spLocks noEditPoints="1"/>
          </p:cNvSpPr>
          <p:nvPr/>
        </p:nvSpPr>
        <p:spPr bwMode="auto">
          <a:xfrm>
            <a:off x="7828004" y="5278979"/>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7" name="Freeform 3801"/>
          <p:cNvSpPr/>
          <p:nvPr/>
        </p:nvSpPr>
        <p:spPr bwMode="auto">
          <a:xfrm>
            <a:off x="7839031" y="5285996"/>
            <a:ext cx="14035" cy="18045"/>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8" name="Rectangle 3802"/>
          <p:cNvSpPr>
            <a:spLocks noChangeArrowheads="1"/>
          </p:cNvSpPr>
          <p:nvPr/>
        </p:nvSpPr>
        <p:spPr bwMode="auto">
          <a:xfrm>
            <a:off x="7868103" y="5277977"/>
            <a:ext cx="4010"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49" name="Freeform 3803"/>
          <p:cNvSpPr>
            <a:spLocks noEditPoints="1"/>
          </p:cNvSpPr>
          <p:nvPr/>
        </p:nvSpPr>
        <p:spPr bwMode="auto">
          <a:xfrm>
            <a:off x="7876122" y="5285996"/>
            <a:ext cx="14035"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0" name="Freeform 3804"/>
          <p:cNvSpPr>
            <a:spLocks noEditPoints="1"/>
          </p:cNvSpPr>
          <p:nvPr/>
        </p:nvSpPr>
        <p:spPr bwMode="auto">
          <a:xfrm>
            <a:off x="7895170" y="5285996"/>
            <a:ext cx="17042" cy="20050"/>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1" name="Freeform 3805"/>
          <p:cNvSpPr/>
          <p:nvPr/>
        </p:nvSpPr>
        <p:spPr bwMode="auto">
          <a:xfrm>
            <a:off x="7917224" y="5285996"/>
            <a:ext cx="9022" cy="18045"/>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2" name="Freeform 3806"/>
          <p:cNvSpPr>
            <a:spLocks noEditPoints="1"/>
          </p:cNvSpPr>
          <p:nvPr/>
        </p:nvSpPr>
        <p:spPr bwMode="auto">
          <a:xfrm>
            <a:off x="7930256" y="5285996"/>
            <a:ext cx="15037"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3" name="Freeform 3807"/>
          <p:cNvSpPr>
            <a:spLocks noEditPoints="1"/>
          </p:cNvSpPr>
          <p:nvPr/>
        </p:nvSpPr>
        <p:spPr bwMode="auto">
          <a:xfrm>
            <a:off x="7948301" y="5285996"/>
            <a:ext cx="16040" cy="20050"/>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4" name="Freeform 3808"/>
          <p:cNvSpPr/>
          <p:nvPr/>
        </p:nvSpPr>
        <p:spPr bwMode="auto">
          <a:xfrm>
            <a:off x="7967348"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5" name="Freeform 3809"/>
          <p:cNvSpPr/>
          <p:nvPr/>
        </p:nvSpPr>
        <p:spPr bwMode="auto">
          <a:xfrm>
            <a:off x="7989402" y="5286999"/>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6" name="Freeform 3810"/>
          <p:cNvSpPr>
            <a:spLocks noEditPoints="1"/>
          </p:cNvSpPr>
          <p:nvPr/>
        </p:nvSpPr>
        <p:spPr bwMode="auto">
          <a:xfrm>
            <a:off x="8010454" y="5278979"/>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7" name="Freeform 3811"/>
          <p:cNvSpPr/>
          <p:nvPr/>
        </p:nvSpPr>
        <p:spPr bwMode="auto">
          <a:xfrm>
            <a:off x="8017472" y="5286999"/>
            <a:ext cx="18045"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8" name="Freeform 3812"/>
          <p:cNvSpPr>
            <a:spLocks noEditPoints="1"/>
          </p:cNvSpPr>
          <p:nvPr/>
        </p:nvSpPr>
        <p:spPr bwMode="auto">
          <a:xfrm>
            <a:off x="8036519" y="5285996"/>
            <a:ext cx="17042" cy="20050"/>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9" name="Freeform 3813"/>
          <p:cNvSpPr/>
          <p:nvPr/>
        </p:nvSpPr>
        <p:spPr bwMode="auto">
          <a:xfrm>
            <a:off x="8058573"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0" name="Freeform 3814"/>
          <p:cNvSpPr/>
          <p:nvPr/>
        </p:nvSpPr>
        <p:spPr bwMode="auto">
          <a:xfrm>
            <a:off x="8071606"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1" name="Freeform 3815"/>
          <p:cNvSpPr>
            <a:spLocks noEditPoints="1"/>
          </p:cNvSpPr>
          <p:nvPr/>
        </p:nvSpPr>
        <p:spPr bwMode="auto">
          <a:xfrm>
            <a:off x="8082633" y="5285996"/>
            <a:ext cx="15037" cy="20050"/>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2" name="Freeform 3816"/>
          <p:cNvSpPr/>
          <p:nvPr/>
        </p:nvSpPr>
        <p:spPr bwMode="auto">
          <a:xfrm>
            <a:off x="8100677" y="5300031"/>
            <a:ext cx="7017" cy="9022"/>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3" name="Freeform 3817"/>
          <p:cNvSpPr/>
          <p:nvPr/>
        </p:nvSpPr>
        <p:spPr bwMode="auto">
          <a:xfrm>
            <a:off x="8118722"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4" name="Freeform 3818"/>
          <p:cNvSpPr>
            <a:spLocks noEditPoints="1"/>
          </p:cNvSpPr>
          <p:nvPr/>
        </p:nvSpPr>
        <p:spPr bwMode="auto">
          <a:xfrm>
            <a:off x="8132757" y="5285996"/>
            <a:ext cx="17042"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5" name="Freeform 3819"/>
          <p:cNvSpPr/>
          <p:nvPr/>
        </p:nvSpPr>
        <p:spPr bwMode="auto">
          <a:xfrm>
            <a:off x="8154811"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6" name="Freeform 3820"/>
          <p:cNvSpPr/>
          <p:nvPr/>
        </p:nvSpPr>
        <p:spPr bwMode="auto">
          <a:xfrm>
            <a:off x="8165838"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7" name="Freeform 3821"/>
          <p:cNvSpPr>
            <a:spLocks noEditPoints="1"/>
          </p:cNvSpPr>
          <p:nvPr/>
        </p:nvSpPr>
        <p:spPr bwMode="auto">
          <a:xfrm>
            <a:off x="8179873" y="5285996"/>
            <a:ext cx="19047"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8" name="Freeform 3822"/>
          <p:cNvSpPr/>
          <p:nvPr/>
        </p:nvSpPr>
        <p:spPr bwMode="auto">
          <a:xfrm>
            <a:off x="8202930"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9" name="Rectangle 3823"/>
          <p:cNvSpPr>
            <a:spLocks noChangeArrowheads="1"/>
          </p:cNvSpPr>
          <p:nvPr/>
        </p:nvSpPr>
        <p:spPr bwMode="auto">
          <a:xfrm>
            <a:off x="8223982" y="5277977"/>
            <a:ext cx="5012"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70" name="Freeform 3824"/>
          <p:cNvSpPr>
            <a:spLocks noEditPoints="1"/>
          </p:cNvSpPr>
          <p:nvPr/>
        </p:nvSpPr>
        <p:spPr bwMode="auto">
          <a:xfrm>
            <a:off x="8233004" y="5278979"/>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1" name="Freeform 3825"/>
          <p:cNvSpPr>
            <a:spLocks noEditPoints="1"/>
          </p:cNvSpPr>
          <p:nvPr/>
        </p:nvSpPr>
        <p:spPr bwMode="auto">
          <a:xfrm>
            <a:off x="8243029" y="5277977"/>
            <a:ext cx="18045" cy="28069"/>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2" name="Freeform 3826"/>
          <p:cNvSpPr>
            <a:spLocks noEditPoints="1"/>
          </p:cNvSpPr>
          <p:nvPr/>
        </p:nvSpPr>
        <p:spPr bwMode="auto">
          <a:xfrm>
            <a:off x="8265084" y="5285996"/>
            <a:ext cx="15037"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3" name="Freeform 3827"/>
          <p:cNvSpPr/>
          <p:nvPr/>
        </p:nvSpPr>
        <p:spPr bwMode="auto">
          <a:xfrm>
            <a:off x="8285133"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4" name="Freeform 3828"/>
          <p:cNvSpPr>
            <a:spLocks noEditPoints="1"/>
          </p:cNvSpPr>
          <p:nvPr/>
        </p:nvSpPr>
        <p:spPr bwMode="auto">
          <a:xfrm>
            <a:off x="8296160" y="5285996"/>
            <a:ext cx="19047"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5" name="Freeform 3829"/>
          <p:cNvSpPr/>
          <p:nvPr/>
        </p:nvSpPr>
        <p:spPr bwMode="auto">
          <a:xfrm>
            <a:off x="7430020" y="5331108"/>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6" name="Freeform 3830"/>
          <p:cNvSpPr>
            <a:spLocks noEditPoints="1"/>
          </p:cNvSpPr>
          <p:nvPr/>
        </p:nvSpPr>
        <p:spPr bwMode="auto">
          <a:xfrm>
            <a:off x="7447062" y="5331108"/>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7" name="Freeform 3831"/>
          <p:cNvSpPr>
            <a:spLocks noEditPoints="1"/>
          </p:cNvSpPr>
          <p:nvPr/>
        </p:nvSpPr>
        <p:spPr bwMode="auto">
          <a:xfrm>
            <a:off x="7469117" y="5323088"/>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8" name="Freeform 3832"/>
          <p:cNvSpPr>
            <a:spLocks noEditPoints="1"/>
          </p:cNvSpPr>
          <p:nvPr/>
        </p:nvSpPr>
        <p:spPr bwMode="auto">
          <a:xfrm>
            <a:off x="7491171" y="5331108"/>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9" name="Rectangle 3833"/>
          <p:cNvSpPr>
            <a:spLocks noChangeArrowheads="1"/>
          </p:cNvSpPr>
          <p:nvPr/>
        </p:nvSpPr>
        <p:spPr bwMode="auto">
          <a:xfrm>
            <a:off x="7511221" y="5323088"/>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80" name="Freeform 3834"/>
          <p:cNvSpPr>
            <a:spLocks noEditPoints="1"/>
          </p:cNvSpPr>
          <p:nvPr/>
        </p:nvSpPr>
        <p:spPr bwMode="auto">
          <a:xfrm>
            <a:off x="7519240" y="5331108"/>
            <a:ext cx="18045"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1" name="Freeform 3835"/>
          <p:cNvSpPr/>
          <p:nvPr/>
        </p:nvSpPr>
        <p:spPr bwMode="auto">
          <a:xfrm>
            <a:off x="7540293" y="5331108"/>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2" name="Rectangle 3837"/>
          <p:cNvSpPr>
            <a:spLocks noChangeArrowheads="1"/>
          </p:cNvSpPr>
          <p:nvPr/>
        </p:nvSpPr>
        <p:spPr bwMode="auto">
          <a:xfrm>
            <a:off x="7566357"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83" name="Freeform 3838"/>
          <p:cNvSpPr>
            <a:spLocks noEditPoints="1"/>
          </p:cNvSpPr>
          <p:nvPr/>
        </p:nvSpPr>
        <p:spPr bwMode="auto">
          <a:xfrm>
            <a:off x="7576382" y="5331107"/>
            <a:ext cx="15037"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4" name="Freeform 3839"/>
          <p:cNvSpPr>
            <a:spLocks noEditPoints="1"/>
          </p:cNvSpPr>
          <p:nvPr/>
        </p:nvSpPr>
        <p:spPr bwMode="auto">
          <a:xfrm>
            <a:off x="7595429" y="533110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5" name="Freeform 3840"/>
          <p:cNvSpPr/>
          <p:nvPr/>
        </p:nvSpPr>
        <p:spPr bwMode="auto">
          <a:xfrm>
            <a:off x="7615478" y="5345142"/>
            <a:ext cx="6015" cy="10025"/>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6" name="Freeform 3841"/>
          <p:cNvSpPr>
            <a:spLocks noEditPoints="1"/>
          </p:cNvSpPr>
          <p:nvPr/>
        </p:nvSpPr>
        <p:spPr bwMode="auto">
          <a:xfrm>
            <a:off x="7634525" y="533110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7" name="Freeform 3842"/>
          <p:cNvSpPr>
            <a:spLocks noEditPoints="1"/>
          </p:cNvSpPr>
          <p:nvPr/>
        </p:nvSpPr>
        <p:spPr bwMode="auto">
          <a:xfrm>
            <a:off x="7654575" y="5331107"/>
            <a:ext cx="17042" cy="27067"/>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8" name="Freeform 3843"/>
          <p:cNvSpPr>
            <a:spLocks noEditPoints="1"/>
          </p:cNvSpPr>
          <p:nvPr/>
        </p:nvSpPr>
        <p:spPr bwMode="auto">
          <a:xfrm>
            <a:off x="7676629"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9" name="Freeform 3844"/>
          <p:cNvSpPr/>
          <p:nvPr/>
        </p:nvSpPr>
        <p:spPr bwMode="auto">
          <a:xfrm>
            <a:off x="7695677"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0" name="Freeform 3845"/>
          <p:cNvSpPr>
            <a:spLocks noEditPoints="1"/>
          </p:cNvSpPr>
          <p:nvPr/>
        </p:nvSpPr>
        <p:spPr bwMode="auto">
          <a:xfrm>
            <a:off x="7720738" y="532308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1" name="Rectangle 3846"/>
          <p:cNvSpPr>
            <a:spLocks noChangeArrowheads="1"/>
          </p:cNvSpPr>
          <p:nvPr/>
        </p:nvSpPr>
        <p:spPr bwMode="auto">
          <a:xfrm>
            <a:off x="7742793" y="5323087"/>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92" name="Freeform 3847"/>
          <p:cNvSpPr>
            <a:spLocks noEditPoints="1"/>
          </p:cNvSpPr>
          <p:nvPr/>
        </p:nvSpPr>
        <p:spPr bwMode="auto">
          <a:xfrm>
            <a:off x="7751815"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3" name="Freeform 3848"/>
          <p:cNvSpPr/>
          <p:nvPr/>
        </p:nvSpPr>
        <p:spPr bwMode="auto">
          <a:xfrm>
            <a:off x="7772867" y="533110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4" name="Freeform 3849"/>
          <p:cNvSpPr>
            <a:spLocks noEditPoints="1"/>
          </p:cNvSpPr>
          <p:nvPr/>
        </p:nvSpPr>
        <p:spPr bwMode="auto">
          <a:xfrm>
            <a:off x="7792917" y="532308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5" name="Freeform 3850"/>
          <p:cNvSpPr>
            <a:spLocks noEditPoints="1"/>
          </p:cNvSpPr>
          <p:nvPr/>
        </p:nvSpPr>
        <p:spPr bwMode="auto">
          <a:xfrm>
            <a:off x="7816976" y="5325092"/>
            <a:ext cx="4010"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6" name="Freeform 3851"/>
          <p:cNvSpPr/>
          <p:nvPr/>
        </p:nvSpPr>
        <p:spPr bwMode="auto">
          <a:xfrm>
            <a:off x="7823994"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7" name="Freeform 3852"/>
          <p:cNvSpPr/>
          <p:nvPr/>
        </p:nvSpPr>
        <p:spPr bwMode="auto">
          <a:xfrm>
            <a:off x="7850058" y="533110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8" name="Freeform 3853"/>
          <p:cNvSpPr/>
          <p:nvPr/>
        </p:nvSpPr>
        <p:spPr bwMode="auto">
          <a:xfrm>
            <a:off x="7872112" y="5331107"/>
            <a:ext cx="15037"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9" name="Freeform 3854"/>
          <p:cNvSpPr/>
          <p:nvPr/>
        </p:nvSpPr>
        <p:spPr bwMode="auto">
          <a:xfrm>
            <a:off x="7893164"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0" name="Freeform 3855"/>
          <p:cNvSpPr/>
          <p:nvPr/>
        </p:nvSpPr>
        <p:spPr bwMode="auto">
          <a:xfrm>
            <a:off x="7914217" y="5331107"/>
            <a:ext cx="16040"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1" name="Freeform 3856"/>
          <p:cNvSpPr/>
          <p:nvPr/>
        </p:nvSpPr>
        <p:spPr bwMode="auto">
          <a:xfrm>
            <a:off x="7941283"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2" name="Freeform 3857"/>
          <p:cNvSpPr>
            <a:spLocks noEditPoints="1"/>
          </p:cNvSpPr>
          <p:nvPr/>
        </p:nvSpPr>
        <p:spPr bwMode="auto">
          <a:xfrm>
            <a:off x="7955318" y="533110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3" name="Freeform 3858"/>
          <p:cNvSpPr/>
          <p:nvPr/>
        </p:nvSpPr>
        <p:spPr bwMode="auto">
          <a:xfrm>
            <a:off x="7978375" y="5331107"/>
            <a:ext cx="10025"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4" name="Freeform 3859"/>
          <p:cNvSpPr/>
          <p:nvPr/>
        </p:nvSpPr>
        <p:spPr bwMode="auto">
          <a:xfrm>
            <a:off x="7991407"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5" name="Freeform 3860"/>
          <p:cNvSpPr>
            <a:spLocks noEditPoints="1"/>
          </p:cNvSpPr>
          <p:nvPr/>
        </p:nvSpPr>
        <p:spPr bwMode="auto">
          <a:xfrm>
            <a:off x="8005442" y="533110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6" name="Freeform 3861"/>
          <p:cNvSpPr/>
          <p:nvPr/>
        </p:nvSpPr>
        <p:spPr bwMode="auto">
          <a:xfrm>
            <a:off x="8027496" y="533110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7" name="Freeform 3862"/>
          <p:cNvSpPr>
            <a:spLocks noEditPoints="1"/>
          </p:cNvSpPr>
          <p:nvPr/>
        </p:nvSpPr>
        <p:spPr bwMode="auto">
          <a:xfrm>
            <a:off x="8049551" y="533110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8" name="Freeform 3863"/>
          <p:cNvSpPr/>
          <p:nvPr/>
        </p:nvSpPr>
        <p:spPr bwMode="auto">
          <a:xfrm>
            <a:off x="8071605" y="5331107"/>
            <a:ext cx="14035"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9" name="Freeform 3864"/>
          <p:cNvSpPr/>
          <p:nvPr/>
        </p:nvSpPr>
        <p:spPr bwMode="auto">
          <a:xfrm>
            <a:off x="8100677"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0" name="Freeform 3865"/>
          <p:cNvSpPr>
            <a:spLocks noEditPoints="1"/>
          </p:cNvSpPr>
          <p:nvPr/>
        </p:nvSpPr>
        <p:spPr bwMode="auto">
          <a:xfrm>
            <a:off x="8122732" y="5325092"/>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1" name="Freeform 3866"/>
          <p:cNvSpPr>
            <a:spLocks noEditPoints="1"/>
          </p:cNvSpPr>
          <p:nvPr/>
        </p:nvSpPr>
        <p:spPr bwMode="auto">
          <a:xfrm>
            <a:off x="8133759" y="5323087"/>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2" name="Freeform 3867"/>
          <p:cNvSpPr/>
          <p:nvPr/>
        </p:nvSpPr>
        <p:spPr bwMode="auto">
          <a:xfrm>
            <a:off x="8155813" y="532308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3" name="Oval 3868"/>
          <p:cNvSpPr>
            <a:spLocks noChangeArrowheads="1"/>
          </p:cNvSpPr>
          <p:nvPr/>
        </p:nvSpPr>
        <p:spPr bwMode="auto">
          <a:xfrm>
            <a:off x="8177868" y="5345142"/>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4" name="Freeform 3869"/>
          <p:cNvSpPr/>
          <p:nvPr/>
        </p:nvSpPr>
        <p:spPr bwMode="auto">
          <a:xfrm>
            <a:off x="8196915" y="5325092"/>
            <a:ext cx="19047" cy="25062"/>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5" name="Freeform 3870"/>
          <p:cNvSpPr/>
          <p:nvPr/>
        </p:nvSpPr>
        <p:spPr bwMode="auto">
          <a:xfrm>
            <a:off x="8221977" y="533110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6" name="Rectangle 3871"/>
          <p:cNvSpPr>
            <a:spLocks noChangeArrowheads="1"/>
          </p:cNvSpPr>
          <p:nvPr/>
        </p:nvSpPr>
        <p:spPr bwMode="auto">
          <a:xfrm>
            <a:off x="8244031"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17" name="Rectangle 3872"/>
          <p:cNvSpPr>
            <a:spLocks noChangeArrowheads="1"/>
          </p:cNvSpPr>
          <p:nvPr/>
        </p:nvSpPr>
        <p:spPr bwMode="auto">
          <a:xfrm>
            <a:off x="8255059"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18" name="Freeform 3873"/>
          <p:cNvSpPr>
            <a:spLocks noEditPoints="1"/>
          </p:cNvSpPr>
          <p:nvPr/>
        </p:nvSpPr>
        <p:spPr bwMode="auto">
          <a:xfrm>
            <a:off x="8263078"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9" name="Freeform 3874"/>
          <p:cNvSpPr/>
          <p:nvPr/>
        </p:nvSpPr>
        <p:spPr bwMode="auto">
          <a:xfrm>
            <a:off x="8283128" y="533110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0" name="Freeform 3875"/>
          <p:cNvSpPr/>
          <p:nvPr/>
        </p:nvSpPr>
        <p:spPr bwMode="auto">
          <a:xfrm>
            <a:off x="7431023" y="537722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1" name="Freeform 3876"/>
          <p:cNvSpPr>
            <a:spLocks noEditPoints="1"/>
          </p:cNvSpPr>
          <p:nvPr/>
        </p:nvSpPr>
        <p:spPr bwMode="auto">
          <a:xfrm>
            <a:off x="7461097" y="537722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2" name="Rectangle 3877"/>
          <p:cNvSpPr>
            <a:spLocks noChangeArrowheads="1"/>
          </p:cNvSpPr>
          <p:nvPr/>
        </p:nvSpPr>
        <p:spPr bwMode="auto">
          <a:xfrm>
            <a:off x="7483151" y="5369201"/>
            <a:ext cx="5012"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23" name="Rectangle 3878"/>
          <p:cNvSpPr>
            <a:spLocks noChangeArrowheads="1"/>
          </p:cNvSpPr>
          <p:nvPr/>
        </p:nvSpPr>
        <p:spPr bwMode="auto">
          <a:xfrm>
            <a:off x="7493176" y="536920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24" name="Freeform 3879"/>
          <p:cNvSpPr>
            <a:spLocks noEditPoints="1"/>
          </p:cNvSpPr>
          <p:nvPr/>
        </p:nvSpPr>
        <p:spPr bwMode="auto">
          <a:xfrm>
            <a:off x="7502199"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5" name="Freeform 3880"/>
          <p:cNvSpPr/>
          <p:nvPr/>
        </p:nvSpPr>
        <p:spPr bwMode="auto">
          <a:xfrm>
            <a:off x="7510218"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6" name="Oval 3881"/>
          <p:cNvSpPr>
            <a:spLocks noChangeArrowheads="1"/>
          </p:cNvSpPr>
          <p:nvPr/>
        </p:nvSpPr>
        <p:spPr bwMode="auto">
          <a:xfrm>
            <a:off x="7524253"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7" name="Freeform 3882"/>
          <p:cNvSpPr/>
          <p:nvPr/>
        </p:nvSpPr>
        <p:spPr bwMode="auto">
          <a:xfrm>
            <a:off x="7541295" y="5370204"/>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8" name="Freeform 3883"/>
          <p:cNvSpPr/>
          <p:nvPr/>
        </p:nvSpPr>
        <p:spPr bwMode="auto">
          <a:xfrm>
            <a:off x="7563350"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9" name="Freeform 3884"/>
          <p:cNvSpPr>
            <a:spLocks noEditPoints="1"/>
          </p:cNvSpPr>
          <p:nvPr/>
        </p:nvSpPr>
        <p:spPr bwMode="auto">
          <a:xfrm>
            <a:off x="7582397" y="5370204"/>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0" name="Freeform 3885"/>
          <p:cNvSpPr/>
          <p:nvPr/>
        </p:nvSpPr>
        <p:spPr bwMode="auto">
          <a:xfrm>
            <a:off x="7595429" y="5377221"/>
            <a:ext cx="15037"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1" name="Freeform 3886"/>
          <p:cNvSpPr/>
          <p:nvPr/>
        </p:nvSpPr>
        <p:spPr bwMode="auto">
          <a:xfrm>
            <a:off x="7615478"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2" name="Freeform 3887"/>
          <p:cNvSpPr/>
          <p:nvPr/>
        </p:nvSpPr>
        <p:spPr bwMode="auto">
          <a:xfrm>
            <a:off x="7629513" y="5372209"/>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3" name="Freeform 3888"/>
          <p:cNvSpPr>
            <a:spLocks noEditPoints="1"/>
          </p:cNvSpPr>
          <p:nvPr/>
        </p:nvSpPr>
        <p:spPr bwMode="auto">
          <a:xfrm>
            <a:off x="7642545" y="5377221"/>
            <a:ext cx="17042"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4" name="Oval 3889"/>
          <p:cNvSpPr>
            <a:spLocks noChangeArrowheads="1"/>
          </p:cNvSpPr>
          <p:nvPr/>
        </p:nvSpPr>
        <p:spPr bwMode="auto">
          <a:xfrm>
            <a:off x="7662595"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5" name="Freeform 3890"/>
          <p:cNvSpPr/>
          <p:nvPr/>
        </p:nvSpPr>
        <p:spPr bwMode="auto">
          <a:xfrm>
            <a:off x="7678634" y="5369201"/>
            <a:ext cx="14035" cy="26064"/>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6" name="Freeform 3891"/>
          <p:cNvSpPr/>
          <p:nvPr/>
        </p:nvSpPr>
        <p:spPr bwMode="auto">
          <a:xfrm>
            <a:off x="7696679" y="537722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7" name="Freeform 3892"/>
          <p:cNvSpPr/>
          <p:nvPr/>
        </p:nvSpPr>
        <p:spPr bwMode="auto">
          <a:xfrm>
            <a:off x="771773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8" name="Freeform 3893"/>
          <p:cNvSpPr>
            <a:spLocks noEditPoints="1"/>
          </p:cNvSpPr>
          <p:nvPr/>
        </p:nvSpPr>
        <p:spPr bwMode="auto">
          <a:xfrm>
            <a:off x="7733771" y="537722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9" name="Freeform 3894"/>
          <p:cNvSpPr>
            <a:spLocks noEditPoints="1"/>
          </p:cNvSpPr>
          <p:nvPr/>
        </p:nvSpPr>
        <p:spPr bwMode="auto">
          <a:xfrm>
            <a:off x="7753820" y="5377221"/>
            <a:ext cx="16040"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0" name="Freeform 3895"/>
          <p:cNvSpPr/>
          <p:nvPr/>
        </p:nvSpPr>
        <p:spPr bwMode="auto">
          <a:xfrm>
            <a:off x="7773870" y="5377221"/>
            <a:ext cx="14035" cy="18045"/>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1" name="Freeform 3896"/>
          <p:cNvSpPr>
            <a:spLocks noEditPoints="1"/>
          </p:cNvSpPr>
          <p:nvPr/>
        </p:nvSpPr>
        <p:spPr bwMode="auto">
          <a:xfrm>
            <a:off x="7792917" y="536920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2" name="Freeform 3897"/>
          <p:cNvSpPr>
            <a:spLocks noEditPoints="1"/>
          </p:cNvSpPr>
          <p:nvPr/>
        </p:nvSpPr>
        <p:spPr bwMode="auto">
          <a:xfrm>
            <a:off x="7814971" y="537020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3" name="Freeform 3898"/>
          <p:cNvSpPr/>
          <p:nvPr/>
        </p:nvSpPr>
        <p:spPr bwMode="auto">
          <a:xfrm>
            <a:off x="7822991" y="5377221"/>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4" name="Freeform 3899"/>
          <p:cNvSpPr/>
          <p:nvPr/>
        </p:nvSpPr>
        <p:spPr bwMode="auto">
          <a:xfrm>
            <a:off x="783903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5" name="Freeform 3900"/>
          <p:cNvSpPr>
            <a:spLocks noEditPoints="1"/>
          </p:cNvSpPr>
          <p:nvPr/>
        </p:nvSpPr>
        <p:spPr bwMode="auto">
          <a:xfrm>
            <a:off x="7853065" y="537722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6" name="Freeform 3901"/>
          <p:cNvSpPr>
            <a:spLocks noEditPoints="1"/>
          </p:cNvSpPr>
          <p:nvPr/>
        </p:nvSpPr>
        <p:spPr bwMode="auto">
          <a:xfrm>
            <a:off x="7881135" y="537722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7" name="Freeform 3902"/>
          <p:cNvSpPr>
            <a:spLocks noEditPoints="1"/>
          </p:cNvSpPr>
          <p:nvPr/>
        </p:nvSpPr>
        <p:spPr bwMode="auto">
          <a:xfrm>
            <a:off x="7901184" y="5377221"/>
            <a:ext cx="18045"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8" name="Freeform 3903"/>
          <p:cNvSpPr/>
          <p:nvPr/>
        </p:nvSpPr>
        <p:spPr bwMode="auto">
          <a:xfrm>
            <a:off x="7922236"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9" name="Freeform 3904"/>
          <p:cNvSpPr>
            <a:spLocks noEditPoints="1"/>
          </p:cNvSpPr>
          <p:nvPr/>
        </p:nvSpPr>
        <p:spPr bwMode="auto">
          <a:xfrm>
            <a:off x="7934266" y="537722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0" name="Freeform 3905"/>
          <p:cNvSpPr/>
          <p:nvPr/>
        </p:nvSpPr>
        <p:spPr bwMode="auto">
          <a:xfrm>
            <a:off x="7955318" y="5377221"/>
            <a:ext cx="15037"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1" name="Freeform 3906"/>
          <p:cNvSpPr/>
          <p:nvPr/>
        </p:nvSpPr>
        <p:spPr bwMode="auto">
          <a:xfrm>
            <a:off x="7973363"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2" name="Freeform 3907"/>
          <p:cNvSpPr>
            <a:spLocks noEditPoints="1"/>
          </p:cNvSpPr>
          <p:nvPr/>
        </p:nvSpPr>
        <p:spPr bwMode="auto">
          <a:xfrm>
            <a:off x="7988400"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3" name="Oval 3908"/>
          <p:cNvSpPr>
            <a:spLocks noChangeArrowheads="1"/>
          </p:cNvSpPr>
          <p:nvPr/>
        </p:nvSpPr>
        <p:spPr bwMode="auto">
          <a:xfrm>
            <a:off x="7995417"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4" name="Freeform 3909"/>
          <p:cNvSpPr>
            <a:spLocks noEditPoints="1"/>
          </p:cNvSpPr>
          <p:nvPr/>
        </p:nvSpPr>
        <p:spPr bwMode="auto">
          <a:xfrm>
            <a:off x="7750813" y="5518570"/>
            <a:ext cx="116287" cy="166411"/>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5" name="Freeform 3910"/>
          <p:cNvSpPr>
            <a:spLocks noEditPoints="1"/>
          </p:cNvSpPr>
          <p:nvPr/>
        </p:nvSpPr>
        <p:spPr bwMode="auto">
          <a:xfrm>
            <a:off x="7886147" y="5519573"/>
            <a:ext cx="117290" cy="163404"/>
          </a:xfrm>
          <a:custGeom>
            <a:avLst/>
            <a:gdLst>
              <a:gd name="T0" fmla="*/ 102 w 117"/>
              <a:gd name="T1" fmla="*/ 121 h 163"/>
              <a:gd name="T2" fmla="*/ 102 w 117"/>
              <a:gd name="T3" fmla="*/ 163 h 163"/>
              <a:gd name="T4" fmla="*/ 73 w 117"/>
              <a:gd name="T5" fmla="*/ 163 h 163"/>
              <a:gd name="T6" fmla="*/ 73 w 117"/>
              <a:gd name="T7" fmla="*/ 121 h 163"/>
              <a:gd name="T8" fmla="*/ 0 w 117"/>
              <a:gd name="T9" fmla="*/ 121 h 163"/>
              <a:gd name="T10" fmla="*/ 0 w 117"/>
              <a:gd name="T11" fmla="*/ 104 h 163"/>
              <a:gd name="T12" fmla="*/ 89 w 117"/>
              <a:gd name="T13" fmla="*/ 0 h 163"/>
              <a:gd name="T14" fmla="*/ 102 w 117"/>
              <a:gd name="T15" fmla="*/ 0 h 163"/>
              <a:gd name="T16" fmla="*/ 102 w 117"/>
              <a:gd name="T17" fmla="*/ 98 h 163"/>
              <a:gd name="T18" fmla="*/ 117 w 117"/>
              <a:gd name="T19" fmla="*/ 98 h 163"/>
              <a:gd name="T20" fmla="*/ 117 w 117"/>
              <a:gd name="T21" fmla="*/ 121 h 163"/>
              <a:gd name="T22" fmla="*/ 102 w 117"/>
              <a:gd name="T23" fmla="*/ 121 h 163"/>
              <a:gd name="T24" fmla="*/ 73 w 117"/>
              <a:gd name="T25" fmla="*/ 49 h 163"/>
              <a:gd name="T26" fmla="*/ 33 w 117"/>
              <a:gd name="T27" fmla="*/ 98 h 163"/>
              <a:gd name="T28" fmla="*/ 73 w 117"/>
              <a:gd name="T29" fmla="*/ 98 h 163"/>
              <a:gd name="T30" fmla="*/ 73 w 117"/>
              <a:gd name="T31" fmla="*/ 4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163">
                <a:moveTo>
                  <a:pt x="102" y="121"/>
                </a:moveTo>
                <a:lnTo>
                  <a:pt x="102" y="163"/>
                </a:lnTo>
                <a:lnTo>
                  <a:pt x="73" y="163"/>
                </a:lnTo>
                <a:lnTo>
                  <a:pt x="73" y="121"/>
                </a:lnTo>
                <a:lnTo>
                  <a:pt x="0" y="121"/>
                </a:lnTo>
                <a:lnTo>
                  <a:pt x="0" y="104"/>
                </a:lnTo>
                <a:lnTo>
                  <a:pt x="89" y="0"/>
                </a:lnTo>
                <a:lnTo>
                  <a:pt x="102" y="0"/>
                </a:lnTo>
                <a:lnTo>
                  <a:pt x="102" y="98"/>
                </a:lnTo>
                <a:lnTo>
                  <a:pt x="117" y="98"/>
                </a:lnTo>
                <a:lnTo>
                  <a:pt x="117" y="121"/>
                </a:lnTo>
                <a:lnTo>
                  <a:pt x="102" y="121"/>
                </a:lnTo>
                <a:close/>
                <a:moveTo>
                  <a:pt x="73" y="49"/>
                </a:moveTo>
                <a:lnTo>
                  <a:pt x="33" y="98"/>
                </a:lnTo>
                <a:lnTo>
                  <a:pt x="73" y="98"/>
                </a:lnTo>
                <a:lnTo>
                  <a:pt x="73" y="49"/>
                </a:lnTo>
                <a:close/>
              </a:path>
            </a:pathLst>
          </a:cu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6" name="Freeform 3911"/>
          <p:cNvSpPr>
            <a:spLocks noEditPoints="1"/>
          </p:cNvSpPr>
          <p:nvPr/>
        </p:nvSpPr>
        <p:spPr bwMode="auto">
          <a:xfrm>
            <a:off x="7442050" y="5004300"/>
            <a:ext cx="36089" cy="41102"/>
          </a:xfrm>
          <a:custGeom>
            <a:avLst/>
            <a:gdLst>
              <a:gd name="T0" fmla="*/ 29 w 36"/>
              <a:gd name="T1" fmla="*/ 41 h 41"/>
              <a:gd name="T2" fmla="*/ 26 w 36"/>
              <a:gd name="T3" fmla="*/ 31 h 41"/>
              <a:gd name="T4" fmla="*/ 11 w 36"/>
              <a:gd name="T5" fmla="*/ 31 h 41"/>
              <a:gd name="T6" fmla="*/ 8 w 36"/>
              <a:gd name="T7" fmla="*/ 41 h 41"/>
              <a:gd name="T8" fmla="*/ 0 w 36"/>
              <a:gd name="T9" fmla="*/ 41 h 41"/>
              <a:gd name="T10" fmla="*/ 16 w 36"/>
              <a:gd name="T11" fmla="*/ 0 h 41"/>
              <a:gd name="T12" fmla="*/ 19 w 36"/>
              <a:gd name="T13" fmla="*/ 0 h 41"/>
              <a:gd name="T14" fmla="*/ 36 w 36"/>
              <a:gd name="T15" fmla="*/ 41 h 41"/>
              <a:gd name="T16" fmla="*/ 29 w 36"/>
              <a:gd name="T17" fmla="*/ 41 h 41"/>
              <a:gd name="T18" fmla="*/ 18 w 36"/>
              <a:gd name="T19" fmla="*/ 11 h 41"/>
              <a:gd name="T20" fmla="*/ 13 w 36"/>
              <a:gd name="T21" fmla="*/ 26 h 41"/>
              <a:gd name="T22" fmla="*/ 24 w 36"/>
              <a:gd name="T23" fmla="*/ 26 h 41"/>
              <a:gd name="T24" fmla="*/ 18 w 36"/>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1">
                <a:moveTo>
                  <a:pt x="29" y="41"/>
                </a:moveTo>
                <a:lnTo>
                  <a:pt x="26" y="31"/>
                </a:lnTo>
                <a:lnTo>
                  <a:pt x="11" y="31"/>
                </a:lnTo>
                <a:lnTo>
                  <a:pt x="8" y="41"/>
                </a:lnTo>
                <a:lnTo>
                  <a:pt x="0" y="41"/>
                </a:lnTo>
                <a:lnTo>
                  <a:pt x="16" y="0"/>
                </a:lnTo>
                <a:lnTo>
                  <a:pt x="19" y="0"/>
                </a:lnTo>
                <a:lnTo>
                  <a:pt x="36" y="41"/>
                </a:lnTo>
                <a:lnTo>
                  <a:pt x="29" y="41"/>
                </a:lnTo>
                <a:close/>
                <a:moveTo>
                  <a:pt x="18" y="11"/>
                </a:moveTo>
                <a:lnTo>
                  <a:pt x="13" y="26"/>
                </a:lnTo>
                <a:lnTo>
                  <a:pt x="24" y="26"/>
                </a:lnTo>
                <a:lnTo>
                  <a:pt x="1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7" name="Freeform 3912"/>
          <p:cNvSpPr/>
          <p:nvPr/>
        </p:nvSpPr>
        <p:spPr bwMode="auto">
          <a:xfrm>
            <a:off x="7477137" y="5004300"/>
            <a:ext cx="49121" cy="41102"/>
          </a:xfrm>
          <a:custGeom>
            <a:avLst/>
            <a:gdLst>
              <a:gd name="T0" fmla="*/ 36 w 49"/>
              <a:gd name="T1" fmla="*/ 41 h 41"/>
              <a:gd name="T2" fmla="*/ 33 w 49"/>
              <a:gd name="T3" fmla="*/ 41 h 41"/>
              <a:gd name="T4" fmla="*/ 23 w 49"/>
              <a:gd name="T5" fmla="*/ 15 h 41"/>
              <a:gd name="T6" fmla="*/ 16 w 49"/>
              <a:gd name="T7" fmla="*/ 41 h 41"/>
              <a:gd name="T8" fmla="*/ 12 w 49"/>
              <a:gd name="T9" fmla="*/ 41 h 41"/>
              <a:gd name="T10" fmla="*/ 0 w 49"/>
              <a:gd name="T11" fmla="*/ 0 h 41"/>
              <a:gd name="T12" fmla="*/ 6 w 49"/>
              <a:gd name="T13" fmla="*/ 0 h 41"/>
              <a:gd name="T14" fmla="*/ 14 w 49"/>
              <a:gd name="T15" fmla="*/ 23 h 41"/>
              <a:gd name="T16" fmla="*/ 22 w 49"/>
              <a:gd name="T17" fmla="*/ 0 h 41"/>
              <a:gd name="T18" fmla="*/ 25 w 49"/>
              <a:gd name="T19" fmla="*/ 0 h 41"/>
              <a:gd name="T20" fmla="*/ 34 w 49"/>
              <a:gd name="T21" fmla="*/ 23 h 41"/>
              <a:gd name="T22" fmla="*/ 42 w 49"/>
              <a:gd name="T23" fmla="*/ 0 h 41"/>
              <a:gd name="T24" fmla="*/ 49 w 49"/>
              <a:gd name="T25" fmla="*/ 0 h 41"/>
              <a:gd name="T26" fmla="*/ 36 w 4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1">
                <a:moveTo>
                  <a:pt x="36" y="41"/>
                </a:moveTo>
                <a:lnTo>
                  <a:pt x="33" y="41"/>
                </a:lnTo>
                <a:lnTo>
                  <a:pt x="23" y="15"/>
                </a:lnTo>
                <a:lnTo>
                  <a:pt x="16" y="41"/>
                </a:lnTo>
                <a:lnTo>
                  <a:pt x="12" y="41"/>
                </a:lnTo>
                <a:lnTo>
                  <a:pt x="0" y="0"/>
                </a:lnTo>
                <a:lnTo>
                  <a:pt x="6" y="0"/>
                </a:lnTo>
                <a:lnTo>
                  <a:pt x="14" y="23"/>
                </a:lnTo>
                <a:lnTo>
                  <a:pt x="22" y="0"/>
                </a:lnTo>
                <a:lnTo>
                  <a:pt x="25" y="0"/>
                </a:lnTo>
                <a:lnTo>
                  <a:pt x="34" y="23"/>
                </a:lnTo>
                <a:lnTo>
                  <a:pt x="42" y="0"/>
                </a:lnTo>
                <a:lnTo>
                  <a:pt x="49" y="0"/>
                </a:lnTo>
                <a:lnTo>
                  <a:pt x="36"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8" name="Freeform 3913"/>
          <p:cNvSpPr/>
          <p:nvPr/>
        </p:nvSpPr>
        <p:spPr bwMode="auto">
          <a:xfrm>
            <a:off x="7532273"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9" name="Freeform 3914"/>
          <p:cNvSpPr/>
          <p:nvPr/>
        </p:nvSpPr>
        <p:spPr bwMode="auto">
          <a:xfrm>
            <a:off x="7563350" y="5002295"/>
            <a:ext cx="24059"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0" name="Freeform 3915"/>
          <p:cNvSpPr>
            <a:spLocks noEditPoints="1"/>
          </p:cNvSpPr>
          <p:nvPr/>
        </p:nvSpPr>
        <p:spPr bwMode="auto">
          <a:xfrm>
            <a:off x="7593424" y="5002295"/>
            <a:ext cx="34084"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1" name="Freeform 3916"/>
          <p:cNvSpPr/>
          <p:nvPr/>
        </p:nvSpPr>
        <p:spPr bwMode="auto">
          <a:xfrm>
            <a:off x="7632520" y="5004300"/>
            <a:ext cx="41102" cy="41102"/>
          </a:xfrm>
          <a:custGeom>
            <a:avLst/>
            <a:gdLst>
              <a:gd name="T0" fmla="*/ 41 w 41"/>
              <a:gd name="T1" fmla="*/ 41 h 41"/>
              <a:gd name="T2" fmla="*/ 33 w 41"/>
              <a:gd name="T3" fmla="*/ 41 h 41"/>
              <a:gd name="T4" fmla="*/ 30 w 41"/>
              <a:gd name="T5" fmla="*/ 19 h 41"/>
              <a:gd name="T6" fmla="*/ 22 w 41"/>
              <a:gd name="T7" fmla="*/ 41 h 41"/>
              <a:gd name="T8" fmla="*/ 19 w 41"/>
              <a:gd name="T9" fmla="*/ 41 h 41"/>
              <a:gd name="T10" fmla="*/ 11 w 41"/>
              <a:gd name="T11" fmla="*/ 19 h 41"/>
              <a:gd name="T12" fmla="*/ 6 w 41"/>
              <a:gd name="T13" fmla="*/ 41 h 41"/>
              <a:gd name="T14" fmla="*/ 0 w 41"/>
              <a:gd name="T15" fmla="*/ 41 h 41"/>
              <a:gd name="T16" fmla="*/ 8 w 41"/>
              <a:gd name="T17" fmla="*/ 0 h 41"/>
              <a:gd name="T18" fmla="*/ 11 w 41"/>
              <a:gd name="T19" fmla="*/ 0 h 41"/>
              <a:gd name="T20" fmla="*/ 21 w 41"/>
              <a:gd name="T21" fmla="*/ 26 h 41"/>
              <a:gd name="T22" fmla="*/ 28 w 41"/>
              <a:gd name="T23" fmla="*/ 0 h 41"/>
              <a:gd name="T24" fmla="*/ 33 w 41"/>
              <a:gd name="T25" fmla="*/ 0 h 41"/>
              <a:gd name="T26" fmla="*/ 41 w 41"/>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1">
                <a:moveTo>
                  <a:pt x="41" y="41"/>
                </a:moveTo>
                <a:lnTo>
                  <a:pt x="33" y="41"/>
                </a:lnTo>
                <a:lnTo>
                  <a:pt x="30" y="19"/>
                </a:lnTo>
                <a:lnTo>
                  <a:pt x="22" y="41"/>
                </a:lnTo>
                <a:lnTo>
                  <a:pt x="19" y="41"/>
                </a:lnTo>
                <a:lnTo>
                  <a:pt x="11" y="19"/>
                </a:lnTo>
                <a:lnTo>
                  <a:pt x="6" y="41"/>
                </a:lnTo>
                <a:lnTo>
                  <a:pt x="0" y="41"/>
                </a:lnTo>
                <a:lnTo>
                  <a:pt x="8" y="0"/>
                </a:lnTo>
                <a:lnTo>
                  <a:pt x="11" y="0"/>
                </a:lnTo>
                <a:lnTo>
                  <a:pt x="21" y="26"/>
                </a:lnTo>
                <a:lnTo>
                  <a:pt x="28" y="0"/>
                </a:lnTo>
                <a:lnTo>
                  <a:pt x="33" y="0"/>
                </a:lnTo>
                <a:lnTo>
                  <a:pt x="41"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2" name="Freeform 3917"/>
          <p:cNvSpPr/>
          <p:nvPr/>
        </p:nvSpPr>
        <p:spPr bwMode="auto">
          <a:xfrm>
            <a:off x="7678634" y="5004300"/>
            <a:ext cx="26064" cy="41102"/>
          </a:xfrm>
          <a:custGeom>
            <a:avLst/>
            <a:gdLst>
              <a:gd name="T0" fmla="*/ 7 w 26"/>
              <a:gd name="T1" fmla="*/ 6 h 41"/>
              <a:gd name="T2" fmla="*/ 7 w 26"/>
              <a:gd name="T3" fmla="*/ 15 h 41"/>
              <a:gd name="T4" fmla="*/ 20 w 26"/>
              <a:gd name="T5" fmla="*/ 15 h 41"/>
              <a:gd name="T6" fmla="*/ 20 w 26"/>
              <a:gd name="T7" fmla="*/ 22 h 41"/>
              <a:gd name="T8" fmla="*/ 7 w 26"/>
              <a:gd name="T9" fmla="*/ 22 h 41"/>
              <a:gd name="T10" fmla="*/ 7 w 26"/>
              <a:gd name="T11" fmla="*/ 34 h 41"/>
              <a:gd name="T12" fmla="*/ 26 w 26"/>
              <a:gd name="T13" fmla="*/ 34 h 41"/>
              <a:gd name="T14" fmla="*/ 26 w 26"/>
              <a:gd name="T15" fmla="*/ 41 h 41"/>
              <a:gd name="T16" fmla="*/ 0 w 26"/>
              <a:gd name="T17" fmla="*/ 41 h 41"/>
              <a:gd name="T18" fmla="*/ 0 w 26"/>
              <a:gd name="T19" fmla="*/ 0 h 41"/>
              <a:gd name="T20" fmla="*/ 26 w 26"/>
              <a:gd name="T21" fmla="*/ 0 h 41"/>
              <a:gd name="T22" fmla="*/ 26 w 26"/>
              <a:gd name="T23" fmla="*/ 6 h 41"/>
              <a:gd name="T24" fmla="*/ 7 w 26"/>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7" y="6"/>
                </a:moveTo>
                <a:lnTo>
                  <a:pt x="7" y="15"/>
                </a:lnTo>
                <a:lnTo>
                  <a:pt x="20" y="15"/>
                </a:lnTo>
                <a:lnTo>
                  <a:pt x="20" y="22"/>
                </a:lnTo>
                <a:lnTo>
                  <a:pt x="7" y="22"/>
                </a:lnTo>
                <a:lnTo>
                  <a:pt x="7" y="34"/>
                </a:lnTo>
                <a:lnTo>
                  <a:pt x="26" y="34"/>
                </a:lnTo>
                <a:lnTo>
                  <a:pt x="26" y="41"/>
                </a:lnTo>
                <a:lnTo>
                  <a:pt x="0" y="41"/>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3" name="Freeform 3918"/>
          <p:cNvSpPr/>
          <p:nvPr/>
        </p:nvSpPr>
        <p:spPr bwMode="auto">
          <a:xfrm>
            <a:off x="7729761" y="5004300"/>
            <a:ext cx="30074" cy="41102"/>
          </a:xfrm>
          <a:custGeom>
            <a:avLst/>
            <a:gdLst>
              <a:gd name="T0" fmla="*/ 24 w 30"/>
              <a:gd name="T1" fmla="*/ 41 h 41"/>
              <a:gd name="T2" fmla="*/ 24 w 30"/>
              <a:gd name="T3" fmla="*/ 22 h 41"/>
              <a:gd name="T4" fmla="*/ 7 w 30"/>
              <a:gd name="T5" fmla="*/ 22 h 41"/>
              <a:gd name="T6" fmla="*/ 7 w 30"/>
              <a:gd name="T7" fmla="*/ 41 h 41"/>
              <a:gd name="T8" fmla="*/ 0 w 30"/>
              <a:gd name="T9" fmla="*/ 41 h 41"/>
              <a:gd name="T10" fmla="*/ 0 w 30"/>
              <a:gd name="T11" fmla="*/ 0 h 41"/>
              <a:gd name="T12" fmla="*/ 7 w 30"/>
              <a:gd name="T13" fmla="*/ 0 h 41"/>
              <a:gd name="T14" fmla="*/ 7 w 30"/>
              <a:gd name="T15" fmla="*/ 15 h 41"/>
              <a:gd name="T16" fmla="*/ 24 w 30"/>
              <a:gd name="T17" fmla="*/ 15 h 41"/>
              <a:gd name="T18" fmla="*/ 24 w 30"/>
              <a:gd name="T19" fmla="*/ 0 h 41"/>
              <a:gd name="T20" fmla="*/ 30 w 30"/>
              <a:gd name="T21" fmla="*/ 0 h 41"/>
              <a:gd name="T22" fmla="*/ 30 w 30"/>
              <a:gd name="T23" fmla="*/ 41 h 41"/>
              <a:gd name="T24" fmla="*/ 24 w 30"/>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1">
                <a:moveTo>
                  <a:pt x="24" y="41"/>
                </a:moveTo>
                <a:lnTo>
                  <a:pt x="24" y="22"/>
                </a:lnTo>
                <a:lnTo>
                  <a:pt x="7" y="22"/>
                </a:lnTo>
                <a:lnTo>
                  <a:pt x="7" y="41"/>
                </a:lnTo>
                <a:lnTo>
                  <a:pt x="0" y="41"/>
                </a:lnTo>
                <a:lnTo>
                  <a:pt x="0" y="0"/>
                </a:lnTo>
                <a:lnTo>
                  <a:pt x="7" y="0"/>
                </a:lnTo>
                <a:lnTo>
                  <a:pt x="7" y="15"/>
                </a:lnTo>
                <a:lnTo>
                  <a:pt x="24" y="15"/>
                </a:lnTo>
                <a:lnTo>
                  <a:pt x="24" y="0"/>
                </a:lnTo>
                <a:lnTo>
                  <a:pt x="30" y="0"/>
                </a:lnTo>
                <a:lnTo>
                  <a:pt x="30" y="41"/>
                </a:lnTo>
                <a:lnTo>
                  <a:pt x="24"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4" name="Freeform 3919"/>
          <p:cNvSpPr/>
          <p:nvPr/>
        </p:nvSpPr>
        <p:spPr bwMode="auto">
          <a:xfrm>
            <a:off x="7769860" y="5004300"/>
            <a:ext cx="26064" cy="41102"/>
          </a:xfrm>
          <a:custGeom>
            <a:avLst/>
            <a:gdLst>
              <a:gd name="T0" fmla="*/ 7 w 26"/>
              <a:gd name="T1" fmla="*/ 6 h 41"/>
              <a:gd name="T2" fmla="*/ 7 w 26"/>
              <a:gd name="T3" fmla="*/ 15 h 41"/>
              <a:gd name="T4" fmla="*/ 20 w 26"/>
              <a:gd name="T5" fmla="*/ 15 h 41"/>
              <a:gd name="T6" fmla="*/ 20 w 26"/>
              <a:gd name="T7" fmla="*/ 22 h 41"/>
              <a:gd name="T8" fmla="*/ 7 w 26"/>
              <a:gd name="T9" fmla="*/ 22 h 41"/>
              <a:gd name="T10" fmla="*/ 7 w 26"/>
              <a:gd name="T11" fmla="*/ 34 h 41"/>
              <a:gd name="T12" fmla="*/ 25 w 26"/>
              <a:gd name="T13" fmla="*/ 34 h 41"/>
              <a:gd name="T14" fmla="*/ 25 w 26"/>
              <a:gd name="T15" fmla="*/ 41 h 41"/>
              <a:gd name="T16" fmla="*/ 0 w 26"/>
              <a:gd name="T17" fmla="*/ 41 h 41"/>
              <a:gd name="T18" fmla="*/ 0 w 26"/>
              <a:gd name="T19" fmla="*/ 0 h 41"/>
              <a:gd name="T20" fmla="*/ 26 w 26"/>
              <a:gd name="T21" fmla="*/ 0 h 41"/>
              <a:gd name="T22" fmla="*/ 26 w 26"/>
              <a:gd name="T23" fmla="*/ 6 h 41"/>
              <a:gd name="T24" fmla="*/ 7 w 26"/>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7" y="6"/>
                </a:moveTo>
                <a:lnTo>
                  <a:pt x="7" y="15"/>
                </a:lnTo>
                <a:lnTo>
                  <a:pt x="20" y="15"/>
                </a:lnTo>
                <a:lnTo>
                  <a:pt x="20" y="22"/>
                </a:lnTo>
                <a:lnTo>
                  <a:pt x="7" y="22"/>
                </a:lnTo>
                <a:lnTo>
                  <a:pt x="7" y="34"/>
                </a:lnTo>
                <a:lnTo>
                  <a:pt x="25" y="34"/>
                </a:lnTo>
                <a:lnTo>
                  <a:pt x="25" y="41"/>
                </a:lnTo>
                <a:lnTo>
                  <a:pt x="0" y="41"/>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5" name="Freeform 3920"/>
          <p:cNvSpPr>
            <a:spLocks noEditPoints="1"/>
          </p:cNvSpPr>
          <p:nvPr/>
        </p:nvSpPr>
        <p:spPr bwMode="auto">
          <a:xfrm>
            <a:off x="7798932" y="5004300"/>
            <a:ext cx="35087" cy="41102"/>
          </a:xfrm>
          <a:custGeom>
            <a:avLst/>
            <a:gdLst>
              <a:gd name="T0" fmla="*/ 27 w 35"/>
              <a:gd name="T1" fmla="*/ 41 h 41"/>
              <a:gd name="T2" fmla="*/ 24 w 35"/>
              <a:gd name="T3" fmla="*/ 31 h 41"/>
              <a:gd name="T4" fmla="*/ 11 w 35"/>
              <a:gd name="T5" fmla="*/ 31 h 41"/>
              <a:gd name="T6" fmla="*/ 8 w 35"/>
              <a:gd name="T7" fmla="*/ 41 h 41"/>
              <a:gd name="T8" fmla="*/ 0 w 35"/>
              <a:gd name="T9" fmla="*/ 41 h 41"/>
              <a:gd name="T10" fmla="*/ 16 w 35"/>
              <a:gd name="T11" fmla="*/ 0 h 41"/>
              <a:gd name="T12" fmla="*/ 19 w 35"/>
              <a:gd name="T13" fmla="*/ 0 h 41"/>
              <a:gd name="T14" fmla="*/ 35 w 35"/>
              <a:gd name="T15" fmla="*/ 41 h 41"/>
              <a:gd name="T16" fmla="*/ 27 w 35"/>
              <a:gd name="T17" fmla="*/ 41 h 41"/>
              <a:gd name="T18" fmla="*/ 18 w 35"/>
              <a:gd name="T19" fmla="*/ 11 h 41"/>
              <a:gd name="T20" fmla="*/ 13 w 35"/>
              <a:gd name="T21" fmla="*/ 26 h 41"/>
              <a:gd name="T22" fmla="*/ 22 w 35"/>
              <a:gd name="T23" fmla="*/ 26 h 41"/>
              <a:gd name="T24" fmla="*/ 18 w 35"/>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1">
                <a:moveTo>
                  <a:pt x="27" y="41"/>
                </a:moveTo>
                <a:lnTo>
                  <a:pt x="24" y="31"/>
                </a:lnTo>
                <a:lnTo>
                  <a:pt x="11" y="31"/>
                </a:lnTo>
                <a:lnTo>
                  <a:pt x="8" y="41"/>
                </a:lnTo>
                <a:lnTo>
                  <a:pt x="0" y="41"/>
                </a:lnTo>
                <a:lnTo>
                  <a:pt x="16" y="0"/>
                </a:lnTo>
                <a:lnTo>
                  <a:pt x="19" y="0"/>
                </a:lnTo>
                <a:lnTo>
                  <a:pt x="35" y="41"/>
                </a:lnTo>
                <a:lnTo>
                  <a:pt x="27" y="41"/>
                </a:lnTo>
                <a:close/>
                <a:moveTo>
                  <a:pt x="18" y="11"/>
                </a:moveTo>
                <a:lnTo>
                  <a:pt x="13" y="26"/>
                </a:lnTo>
                <a:lnTo>
                  <a:pt x="22" y="26"/>
                </a:lnTo>
                <a:lnTo>
                  <a:pt x="1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6" name="Freeform 3921"/>
          <p:cNvSpPr>
            <a:spLocks noEditPoints="1"/>
          </p:cNvSpPr>
          <p:nvPr/>
        </p:nvSpPr>
        <p:spPr bwMode="auto">
          <a:xfrm>
            <a:off x="7840033" y="5004300"/>
            <a:ext cx="30074" cy="41102"/>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7" name="Freeform 3922"/>
          <p:cNvSpPr/>
          <p:nvPr/>
        </p:nvSpPr>
        <p:spPr bwMode="auto">
          <a:xfrm>
            <a:off x="7878127" y="5004300"/>
            <a:ext cx="25062" cy="41102"/>
          </a:xfrm>
          <a:custGeom>
            <a:avLst/>
            <a:gdLst>
              <a:gd name="T0" fmla="*/ 0 w 25"/>
              <a:gd name="T1" fmla="*/ 41 h 41"/>
              <a:gd name="T2" fmla="*/ 0 w 25"/>
              <a:gd name="T3" fmla="*/ 0 h 41"/>
              <a:gd name="T4" fmla="*/ 6 w 25"/>
              <a:gd name="T5" fmla="*/ 0 h 41"/>
              <a:gd name="T6" fmla="*/ 6 w 25"/>
              <a:gd name="T7" fmla="*/ 34 h 41"/>
              <a:gd name="T8" fmla="*/ 25 w 25"/>
              <a:gd name="T9" fmla="*/ 34 h 41"/>
              <a:gd name="T10" fmla="*/ 25 w 25"/>
              <a:gd name="T11" fmla="*/ 41 h 41"/>
              <a:gd name="T12" fmla="*/ 0 w 25"/>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5" h="41">
                <a:moveTo>
                  <a:pt x="0" y="41"/>
                </a:moveTo>
                <a:lnTo>
                  <a:pt x="0" y="0"/>
                </a:lnTo>
                <a:lnTo>
                  <a:pt x="6" y="0"/>
                </a:lnTo>
                <a:lnTo>
                  <a:pt x="6" y="34"/>
                </a:lnTo>
                <a:lnTo>
                  <a:pt x="25" y="34"/>
                </a:lnTo>
                <a:lnTo>
                  <a:pt x="25" y="41"/>
                </a:lnTo>
                <a:lnTo>
                  <a:pt x="0"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8" name="Rectangle 3923"/>
          <p:cNvSpPr>
            <a:spLocks noChangeArrowheads="1"/>
          </p:cNvSpPr>
          <p:nvPr/>
        </p:nvSpPr>
        <p:spPr bwMode="auto">
          <a:xfrm>
            <a:off x="7909204" y="5004300"/>
            <a:ext cx="8020" cy="4110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69" name="Freeform 3924"/>
          <p:cNvSpPr/>
          <p:nvPr/>
        </p:nvSpPr>
        <p:spPr bwMode="auto">
          <a:xfrm>
            <a:off x="7926246" y="5004300"/>
            <a:ext cx="29072" cy="41102"/>
          </a:xfrm>
          <a:custGeom>
            <a:avLst/>
            <a:gdLst>
              <a:gd name="T0" fmla="*/ 27 w 29"/>
              <a:gd name="T1" fmla="*/ 41 h 41"/>
              <a:gd name="T2" fmla="*/ 7 w 29"/>
              <a:gd name="T3" fmla="*/ 15 h 41"/>
              <a:gd name="T4" fmla="*/ 7 w 29"/>
              <a:gd name="T5" fmla="*/ 41 h 41"/>
              <a:gd name="T6" fmla="*/ 0 w 29"/>
              <a:gd name="T7" fmla="*/ 41 h 41"/>
              <a:gd name="T8" fmla="*/ 0 w 29"/>
              <a:gd name="T9" fmla="*/ 0 h 41"/>
              <a:gd name="T10" fmla="*/ 4 w 29"/>
              <a:gd name="T11" fmla="*/ 0 h 41"/>
              <a:gd name="T12" fmla="*/ 22 w 29"/>
              <a:gd name="T13" fmla="*/ 23 h 41"/>
              <a:gd name="T14" fmla="*/ 22 w 29"/>
              <a:gd name="T15" fmla="*/ 0 h 41"/>
              <a:gd name="T16" fmla="*/ 29 w 29"/>
              <a:gd name="T17" fmla="*/ 0 h 41"/>
              <a:gd name="T18" fmla="*/ 29 w 29"/>
              <a:gd name="T19" fmla="*/ 41 h 41"/>
              <a:gd name="T20" fmla="*/ 27 w 29"/>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41">
                <a:moveTo>
                  <a:pt x="27" y="41"/>
                </a:moveTo>
                <a:lnTo>
                  <a:pt x="7" y="15"/>
                </a:lnTo>
                <a:lnTo>
                  <a:pt x="7" y="41"/>
                </a:lnTo>
                <a:lnTo>
                  <a:pt x="0" y="41"/>
                </a:lnTo>
                <a:lnTo>
                  <a:pt x="0" y="0"/>
                </a:lnTo>
                <a:lnTo>
                  <a:pt x="4" y="0"/>
                </a:lnTo>
                <a:lnTo>
                  <a:pt x="22" y="23"/>
                </a:lnTo>
                <a:lnTo>
                  <a:pt x="22" y="0"/>
                </a:lnTo>
                <a:lnTo>
                  <a:pt x="29" y="0"/>
                </a:lnTo>
                <a:lnTo>
                  <a:pt x="29"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0" name="Freeform 3925"/>
          <p:cNvSpPr/>
          <p:nvPr/>
        </p:nvSpPr>
        <p:spPr bwMode="auto">
          <a:xfrm>
            <a:off x="7964340" y="5004300"/>
            <a:ext cx="27067" cy="41102"/>
          </a:xfrm>
          <a:custGeom>
            <a:avLst/>
            <a:gdLst>
              <a:gd name="T0" fmla="*/ 8 w 27"/>
              <a:gd name="T1" fmla="*/ 6 h 41"/>
              <a:gd name="T2" fmla="*/ 8 w 27"/>
              <a:gd name="T3" fmla="*/ 15 h 41"/>
              <a:gd name="T4" fmla="*/ 22 w 27"/>
              <a:gd name="T5" fmla="*/ 15 h 41"/>
              <a:gd name="T6" fmla="*/ 22 w 27"/>
              <a:gd name="T7" fmla="*/ 22 h 41"/>
              <a:gd name="T8" fmla="*/ 8 w 27"/>
              <a:gd name="T9" fmla="*/ 22 h 41"/>
              <a:gd name="T10" fmla="*/ 8 w 27"/>
              <a:gd name="T11" fmla="*/ 34 h 41"/>
              <a:gd name="T12" fmla="*/ 27 w 27"/>
              <a:gd name="T13" fmla="*/ 34 h 41"/>
              <a:gd name="T14" fmla="*/ 27 w 27"/>
              <a:gd name="T15" fmla="*/ 41 h 41"/>
              <a:gd name="T16" fmla="*/ 0 w 27"/>
              <a:gd name="T17" fmla="*/ 41 h 41"/>
              <a:gd name="T18" fmla="*/ 0 w 27"/>
              <a:gd name="T19" fmla="*/ 0 h 41"/>
              <a:gd name="T20" fmla="*/ 27 w 27"/>
              <a:gd name="T21" fmla="*/ 0 h 41"/>
              <a:gd name="T22" fmla="*/ 27 w 27"/>
              <a:gd name="T23" fmla="*/ 6 h 41"/>
              <a:gd name="T24" fmla="*/ 8 w 27"/>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8" y="6"/>
                </a:moveTo>
                <a:lnTo>
                  <a:pt x="8" y="15"/>
                </a:lnTo>
                <a:lnTo>
                  <a:pt x="22" y="15"/>
                </a:lnTo>
                <a:lnTo>
                  <a:pt x="22" y="22"/>
                </a:lnTo>
                <a:lnTo>
                  <a:pt x="8" y="22"/>
                </a:lnTo>
                <a:lnTo>
                  <a:pt x="8" y="34"/>
                </a:lnTo>
                <a:lnTo>
                  <a:pt x="27" y="34"/>
                </a:lnTo>
                <a:lnTo>
                  <a:pt x="27" y="41"/>
                </a:lnTo>
                <a:lnTo>
                  <a:pt x="0" y="41"/>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1" name="Freeform 3926"/>
          <p:cNvSpPr/>
          <p:nvPr/>
        </p:nvSpPr>
        <p:spPr bwMode="auto">
          <a:xfrm>
            <a:off x="8014464" y="5002295"/>
            <a:ext cx="33082" cy="43107"/>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2" name="Freeform 3927"/>
          <p:cNvSpPr>
            <a:spLocks noEditPoints="1"/>
          </p:cNvSpPr>
          <p:nvPr/>
        </p:nvSpPr>
        <p:spPr bwMode="auto">
          <a:xfrm>
            <a:off x="8053561" y="5002295"/>
            <a:ext cx="35087"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3" name="Freeform 3928"/>
          <p:cNvSpPr/>
          <p:nvPr/>
        </p:nvSpPr>
        <p:spPr bwMode="auto">
          <a:xfrm>
            <a:off x="8096667"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4" name="Freeform 3929"/>
          <p:cNvSpPr/>
          <p:nvPr/>
        </p:nvSpPr>
        <p:spPr bwMode="auto">
          <a:xfrm>
            <a:off x="8127744" y="5002295"/>
            <a:ext cx="24059"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5" name="Freeform 3930"/>
          <p:cNvSpPr/>
          <p:nvPr/>
        </p:nvSpPr>
        <p:spPr bwMode="auto">
          <a:xfrm>
            <a:off x="8176865" y="5004300"/>
            <a:ext cx="31077" cy="41102"/>
          </a:xfrm>
          <a:custGeom>
            <a:avLst/>
            <a:gdLst>
              <a:gd name="T0" fmla="*/ 23 w 31"/>
              <a:gd name="T1" fmla="*/ 41 h 41"/>
              <a:gd name="T2" fmla="*/ 23 w 31"/>
              <a:gd name="T3" fmla="*/ 22 h 41"/>
              <a:gd name="T4" fmla="*/ 8 w 31"/>
              <a:gd name="T5" fmla="*/ 22 h 41"/>
              <a:gd name="T6" fmla="*/ 8 w 31"/>
              <a:gd name="T7" fmla="*/ 41 h 41"/>
              <a:gd name="T8" fmla="*/ 0 w 31"/>
              <a:gd name="T9" fmla="*/ 41 h 41"/>
              <a:gd name="T10" fmla="*/ 0 w 31"/>
              <a:gd name="T11" fmla="*/ 0 h 41"/>
              <a:gd name="T12" fmla="*/ 8 w 31"/>
              <a:gd name="T13" fmla="*/ 0 h 41"/>
              <a:gd name="T14" fmla="*/ 8 w 31"/>
              <a:gd name="T15" fmla="*/ 15 h 41"/>
              <a:gd name="T16" fmla="*/ 23 w 31"/>
              <a:gd name="T17" fmla="*/ 15 h 41"/>
              <a:gd name="T18" fmla="*/ 23 w 31"/>
              <a:gd name="T19" fmla="*/ 0 h 41"/>
              <a:gd name="T20" fmla="*/ 31 w 31"/>
              <a:gd name="T21" fmla="*/ 0 h 41"/>
              <a:gd name="T22" fmla="*/ 31 w 31"/>
              <a:gd name="T23" fmla="*/ 41 h 41"/>
              <a:gd name="T24" fmla="*/ 23 w 31"/>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1">
                <a:moveTo>
                  <a:pt x="23" y="41"/>
                </a:moveTo>
                <a:lnTo>
                  <a:pt x="23" y="22"/>
                </a:lnTo>
                <a:lnTo>
                  <a:pt x="8" y="22"/>
                </a:lnTo>
                <a:lnTo>
                  <a:pt x="8" y="41"/>
                </a:lnTo>
                <a:lnTo>
                  <a:pt x="0" y="41"/>
                </a:lnTo>
                <a:lnTo>
                  <a:pt x="0" y="0"/>
                </a:lnTo>
                <a:lnTo>
                  <a:pt x="8" y="0"/>
                </a:lnTo>
                <a:lnTo>
                  <a:pt x="8" y="15"/>
                </a:lnTo>
                <a:lnTo>
                  <a:pt x="23" y="15"/>
                </a:lnTo>
                <a:lnTo>
                  <a:pt x="23" y="0"/>
                </a:lnTo>
                <a:lnTo>
                  <a:pt x="31" y="0"/>
                </a:lnTo>
                <a:lnTo>
                  <a:pt x="31" y="41"/>
                </a:lnTo>
                <a:lnTo>
                  <a:pt x="23"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6" name="Freeform 3931"/>
          <p:cNvSpPr/>
          <p:nvPr/>
        </p:nvSpPr>
        <p:spPr bwMode="auto">
          <a:xfrm>
            <a:off x="8217967"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7" name="Freeform 3932"/>
          <p:cNvSpPr>
            <a:spLocks noEditPoints="1"/>
          </p:cNvSpPr>
          <p:nvPr/>
        </p:nvSpPr>
        <p:spPr bwMode="auto">
          <a:xfrm>
            <a:off x="8250046" y="5004300"/>
            <a:ext cx="32079" cy="41102"/>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8" name="Freeform 3933"/>
          <p:cNvSpPr/>
          <p:nvPr/>
        </p:nvSpPr>
        <p:spPr bwMode="auto">
          <a:xfrm>
            <a:off x="8287138"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9" name="Oval 3934"/>
          <p:cNvSpPr>
            <a:spLocks noChangeArrowheads="1"/>
          </p:cNvSpPr>
          <p:nvPr/>
        </p:nvSpPr>
        <p:spPr bwMode="auto">
          <a:xfrm>
            <a:off x="7756828" y="5074473"/>
            <a:ext cx="35087" cy="33082"/>
          </a:xfrm>
          <a:prstGeom prst="ellipse">
            <a:avLst/>
          </a:pr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0" name="Oval 3935"/>
          <p:cNvSpPr>
            <a:spLocks noChangeArrowheads="1"/>
          </p:cNvSpPr>
          <p:nvPr/>
        </p:nvSpPr>
        <p:spPr bwMode="auto">
          <a:xfrm>
            <a:off x="7883140" y="5074473"/>
            <a:ext cx="34084" cy="33082"/>
          </a:xfrm>
          <a:prstGeom prst="ellipse">
            <a:avLst/>
          </a:prstGeom>
          <a:solidFill>
            <a:srgbClr val="FFDE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1" name="Oval 3936"/>
          <p:cNvSpPr>
            <a:spLocks noChangeArrowheads="1"/>
          </p:cNvSpPr>
          <p:nvPr/>
        </p:nvSpPr>
        <p:spPr bwMode="auto">
          <a:xfrm>
            <a:off x="8008449" y="5074473"/>
            <a:ext cx="34084" cy="33082"/>
          </a:xfrm>
          <a:prstGeom prst="ellipse">
            <a:avLst/>
          </a:pr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2" name="文本框 8481"/>
          <p:cNvSpPr txBox="1"/>
          <p:nvPr/>
        </p:nvSpPr>
        <p:spPr>
          <a:xfrm>
            <a:off x="7909204" y="2719995"/>
            <a:ext cx="2236510" cy="1323439"/>
          </a:xfrm>
          <a:prstGeom prst="rect">
            <a:avLst/>
          </a:prstGeom>
          <a:noFill/>
        </p:spPr>
        <p:txBody>
          <a:bodyPr wrap="none" rtlCol="0">
            <a:spAutoFit/>
          </a:bodyPr>
          <a:lstStyle/>
          <a:p>
            <a:r>
              <a:rPr lang="zh-CN" altLang="en-US" sz="8000" dirty="0">
                <a:solidFill>
                  <a:schemeClr val="bg1"/>
                </a:solidFill>
              </a:rPr>
              <a:t>目录</a:t>
            </a:r>
            <a:endParaRPr lang="zh-CN" altLang="en-US" sz="8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2841597" cy="1569660"/>
          </a:xfrm>
          <a:prstGeom prst="rect">
            <a:avLst/>
          </a:prstGeom>
          <a:noFill/>
        </p:spPr>
        <p:txBody>
          <a:bodyPr wrap="square" rtlCol="0" anchor="t">
            <a:spAutoFit/>
          </a:bodyPr>
          <a:lstStyle/>
          <a:p>
            <a:r>
              <a:rPr lang="en-US" altLang="zh-CN" sz="9600" b="1" dirty="0">
                <a:solidFill>
                  <a:schemeClr val="bg1"/>
                </a:solidFill>
                <a:latin typeface="Montserrat" panose="00000500000000000000" pitchFamily="2" charset="0"/>
              </a:rPr>
              <a:t>one</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00504" y="2815420"/>
            <a:ext cx="3647746" cy="707886"/>
          </a:xfrm>
          <a:prstGeom prst="rect">
            <a:avLst/>
          </a:prstGeom>
          <a:noFill/>
        </p:spPr>
        <p:txBody>
          <a:bodyPr wrap="square" rtlCol="0" anchor="b">
            <a:spAutoFit/>
          </a:bodyPr>
          <a:lstStyle/>
          <a:p>
            <a:r>
              <a:rPr lang="en-US" sz="4000" dirty="0">
                <a:solidFill>
                  <a:schemeClr val="accent2"/>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accent2"/>
                </a:solidFill>
                <a:latin typeface="方正兰亭超细黑简体" panose="02000000000000000000" pitchFamily="2" charset="-122"/>
                <a:ea typeface="方正兰亭超细黑简体" panose="02000000000000000000" pitchFamily="2" charset="-122"/>
              </a:rPr>
              <a:t>时代</a:t>
            </a:r>
            <a:endParaRPr lang="en-US" sz="4000" dirty="0">
              <a:solidFill>
                <a:schemeClr val="accent2"/>
              </a:solidFill>
              <a:latin typeface="方正兰亭超细黑简体" panose="02000000000000000000" pitchFamily="2" charset="-122"/>
              <a:ea typeface="方正兰亭超细黑简体" panose="02000000000000000000" pitchFamily="2" charset="-122"/>
            </a:endParaRPr>
          </a:p>
        </p:txBody>
      </p:sp>
      <p:grpSp>
        <p:nvGrpSpPr>
          <p:cNvPr id="5"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00504" y="3757577"/>
            <a:ext cx="4123996" cy="1248702"/>
            <a:chOff x="1400504" y="3757577"/>
            <a:chExt cx="4123996" cy="1248702"/>
          </a:xfrm>
        </p:grpSpPr>
        <p:sp>
          <p:nvSpPr>
            <p:cNvPr id="6" name="Rectangle 25"/>
            <p:cNvSpPr/>
            <p:nvPr/>
          </p:nvSpPr>
          <p:spPr>
            <a:xfrm>
              <a:off x="1400504" y="4193749"/>
              <a:ext cx="4123996" cy="812530"/>
            </a:xfrm>
            <a:prstGeom prst="rect">
              <a:avLst/>
            </a:prstGeom>
          </p:spPr>
          <p:txBody>
            <a:bodyPr wrap="square">
              <a:spAutoFit/>
            </a:bodyPr>
            <a:lstStyle/>
            <a:p>
              <a:pPr algn="just">
                <a:lnSpc>
                  <a:spcPct val="130000"/>
                </a:lnSpc>
              </a:pPr>
              <a:r>
                <a:rPr lang="id-ID" sz="1200" dirty="0">
                  <a:solidFill>
                    <a:schemeClr val="accent2"/>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accent2"/>
                </a:solidFill>
                <a:latin typeface="Segoe UI Light" panose="020B0502040204020203" pitchFamily="34" charset="0"/>
                <a:cs typeface="Segoe UI Light" panose="020B0502040204020203" pitchFamily="34" charset="0"/>
              </a:endParaRPr>
            </a:p>
          </p:txBody>
        </p:sp>
        <p:sp>
          <p:nvSpPr>
            <p:cNvPr id="7" name="TextBox 26"/>
            <p:cNvSpPr txBox="1"/>
            <p:nvPr/>
          </p:nvSpPr>
          <p:spPr>
            <a:xfrm>
              <a:off x="1400504" y="3757577"/>
              <a:ext cx="2921853" cy="400110"/>
            </a:xfrm>
            <a:prstGeom prst="rect">
              <a:avLst/>
            </a:prstGeom>
            <a:noFill/>
          </p:spPr>
          <p:txBody>
            <a:bodyPr wrap="square" rtlCol="0" anchor="t">
              <a:spAutoFit/>
            </a:bodyPr>
            <a:lstStyle/>
            <a:p>
              <a:r>
                <a:rPr lang="en-US" sz="2000" dirty="0">
                  <a:solidFill>
                    <a:schemeClr val="accent2"/>
                  </a:solidFill>
                  <a:latin typeface="Montserrat" panose="00000500000000000000" pitchFamily="2" charset="0"/>
                </a:rPr>
                <a:t>Your text goes here</a:t>
              </a:r>
              <a:endParaRPr lang="en-US" sz="2000" dirty="0">
                <a:solidFill>
                  <a:schemeClr val="accent2"/>
                </a:solidFill>
                <a:latin typeface="Montserrat" panose="00000500000000000000" pitchFamily="2" charset="0"/>
              </a:endParaRPr>
            </a:p>
          </p:txBody>
        </p:sp>
      </p:grpSp>
      <p:grpSp>
        <p:nvGrpSpPr>
          <p:cNvPr id="8"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00504" y="1152604"/>
            <a:ext cx="914400" cy="914400"/>
            <a:chOff x="1400504" y="1152604"/>
            <a:chExt cx="914400" cy="914400"/>
          </a:xfrm>
        </p:grpSpPr>
        <p:sp>
          <p:nvSpPr>
            <p:cNvPr id="9" name="Oval 2"/>
            <p:cNvSpPr/>
            <p:nvPr/>
          </p:nvSpPr>
          <p:spPr>
            <a:xfrm>
              <a:off x="1400504" y="1152604"/>
              <a:ext cx="914400" cy="914400"/>
            </a:xfrm>
            <a:prstGeom prst="ellipse">
              <a:avLst/>
            </a:prstGeom>
            <a:solidFill>
              <a:srgbClr val="4C4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28"/>
            <p:cNvGrpSpPr/>
            <p:nvPr/>
          </p:nvGrpSpPr>
          <p:grpSpPr>
            <a:xfrm>
              <a:off x="1625532" y="1436687"/>
              <a:ext cx="464344" cy="407194"/>
              <a:chOff x="1640798" y="2149003"/>
              <a:chExt cx="464344" cy="407194"/>
            </a:xfrm>
            <a:solidFill>
              <a:schemeClr val="bg1"/>
            </a:solidFill>
          </p:grpSpPr>
          <p:sp>
            <p:nvSpPr>
              <p:cNvPr id="11"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2"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18902" y="1436687"/>
            <a:ext cx="4672594" cy="45201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a:extLst>
              <a:ext uri="{28A0092B-C50C-407E-A947-70E740481C1C}">
                <a14:useLocalDpi xmlns:a14="http://schemas.microsoft.com/office/drawing/2010/main" val="0"/>
              </a:ext>
            </a:extLst>
          </a:blip>
          <a:srcRect l="16652" r="16652"/>
          <a:stretch>
            <a:fillRect/>
          </a:stretch>
        </p:blipFill>
        <p:spPr>
          <a:xfrm>
            <a:off x="5810866" y="1497776"/>
            <a:ext cx="6381135" cy="5360225"/>
          </a:xfrm>
          <a:custGeom>
            <a:avLst/>
            <a:gdLst>
              <a:gd name="connsiteX0" fmla="*/ 2685441 w 6381135"/>
              <a:gd name="connsiteY0" fmla="*/ 0 h 5360225"/>
              <a:gd name="connsiteX1" fmla="*/ 4584333 w 6381135"/>
              <a:gd name="connsiteY1" fmla="*/ 786548 h 5360225"/>
              <a:gd name="connsiteX2" fmla="*/ 6381135 w 6381135"/>
              <a:gd name="connsiteY2" fmla="*/ 2583349 h 5360225"/>
              <a:gd name="connsiteX3" fmla="*/ 6381135 w 6381135"/>
              <a:gd name="connsiteY3" fmla="*/ 5360225 h 5360225"/>
              <a:gd name="connsiteX4" fmla="*/ 1562439 w 6381135"/>
              <a:gd name="connsiteY4" fmla="*/ 5360225 h 5360225"/>
              <a:gd name="connsiteX5" fmla="*/ 786548 w 6381135"/>
              <a:gd name="connsiteY5" fmla="*/ 4584335 h 5360225"/>
              <a:gd name="connsiteX6" fmla="*/ 786548 w 6381135"/>
              <a:gd name="connsiteY6" fmla="*/ 786548 h 5360225"/>
              <a:gd name="connsiteX7" fmla="*/ 2685441 w 6381135"/>
              <a:gd name="connsiteY7" fmla="*/ 0 h 53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135" h="5360225">
                <a:moveTo>
                  <a:pt x="2685441" y="0"/>
                </a:moveTo>
                <a:cubicBezTo>
                  <a:pt x="3372704" y="0"/>
                  <a:pt x="4059968" y="262183"/>
                  <a:pt x="4584333" y="786548"/>
                </a:cubicBezTo>
                <a:lnTo>
                  <a:pt x="6381135" y="2583349"/>
                </a:lnTo>
                <a:lnTo>
                  <a:pt x="6381135" y="5360225"/>
                </a:lnTo>
                <a:lnTo>
                  <a:pt x="1562439" y="5360225"/>
                </a:lnTo>
                <a:lnTo>
                  <a:pt x="786548" y="4584335"/>
                </a:lnTo>
                <a:cubicBezTo>
                  <a:pt x="-262182" y="3535604"/>
                  <a:pt x="-262182" y="1835277"/>
                  <a:pt x="786548" y="786548"/>
                </a:cubicBezTo>
                <a:cubicBezTo>
                  <a:pt x="1310913" y="262183"/>
                  <a:pt x="1998177" y="0"/>
                  <a:pt x="2685441" y="0"/>
                </a:cubicBezTo>
                <a:close/>
              </a:path>
            </a:pathLst>
          </a:custGeom>
        </p:spPr>
      </p:pic>
      <p:sp>
        <p:nvSpPr>
          <p:cNvPr id="15" name="TextBox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734383"/>
            <a:ext cx="3745056" cy="707886"/>
          </a:xfrm>
          <a:prstGeom prst="rect">
            <a:avLst/>
          </a:prstGeom>
          <a:noFill/>
        </p:spPr>
        <p:txBody>
          <a:bodyPr wrap="square" rtlCol="0" anchor="b">
            <a:spAutoFit/>
          </a:bodyPr>
          <a:lstStyle/>
          <a:p>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关于</a:t>
            </a:r>
            <a:r>
              <a:rPr 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grpSp>
        <p:nvGrpSpPr>
          <p:cNvPr id="16"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864140"/>
            <a:ext cx="3172575" cy="2922084"/>
            <a:chOff x="1709141" y="2864140"/>
            <a:chExt cx="3172575" cy="2922084"/>
          </a:xfrm>
        </p:grpSpPr>
        <p:sp>
          <p:nvSpPr>
            <p:cNvPr id="17" name="Rectangle 5"/>
            <p:cNvSpPr/>
            <p:nvPr/>
          </p:nvSpPr>
          <p:spPr>
            <a:xfrm>
              <a:off x="1709141" y="3533300"/>
              <a:ext cx="3172575" cy="225292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8" name="TextBox 7"/>
            <p:cNvSpPr txBox="1"/>
            <p:nvPr/>
          </p:nvSpPr>
          <p:spPr>
            <a:xfrm>
              <a:off x="1709141" y="286414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19"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454198" y="4391740"/>
            <a:ext cx="1394484" cy="1394484"/>
            <a:chOff x="5364346" y="4391740"/>
            <a:chExt cx="1394484" cy="1394484"/>
          </a:xfrm>
        </p:grpSpPr>
        <p:sp>
          <p:nvSpPr>
            <p:cNvPr id="20" name="Oval 4"/>
            <p:cNvSpPr/>
            <p:nvPr/>
          </p:nvSpPr>
          <p:spPr>
            <a:xfrm>
              <a:off x="5364346" y="4391740"/>
              <a:ext cx="1394484" cy="1394484"/>
            </a:xfrm>
            <a:prstGeom prst="ellipse">
              <a:avLst/>
            </a:prstGeom>
            <a:solidFill>
              <a:srgbClr val="46F9FE"/>
            </a:solidFill>
            <a:ln>
              <a:noFill/>
            </a:ln>
            <a:effectLst>
              <a:outerShdw blurRad="7239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7"/>
            <p:cNvSpPr>
              <a:spLocks noChangeArrowheads="1"/>
            </p:cNvSpPr>
            <p:nvPr/>
          </p:nvSpPr>
          <p:spPr bwMode="auto">
            <a:xfrm>
              <a:off x="5781747" y="4843122"/>
              <a:ext cx="559682" cy="491720"/>
            </a:xfrm>
            <a:custGeom>
              <a:avLst/>
              <a:gdLst>
                <a:gd name="T0" fmla="*/ 221804 w 498"/>
                <a:gd name="T1" fmla="*/ 194813 h 435"/>
                <a:gd name="T2" fmla="*/ 221804 w 498"/>
                <a:gd name="T3" fmla="*/ 194813 h 435"/>
                <a:gd name="T4" fmla="*/ 217341 w 498"/>
                <a:gd name="T5" fmla="*/ 147232 h 435"/>
                <a:gd name="T6" fmla="*/ 189671 w 498"/>
                <a:gd name="T7" fmla="*/ 131521 h 435"/>
                <a:gd name="T8" fmla="*/ 166018 w 498"/>
                <a:gd name="T9" fmla="*/ 103691 h 435"/>
                <a:gd name="T10" fmla="*/ 174051 w 498"/>
                <a:gd name="T11" fmla="*/ 87980 h 435"/>
                <a:gd name="T12" fmla="*/ 182084 w 498"/>
                <a:gd name="T13" fmla="*/ 71372 h 435"/>
                <a:gd name="T14" fmla="*/ 178068 w 498"/>
                <a:gd name="T15" fmla="*/ 67781 h 435"/>
                <a:gd name="T16" fmla="*/ 182084 w 498"/>
                <a:gd name="T17" fmla="*/ 51621 h 435"/>
                <a:gd name="T18" fmla="*/ 154415 w 498"/>
                <a:gd name="T19" fmla="*/ 27830 h 435"/>
                <a:gd name="T20" fmla="*/ 126745 w 498"/>
                <a:gd name="T21" fmla="*/ 51621 h 435"/>
                <a:gd name="T22" fmla="*/ 130762 w 498"/>
                <a:gd name="T23" fmla="*/ 67781 h 435"/>
                <a:gd name="T24" fmla="*/ 126745 w 498"/>
                <a:gd name="T25" fmla="*/ 71372 h 435"/>
                <a:gd name="T26" fmla="*/ 134778 w 498"/>
                <a:gd name="T27" fmla="*/ 87980 h 435"/>
                <a:gd name="T28" fmla="*/ 138795 w 498"/>
                <a:gd name="T29" fmla="*/ 103691 h 435"/>
                <a:gd name="T30" fmla="*/ 130762 w 498"/>
                <a:gd name="T31" fmla="*/ 123441 h 435"/>
                <a:gd name="T32" fmla="*/ 170035 w 498"/>
                <a:gd name="T33" fmla="*/ 163392 h 435"/>
                <a:gd name="T34" fmla="*/ 170035 w 498"/>
                <a:gd name="T35" fmla="*/ 194813 h 435"/>
                <a:gd name="T36" fmla="*/ 221804 w 498"/>
                <a:gd name="T37" fmla="*/ 194813 h 435"/>
                <a:gd name="T38" fmla="*/ 115142 w 498"/>
                <a:gd name="T39" fmla="*/ 135561 h 435"/>
                <a:gd name="T40" fmla="*/ 115142 w 498"/>
                <a:gd name="T41" fmla="*/ 135561 h 435"/>
                <a:gd name="T42" fmla="*/ 83455 w 498"/>
                <a:gd name="T43" fmla="*/ 103691 h 435"/>
                <a:gd name="T44" fmla="*/ 95059 w 498"/>
                <a:gd name="T45" fmla="*/ 75412 h 435"/>
                <a:gd name="T46" fmla="*/ 103092 w 498"/>
                <a:gd name="T47" fmla="*/ 59701 h 435"/>
                <a:gd name="T48" fmla="*/ 99075 w 498"/>
                <a:gd name="T49" fmla="*/ 51621 h 435"/>
                <a:gd name="T50" fmla="*/ 103092 w 498"/>
                <a:gd name="T51" fmla="*/ 31870 h 435"/>
                <a:gd name="T52" fmla="*/ 67389 w 498"/>
                <a:gd name="T53" fmla="*/ 0 h 435"/>
                <a:gd name="T54" fmla="*/ 31686 w 498"/>
                <a:gd name="T55" fmla="*/ 31870 h 435"/>
                <a:gd name="T56" fmla="*/ 31686 w 498"/>
                <a:gd name="T57" fmla="*/ 51621 h 435"/>
                <a:gd name="T58" fmla="*/ 31686 w 498"/>
                <a:gd name="T59" fmla="*/ 59701 h 435"/>
                <a:gd name="T60" fmla="*/ 39719 w 498"/>
                <a:gd name="T61" fmla="*/ 75412 h 435"/>
                <a:gd name="T62" fmla="*/ 47753 w 498"/>
                <a:gd name="T63" fmla="*/ 103691 h 435"/>
                <a:gd name="T64" fmla="*/ 20083 w 498"/>
                <a:gd name="T65" fmla="*/ 135561 h 435"/>
                <a:gd name="T66" fmla="*/ 0 w 498"/>
                <a:gd name="T67" fmla="*/ 155312 h 435"/>
                <a:gd name="T68" fmla="*/ 0 w 498"/>
                <a:gd name="T69" fmla="*/ 194813 h 435"/>
                <a:gd name="T70" fmla="*/ 154415 w 498"/>
                <a:gd name="T71" fmla="*/ 194813 h 435"/>
                <a:gd name="T72" fmla="*/ 154415 w 498"/>
                <a:gd name="T73" fmla="*/ 163392 h 435"/>
                <a:gd name="T74" fmla="*/ 115142 w 498"/>
                <a:gd name="T75" fmla="*/ 135561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lIns="34290" tIns="17145" rIns="34290" bIns="17145" anchor="ctr"/>
            <a:lstStyle/>
            <a:p>
              <a:endParaRPr lang="en-US" dirty="0"/>
            </a:p>
          </p:txBody>
        </p:sp>
      </p:grpSp>
      <p:sp>
        <p:nvSpPr>
          <p:cNvPr id="22" name="TextBox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205350" y="4550373"/>
            <a:ext cx="2853050" cy="1077218"/>
          </a:xfrm>
          <a:prstGeom prst="rect">
            <a:avLst/>
          </a:prstGeom>
          <a:noFill/>
        </p:spPr>
        <p:txBody>
          <a:bodyPr wrap="square" rtlCol="0" anchor="ctr">
            <a:spAutoFit/>
          </a:bodyPr>
          <a:lstStyle/>
          <a:p>
            <a:r>
              <a:rPr lang="en-US" sz="3200" dirty="0">
                <a:solidFill>
                  <a:schemeClr val="bg1"/>
                </a:solidFill>
                <a:effectLst>
                  <a:outerShdw blurRad="203200" dist="38100" dir="5400000" algn="t" rotWithShape="0">
                    <a:prstClr val="black">
                      <a:alpha val="36000"/>
                    </a:prstClr>
                  </a:outerShdw>
                </a:effectLst>
                <a:latin typeface="Montserrat SemiBold" panose="00000700000000000000" pitchFamily="2" charset="0"/>
              </a:rPr>
              <a:t>Lorem ipsum dolor</a:t>
            </a:r>
            <a:endParaRPr lang="en-US" sz="3200" dirty="0">
              <a:solidFill>
                <a:schemeClr val="bg1"/>
              </a:solidFill>
              <a:effectLst>
                <a:outerShdw blurRad="203200" dist="38100" dir="5400000" algn="t" rotWithShape="0">
                  <a:prstClr val="black">
                    <a:alpha val="36000"/>
                  </a:prstClr>
                </a:outerShdw>
              </a:effectLst>
              <a:latin typeface="Montserrat SemiBold" panose="00000700000000000000" pitchFamily="2" charset="0"/>
            </a:endParaRPr>
          </a:p>
        </p:txBody>
      </p:sp>
      <p:sp>
        <p:nvSpPr>
          <p:cNvPr id="23" name="TextBox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endParaRPr lang="en-US" sz="1400" dirty="0">
              <a:solidFill>
                <a:schemeClr val="bg1"/>
              </a:solidFill>
              <a:latin typeface="Montserrat Medium" panose="000006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 presetClass="entr" presetSubtype="4" decel="100000" fill="hold" nodeType="withEffect">
                                  <p:stCondLst>
                                    <p:cond delay="100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181624" y="1345847"/>
            <a:ext cx="4101725" cy="707886"/>
          </a:xfrm>
          <a:prstGeom prst="rect">
            <a:avLst/>
          </a:prstGeom>
          <a:noFill/>
        </p:spPr>
        <p:txBody>
          <a:bodyPr wrap="square" rtlCol="0" anchor="t">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sz="4000" dirty="0">
              <a:solidFill>
                <a:schemeClr val="tx1">
                  <a:lumMod val="65000"/>
                  <a:lumOff val="35000"/>
                </a:schemeClr>
              </a:solidFill>
              <a:latin typeface="Montserrat SemiBold" panose="00000700000000000000" pitchFamily="2" charset="0"/>
            </a:endParaRPr>
          </a:p>
        </p:txBody>
      </p:sp>
      <p:grpSp>
        <p:nvGrpSpPr>
          <p:cNvPr id="15"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181624" y="2475604"/>
            <a:ext cx="3943575" cy="1481690"/>
            <a:chOff x="7181624" y="2475604"/>
            <a:chExt cx="3943575" cy="1481690"/>
          </a:xfrm>
        </p:grpSpPr>
        <p:sp>
          <p:nvSpPr>
            <p:cNvPr id="16" name="Rectangle 13"/>
            <p:cNvSpPr/>
            <p:nvPr/>
          </p:nvSpPr>
          <p:spPr>
            <a:xfrm>
              <a:off x="7181624" y="3144764"/>
              <a:ext cx="3274981"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7" name="TextBox 15"/>
            <p:cNvSpPr txBox="1"/>
            <p:nvPr/>
          </p:nvSpPr>
          <p:spPr>
            <a:xfrm>
              <a:off x="7181624" y="2475604"/>
              <a:ext cx="3943575"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18"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168638" y="4389664"/>
            <a:ext cx="3332211" cy="971599"/>
            <a:chOff x="7168638" y="4389664"/>
            <a:chExt cx="3332211" cy="971599"/>
          </a:xfrm>
        </p:grpSpPr>
        <p:sp>
          <p:nvSpPr>
            <p:cNvPr id="19" name="Rounded Rectangle 16"/>
            <p:cNvSpPr/>
            <p:nvPr/>
          </p:nvSpPr>
          <p:spPr>
            <a:xfrm>
              <a:off x="7168638" y="4389664"/>
              <a:ext cx="3332211" cy="971599"/>
            </a:xfrm>
            <a:prstGeom prst="roundRect">
              <a:avLst>
                <a:gd name="adj" fmla="val 6210"/>
              </a:avLst>
            </a:prstGeom>
            <a:solidFill>
              <a:srgbClr val="F37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utoShape 117"/>
            <p:cNvSpPr/>
            <p:nvPr/>
          </p:nvSpPr>
          <p:spPr bwMode="auto">
            <a:xfrm>
              <a:off x="7453434" y="4701235"/>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latin typeface="Gill Sans" charset="0"/>
                <a:sym typeface="Gill Sans" charset="0"/>
              </a:endParaRPr>
            </a:p>
          </p:txBody>
        </p:sp>
        <p:sp>
          <p:nvSpPr>
            <p:cNvPr id="21" name="Rectangle 18"/>
            <p:cNvSpPr/>
            <p:nvPr/>
          </p:nvSpPr>
          <p:spPr>
            <a:xfrm>
              <a:off x="8066525" y="4589231"/>
              <a:ext cx="2316338" cy="572464"/>
            </a:xfrm>
            <a:prstGeom prst="rect">
              <a:avLst/>
            </a:prstGeom>
          </p:spPr>
          <p:txBody>
            <a:bodyPr wrap="square">
              <a:spAutoFit/>
            </a:bodyPr>
            <a:lstStyle/>
            <a:p>
              <a:pP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endParaRPr lang="en-US" sz="1200" dirty="0">
                <a:solidFill>
                  <a:schemeClr val="bg1"/>
                </a:solidFill>
                <a:latin typeface="Segoe UI Light" panose="020B0502040204020203" pitchFamily="34" charset="0"/>
                <a:cs typeface="Segoe UI Light" panose="020B0502040204020203" pitchFamily="34" charset="0"/>
              </a:endParaRPr>
            </a:p>
          </p:txBody>
        </p:sp>
      </p:gr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6643" y="1044567"/>
            <a:ext cx="6025946" cy="5158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10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2" presetClass="entr" presetSubtype="2" decel="100000" fill="hold" nodeType="withEffect">
                                  <p:stCondLst>
                                    <p:cond delay="125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a:extLst>
              <a:ext uri="{28A0092B-C50C-407E-A947-70E740481C1C}">
                <a14:useLocalDpi xmlns:a14="http://schemas.microsoft.com/office/drawing/2010/main" val="0"/>
              </a:ext>
            </a:extLst>
          </a:blip>
          <a:srcRect l="29224" r="29224"/>
          <a:stretch>
            <a:fillRect/>
          </a:stretch>
        </p:blipFill>
        <p:spPr>
          <a:xfrm>
            <a:off x="7129618" y="0"/>
            <a:ext cx="5062383" cy="6858000"/>
          </a:xfrm>
          <a:custGeom>
            <a:avLst/>
            <a:gdLst>
              <a:gd name="connsiteX0" fmla="*/ 314566 w 5062383"/>
              <a:gd name="connsiteY0" fmla="*/ 0 h 6858000"/>
              <a:gd name="connsiteX1" fmla="*/ 5062383 w 5062383"/>
              <a:gd name="connsiteY1" fmla="*/ 0 h 6858000"/>
              <a:gd name="connsiteX2" fmla="*/ 5062383 w 5062383"/>
              <a:gd name="connsiteY2" fmla="*/ 6858000 h 6858000"/>
              <a:gd name="connsiteX3" fmla="*/ 3120599 w 5062383"/>
              <a:gd name="connsiteY3" fmla="*/ 6858000 h 6858000"/>
              <a:gd name="connsiteX4" fmla="*/ 2921104 w 5062383"/>
              <a:gd name="connsiteY4" fmla="*/ 6755825 h 6858000"/>
              <a:gd name="connsiteX5" fmla="*/ 0 w 5062383"/>
              <a:gd name="connsiteY5" fmla="*/ 1847850 h 6858000"/>
              <a:gd name="connsiteX6" fmla="*/ 250940 w 5062383"/>
              <a:gd name="connsiteY6" fmla="*/ 1880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2383" h="6858000">
                <a:moveTo>
                  <a:pt x="314566" y="0"/>
                </a:moveTo>
                <a:lnTo>
                  <a:pt x="5062383" y="0"/>
                </a:lnTo>
                <a:lnTo>
                  <a:pt x="5062383" y="6858000"/>
                </a:lnTo>
                <a:lnTo>
                  <a:pt x="3120599" y="6858000"/>
                </a:lnTo>
                <a:lnTo>
                  <a:pt x="2921104" y="6755825"/>
                </a:lnTo>
                <a:cubicBezTo>
                  <a:pt x="1181164" y="5810633"/>
                  <a:pt x="0" y="3967179"/>
                  <a:pt x="0" y="1847850"/>
                </a:cubicBezTo>
                <a:cubicBezTo>
                  <a:pt x="0" y="1269851"/>
                  <a:pt x="87856" y="712372"/>
                  <a:pt x="250940" y="188038"/>
                </a:cubicBezTo>
                <a:close/>
              </a:path>
            </a:pathLst>
          </a:custGeom>
        </p:spPr>
      </p:pic>
      <p:sp>
        <p:nvSpPr>
          <p:cNvPr id="15" name="TextBox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734383"/>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16"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864140"/>
            <a:ext cx="3218459" cy="1961822"/>
            <a:chOff x="1709141" y="2864140"/>
            <a:chExt cx="3218459" cy="1961822"/>
          </a:xfrm>
        </p:grpSpPr>
        <p:sp>
          <p:nvSpPr>
            <p:cNvPr id="17" name="Rectangle 34"/>
            <p:cNvSpPr/>
            <p:nvPr/>
          </p:nvSpPr>
          <p:spPr>
            <a:xfrm>
              <a:off x="1709141" y="3533300"/>
              <a:ext cx="3218459" cy="1292662"/>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8" name="TextBox 36"/>
            <p:cNvSpPr txBox="1"/>
            <p:nvPr/>
          </p:nvSpPr>
          <p:spPr>
            <a:xfrm>
              <a:off x="1709141" y="286414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19"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905500" y="2925681"/>
            <a:ext cx="2209800" cy="2507900"/>
            <a:chOff x="5905500" y="2925681"/>
            <a:chExt cx="2209800" cy="2507900"/>
          </a:xfrm>
        </p:grpSpPr>
        <p:grpSp>
          <p:nvGrpSpPr>
            <p:cNvPr id="20" name="Group 39"/>
            <p:cNvGrpSpPr/>
            <p:nvPr/>
          </p:nvGrpSpPr>
          <p:grpSpPr>
            <a:xfrm>
              <a:off x="5905500" y="2925681"/>
              <a:ext cx="2209800" cy="2507900"/>
              <a:chOff x="5905500" y="2925681"/>
              <a:chExt cx="2209800" cy="2507900"/>
            </a:xfrm>
            <a:effectLst>
              <a:outerShdw blurRad="850900" dist="215900" dir="5400000" algn="t" rotWithShape="0">
                <a:schemeClr val="accent4">
                  <a:alpha val="40000"/>
                </a:schemeClr>
              </a:outerShdw>
            </a:effectLst>
          </p:grpSpPr>
          <p:sp>
            <p:nvSpPr>
              <p:cNvPr id="28" name="Rounded Rectangle 37"/>
              <p:cNvSpPr/>
              <p:nvPr/>
            </p:nvSpPr>
            <p:spPr>
              <a:xfrm>
                <a:off x="5905500" y="2925681"/>
                <a:ext cx="2019300" cy="2507900"/>
              </a:xfrm>
              <a:prstGeom prst="roundRect">
                <a:avLst>
                  <a:gd name="adj" fmla="val 3509"/>
                </a:avLst>
              </a:prstGeom>
              <a:solidFill>
                <a:srgbClr val="A6A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Isosceles Triangle 38"/>
              <p:cNvSpPr/>
              <p:nvPr/>
            </p:nvSpPr>
            <p:spPr>
              <a:xfrm rot="5400000">
                <a:off x="7861473" y="3327579"/>
                <a:ext cx="317153" cy="190500"/>
              </a:xfrm>
              <a:prstGeom prst="triangle">
                <a:avLst/>
              </a:prstGeom>
              <a:solidFill>
                <a:srgbClr val="A6A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42"/>
            <p:cNvGrpSpPr/>
            <p:nvPr/>
          </p:nvGrpSpPr>
          <p:grpSpPr>
            <a:xfrm>
              <a:off x="6495793" y="3199249"/>
              <a:ext cx="847982" cy="847982"/>
              <a:chOff x="8216107" y="2577307"/>
              <a:chExt cx="464344" cy="464344"/>
            </a:xfrm>
            <a:solidFill>
              <a:schemeClr val="accent4">
                <a:lumMod val="50000"/>
              </a:schemeClr>
            </a:solidFill>
          </p:grpSpPr>
          <p:sp>
            <p:nvSpPr>
              <p:cNvPr id="24"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5"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2" name="Rectangle 47"/>
            <p:cNvSpPr/>
            <p:nvPr/>
          </p:nvSpPr>
          <p:spPr>
            <a:xfrm>
              <a:off x="6103620" y="4477245"/>
              <a:ext cx="1623060" cy="812530"/>
            </a:xfrm>
            <a:prstGeom prst="rect">
              <a:avLst/>
            </a:prstGeom>
          </p:spPr>
          <p:txBody>
            <a:bodyPr wrap="square">
              <a:spAutoFit/>
            </a:bodyPr>
            <a:lstStyle/>
            <a:p>
              <a:pPr algn="ct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solidFill>
                <a:latin typeface="Segoe UI Light" panose="020B0502040204020203" pitchFamily="34" charset="0"/>
                <a:cs typeface="Segoe UI Light" panose="020B0502040204020203" pitchFamily="34" charset="0"/>
              </a:endParaRPr>
            </a:p>
          </p:txBody>
        </p:sp>
        <p:sp>
          <p:nvSpPr>
            <p:cNvPr id="23" name="Rectangle 48"/>
            <p:cNvSpPr/>
            <p:nvPr/>
          </p:nvSpPr>
          <p:spPr>
            <a:xfrm>
              <a:off x="6103620" y="4160046"/>
              <a:ext cx="1623060" cy="372410"/>
            </a:xfrm>
            <a:prstGeom prst="rect">
              <a:avLst/>
            </a:prstGeom>
          </p:spPr>
          <p:txBody>
            <a:bodyPr wrap="square" anchor="b">
              <a:spAutoFit/>
            </a:bodyPr>
            <a:lstStyle/>
            <a:p>
              <a:pPr algn="ctr">
                <a:lnSpc>
                  <a:spcPct val="130000"/>
                </a:lnSpc>
              </a:pPr>
              <a:r>
                <a:rPr lang="en-US" sz="1400" dirty="0">
                  <a:solidFill>
                    <a:schemeClr val="bg1"/>
                  </a:solidFill>
                  <a:latin typeface="Montserrat SemiBold" panose="00000700000000000000" pitchFamily="2" charset="0"/>
                  <a:cs typeface="Segoe UI Light" panose="020B0502040204020203" pitchFamily="34" charset="0"/>
                </a:rPr>
                <a:t>Money</a:t>
              </a:r>
              <a:endParaRPr lang="id-ID" sz="1400" dirty="0">
                <a:solidFill>
                  <a:schemeClr val="bg1"/>
                </a:solidFill>
                <a:latin typeface="Montserrat SemiBold" panose="00000700000000000000" pitchFamily="2"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 presetClass="entr" presetSubtype="4" decel="100000" fill="hold" nodeType="withEffect">
                                  <p:stCondLst>
                                    <p:cond delay="125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3413098" cy="1569660"/>
          </a:xfrm>
          <a:prstGeom prst="rect">
            <a:avLst/>
          </a:prstGeom>
          <a:noFill/>
        </p:spPr>
        <p:txBody>
          <a:bodyPr wrap="square" rtlCol="0" anchor="t">
            <a:spAutoFit/>
          </a:bodyPr>
          <a:lstStyle/>
          <a:p>
            <a:r>
              <a:rPr lang="en-US" sz="9600" b="1" dirty="0">
                <a:solidFill>
                  <a:schemeClr val="bg1"/>
                </a:solidFill>
                <a:latin typeface="Montserrat" panose="00000500000000000000" pitchFamily="2" charset="0"/>
              </a:rPr>
              <a:t>TWO</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
        <p:nvSpPr>
          <p:cNvPr id="2" name="TextBox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498088"/>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627845"/>
            <a:ext cx="3624859" cy="1456491"/>
            <a:chOff x="1709141" y="2627845"/>
            <a:chExt cx="3624859" cy="1456491"/>
          </a:xfrm>
        </p:grpSpPr>
        <p:sp>
          <p:nvSpPr>
            <p:cNvPr id="4" name="Rectangle 17"/>
            <p:cNvSpPr/>
            <p:nvPr/>
          </p:nvSpPr>
          <p:spPr>
            <a:xfrm>
              <a:off x="1709141" y="3297005"/>
              <a:ext cx="3624859" cy="787331"/>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19"/>
            <p:cNvSpPr txBox="1"/>
            <p:nvPr/>
          </p:nvSpPr>
          <p:spPr>
            <a:xfrm>
              <a:off x="1709141" y="2627845"/>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6"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651991" y="4413937"/>
            <a:ext cx="5663209" cy="1561529"/>
            <a:chOff x="1651991" y="4413937"/>
            <a:chExt cx="5663209" cy="1561529"/>
          </a:xfrm>
        </p:grpSpPr>
        <p:sp>
          <p:nvSpPr>
            <p:cNvPr id="7" name="Rounded Rectangle 20"/>
            <p:cNvSpPr/>
            <p:nvPr/>
          </p:nvSpPr>
          <p:spPr>
            <a:xfrm>
              <a:off x="1651991" y="4413937"/>
              <a:ext cx="5663209" cy="1561529"/>
            </a:xfrm>
            <a:prstGeom prst="roundRect">
              <a:avLst>
                <a:gd name="adj" fmla="val 6210"/>
              </a:avLst>
            </a:prstGeom>
            <a:solidFill>
              <a:srgbClr val="F37FE9"/>
            </a:solidFill>
            <a:ln>
              <a:noFill/>
            </a:ln>
            <a:effectLst>
              <a:outerShdw blurRad="520700" dist="228600" dir="5400000" sx="95000" sy="95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21"/>
            <p:cNvGrpSpPr/>
            <p:nvPr/>
          </p:nvGrpSpPr>
          <p:grpSpPr>
            <a:xfrm>
              <a:off x="1931815" y="4472476"/>
              <a:ext cx="1181102" cy="1444450"/>
              <a:chOff x="11420220" y="6883684"/>
              <a:chExt cx="1853401" cy="2266653"/>
            </a:xfrm>
          </p:grpSpPr>
          <p:graphicFrame>
            <p:nvGraphicFramePr>
              <p:cNvPr id="12" name="Chart 22"/>
              <p:cNvGraphicFramePr/>
              <p:nvPr/>
            </p:nvGraphicFramePr>
            <p:xfrm>
              <a:off x="11420220" y="6883684"/>
              <a:ext cx="1853401" cy="2266653"/>
            </p:xfrm>
            <a:graphic>
              <a:graphicData uri="http://schemas.openxmlformats.org/drawingml/2006/chart">
                <c:chart xmlns:c="http://schemas.openxmlformats.org/drawingml/2006/chart" xmlns:r="http://schemas.openxmlformats.org/officeDocument/2006/relationships" r:id="rId1"/>
              </a:graphicData>
            </a:graphic>
          </p:graphicFrame>
          <p:sp>
            <p:nvSpPr>
              <p:cNvPr id="13" name="Oval 23"/>
              <p:cNvSpPr/>
              <p:nvPr/>
            </p:nvSpPr>
            <p:spPr>
              <a:xfrm>
                <a:off x="11709363" y="7379453"/>
                <a:ext cx="1275116" cy="1275115"/>
              </a:xfrm>
              <a:prstGeom prst="ellipse">
                <a:avLst/>
              </a:prstGeom>
              <a:solidFill>
                <a:srgbClr val="4C4D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1400" dirty="0">
                    <a:solidFill>
                      <a:schemeClr val="bg1"/>
                    </a:solidFill>
                    <a:latin typeface="Montserrat" panose="00000500000000000000" pitchFamily="2" charset="0"/>
                    <a:cs typeface="Montserrat"/>
                  </a:rPr>
                  <a:t>78%</a:t>
                </a:r>
                <a:endParaRPr lang="en-US" sz="1400" dirty="0">
                  <a:solidFill>
                    <a:schemeClr val="bg1"/>
                  </a:solidFill>
                  <a:latin typeface="Montserrat" panose="00000500000000000000" pitchFamily="2" charset="0"/>
                  <a:cs typeface="Montserrat"/>
                </a:endParaRPr>
              </a:p>
            </p:txBody>
          </p:sp>
        </p:grpSp>
        <p:grpSp>
          <p:nvGrpSpPr>
            <p:cNvPr id="9" name="Group 27"/>
            <p:cNvGrpSpPr/>
            <p:nvPr/>
          </p:nvGrpSpPr>
          <p:grpSpPr>
            <a:xfrm>
              <a:off x="3297177" y="4673917"/>
              <a:ext cx="3714130" cy="1041569"/>
              <a:chOff x="3354327" y="4527673"/>
              <a:chExt cx="3714130" cy="1041569"/>
            </a:xfrm>
          </p:grpSpPr>
          <p:sp>
            <p:nvSpPr>
              <p:cNvPr id="10" name="Rectangle 25"/>
              <p:cNvSpPr/>
              <p:nvPr/>
            </p:nvSpPr>
            <p:spPr>
              <a:xfrm>
                <a:off x="3354327" y="4996778"/>
                <a:ext cx="3714130" cy="572464"/>
              </a:xfrm>
              <a:prstGeom prst="rect">
                <a:avLst/>
              </a:prstGeom>
            </p:spPr>
            <p:txBody>
              <a:bodyPr wrap="square">
                <a:spAutoFit/>
              </a:bodyPr>
              <a:lstStyle/>
              <a:p>
                <a:pP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solidFill>
                  <a:latin typeface="Segoe UI Light" panose="020B0502040204020203" pitchFamily="34" charset="0"/>
                  <a:cs typeface="Segoe UI Light" panose="020B0502040204020203" pitchFamily="34" charset="0"/>
                </a:endParaRPr>
              </a:p>
            </p:txBody>
          </p:sp>
          <p:sp>
            <p:nvSpPr>
              <p:cNvPr id="11" name="TextBox 26"/>
              <p:cNvSpPr txBox="1"/>
              <p:nvPr/>
            </p:nvSpPr>
            <p:spPr>
              <a:xfrm>
                <a:off x="3354327" y="4527673"/>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Title here</a:t>
                </a:r>
                <a:endParaRPr lang="en-US" sz="2000" dirty="0">
                  <a:solidFill>
                    <a:schemeClr val="bg1"/>
                  </a:solidFill>
                  <a:latin typeface="Montserrat" panose="00000500000000000000" pitchFamily="2"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8" decel="100000" fill="hold" nodeType="withEffect">
                                  <p:stCondLst>
                                    <p:cond delay="7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8503642" y="2721114"/>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503641" y="3698050"/>
            <a:ext cx="2921853" cy="1721756"/>
            <a:chOff x="7728941" y="3193110"/>
            <a:chExt cx="2921853" cy="1721756"/>
          </a:xfrm>
        </p:grpSpPr>
        <p:sp>
          <p:nvSpPr>
            <p:cNvPr id="4" name="Rectangle 7"/>
            <p:cNvSpPr/>
            <p:nvPr/>
          </p:nvSpPr>
          <p:spPr>
            <a:xfrm>
              <a:off x="7728941" y="3862270"/>
              <a:ext cx="2921853" cy="1052596"/>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9"/>
            <p:cNvSpPr txBox="1"/>
            <p:nvPr/>
          </p:nvSpPr>
          <p:spPr>
            <a:xfrm>
              <a:off x="7728941" y="319311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63252" y="-1026683"/>
            <a:ext cx="10750151" cy="88097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245755" y="796291"/>
            <a:ext cx="5147540" cy="5815012"/>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701133" y="1498808"/>
            <a:ext cx="382347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时代科技</a:t>
            </a:r>
            <a:endParaRPr lang="en-US" altLang="zh-CN" sz="4000" dirty="0">
              <a:solidFill>
                <a:schemeClr val="tx1">
                  <a:lumMod val="65000"/>
                  <a:lumOff val="35000"/>
                </a:schemeClr>
              </a:solidFill>
              <a:latin typeface="Montserrat SemiBold" panose="00000700000000000000" pitchFamily="2" charset="0"/>
            </a:endParaRPr>
          </a:p>
        </p:txBody>
      </p:sp>
      <p:sp>
        <p:nvSpPr>
          <p:cNvPr id="4" name="Rectangle 2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7263155" y="4721868"/>
            <a:ext cx="4027573"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5"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928938" y="2643497"/>
            <a:ext cx="3834960" cy="1768510"/>
            <a:chOff x="6393295" y="2872097"/>
            <a:chExt cx="3834960" cy="1768510"/>
          </a:xfrm>
        </p:grpSpPr>
        <p:sp>
          <p:nvSpPr>
            <p:cNvPr id="6" name="Freeform 32"/>
            <p:cNvSpPr/>
            <p:nvPr/>
          </p:nvSpPr>
          <p:spPr>
            <a:xfrm rot="10800000">
              <a:off x="9266103" y="3915978"/>
              <a:ext cx="962152" cy="724629"/>
            </a:xfrm>
            <a:custGeom>
              <a:avLst/>
              <a:gdLst/>
              <a:ahLst/>
              <a:cxnLst/>
              <a:rect l="l" t="t" r="r" b="b"/>
              <a:pathLst>
                <a:path w="396332" h="298491">
                  <a:moveTo>
                    <a:pt x="381044" y="0"/>
                  </a:moveTo>
                  <a:lnTo>
                    <a:pt x="381044" y="69304"/>
                  </a:lnTo>
                  <a:cubicBezTo>
                    <a:pt x="362035" y="71427"/>
                    <a:pt x="343534" y="79156"/>
                    <a:pt x="325542" y="92489"/>
                  </a:cubicBezTo>
                  <a:cubicBezTo>
                    <a:pt x="307551" y="105823"/>
                    <a:pt x="297197" y="124253"/>
                    <a:pt x="294481" y="147777"/>
                  </a:cubicBezTo>
                  <a:cubicBezTo>
                    <a:pt x="295669" y="147119"/>
                    <a:pt x="298385" y="146143"/>
                    <a:pt x="302628" y="144849"/>
                  </a:cubicBezTo>
                  <a:cubicBezTo>
                    <a:pt x="306872" y="143554"/>
                    <a:pt x="311624" y="142833"/>
                    <a:pt x="316886" y="142684"/>
                  </a:cubicBezTo>
                  <a:cubicBezTo>
                    <a:pt x="342474" y="143109"/>
                    <a:pt x="362080" y="150407"/>
                    <a:pt x="375704" y="164579"/>
                  </a:cubicBezTo>
                  <a:cubicBezTo>
                    <a:pt x="389328" y="178751"/>
                    <a:pt x="396204" y="197251"/>
                    <a:pt x="396332" y="220079"/>
                  </a:cubicBezTo>
                  <a:cubicBezTo>
                    <a:pt x="395865" y="242058"/>
                    <a:pt x="387631" y="260473"/>
                    <a:pt x="371630" y="275323"/>
                  </a:cubicBezTo>
                  <a:cubicBezTo>
                    <a:pt x="355630" y="290174"/>
                    <a:pt x="334666" y="297897"/>
                    <a:pt x="308739" y="298491"/>
                  </a:cubicBezTo>
                  <a:cubicBezTo>
                    <a:pt x="278102" y="297451"/>
                    <a:pt x="254849" y="286801"/>
                    <a:pt x="238979" y="266540"/>
                  </a:cubicBezTo>
                  <a:cubicBezTo>
                    <a:pt x="223109" y="246280"/>
                    <a:pt x="215131" y="222646"/>
                    <a:pt x="215046" y="195639"/>
                  </a:cubicBezTo>
                  <a:cubicBezTo>
                    <a:pt x="215851" y="149054"/>
                    <a:pt x="225218" y="111694"/>
                    <a:pt x="243146" y="83559"/>
                  </a:cubicBezTo>
                  <a:cubicBezTo>
                    <a:pt x="261075" y="55425"/>
                    <a:pt x="282738" y="34819"/>
                    <a:pt x="308135" y="21740"/>
                  </a:cubicBezTo>
                  <a:cubicBezTo>
                    <a:pt x="333532" y="8662"/>
                    <a:pt x="357835" y="1415"/>
                    <a:pt x="381044" y="0"/>
                  </a:cubicBezTo>
                  <a:close/>
                  <a:moveTo>
                    <a:pt x="167018" y="0"/>
                  </a:moveTo>
                  <a:lnTo>
                    <a:pt x="167018" y="69304"/>
                  </a:lnTo>
                  <a:cubicBezTo>
                    <a:pt x="148008" y="71427"/>
                    <a:pt x="129507" y="79156"/>
                    <a:pt x="111515" y="92489"/>
                  </a:cubicBezTo>
                  <a:cubicBezTo>
                    <a:pt x="93523" y="105823"/>
                    <a:pt x="83169" y="124253"/>
                    <a:pt x="80454" y="147777"/>
                  </a:cubicBezTo>
                  <a:cubicBezTo>
                    <a:pt x="81642" y="147119"/>
                    <a:pt x="84358" y="146143"/>
                    <a:pt x="88601" y="144849"/>
                  </a:cubicBezTo>
                  <a:cubicBezTo>
                    <a:pt x="92844" y="143554"/>
                    <a:pt x="97597" y="142833"/>
                    <a:pt x="102859" y="142684"/>
                  </a:cubicBezTo>
                  <a:cubicBezTo>
                    <a:pt x="128448" y="143109"/>
                    <a:pt x="148061" y="150407"/>
                    <a:pt x="161697" y="164579"/>
                  </a:cubicBezTo>
                  <a:cubicBezTo>
                    <a:pt x="175333" y="178751"/>
                    <a:pt x="182216" y="197251"/>
                    <a:pt x="182346" y="220079"/>
                  </a:cubicBezTo>
                  <a:cubicBezTo>
                    <a:pt x="181877" y="242058"/>
                    <a:pt x="173636" y="260473"/>
                    <a:pt x="157624" y="275323"/>
                  </a:cubicBezTo>
                  <a:cubicBezTo>
                    <a:pt x="141611" y="290174"/>
                    <a:pt x="120640" y="297897"/>
                    <a:pt x="94711" y="298491"/>
                  </a:cubicBezTo>
                  <a:cubicBezTo>
                    <a:pt x="64032" y="297451"/>
                    <a:pt x="40609" y="286801"/>
                    <a:pt x="24442" y="266540"/>
                  </a:cubicBezTo>
                  <a:cubicBezTo>
                    <a:pt x="8275" y="246280"/>
                    <a:pt x="128" y="222646"/>
                    <a:pt x="0" y="195639"/>
                  </a:cubicBezTo>
                  <a:cubicBezTo>
                    <a:pt x="818" y="149054"/>
                    <a:pt x="10272" y="111694"/>
                    <a:pt x="28365" y="83559"/>
                  </a:cubicBezTo>
                  <a:cubicBezTo>
                    <a:pt x="46457" y="55425"/>
                    <a:pt x="68283" y="34819"/>
                    <a:pt x="93844" y="21740"/>
                  </a:cubicBezTo>
                  <a:cubicBezTo>
                    <a:pt x="119404" y="8662"/>
                    <a:pt x="143796" y="1415"/>
                    <a:pt x="167018" y="0"/>
                  </a:cubicBezTo>
                  <a:close/>
                </a:path>
              </a:pathLst>
            </a:custGeom>
            <a:noFill/>
            <a:ln w="22225">
              <a:solidFill>
                <a:schemeClr val="bg1">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31"/>
            <p:cNvSpPr/>
            <p:nvPr/>
          </p:nvSpPr>
          <p:spPr>
            <a:xfrm>
              <a:off x="6393295" y="2872097"/>
              <a:ext cx="962152" cy="724629"/>
            </a:xfrm>
            <a:custGeom>
              <a:avLst/>
              <a:gdLst/>
              <a:ahLst/>
              <a:cxnLst/>
              <a:rect l="l" t="t" r="r" b="b"/>
              <a:pathLst>
                <a:path w="396332" h="298491">
                  <a:moveTo>
                    <a:pt x="381044" y="0"/>
                  </a:moveTo>
                  <a:lnTo>
                    <a:pt x="381044" y="69304"/>
                  </a:lnTo>
                  <a:cubicBezTo>
                    <a:pt x="362035" y="71427"/>
                    <a:pt x="343534" y="79156"/>
                    <a:pt x="325542" y="92489"/>
                  </a:cubicBezTo>
                  <a:cubicBezTo>
                    <a:pt x="307551" y="105823"/>
                    <a:pt x="297197" y="124253"/>
                    <a:pt x="294481" y="147777"/>
                  </a:cubicBezTo>
                  <a:cubicBezTo>
                    <a:pt x="295669" y="147119"/>
                    <a:pt x="298385" y="146143"/>
                    <a:pt x="302628" y="144849"/>
                  </a:cubicBezTo>
                  <a:cubicBezTo>
                    <a:pt x="306872" y="143554"/>
                    <a:pt x="311624" y="142833"/>
                    <a:pt x="316886" y="142684"/>
                  </a:cubicBezTo>
                  <a:cubicBezTo>
                    <a:pt x="342474" y="143109"/>
                    <a:pt x="362080" y="150407"/>
                    <a:pt x="375704" y="164579"/>
                  </a:cubicBezTo>
                  <a:cubicBezTo>
                    <a:pt x="389328" y="178751"/>
                    <a:pt x="396204" y="197251"/>
                    <a:pt x="396332" y="220079"/>
                  </a:cubicBezTo>
                  <a:cubicBezTo>
                    <a:pt x="395865" y="242058"/>
                    <a:pt x="387631" y="260473"/>
                    <a:pt x="371630" y="275323"/>
                  </a:cubicBezTo>
                  <a:cubicBezTo>
                    <a:pt x="355630" y="290174"/>
                    <a:pt x="334666" y="297897"/>
                    <a:pt x="308739" y="298491"/>
                  </a:cubicBezTo>
                  <a:cubicBezTo>
                    <a:pt x="278102" y="297451"/>
                    <a:pt x="254849" y="286801"/>
                    <a:pt x="238979" y="266540"/>
                  </a:cubicBezTo>
                  <a:cubicBezTo>
                    <a:pt x="223109" y="246280"/>
                    <a:pt x="215131" y="222646"/>
                    <a:pt x="215046" y="195639"/>
                  </a:cubicBezTo>
                  <a:cubicBezTo>
                    <a:pt x="215851" y="149054"/>
                    <a:pt x="225218" y="111694"/>
                    <a:pt x="243146" y="83559"/>
                  </a:cubicBezTo>
                  <a:cubicBezTo>
                    <a:pt x="261075" y="55425"/>
                    <a:pt x="282738" y="34819"/>
                    <a:pt x="308135" y="21740"/>
                  </a:cubicBezTo>
                  <a:cubicBezTo>
                    <a:pt x="333532" y="8662"/>
                    <a:pt x="357835" y="1415"/>
                    <a:pt x="381044" y="0"/>
                  </a:cubicBezTo>
                  <a:close/>
                  <a:moveTo>
                    <a:pt x="167018" y="0"/>
                  </a:moveTo>
                  <a:lnTo>
                    <a:pt x="167018" y="69304"/>
                  </a:lnTo>
                  <a:cubicBezTo>
                    <a:pt x="148008" y="71427"/>
                    <a:pt x="129507" y="79156"/>
                    <a:pt x="111515" y="92489"/>
                  </a:cubicBezTo>
                  <a:cubicBezTo>
                    <a:pt x="93523" y="105823"/>
                    <a:pt x="83169" y="124253"/>
                    <a:pt x="80454" y="147777"/>
                  </a:cubicBezTo>
                  <a:cubicBezTo>
                    <a:pt x="81642" y="147119"/>
                    <a:pt x="84358" y="146143"/>
                    <a:pt x="88601" y="144849"/>
                  </a:cubicBezTo>
                  <a:cubicBezTo>
                    <a:pt x="92844" y="143554"/>
                    <a:pt x="97597" y="142833"/>
                    <a:pt x="102859" y="142684"/>
                  </a:cubicBezTo>
                  <a:cubicBezTo>
                    <a:pt x="128448" y="143109"/>
                    <a:pt x="148061" y="150407"/>
                    <a:pt x="161697" y="164579"/>
                  </a:cubicBezTo>
                  <a:cubicBezTo>
                    <a:pt x="175333" y="178751"/>
                    <a:pt x="182216" y="197251"/>
                    <a:pt x="182346" y="220079"/>
                  </a:cubicBezTo>
                  <a:cubicBezTo>
                    <a:pt x="181877" y="242058"/>
                    <a:pt x="173636" y="260473"/>
                    <a:pt x="157624" y="275323"/>
                  </a:cubicBezTo>
                  <a:cubicBezTo>
                    <a:pt x="141611" y="290174"/>
                    <a:pt x="120640" y="297897"/>
                    <a:pt x="94711" y="298491"/>
                  </a:cubicBezTo>
                  <a:cubicBezTo>
                    <a:pt x="64032" y="297451"/>
                    <a:pt x="40609" y="286801"/>
                    <a:pt x="24442" y="266540"/>
                  </a:cubicBezTo>
                  <a:cubicBezTo>
                    <a:pt x="8275" y="246280"/>
                    <a:pt x="128" y="222646"/>
                    <a:pt x="0" y="195639"/>
                  </a:cubicBezTo>
                  <a:cubicBezTo>
                    <a:pt x="818" y="149054"/>
                    <a:pt x="10272" y="111694"/>
                    <a:pt x="28365" y="83559"/>
                  </a:cubicBezTo>
                  <a:cubicBezTo>
                    <a:pt x="46457" y="55425"/>
                    <a:pt x="68283" y="34819"/>
                    <a:pt x="93844" y="21740"/>
                  </a:cubicBezTo>
                  <a:cubicBezTo>
                    <a:pt x="119404" y="8662"/>
                    <a:pt x="143796" y="1415"/>
                    <a:pt x="167018" y="0"/>
                  </a:cubicBezTo>
                  <a:close/>
                </a:path>
              </a:pathLst>
            </a:custGeom>
            <a:solidFill>
              <a:schemeClr val="bg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4"/>
            <p:cNvSpPr txBox="1"/>
            <p:nvPr/>
          </p:nvSpPr>
          <p:spPr>
            <a:xfrm>
              <a:off x="7013687" y="2966172"/>
              <a:ext cx="3013043" cy="1569660"/>
            </a:xfrm>
            <a:prstGeom prst="rect">
              <a:avLst/>
            </a:prstGeom>
            <a:noFill/>
          </p:spPr>
          <p:txBody>
            <a:bodyPr wrap="square" rtlCol="0" anchor="t">
              <a:spAutoFit/>
            </a:bodyPr>
            <a:lstStyle/>
            <a:p>
              <a:r>
                <a:rPr lang="en-US" sz="3200" i="1" dirty="0">
                  <a:solidFill>
                    <a:schemeClr val="tx1">
                      <a:lumMod val="65000"/>
                      <a:lumOff val="35000"/>
                    </a:schemeClr>
                  </a:solidFill>
                  <a:latin typeface="Montserrat" panose="00000500000000000000" pitchFamily="2" charset="0"/>
                </a:rPr>
                <a:t>Don't be scared to be ambitious</a:t>
              </a:r>
              <a:endParaRPr lang="en-US" sz="3200" i="1" dirty="0">
                <a:solidFill>
                  <a:schemeClr val="tx1">
                    <a:lumMod val="65000"/>
                    <a:lumOff val="35000"/>
                  </a:schemeClr>
                </a:solidFill>
                <a:latin typeface="Montserrat" panose="00000500000000000000" pitchFamily="2" charset="0"/>
              </a:endParaRPr>
            </a:p>
          </p:txBody>
        </p:sp>
      </p:gr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53593" y="1655881"/>
            <a:ext cx="4672594" cy="45201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7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4726844" y="1927544"/>
            <a:ext cx="5369656" cy="3079112"/>
          </a:xfrm>
          <a:prstGeom prst="roundRect">
            <a:avLst>
              <a:gd name="adj" fmla="val 1709"/>
            </a:avLst>
          </a:prstGeom>
          <a:solidFill>
            <a:schemeClr val="bg1">
              <a:lumMod val="85000"/>
              <a:alpha val="20000"/>
            </a:schemeClr>
          </a:solidFill>
          <a:ln>
            <a:noFill/>
          </a:ln>
          <a:effectLst>
            <a:outerShdw blurRad="1104900" dist="266700" dir="5400000" algn="t"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4875434" y="1752600"/>
            <a:ext cx="5221066" cy="3429000"/>
          </a:xfrm>
          <a:prstGeom prst="roundRect">
            <a:avLst>
              <a:gd name="adj" fmla="val 2597"/>
            </a:avLst>
          </a:prstGeom>
          <a:solidFill>
            <a:schemeClr val="bg1">
              <a:lumMod val="85000"/>
              <a:alpha val="50000"/>
            </a:schemeClr>
          </a:solidFill>
          <a:ln>
            <a:noFill/>
          </a:ln>
          <a:effectLst>
            <a:outerShdw blurRad="1104900" dist="266700" dir="5400000" algn="t"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5031331" y="1524000"/>
            <a:ext cx="5213759" cy="3886200"/>
          </a:xfrm>
          <a:prstGeom prst="roundRect">
            <a:avLst>
              <a:gd name="adj" fmla="val 3153"/>
            </a:avLst>
          </a:prstGeom>
          <a:solidFill>
            <a:srgbClr val="A6ACFF"/>
          </a:solidFill>
          <a:ln>
            <a:noFill/>
          </a:ln>
          <a:effectLst>
            <a:outerShdw blurRad="1104900" dist="266700" dir="5400000" algn="t" rotWithShape="0">
              <a:schemeClr val="accent4">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5508112" y="1983890"/>
            <a:ext cx="3348186" cy="523220"/>
          </a:xfrm>
          <a:prstGeom prst="rect">
            <a:avLst/>
          </a:prstGeom>
          <a:noFill/>
        </p:spPr>
        <p:txBody>
          <a:bodyPr wrap="square" rtlCol="0" anchor="b">
            <a:spAutoFit/>
          </a:bodyPr>
          <a:lstStyle/>
          <a:p>
            <a:r>
              <a:rPr lang="en-US" sz="2800" dirty="0">
                <a:solidFill>
                  <a:schemeClr val="bg1"/>
                </a:solidFill>
                <a:latin typeface="Montserrat SemiBold" panose="00000700000000000000" pitchFamily="2" charset="0"/>
              </a:rPr>
              <a:t>Sneakers</a:t>
            </a:r>
            <a:endParaRPr lang="en-US" sz="2800" dirty="0">
              <a:solidFill>
                <a:schemeClr val="bg1"/>
              </a:solidFill>
              <a:latin typeface="Montserrat SemiBold" panose="00000700000000000000" pitchFamily="2" charset="0"/>
            </a:endParaRPr>
          </a:p>
        </p:txBody>
      </p:sp>
      <p:grpSp>
        <p:nvGrpSpPr>
          <p:cNvPr id="6" name="Group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508112" y="5229029"/>
            <a:ext cx="1315754" cy="362342"/>
            <a:chOff x="5999446" y="2177656"/>
            <a:chExt cx="1315754" cy="362342"/>
          </a:xfrm>
        </p:grpSpPr>
        <p:sp>
          <p:nvSpPr>
            <p:cNvPr id="7" name="Rounded Rectangle 13"/>
            <p:cNvSpPr/>
            <p:nvPr/>
          </p:nvSpPr>
          <p:spPr>
            <a:xfrm>
              <a:off x="5999446" y="2177656"/>
              <a:ext cx="1315754" cy="3623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14"/>
            <p:cNvSpPr/>
            <p:nvPr/>
          </p:nvSpPr>
          <p:spPr>
            <a:xfrm>
              <a:off x="6126334" y="2263266"/>
              <a:ext cx="191123" cy="19112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15"/>
            <p:cNvSpPr/>
            <p:nvPr/>
          </p:nvSpPr>
          <p:spPr>
            <a:xfrm>
              <a:off x="6402200" y="2263266"/>
              <a:ext cx="191123" cy="1911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16"/>
            <p:cNvSpPr/>
            <p:nvPr/>
          </p:nvSpPr>
          <p:spPr>
            <a:xfrm>
              <a:off x="6678066" y="2263266"/>
              <a:ext cx="191123" cy="1911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7"/>
            <p:cNvSpPr/>
            <p:nvPr/>
          </p:nvSpPr>
          <p:spPr>
            <a:xfrm>
              <a:off x="6953932" y="2263266"/>
              <a:ext cx="191123" cy="1911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12054" y="2373182"/>
            <a:ext cx="2542157"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13"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12054" y="3413968"/>
            <a:ext cx="2921853" cy="1584541"/>
            <a:chOff x="1412054" y="3413968"/>
            <a:chExt cx="2921853" cy="1584541"/>
          </a:xfrm>
        </p:grpSpPr>
        <p:sp>
          <p:nvSpPr>
            <p:cNvPr id="14" name="Rectangle 22"/>
            <p:cNvSpPr/>
            <p:nvPr/>
          </p:nvSpPr>
          <p:spPr>
            <a:xfrm>
              <a:off x="1412055" y="3945913"/>
              <a:ext cx="2740846" cy="105259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5" name="TextBox 23"/>
            <p:cNvSpPr txBox="1"/>
            <p:nvPr/>
          </p:nvSpPr>
          <p:spPr>
            <a:xfrm>
              <a:off x="1412054" y="3413968"/>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pic>
        <p:nvPicPr>
          <p:cNvPr id="16" name="图片占位符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cstate="print">
            <a:extLst>
              <a:ext uri="{28A0092B-C50C-407E-A947-70E740481C1C}">
                <a14:useLocalDpi xmlns:a14="http://schemas.microsoft.com/office/drawing/2010/main" val="0"/>
              </a:ext>
            </a:extLst>
          </a:blip>
          <a:srcRect l="1430" r="1430"/>
          <a:stretch>
            <a:fillRect/>
          </a:stretch>
        </p:blipFill>
        <p:spPr>
          <a:xfrm>
            <a:off x="7657761" y="2457449"/>
            <a:ext cx="3775049" cy="2590409"/>
          </a:xfrm>
          <a:prstGeom prst="rect">
            <a:avLst/>
          </a:prstGeom>
        </p:spPr>
      </p:pic>
      <p:grpSp>
        <p:nvGrpSpPr>
          <p:cNvPr id="17"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508112" y="2683893"/>
            <a:ext cx="2921853" cy="1885082"/>
            <a:chOff x="5508112" y="2683893"/>
            <a:chExt cx="2921853" cy="1885082"/>
          </a:xfrm>
        </p:grpSpPr>
        <p:sp>
          <p:nvSpPr>
            <p:cNvPr id="18" name="TextBox 11"/>
            <p:cNvSpPr txBox="1"/>
            <p:nvPr/>
          </p:nvSpPr>
          <p:spPr>
            <a:xfrm>
              <a:off x="5508113" y="3737978"/>
              <a:ext cx="2154386" cy="830997"/>
            </a:xfrm>
            <a:prstGeom prst="rect">
              <a:avLst/>
            </a:prstGeom>
            <a:noFill/>
          </p:spPr>
          <p:txBody>
            <a:bodyPr wrap="square" rtlCol="0" anchor="t">
              <a:spAutoFit/>
            </a:bodyPr>
            <a:lstStyle/>
            <a:p>
              <a:r>
                <a:rPr lang="en-US" sz="1600" dirty="0">
                  <a:solidFill>
                    <a:schemeClr val="bg1"/>
                  </a:solidFill>
                  <a:latin typeface="Montserrat Light" panose="00000400000000000000" pitchFamily="2" charset="0"/>
                </a:rPr>
                <a:t>The quick, brown fox jumps over a lazy dog. </a:t>
              </a:r>
              <a:endParaRPr lang="en-US" sz="1600" dirty="0">
                <a:solidFill>
                  <a:schemeClr val="bg1"/>
                </a:solidFill>
                <a:latin typeface="Montserrat Light" panose="00000400000000000000" pitchFamily="2" charset="0"/>
              </a:endParaRPr>
            </a:p>
          </p:txBody>
        </p:sp>
        <p:sp>
          <p:nvSpPr>
            <p:cNvPr id="19" name="TextBox 12"/>
            <p:cNvSpPr txBox="1"/>
            <p:nvPr/>
          </p:nvSpPr>
          <p:spPr>
            <a:xfrm>
              <a:off x="5508112" y="2683893"/>
              <a:ext cx="2921853" cy="923330"/>
            </a:xfrm>
            <a:prstGeom prst="rect">
              <a:avLst/>
            </a:prstGeom>
            <a:noFill/>
          </p:spPr>
          <p:txBody>
            <a:bodyPr wrap="square" rtlCol="0" anchor="t">
              <a:spAutoFit/>
            </a:bodyPr>
            <a:lstStyle/>
            <a:p>
              <a:r>
                <a:rPr lang="en-US" sz="5400" dirty="0">
                  <a:solidFill>
                    <a:schemeClr val="bg1"/>
                  </a:solidFill>
                  <a:latin typeface="Montserrat Light" panose="00000400000000000000" pitchFamily="2" charset="0"/>
                </a:rPr>
                <a:t>$ 674,0</a:t>
              </a:r>
              <a:endParaRPr lang="en-US" sz="5400" dirty="0">
                <a:solidFill>
                  <a:schemeClr val="bg1"/>
                </a:solidFill>
                <a:latin typeface="Montserrat Light" panose="00000400000000000000" pitchFamily="2"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125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75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283072" y="1018752"/>
            <a:ext cx="4367808" cy="707886"/>
          </a:xfrm>
          <a:prstGeom prst="rect">
            <a:avLst/>
          </a:prstGeom>
          <a:noFill/>
        </p:spPr>
        <p:txBody>
          <a:bodyPr wrap="square" rtlCol="0" anchor="b">
            <a:spAutoFit/>
          </a:bodyPr>
          <a:lstStyle/>
          <a:p>
            <a:pPr algn="ctr"/>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sp>
        <p:nvSpPr>
          <p:cNvPr id="3" name="Rectangle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219339" y="1805162"/>
            <a:ext cx="2870061" cy="1463349"/>
          </a:xfrm>
          <a:prstGeom prst="rect">
            <a:avLst/>
          </a:prstGeom>
        </p:spPr>
        <p:txBody>
          <a:bodyPr wrap="square">
            <a:spAutoFit/>
          </a:bodyPr>
          <a:lstStyle/>
          <a:p>
            <a:pPr algn="ctr">
              <a:lnSpc>
                <a:spcPct val="130000"/>
              </a:lnSpc>
            </a:pPr>
            <a:r>
              <a:rPr lang="id-ID" sz="14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4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4" name="Group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35" y="4364816"/>
            <a:ext cx="2214269" cy="1590245"/>
            <a:chOff x="1344035" y="3569694"/>
            <a:chExt cx="2214269" cy="1590245"/>
          </a:xfrm>
        </p:grpSpPr>
        <p:sp>
          <p:nvSpPr>
            <p:cNvPr id="5" name="Rectangle 3"/>
            <p:cNvSpPr/>
            <p:nvPr/>
          </p:nvSpPr>
          <p:spPr>
            <a:xfrm>
              <a:off x="1344035" y="4587475"/>
              <a:ext cx="2214269" cy="572464"/>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6" name="TextBox 4"/>
            <p:cNvSpPr txBox="1"/>
            <p:nvPr/>
          </p:nvSpPr>
          <p:spPr>
            <a:xfrm>
              <a:off x="1701939" y="4248921"/>
              <a:ext cx="1498462" cy="338554"/>
            </a:xfrm>
            <a:prstGeom prst="rect">
              <a:avLst/>
            </a:prstGeom>
            <a:noFill/>
          </p:spPr>
          <p:txBody>
            <a:bodyPr wrap="square" rtlCol="0" anchor="t">
              <a:spAutoFit/>
            </a:bodyPr>
            <a:lstStyle/>
            <a:p>
              <a:pPr algn="ctr"/>
              <a:r>
                <a:rPr lang="en-US" sz="1600" dirty="0">
                  <a:solidFill>
                    <a:srgbClr val="A6ACFF"/>
                  </a:solidFill>
                  <a:latin typeface="Montserrat Medium" panose="00000600000000000000" pitchFamily="2" charset="0"/>
                </a:rPr>
                <a:t>Project 01</a:t>
              </a:r>
              <a:endParaRPr lang="en-US" sz="1600" dirty="0">
                <a:solidFill>
                  <a:srgbClr val="A6ACFF"/>
                </a:solidFill>
                <a:latin typeface="Montserrat Medium" panose="00000600000000000000" pitchFamily="2" charset="0"/>
              </a:endParaRPr>
            </a:p>
          </p:txBody>
        </p:sp>
        <p:sp>
          <p:nvSpPr>
            <p:cNvPr id="7" name="Freeform 29"/>
            <p:cNvSpPr>
              <a:spLocks noEditPoints="1"/>
            </p:cNvSpPr>
            <p:nvPr/>
          </p:nvSpPr>
          <p:spPr bwMode="auto">
            <a:xfrm>
              <a:off x="2206764" y="3569694"/>
              <a:ext cx="488812" cy="509950"/>
            </a:xfrm>
            <a:custGeom>
              <a:avLst/>
              <a:gdLst>
                <a:gd name="T0" fmla="*/ 114 w 188"/>
                <a:gd name="T1" fmla="*/ 51 h 196"/>
                <a:gd name="T2" fmla="*/ 48 w 188"/>
                <a:gd name="T3" fmla="*/ 34 h 196"/>
                <a:gd name="T4" fmla="*/ 19 w 188"/>
                <a:gd name="T5" fmla="*/ 99 h 196"/>
                <a:gd name="T6" fmla="*/ 0 w 188"/>
                <a:gd name="T7" fmla="*/ 124 h 196"/>
                <a:gd name="T8" fmla="*/ 22 w 188"/>
                <a:gd name="T9" fmla="*/ 131 h 196"/>
                <a:gd name="T10" fmla="*/ 101 w 188"/>
                <a:gd name="T11" fmla="*/ 175 h 196"/>
                <a:gd name="T12" fmla="*/ 101 w 188"/>
                <a:gd name="T13" fmla="*/ 167 h 196"/>
                <a:gd name="T14" fmla="*/ 30 w 188"/>
                <a:gd name="T15" fmla="*/ 128 h 196"/>
                <a:gd name="T16" fmla="*/ 8 w 188"/>
                <a:gd name="T17" fmla="*/ 107 h 196"/>
                <a:gd name="T18" fmla="*/ 28 w 188"/>
                <a:gd name="T19" fmla="*/ 103 h 196"/>
                <a:gd name="T20" fmla="*/ 56 w 188"/>
                <a:gd name="T21" fmla="*/ 71 h 196"/>
                <a:gd name="T22" fmla="*/ 114 w 188"/>
                <a:gd name="T23" fmla="*/ 59 h 196"/>
                <a:gd name="T24" fmla="*/ 101 w 188"/>
                <a:gd name="T25" fmla="*/ 167 h 196"/>
                <a:gd name="T26" fmla="*/ 156 w 188"/>
                <a:gd name="T27" fmla="*/ 36 h 196"/>
                <a:gd name="T28" fmla="*/ 159 w 188"/>
                <a:gd name="T29" fmla="*/ 53 h 196"/>
                <a:gd name="T30" fmla="*/ 129 w 188"/>
                <a:gd name="T31" fmla="*/ 0 h 196"/>
                <a:gd name="T32" fmla="*/ 102 w 188"/>
                <a:gd name="T33" fmla="*/ 35 h 196"/>
                <a:gd name="T34" fmla="*/ 55 w 188"/>
                <a:gd name="T35" fmla="*/ 83 h 196"/>
                <a:gd name="T36" fmla="*/ 55 w 188"/>
                <a:gd name="T37" fmla="*/ 110 h 196"/>
                <a:gd name="T38" fmla="*/ 55 w 188"/>
                <a:gd name="T39" fmla="*/ 83 h 196"/>
                <a:gd name="T40" fmla="*/ 50 w 188"/>
                <a:gd name="T41" fmla="*/ 97 h 196"/>
                <a:gd name="T42" fmla="*/ 60 w 188"/>
                <a:gd name="T43" fmla="*/ 97 h 196"/>
                <a:gd name="T44" fmla="*/ 55 w 188"/>
                <a:gd name="T45" fmla="*/ 187 h 196"/>
                <a:gd name="T46" fmla="*/ 40 w 188"/>
                <a:gd name="T47" fmla="*/ 171 h 196"/>
                <a:gd name="T48" fmla="*/ 43 w 188"/>
                <a:gd name="T49" fmla="*/ 194 h 196"/>
                <a:gd name="T50" fmla="*/ 58 w 188"/>
                <a:gd name="T51" fmla="*/ 195 h 196"/>
                <a:gd name="T52" fmla="*/ 62 w 188"/>
                <a:gd name="T53" fmla="*/ 181 h 196"/>
                <a:gd name="T54" fmla="*/ 171 w 188"/>
                <a:gd name="T55" fmla="*/ 171 h 196"/>
                <a:gd name="T56" fmla="*/ 156 w 188"/>
                <a:gd name="T57" fmla="*/ 187 h 196"/>
                <a:gd name="T58" fmla="*/ 142 w 188"/>
                <a:gd name="T59" fmla="*/ 184 h 196"/>
                <a:gd name="T60" fmla="*/ 160 w 188"/>
                <a:gd name="T61" fmla="*/ 196 h 196"/>
                <a:gd name="T62" fmla="*/ 179 w 188"/>
                <a:gd name="T6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96">
                  <a:moveTo>
                    <a:pt x="188" y="111"/>
                  </a:moveTo>
                  <a:cubicBezTo>
                    <a:pt x="188" y="77"/>
                    <a:pt x="156" y="51"/>
                    <a:pt x="114" y="51"/>
                  </a:cubicBezTo>
                  <a:cubicBezTo>
                    <a:pt x="79" y="51"/>
                    <a:pt x="54" y="37"/>
                    <a:pt x="53" y="37"/>
                  </a:cubicBezTo>
                  <a:cubicBezTo>
                    <a:pt x="48" y="34"/>
                    <a:pt x="48" y="34"/>
                    <a:pt x="48" y="34"/>
                  </a:cubicBezTo>
                  <a:cubicBezTo>
                    <a:pt x="48" y="66"/>
                    <a:pt x="48" y="66"/>
                    <a:pt x="48" y="66"/>
                  </a:cubicBezTo>
                  <a:cubicBezTo>
                    <a:pt x="40" y="69"/>
                    <a:pt x="21" y="80"/>
                    <a:pt x="19" y="99"/>
                  </a:cubicBezTo>
                  <a:cubicBezTo>
                    <a:pt x="0" y="99"/>
                    <a:pt x="0" y="99"/>
                    <a:pt x="0" y="99"/>
                  </a:cubicBezTo>
                  <a:cubicBezTo>
                    <a:pt x="0" y="124"/>
                    <a:pt x="0" y="124"/>
                    <a:pt x="0" y="124"/>
                  </a:cubicBezTo>
                  <a:cubicBezTo>
                    <a:pt x="4" y="124"/>
                    <a:pt x="4" y="124"/>
                    <a:pt x="4" y="124"/>
                  </a:cubicBezTo>
                  <a:cubicBezTo>
                    <a:pt x="8" y="124"/>
                    <a:pt x="20" y="125"/>
                    <a:pt x="22" y="131"/>
                  </a:cubicBezTo>
                  <a:cubicBezTo>
                    <a:pt x="23" y="132"/>
                    <a:pt x="23" y="132"/>
                    <a:pt x="23" y="132"/>
                  </a:cubicBezTo>
                  <a:cubicBezTo>
                    <a:pt x="28" y="143"/>
                    <a:pt x="44" y="175"/>
                    <a:pt x="101" y="175"/>
                  </a:cubicBezTo>
                  <a:cubicBezTo>
                    <a:pt x="161" y="175"/>
                    <a:pt x="188" y="143"/>
                    <a:pt x="188" y="111"/>
                  </a:cubicBezTo>
                  <a:close/>
                  <a:moveTo>
                    <a:pt x="101" y="167"/>
                  </a:moveTo>
                  <a:cubicBezTo>
                    <a:pt x="49" y="167"/>
                    <a:pt x="35" y="138"/>
                    <a:pt x="30" y="128"/>
                  </a:cubicBezTo>
                  <a:cubicBezTo>
                    <a:pt x="30" y="128"/>
                    <a:pt x="30" y="128"/>
                    <a:pt x="30" y="128"/>
                  </a:cubicBezTo>
                  <a:cubicBezTo>
                    <a:pt x="25" y="119"/>
                    <a:pt x="14" y="117"/>
                    <a:pt x="8" y="116"/>
                  </a:cubicBezTo>
                  <a:cubicBezTo>
                    <a:pt x="8" y="107"/>
                    <a:pt x="8" y="107"/>
                    <a:pt x="8" y="107"/>
                  </a:cubicBezTo>
                  <a:cubicBezTo>
                    <a:pt x="28" y="107"/>
                    <a:pt x="28" y="107"/>
                    <a:pt x="28" y="107"/>
                  </a:cubicBezTo>
                  <a:cubicBezTo>
                    <a:pt x="28" y="103"/>
                    <a:pt x="28" y="103"/>
                    <a:pt x="28" y="103"/>
                  </a:cubicBezTo>
                  <a:cubicBezTo>
                    <a:pt x="28" y="82"/>
                    <a:pt x="53" y="72"/>
                    <a:pt x="54" y="72"/>
                  </a:cubicBezTo>
                  <a:cubicBezTo>
                    <a:pt x="56" y="71"/>
                    <a:pt x="56" y="71"/>
                    <a:pt x="56" y="71"/>
                  </a:cubicBezTo>
                  <a:cubicBezTo>
                    <a:pt x="56" y="47"/>
                    <a:pt x="56" y="47"/>
                    <a:pt x="56" y="47"/>
                  </a:cubicBezTo>
                  <a:cubicBezTo>
                    <a:pt x="65" y="51"/>
                    <a:pt x="87" y="59"/>
                    <a:pt x="114" y="59"/>
                  </a:cubicBezTo>
                  <a:cubicBezTo>
                    <a:pt x="151" y="59"/>
                    <a:pt x="180" y="81"/>
                    <a:pt x="180" y="111"/>
                  </a:cubicBezTo>
                  <a:cubicBezTo>
                    <a:pt x="180" y="145"/>
                    <a:pt x="149" y="167"/>
                    <a:pt x="101" y="167"/>
                  </a:cubicBezTo>
                  <a:close/>
                  <a:moveTo>
                    <a:pt x="129" y="8"/>
                  </a:moveTo>
                  <a:cubicBezTo>
                    <a:pt x="144" y="8"/>
                    <a:pt x="156" y="20"/>
                    <a:pt x="156" y="36"/>
                  </a:cubicBezTo>
                  <a:cubicBezTo>
                    <a:pt x="156" y="40"/>
                    <a:pt x="155" y="45"/>
                    <a:pt x="152" y="49"/>
                  </a:cubicBezTo>
                  <a:cubicBezTo>
                    <a:pt x="159" y="53"/>
                    <a:pt x="159" y="53"/>
                    <a:pt x="159" y="53"/>
                  </a:cubicBezTo>
                  <a:cubicBezTo>
                    <a:pt x="162" y="48"/>
                    <a:pt x="164" y="42"/>
                    <a:pt x="164" y="35"/>
                  </a:cubicBezTo>
                  <a:cubicBezTo>
                    <a:pt x="164" y="16"/>
                    <a:pt x="148" y="0"/>
                    <a:pt x="129" y="0"/>
                  </a:cubicBezTo>
                  <a:cubicBezTo>
                    <a:pt x="110" y="0"/>
                    <a:pt x="94" y="15"/>
                    <a:pt x="94" y="35"/>
                  </a:cubicBezTo>
                  <a:cubicBezTo>
                    <a:pt x="102" y="35"/>
                    <a:pt x="102" y="35"/>
                    <a:pt x="102" y="35"/>
                  </a:cubicBezTo>
                  <a:cubicBezTo>
                    <a:pt x="102" y="19"/>
                    <a:pt x="114" y="8"/>
                    <a:pt x="129" y="8"/>
                  </a:cubicBezTo>
                  <a:close/>
                  <a:moveTo>
                    <a:pt x="55" y="83"/>
                  </a:moveTo>
                  <a:cubicBezTo>
                    <a:pt x="48" y="83"/>
                    <a:pt x="42" y="89"/>
                    <a:pt x="42" y="97"/>
                  </a:cubicBezTo>
                  <a:cubicBezTo>
                    <a:pt x="42" y="104"/>
                    <a:pt x="48" y="110"/>
                    <a:pt x="55" y="110"/>
                  </a:cubicBezTo>
                  <a:cubicBezTo>
                    <a:pt x="62" y="110"/>
                    <a:pt x="68" y="104"/>
                    <a:pt x="68" y="97"/>
                  </a:cubicBezTo>
                  <a:cubicBezTo>
                    <a:pt x="68" y="89"/>
                    <a:pt x="62" y="83"/>
                    <a:pt x="55" y="83"/>
                  </a:cubicBezTo>
                  <a:close/>
                  <a:moveTo>
                    <a:pt x="55" y="102"/>
                  </a:moveTo>
                  <a:cubicBezTo>
                    <a:pt x="52" y="102"/>
                    <a:pt x="50" y="100"/>
                    <a:pt x="50" y="97"/>
                  </a:cubicBezTo>
                  <a:cubicBezTo>
                    <a:pt x="50" y="94"/>
                    <a:pt x="52" y="91"/>
                    <a:pt x="55" y="91"/>
                  </a:cubicBezTo>
                  <a:cubicBezTo>
                    <a:pt x="58" y="91"/>
                    <a:pt x="60" y="94"/>
                    <a:pt x="60" y="97"/>
                  </a:cubicBezTo>
                  <a:cubicBezTo>
                    <a:pt x="60" y="100"/>
                    <a:pt x="58" y="102"/>
                    <a:pt x="55" y="102"/>
                  </a:cubicBezTo>
                  <a:close/>
                  <a:moveTo>
                    <a:pt x="55" y="187"/>
                  </a:moveTo>
                  <a:cubicBezTo>
                    <a:pt x="52" y="188"/>
                    <a:pt x="49" y="188"/>
                    <a:pt x="46" y="187"/>
                  </a:cubicBezTo>
                  <a:cubicBezTo>
                    <a:pt x="40" y="184"/>
                    <a:pt x="37" y="177"/>
                    <a:pt x="40" y="171"/>
                  </a:cubicBezTo>
                  <a:cubicBezTo>
                    <a:pt x="33" y="168"/>
                    <a:pt x="33" y="168"/>
                    <a:pt x="33" y="168"/>
                  </a:cubicBezTo>
                  <a:cubicBezTo>
                    <a:pt x="28" y="178"/>
                    <a:pt x="33" y="190"/>
                    <a:pt x="43" y="194"/>
                  </a:cubicBezTo>
                  <a:cubicBezTo>
                    <a:pt x="45" y="196"/>
                    <a:pt x="48" y="196"/>
                    <a:pt x="51" y="196"/>
                  </a:cubicBezTo>
                  <a:cubicBezTo>
                    <a:pt x="53" y="196"/>
                    <a:pt x="56" y="196"/>
                    <a:pt x="58" y="195"/>
                  </a:cubicBezTo>
                  <a:cubicBezTo>
                    <a:pt x="63" y="193"/>
                    <a:pt x="67" y="189"/>
                    <a:pt x="69" y="184"/>
                  </a:cubicBezTo>
                  <a:cubicBezTo>
                    <a:pt x="62" y="181"/>
                    <a:pt x="62" y="181"/>
                    <a:pt x="62" y="181"/>
                  </a:cubicBezTo>
                  <a:cubicBezTo>
                    <a:pt x="60" y="184"/>
                    <a:pt x="58" y="186"/>
                    <a:pt x="55" y="187"/>
                  </a:cubicBezTo>
                  <a:close/>
                  <a:moveTo>
                    <a:pt x="171" y="171"/>
                  </a:moveTo>
                  <a:cubicBezTo>
                    <a:pt x="174" y="177"/>
                    <a:pt x="171" y="184"/>
                    <a:pt x="165" y="187"/>
                  </a:cubicBezTo>
                  <a:cubicBezTo>
                    <a:pt x="162" y="188"/>
                    <a:pt x="159" y="188"/>
                    <a:pt x="156" y="187"/>
                  </a:cubicBezTo>
                  <a:cubicBezTo>
                    <a:pt x="153" y="186"/>
                    <a:pt x="151" y="184"/>
                    <a:pt x="150" y="181"/>
                  </a:cubicBezTo>
                  <a:cubicBezTo>
                    <a:pt x="142" y="184"/>
                    <a:pt x="142" y="184"/>
                    <a:pt x="142" y="184"/>
                  </a:cubicBezTo>
                  <a:cubicBezTo>
                    <a:pt x="144" y="189"/>
                    <a:pt x="148" y="193"/>
                    <a:pt x="153" y="195"/>
                  </a:cubicBezTo>
                  <a:cubicBezTo>
                    <a:pt x="155" y="196"/>
                    <a:pt x="158" y="196"/>
                    <a:pt x="160" y="196"/>
                  </a:cubicBezTo>
                  <a:cubicBezTo>
                    <a:pt x="163" y="196"/>
                    <a:pt x="166" y="196"/>
                    <a:pt x="168" y="194"/>
                  </a:cubicBezTo>
                  <a:cubicBezTo>
                    <a:pt x="178" y="190"/>
                    <a:pt x="183" y="178"/>
                    <a:pt x="179" y="168"/>
                  </a:cubicBezTo>
                  <a:lnTo>
                    <a:pt x="171" y="171"/>
                  </a:lnTo>
                  <a:close/>
                </a:path>
              </a:pathLst>
            </a:custGeom>
            <a:solidFill>
              <a:srgbClr val="A6ACFF"/>
            </a:solidFill>
            <a:ln>
              <a:noFill/>
            </a:ln>
            <a:effectLst>
              <a:outerShdw blurRad="190500" sx="102000" sy="102000" algn="ctr" rotWithShape="0">
                <a:schemeClr val="accent1">
                  <a:alpha val="40000"/>
                </a:schemeClr>
              </a:outerShdw>
            </a:effectLst>
          </p:spPr>
          <p:txBody>
            <a:bodyPr vert="horz" wrap="square" lIns="91440" tIns="45720" rIns="91440" bIns="45720" numCol="1" anchor="t" anchorCtr="0" compatLnSpc="1"/>
            <a:lstStyle/>
            <a:p>
              <a:endParaRPr lang="en-US"/>
            </a:p>
          </p:txBody>
        </p:sp>
      </p:grpSp>
      <p:grpSp>
        <p:nvGrpSpPr>
          <p:cNvPr id="8" name="Group 1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646396" y="3064240"/>
            <a:ext cx="2214269" cy="1555551"/>
            <a:chOff x="8633696" y="3604388"/>
            <a:chExt cx="2214269" cy="1555551"/>
          </a:xfrm>
        </p:grpSpPr>
        <p:sp>
          <p:nvSpPr>
            <p:cNvPr id="9" name="Rectangle 9"/>
            <p:cNvSpPr/>
            <p:nvPr/>
          </p:nvSpPr>
          <p:spPr>
            <a:xfrm>
              <a:off x="8633696" y="4587475"/>
              <a:ext cx="2214269" cy="572464"/>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0" name="TextBox 10"/>
            <p:cNvSpPr txBox="1"/>
            <p:nvPr/>
          </p:nvSpPr>
          <p:spPr>
            <a:xfrm>
              <a:off x="8991600" y="4248921"/>
              <a:ext cx="1498462" cy="338554"/>
            </a:xfrm>
            <a:prstGeom prst="rect">
              <a:avLst/>
            </a:prstGeom>
            <a:noFill/>
          </p:spPr>
          <p:txBody>
            <a:bodyPr wrap="square" rtlCol="0" anchor="t">
              <a:spAutoFit/>
            </a:bodyPr>
            <a:lstStyle/>
            <a:p>
              <a:pPr algn="ctr"/>
              <a:r>
                <a:rPr lang="en-US" sz="1600" dirty="0">
                  <a:solidFill>
                    <a:srgbClr val="F37FE9"/>
                  </a:solidFill>
                  <a:latin typeface="Montserrat Medium" panose="00000600000000000000" pitchFamily="2" charset="0"/>
                </a:rPr>
                <a:t>Project 03</a:t>
              </a:r>
              <a:endParaRPr lang="en-US" sz="1600" dirty="0">
                <a:solidFill>
                  <a:srgbClr val="F37FE9"/>
                </a:solidFill>
                <a:latin typeface="Montserrat Medium" panose="00000600000000000000" pitchFamily="2" charset="0"/>
              </a:endParaRPr>
            </a:p>
          </p:txBody>
        </p:sp>
        <p:sp>
          <p:nvSpPr>
            <p:cNvPr id="11" name="Freeform 60"/>
            <p:cNvSpPr>
              <a:spLocks noEditPoints="1"/>
            </p:cNvSpPr>
            <p:nvPr/>
          </p:nvSpPr>
          <p:spPr bwMode="auto">
            <a:xfrm>
              <a:off x="9500177" y="3604388"/>
              <a:ext cx="481308" cy="440562"/>
            </a:xfrm>
            <a:custGeom>
              <a:avLst/>
              <a:gdLst>
                <a:gd name="T0" fmla="*/ 180 w 192"/>
                <a:gd name="T1" fmla="*/ 58 h 176"/>
                <a:gd name="T2" fmla="*/ 90 w 192"/>
                <a:gd name="T3" fmla="*/ 0 h 176"/>
                <a:gd name="T4" fmla="*/ 0 w 192"/>
                <a:gd name="T5" fmla="*/ 58 h 176"/>
                <a:gd name="T6" fmla="*/ 12 w 192"/>
                <a:gd name="T7" fmla="*/ 78 h 176"/>
                <a:gd name="T8" fmla="*/ 13 w 192"/>
                <a:gd name="T9" fmla="*/ 103 h 176"/>
                <a:gd name="T10" fmla="*/ 0 w 192"/>
                <a:gd name="T11" fmla="*/ 146 h 176"/>
                <a:gd name="T12" fmla="*/ 180 w 192"/>
                <a:gd name="T13" fmla="*/ 146 h 176"/>
                <a:gd name="T14" fmla="*/ 179 w 192"/>
                <a:gd name="T15" fmla="*/ 117 h 176"/>
                <a:gd name="T16" fmla="*/ 192 w 192"/>
                <a:gd name="T17" fmla="*/ 78 h 176"/>
                <a:gd name="T18" fmla="*/ 90 w 192"/>
                <a:gd name="T19" fmla="*/ 60 h 176"/>
                <a:gd name="T20" fmla="*/ 172 w 192"/>
                <a:gd name="T21" fmla="*/ 55 h 176"/>
                <a:gd name="T22" fmla="*/ 160 w 192"/>
                <a:gd name="T23" fmla="*/ 56 h 176"/>
                <a:gd name="T24" fmla="*/ 160 w 192"/>
                <a:gd name="T25" fmla="*/ 56 h 176"/>
                <a:gd name="T26" fmla="*/ 140 w 192"/>
                <a:gd name="T27" fmla="*/ 63 h 176"/>
                <a:gd name="T28" fmla="*/ 112 w 192"/>
                <a:gd name="T29" fmla="*/ 80 h 176"/>
                <a:gd name="T30" fmla="*/ 104 w 192"/>
                <a:gd name="T31" fmla="*/ 81 h 176"/>
                <a:gd name="T32" fmla="*/ 90 w 192"/>
                <a:gd name="T33" fmla="*/ 68 h 176"/>
                <a:gd name="T34" fmla="*/ 64 w 192"/>
                <a:gd name="T35" fmla="*/ 80 h 176"/>
                <a:gd name="T36" fmla="*/ 56 w 192"/>
                <a:gd name="T37" fmla="*/ 79 h 176"/>
                <a:gd name="T38" fmla="*/ 40 w 192"/>
                <a:gd name="T39" fmla="*/ 63 h 176"/>
                <a:gd name="T40" fmla="*/ 40 w 192"/>
                <a:gd name="T41" fmla="*/ 63 h 176"/>
                <a:gd name="T42" fmla="*/ 24 w 192"/>
                <a:gd name="T43" fmla="*/ 71 h 176"/>
                <a:gd name="T44" fmla="*/ 8 w 192"/>
                <a:gd name="T45" fmla="*/ 49 h 176"/>
                <a:gd name="T46" fmla="*/ 24 w 192"/>
                <a:gd name="T47" fmla="*/ 95 h 176"/>
                <a:gd name="T48" fmla="*/ 12 w 192"/>
                <a:gd name="T49" fmla="*/ 151 h 176"/>
                <a:gd name="T50" fmla="*/ 12 w 192"/>
                <a:gd name="T51" fmla="*/ 151 h 176"/>
                <a:gd name="T52" fmla="*/ 24 w 192"/>
                <a:gd name="T53" fmla="*/ 145 h 176"/>
                <a:gd name="T54" fmla="*/ 32 w 192"/>
                <a:gd name="T55" fmla="*/ 148 h 176"/>
                <a:gd name="T56" fmla="*/ 48 w 192"/>
                <a:gd name="T57" fmla="*/ 165 h 176"/>
                <a:gd name="T58" fmla="*/ 80 w 192"/>
                <a:gd name="T59" fmla="*/ 168 h 176"/>
                <a:gd name="T60" fmla="*/ 80 w 192"/>
                <a:gd name="T61" fmla="*/ 168 h 176"/>
                <a:gd name="T62" fmla="*/ 88 w 192"/>
                <a:gd name="T63" fmla="*/ 156 h 176"/>
                <a:gd name="T64" fmla="*/ 132 w 192"/>
                <a:gd name="T65" fmla="*/ 165 h 176"/>
                <a:gd name="T66" fmla="*/ 132 w 192"/>
                <a:gd name="T67" fmla="*/ 165 h 176"/>
                <a:gd name="T68" fmla="*/ 148 w 192"/>
                <a:gd name="T69" fmla="*/ 148 h 176"/>
                <a:gd name="T70" fmla="*/ 156 w 192"/>
                <a:gd name="T71" fmla="*/ 145 h 176"/>
                <a:gd name="T72" fmla="*/ 168 w 192"/>
                <a:gd name="T73" fmla="*/ 151 h 176"/>
                <a:gd name="T74" fmla="*/ 172 w 192"/>
                <a:gd name="T75" fmla="*/ 121 h 176"/>
                <a:gd name="T76" fmla="*/ 102 w 192"/>
                <a:gd name="T77" fmla="*/ 132 h 176"/>
                <a:gd name="T78" fmla="*/ 32 w 192"/>
                <a:gd name="T79" fmla="*/ 100 h 176"/>
                <a:gd name="T80" fmla="*/ 44 w 192"/>
                <a:gd name="T81" fmla="*/ 117 h 176"/>
                <a:gd name="T82" fmla="*/ 44 w 192"/>
                <a:gd name="T83" fmla="*/ 117 h 176"/>
                <a:gd name="T84" fmla="*/ 68 w 192"/>
                <a:gd name="T85" fmla="*/ 122 h 176"/>
                <a:gd name="T86" fmla="*/ 92 w 192"/>
                <a:gd name="T87" fmla="*/ 111 h 176"/>
                <a:gd name="T88" fmla="*/ 100 w 192"/>
                <a:gd name="T89" fmla="*/ 112 h 176"/>
                <a:gd name="T90" fmla="*/ 102 w 192"/>
                <a:gd name="T91" fmla="*/ 124 h 176"/>
                <a:gd name="T92" fmla="*/ 144 w 192"/>
                <a:gd name="T93" fmla="*/ 108 h 176"/>
                <a:gd name="T94" fmla="*/ 152 w 192"/>
                <a:gd name="T95" fmla="*/ 106 h 176"/>
                <a:gd name="T96" fmla="*/ 172 w 192"/>
                <a:gd name="T97" fmla="*/ 113 h 176"/>
                <a:gd name="T98" fmla="*/ 172 w 192"/>
                <a:gd name="T99" fmla="*/ 113 h 176"/>
                <a:gd name="T100" fmla="*/ 184 w 192"/>
                <a:gd name="T101" fmla="*/ 92 h 176"/>
                <a:gd name="T102" fmla="*/ 20 w 192"/>
                <a:gd name="T103" fmla="*/ 76 h 176"/>
                <a:gd name="T104" fmla="*/ 102 w 192"/>
                <a:gd name="T105" fmla="*/ 10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2" h="176">
                  <a:moveTo>
                    <a:pt x="192" y="78"/>
                  </a:moveTo>
                  <a:cubicBezTo>
                    <a:pt x="192" y="70"/>
                    <a:pt x="187" y="64"/>
                    <a:pt x="179" y="59"/>
                  </a:cubicBezTo>
                  <a:cubicBezTo>
                    <a:pt x="179" y="59"/>
                    <a:pt x="179" y="59"/>
                    <a:pt x="180" y="58"/>
                  </a:cubicBezTo>
                  <a:cubicBezTo>
                    <a:pt x="180" y="58"/>
                    <a:pt x="180" y="58"/>
                    <a:pt x="180" y="58"/>
                  </a:cubicBezTo>
                  <a:cubicBezTo>
                    <a:pt x="180" y="34"/>
                    <a:pt x="180" y="34"/>
                    <a:pt x="180" y="34"/>
                  </a:cubicBezTo>
                  <a:cubicBezTo>
                    <a:pt x="180" y="34"/>
                    <a:pt x="180" y="34"/>
                    <a:pt x="180" y="34"/>
                  </a:cubicBezTo>
                  <a:cubicBezTo>
                    <a:pt x="180" y="34"/>
                    <a:pt x="180" y="34"/>
                    <a:pt x="180" y="34"/>
                  </a:cubicBezTo>
                  <a:cubicBezTo>
                    <a:pt x="180" y="12"/>
                    <a:pt x="134" y="0"/>
                    <a:pt x="90" y="0"/>
                  </a:cubicBezTo>
                  <a:cubicBezTo>
                    <a:pt x="46" y="0"/>
                    <a:pt x="0" y="12"/>
                    <a:pt x="0" y="34"/>
                  </a:cubicBezTo>
                  <a:cubicBezTo>
                    <a:pt x="0" y="34"/>
                    <a:pt x="0" y="34"/>
                    <a:pt x="0" y="34"/>
                  </a:cubicBezTo>
                  <a:cubicBezTo>
                    <a:pt x="0" y="34"/>
                    <a:pt x="0" y="34"/>
                    <a:pt x="0" y="34"/>
                  </a:cubicBezTo>
                  <a:cubicBezTo>
                    <a:pt x="0" y="58"/>
                    <a:pt x="0" y="58"/>
                    <a:pt x="0" y="58"/>
                  </a:cubicBezTo>
                  <a:cubicBezTo>
                    <a:pt x="0" y="58"/>
                    <a:pt x="0" y="58"/>
                    <a:pt x="0" y="58"/>
                  </a:cubicBezTo>
                  <a:cubicBezTo>
                    <a:pt x="2" y="64"/>
                    <a:pt x="6" y="69"/>
                    <a:pt x="13" y="73"/>
                  </a:cubicBezTo>
                  <a:cubicBezTo>
                    <a:pt x="12" y="74"/>
                    <a:pt x="12" y="76"/>
                    <a:pt x="12" y="78"/>
                  </a:cubicBezTo>
                  <a:cubicBezTo>
                    <a:pt x="12" y="78"/>
                    <a:pt x="12" y="78"/>
                    <a:pt x="12" y="78"/>
                  </a:cubicBezTo>
                  <a:cubicBezTo>
                    <a:pt x="12" y="78"/>
                    <a:pt x="12" y="78"/>
                    <a:pt x="12" y="78"/>
                  </a:cubicBezTo>
                  <a:cubicBezTo>
                    <a:pt x="12" y="102"/>
                    <a:pt x="12" y="102"/>
                    <a:pt x="12" y="102"/>
                  </a:cubicBezTo>
                  <a:cubicBezTo>
                    <a:pt x="12" y="102"/>
                    <a:pt x="12" y="102"/>
                    <a:pt x="12" y="102"/>
                  </a:cubicBezTo>
                  <a:cubicBezTo>
                    <a:pt x="13" y="102"/>
                    <a:pt x="13" y="103"/>
                    <a:pt x="13" y="103"/>
                  </a:cubicBezTo>
                  <a:cubicBezTo>
                    <a:pt x="5" y="108"/>
                    <a:pt x="0" y="114"/>
                    <a:pt x="0" y="121"/>
                  </a:cubicBezTo>
                  <a:cubicBezTo>
                    <a:pt x="0" y="122"/>
                    <a:pt x="0" y="122"/>
                    <a:pt x="0" y="122"/>
                  </a:cubicBezTo>
                  <a:cubicBezTo>
                    <a:pt x="0" y="122"/>
                    <a:pt x="0" y="122"/>
                    <a:pt x="0" y="122"/>
                  </a:cubicBezTo>
                  <a:cubicBezTo>
                    <a:pt x="0" y="146"/>
                    <a:pt x="0" y="146"/>
                    <a:pt x="0" y="146"/>
                  </a:cubicBezTo>
                  <a:cubicBezTo>
                    <a:pt x="0" y="146"/>
                    <a:pt x="0" y="146"/>
                    <a:pt x="0" y="146"/>
                  </a:cubicBezTo>
                  <a:cubicBezTo>
                    <a:pt x="5" y="167"/>
                    <a:pt x="49" y="176"/>
                    <a:pt x="90" y="176"/>
                  </a:cubicBezTo>
                  <a:cubicBezTo>
                    <a:pt x="131" y="176"/>
                    <a:pt x="175" y="167"/>
                    <a:pt x="180" y="146"/>
                  </a:cubicBezTo>
                  <a:cubicBezTo>
                    <a:pt x="180" y="146"/>
                    <a:pt x="180" y="146"/>
                    <a:pt x="180" y="146"/>
                  </a:cubicBezTo>
                  <a:cubicBezTo>
                    <a:pt x="180" y="122"/>
                    <a:pt x="180" y="122"/>
                    <a:pt x="180" y="122"/>
                  </a:cubicBezTo>
                  <a:cubicBezTo>
                    <a:pt x="180" y="122"/>
                    <a:pt x="180" y="122"/>
                    <a:pt x="180" y="122"/>
                  </a:cubicBezTo>
                  <a:cubicBezTo>
                    <a:pt x="180" y="122"/>
                    <a:pt x="180" y="122"/>
                    <a:pt x="180" y="121"/>
                  </a:cubicBezTo>
                  <a:cubicBezTo>
                    <a:pt x="180" y="120"/>
                    <a:pt x="180" y="118"/>
                    <a:pt x="179" y="117"/>
                  </a:cubicBezTo>
                  <a:cubicBezTo>
                    <a:pt x="186" y="113"/>
                    <a:pt x="190" y="108"/>
                    <a:pt x="192" y="102"/>
                  </a:cubicBezTo>
                  <a:cubicBezTo>
                    <a:pt x="192" y="102"/>
                    <a:pt x="192" y="102"/>
                    <a:pt x="192" y="102"/>
                  </a:cubicBezTo>
                  <a:cubicBezTo>
                    <a:pt x="192" y="78"/>
                    <a:pt x="192" y="78"/>
                    <a:pt x="192" y="78"/>
                  </a:cubicBezTo>
                  <a:cubicBezTo>
                    <a:pt x="192" y="78"/>
                    <a:pt x="192" y="78"/>
                    <a:pt x="192" y="78"/>
                  </a:cubicBezTo>
                  <a:cubicBezTo>
                    <a:pt x="192" y="78"/>
                    <a:pt x="192" y="78"/>
                    <a:pt x="192" y="78"/>
                  </a:cubicBezTo>
                  <a:close/>
                  <a:moveTo>
                    <a:pt x="90" y="8"/>
                  </a:moveTo>
                  <a:cubicBezTo>
                    <a:pt x="138" y="8"/>
                    <a:pt x="172" y="22"/>
                    <a:pt x="172" y="34"/>
                  </a:cubicBezTo>
                  <a:cubicBezTo>
                    <a:pt x="172" y="47"/>
                    <a:pt x="138" y="60"/>
                    <a:pt x="90" y="60"/>
                  </a:cubicBezTo>
                  <a:cubicBezTo>
                    <a:pt x="42" y="60"/>
                    <a:pt x="8" y="47"/>
                    <a:pt x="8" y="34"/>
                  </a:cubicBezTo>
                  <a:cubicBezTo>
                    <a:pt x="8" y="22"/>
                    <a:pt x="42" y="8"/>
                    <a:pt x="90" y="8"/>
                  </a:cubicBezTo>
                  <a:close/>
                  <a:moveTo>
                    <a:pt x="172" y="49"/>
                  </a:moveTo>
                  <a:cubicBezTo>
                    <a:pt x="172" y="55"/>
                    <a:pt x="172" y="55"/>
                    <a:pt x="172" y="55"/>
                  </a:cubicBezTo>
                  <a:cubicBezTo>
                    <a:pt x="172" y="58"/>
                    <a:pt x="171" y="61"/>
                    <a:pt x="168" y="64"/>
                  </a:cubicBezTo>
                  <a:cubicBezTo>
                    <a:pt x="168" y="52"/>
                    <a:pt x="168" y="52"/>
                    <a:pt x="168" y="52"/>
                  </a:cubicBezTo>
                  <a:cubicBezTo>
                    <a:pt x="169" y="51"/>
                    <a:pt x="171" y="50"/>
                    <a:pt x="172" y="49"/>
                  </a:cubicBezTo>
                  <a:close/>
                  <a:moveTo>
                    <a:pt x="160" y="56"/>
                  </a:moveTo>
                  <a:cubicBezTo>
                    <a:pt x="160" y="69"/>
                    <a:pt x="160" y="69"/>
                    <a:pt x="160" y="69"/>
                  </a:cubicBezTo>
                  <a:cubicBezTo>
                    <a:pt x="159" y="70"/>
                    <a:pt x="157" y="71"/>
                    <a:pt x="156" y="71"/>
                  </a:cubicBezTo>
                  <a:cubicBezTo>
                    <a:pt x="156" y="58"/>
                    <a:pt x="156" y="58"/>
                    <a:pt x="156" y="58"/>
                  </a:cubicBezTo>
                  <a:cubicBezTo>
                    <a:pt x="157" y="57"/>
                    <a:pt x="159" y="57"/>
                    <a:pt x="160" y="56"/>
                  </a:cubicBezTo>
                  <a:close/>
                  <a:moveTo>
                    <a:pt x="148" y="61"/>
                  </a:moveTo>
                  <a:cubicBezTo>
                    <a:pt x="148" y="74"/>
                    <a:pt x="148" y="74"/>
                    <a:pt x="148" y="74"/>
                  </a:cubicBezTo>
                  <a:cubicBezTo>
                    <a:pt x="146" y="75"/>
                    <a:pt x="143" y="76"/>
                    <a:pt x="140" y="76"/>
                  </a:cubicBezTo>
                  <a:cubicBezTo>
                    <a:pt x="140" y="63"/>
                    <a:pt x="140" y="63"/>
                    <a:pt x="140" y="63"/>
                  </a:cubicBezTo>
                  <a:cubicBezTo>
                    <a:pt x="143" y="62"/>
                    <a:pt x="145" y="61"/>
                    <a:pt x="148" y="61"/>
                  </a:cubicBezTo>
                  <a:close/>
                  <a:moveTo>
                    <a:pt x="132" y="65"/>
                  </a:moveTo>
                  <a:cubicBezTo>
                    <a:pt x="132" y="78"/>
                    <a:pt x="132" y="78"/>
                    <a:pt x="132" y="78"/>
                  </a:cubicBezTo>
                  <a:cubicBezTo>
                    <a:pt x="126" y="79"/>
                    <a:pt x="119" y="80"/>
                    <a:pt x="112" y="80"/>
                  </a:cubicBezTo>
                  <a:cubicBezTo>
                    <a:pt x="112" y="67"/>
                    <a:pt x="112" y="67"/>
                    <a:pt x="112" y="67"/>
                  </a:cubicBezTo>
                  <a:cubicBezTo>
                    <a:pt x="119" y="67"/>
                    <a:pt x="126" y="66"/>
                    <a:pt x="132" y="65"/>
                  </a:cubicBezTo>
                  <a:close/>
                  <a:moveTo>
                    <a:pt x="104" y="68"/>
                  </a:moveTo>
                  <a:cubicBezTo>
                    <a:pt x="104" y="81"/>
                    <a:pt x="104" y="81"/>
                    <a:pt x="104" y="81"/>
                  </a:cubicBezTo>
                  <a:cubicBezTo>
                    <a:pt x="99" y="81"/>
                    <a:pt x="95" y="81"/>
                    <a:pt x="90" y="81"/>
                  </a:cubicBezTo>
                  <a:cubicBezTo>
                    <a:pt x="89" y="81"/>
                    <a:pt x="89" y="81"/>
                    <a:pt x="88" y="81"/>
                  </a:cubicBezTo>
                  <a:cubicBezTo>
                    <a:pt x="88" y="68"/>
                    <a:pt x="88" y="68"/>
                    <a:pt x="88" y="68"/>
                  </a:cubicBezTo>
                  <a:cubicBezTo>
                    <a:pt x="89" y="68"/>
                    <a:pt x="89" y="68"/>
                    <a:pt x="90" y="68"/>
                  </a:cubicBezTo>
                  <a:cubicBezTo>
                    <a:pt x="95" y="68"/>
                    <a:pt x="99" y="68"/>
                    <a:pt x="104" y="68"/>
                  </a:cubicBezTo>
                  <a:close/>
                  <a:moveTo>
                    <a:pt x="80" y="68"/>
                  </a:moveTo>
                  <a:cubicBezTo>
                    <a:pt x="80" y="81"/>
                    <a:pt x="80" y="81"/>
                    <a:pt x="80" y="81"/>
                  </a:cubicBezTo>
                  <a:cubicBezTo>
                    <a:pt x="74" y="81"/>
                    <a:pt x="69" y="80"/>
                    <a:pt x="64" y="80"/>
                  </a:cubicBezTo>
                  <a:cubicBezTo>
                    <a:pt x="64" y="67"/>
                    <a:pt x="64" y="67"/>
                    <a:pt x="64" y="67"/>
                  </a:cubicBezTo>
                  <a:cubicBezTo>
                    <a:pt x="69" y="68"/>
                    <a:pt x="75" y="68"/>
                    <a:pt x="80" y="68"/>
                  </a:cubicBezTo>
                  <a:close/>
                  <a:moveTo>
                    <a:pt x="56" y="66"/>
                  </a:moveTo>
                  <a:cubicBezTo>
                    <a:pt x="56" y="79"/>
                    <a:pt x="56" y="79"/>
                    <a:pt x="56" y="79"/>
                  </a:cubicBezTo>
                  <a:cubicBezTo>
                    <a:pt x="53" y="79"/>
                    <a:pt x="51" y="78"/>
                    <a:pt x="48" y="78"/>
                  </a:cubicBezTo>
                  <a:cubicBezTo>
                    <a:pt x="48" y="65"/>
                    <a:pt x="48" y="65"/>
                    <a:pt x="48" y="65"/>
                  </a:cubicBezTo>
                  <a:cubicBezTo>
                    <a:pt x="51" y="65"/>
                    <a:pt x="53" y="66"/>
                    <a:pt x="56" y="66"/>
                  </a:cubicBezTo>
                  <a:close/>
                  <a:moveTo>
                    <a:pt x="40" y="63"/>
                  </a:moveTo>
                  <a:cubicBezTo>
                    <a:pt x="40" y="76"/>
                    <a:pt x="40" y="76"/>
                    <a:pt x="40" y="76"/>
                  </a:cubicBezTo>
                  <a:cubicBezTo>
                    <a:pt x="37" y="76"/>
                    <a:pt x="34" y="75"/>
                    <a:pt x="32" y="74"/>
                  </a:cubicBezTo>
                  <a:cubicBezTo>
                    <a:pt x="32" y="61"/>
                    <a:pt x="32" y="61"/>
                    <a:pt x="32" y="61"/>
                  </a:cubicBezTo>
                  <a:cubicBezTo>
                    <a:pt x="35" y="61"/>
                    <a:pt x="37" y="62"/>
                    <a:pt x="40" y="63"/>
                  </a:cubicBezTo>
                  <a:close/>
                  <a:moveTo>
                    <a:pt x="20" y="69"/>
                  </a:moveTo>
                  <a:cubicBezTo>
                    <a:pt x="20" y="56"/>
                    <a:pt x="20" y="56"/>
                    <a:pt x="20" y="56"/>
                  </a:cubicBezTo>
                  <a:cubicBezTo>
                    <a:pt x="21" y="57"/>
                    <a:pt x="23" y="57"/>
                    <a:pt x="24" y="58"/>
                  </a:cubicBezTo>
                  <a:cubicBezTo>
                    <a:pt x="24" y="71"/>
                    <a:pt x="24" y="71"/>
                    <a:pt x="24" y="71"/>
                  </a:cubicBezTo>
                  <a:cubicBezTo>
                    <a:pt x="23" y="71"/>
                    <a:pt x="21" y="70"/>
                    <a:pt x="20" y="69"/>
                  </a:cubicBezTo>
                  <a:close/>
                  <a:moveTo>
                    <a:pt x="12" y="64"/>
                  </a:moveTo>
                  <a:cubicBezTo>
                    <a:pt x="9" y="61"/>
                    <a:pt x="8" y="58"/>
                    <a:pt x="8" y="55"/>
                  </a:cubicBezTo>
                  <a:cubicBezTo>
                    <a:pt x="8" y="49"/>
                    <a:pt x="8" y="49"/>
                    <a:pt x="8" y="49"/>
                  </a:cubicBezTo>
                  <a:cubicBezTo>
                    <a:pt x="9" y="50"/>
                    <a:pt x="11" y="51"/>
                    <a:pt x="12" y="52"/>
                  </a:cubicBezTo>
                  <a:lnTo>
                    <a:pt x="12" y="64"/>
                  </a:lnTo>
                  <a:close/>
                  <a:moveTo>
                    <a:pt x="20" y="92"/>
                  </a:moveTo>
                  <a:cubicBezTo>
                    <a:pt x="21" y="93"/>
                    <a:pt x="23" y="94"/>
                    <a:pt x="24" y="95"/>
                  </a:cubicBezTo>
                  <a:cubicBezTo>
                    <a:pt x="24" y="107"/>
                    <a:pt x="24" y="107"/>
                    <a:pt x="24" y="107"/>
                  </a:cubicBezTo>
                  <a:cubicBezTo>
                    <a:pt x="21" y="104"/>
                    <a:pt x="20" y="101"/>
                    <a:pt x="20" y="98"/>
                  </a:cubicBezTo>
                  <a:lnTo>
                    <a:pt x="20" y="92"/>
                  </a:lnTo>
                  <a:close/>
                  <a:moveTo>
                    <a:pt x="12" y="151"/>
                  </a:moveTo>
                  <a:cubicBezTo>
                    <a:pt x="9" y="148"/>
                    <a:pt x="8" y="145"/>
                    <a:pt x="8" y="142"/>
                  </a:cubicBezTo>
                  <a:cubicBezTo>
                    <a:pt x="8" y="136"/>
                    <a:pt x="8" y="136"/>
                    <a:pt x="8" y="136"/>
                  </a:cubicBezTo>
                  <a:cubicBezTo>
                    <a:pt x="9" y="137"/>
                    <a:pt x="11" y="138"/>
                    <a:pt x="12" y="139"/>
                  </a:cubicBezTo>
                  <a:lnTo>
                    <a:pt x="12" y="151"/>
                  </a:lnTo>
                  <a:close/>
                  <a:moveTo>
                    <a:pt x="24" y="158"/>
                  </a:moveTo>
                  <a:cubicBezTo>
                    <a:pt x="23" y="158"/>
                    <a:pt x="21" y="157"/>
                    <a:pt x="20" y="156"/>
                  </a:cubicBezTo>
                  <a:cubicBezTo>
                    <a:pt x="20" y="143"/>
                    <a:pt x="20" y="143"/>
                    <a:pt x="20" y="143"/>
                  </a:cubicBezTo>
                  <a:cubicBezTo>
                    <a:pt x="21" y="144"/>
                    <a:pt x="23" y="145"/>
                    <a:pt x="24" y="145"/>
                  </a:cubicBezTo>
                  <a:lnTo>
                    <a:pt x="24" y="158"/>
                  </a:lnTo>
                  <a:close/>
                  <a:moveTo>
                    <a:pt x="40" y="163"/>
                  </a:moveTo>
                  <a:cubicBezTo>
                    <a:pt x="37" y="163"/>
                    <a:pt x="34" y="162"/>
                    <a:pt x="32" y="161"/>
                  </a:cubicBezTo>
                  <a:cubicBezTo>
                    <a:pt x="32" y="148"/>
                    <a:pt x="32" y="148"/>
                    <a:pt x="32" y="148"/>
                  </a:cubicBezTo>
                  <a:cubicBezTo>
                    <a:pt x="35" y="149"/>
                    <a:pt x="37" y="149"/>
                    <a:pt x="40" y="150"/>
                  </a:cubicBezTo>
                  <a:lnTo>
                    <a:pt x="40" y="163"/>
                  </a:lnTo>
                  <a:close/>
                  <a:moveTo>
                    <a:pt x="56" y="166"/>
                  </a:moveTo>
                  <a:cubicBezTo>
                    <a:pt x="53" y="166"/>
                    <a:pt x="51" y="165"/>
                    <a:pt x="48" y="165"/>
                  </a:cubicBezTo>
                  <a:cubicBezTo>
                    <a:pt x="48" y="152"/>
                    <a:pt x="48" y="152"/>
                    <a:pt x="48" y="152"/>
                  </a:cubicBezTo>
                  <a:cubicBezTo>
                    <a:pt x="51" y="152"/>
                    <a:pt x="53" y="153"/>
                    <a:pt x="56" y="153"/>
                  </a:cubicBezTo>
                  <a:lnTo>
                    <a:pt x="56" y="166"/>
                  </a:lnTo>
                  <a:close/>
                  <a:moveTo>
                    <a:pt x="80" y="168"/>
                  </a:moveTo>
                  <a:cubicBezTo>
                    <a:pt x="74" y="168"/>
                    <a:pt x="69" y="167"/>
                    <a:pt x="64" y="167"/>
                  </a:cubicBezTo>
                  <a:cubicBezTo>
                    <a:pt x="64" y="154"/>
                    <a:pt x="64" y="154"/>
                    <a:pt x="64" y="154"/>
                  </a:cubicBezTo>
                  <a:cubicBezTo>
                    <a:pt x="69" y="155"/>
                    <a:pt x="75" y="155"/>
                    <a:pt x="80" y="155"/>
                  </a:cubicBezTo>
                  <a:lnTo>
                    <a:pt x="80" y="168"/>
                  </a:lnTo>
                  <a:close/>
                  <a:moveTo>
                    <a:pt x="104" y="168"/>
                  </a:moveTo>
                  <a:cubicBezTo>
                    <a:pt x="99" y="168"/>
                    <a:pt x="95" y="168"/>
                    <a:pt x="90" y="168"/>
                  </a:cubicBezTo>
                  <a:cubicBezTo>
                    <a:pt x="89" y="168"/>
                    <a:pt x="89" y="168"/>
                    <a:pt x="88" y="168"/>
                  </a:cubicBezTo>
                  <a:cubicBezTo>
                    <a:pt x="88" y="156"/>
                    <a:pt x="88" y="156"/>
                    <a:pt x="88" y="156"/>
                  </a:cubicBezTo>
                  <a:cubicBezTo>
                    <a:pt x="89" y="156"/>
                    <a:pt x="89" y="156"/>
                    <a:pt x="90" y="156"/>
                  </a:cubicBezTo>
                  <a:cubicBezTo>
                    <a:pt x="95" y="156"/>
                    <a:pt x="99" y="155"/>
                    <a:pt x="104" y="155"/>
                  </a:cubicBezTo>
                  <a:lnTo>
                    <a:pt x="104" y="168"/>
                  </a:lnTo>
                  <a:close/>
                  <a:moveTo>
                    <a:pt x="132" y="165"/>
                  </a:moveTo>
                  <a:cubicBezTo>
                    <a:pt x="126" y="166"/>
                    <a:pt x="119" y="167"/>
                    <a:pt x="112" y="167"/>
                  </a:cubicBezTo>
                  <a:cubicBezTo>
                    <a:pt x="112" y="155"/>
                    <a:pt x="112" y="155"/>
                    <a:pt x="112" y="155"/>
                  </a:cubicBezTo>
                  <a:cubicBezTo>
                    <a:pt x="119" y="154"/>
                    <a:pt x="126" y="153"/>
                    <a:pt x="132" y="152"/>
                  </a:cubicBezTo>
                  <a:lnTo>
                    <a:pt x="132" y="165"/>
                  </a:lnTo>
                  <a:close/>
                  <a:moveTo>
                    <a:pt x="148" y="161"/>
                  </a:moveTo>
                  <a:cubicBezTo>
                    <a:pt x="146" y="162"/>
                    <a:pt x="143" y="163"/>
                    <a:pt x="140" y="163"/>
                  </a:cubicBezTo>
                  <a:cubicBezTo>
                    <a:pt x="140" y="150"/>
                    <a:pt x="140" y="150"/>
                    <a:pt x="140" y="150"/>
                  </a:cubicBezTo>
                  <a:cubicBezTo>
                    <a:pt x="143" y="149"/>
                    <a:pt x="145" y="149"/>
                    <a:pt x="148" y="148"/>
                  </a:cubicBezTo>
                  <a:lnTo>
                    <a:pt x="148" y="161"/>
                  </a:lnTo>
                  <a:close/>
                  <a:moveTo>
                    <a:pt x="160" y="156"/>
                  </a:moveTo>
                  <a:cubicBezTo>
                    <a:pt x="159" y="157"/>
                    <a:pt x="157" y="158"/>
                    <a:pt x="156" y="158"/>
                  </a:cubicBezTo>
                  <a:cubicBezTo>
                    <a:pt x="156" y="145"/>
                    <a:pt x="156" y="145"/>
                    <a:pt x="156" y="145"/>
                  </a:cubicBezTo>
                  <a:cubicBezTo>
                    <a:pt x="157" y="145"/>
                    <a:pt x="159" y="144"/>
                    <a:pt x="160" y="143"/>
                  </a:cubicBezTo>
                  <a:lnTo>
                    <a:pt x="160" y="156"/>
                  </a:lnTo>
                  <a:close/>
                  <a:moveTo>
                    <a:pt x="172" y="142"/>
                  </a:moveTo>
                  <a:cubicBezTo>
                    <a:pt x="172" y="145"/>
                    <a:pt x="171" y="148"/>
                    <a:pt x="168" y="151"/>
                  </a:cubicBezTo>
                  <a:cubicBezTo>
                    <a:pt x="168" y="139"/>
                    <a:pt x="168" y="139"/>
                    <a:pt x="168" y="139"/>
                  </a:cubicBezTo>
                  <a:cubicBezTo>
                    <a:pt x="169" y="138"/>
                    <a:pt x="171" y="137"/>
                    <a:pt x="172" y="136"/>
                  </a:cubicBezTo>
                  <a:lnTo>
                    <a:pt x="172" y="142"/>
                  </a:lnTo>
                  <a:close/>
                  <a:moveTo>
                    <a:pt x="172" y="121"/>
                  </a:moveTo>
                  <a:cubicBezTo>
                    <a:pt x="172" y="134"/>
                    <a:pt x="138" y="148"/>
                    <a:pt x="90" y="148"/>
                  </a:cubicBezTo>
                  <a:cubicBezTo>
                    <a:pt x="42" y="148"/>
                    <a:pt x="8" y="134"/>
                    <a:pt x="8" y="121"/>
                  </a:cubicBezTo>
                  <a:cubicBezTo>
                    <a:pt x="8" y="118"/>
                    <a:pt x="11" y="114"/>
                    <a:pt x="17" y="110"/>
                  </a:cubicBezTo>
                  <a:cubicBezTo>
                    <a:pt x="30" y="125"/>
                    <a:pt x="67" y="132"/>
                    <a:pt x="102" y="132"/>
                  </a:cubicBezTo>
                  <a:cubicBezTo>
                    <a:pt x="128" y="132"/>
                    <a:pt x="154" y="129"/>
                    <a:pt x="172" y="121"/>
                  </a:cubicBezTo>
                  <a:cubicBezTo>
                    <a:pt x="172" y="121"/>
                    <a:pt x="172" y="121"/>
                    <a:pt x="172" y="121"/>
                  </a:cubicBezTo>
                  <a:close/>
                  <a:moveTo>
                    <a:pt x="32" y="113"/>
                  </a:moveTo>
                  <a:cubicBezTo>
                    <a:pt x="32" y="100"/>
                    <a:pt x="32" y="100"/>
                    <a:pt x="32" y="100"/>
                  </a:cubicBezTo>
                  <a:cubicBezTo>
                    <a:pt x="33" y="100"/>
                    <a:pt x="35" y="101"/>
                    <a:pt x="36" y="101"/>
                  </a:cubicBezTo>
                  <a:cubicBezTo>
                    <a:pt x="36" y="115"/>
                    <a:pt x="36" y="115"/>
                    <a:pt x="36" y="115"/>
                  </a:cubicBezTo>
                  <a:cubicBezTo>
                    <a:pt x="35" y="114"/>
                    <a:pt x="33" y="113"/>
                    <a:pt x="32" y="113"/>
                  </a:cubicBezTo>
                  <a:close/>
                  <a:moveTo>
                    <a:pt x="44" y="117"/>
                  </a:moveTo>
                  <a:cubicBezTo>
                    <a:pt x="44" y="104"/>
                    <a:pt x="44" y="104"/>
                    <a:pt x="44" y="104"/>
                  </a:cubicBezTo>
                  <a:cubicBezTo>
                    <a:pt x="47" y="105"/>
                    <a:pt x="49" y="105"/>
                    <a:pt x="52" y="106"/>
                  </a:cubicBezTo>
                  <a:cubicBezTo>
                    <a:pt x="52" y="119"/>
                    <a:pt x="52" y="119"/>
                    <a:pt x="52" y="119"/>
                  </a:cubicBezTo>
                  <a:cubicBezTo>
                    <a:pt x="49" y="119"/>
                    <a:pt x="46" y="118"/>
                    <a:pt x="44" y="117"/>
                  </a:cubicBezTo>
                  <a:close/>
                  <a:moveTo>
                    <a:pt x="60" y="121"/>
                  </a:moveTo>
                  <a:cubicBezTo>
                    <a:pt x="60" y="108"/>
                    <a:pt x="60" y="108"/>
                    <a:pt x="60" y="108"/>
                  </a:cubicBezTo>
                  <a:cubicBezTo>
                    <a:pt x="63" y="108"/>
                    <a:pt x="65" y="109"/>
                    <a:pt x="68" y="109"/>
                  </a:cubicBezTo>
                  <a:cubicBezTo>
                    <a:pt x="68" y="122"/>
                    <a:pt x="68" y="122"/>
                    <a:pt x="68" y="122"/>
                  </a:cubicBezTo>
                  <a:cubicBezTo>
                    <a:pt x="65" y="122"/>
                    <a:pt x="63" y="121"/>
                    <a:pt x="60" y="121"/>
                  </a:cubicBezTo>
                  <a:close/>
                  <a:moveTo>
                    <a:pt x="76" y="123"/>
                  </a:moveTo>
                  <a:cubicBezTo>
                    <a:pt x="76" y="110"/>
                    <a:pt x="76" y="110"/>
                    <a:pt x="76" y="110"/>
                  </a:cubicBezTo>
                  <a:cubicBezTo>
                    <a:pt x="81" y="111"/>
                    <a:pt x="87" y="111"/>
                    <a:pt x="92" y="111"/>
                  </a:cubicBezTo>
                  <a:cubicBezTo>
                    <a:pt x="92" y="124"/>
                    <a:pt x="92" y="124"/>
                    <a:pt x="92" y="124"/>
                  </a:cubicBezTo>
                  <a:cubicBezTo>
                    <a:pt x="86" y="124"/>
                    <a:pt x="81" y="124"/>
                    <a:pt x="76" y="123"/>
                  </a:cubicBezTo>
                  <a:close/>
                  <a:moveTo>
                    <a:pt x="100" y="124"/>
                  </a:moveTo>
                  <a:cubicBezTo>
                    <a:pt x="100" y="112"/>
                    <a:pt x="100" y="112"/>
                    <a:pt x="100" y="112"/>
                  </a:cubicBezTo>
                  <a:cubicBezTo>
                    <a:pt x="101" y="112"/>
                    <a:pt x="101" y="112"/>
                    <a:pt x="102" y="112"/>
                  </a:cubicBezTo>
                  <a:cubicBezTo>
                    <a:pt x="107" y="112"/>
                    <a:pt x="111" y="112"/>
                    <a:pt x="116" y="111"/>
                  </a:cubicBezTo>
                  <a:cubicBezTo>
                    <a:pt x="116" y="124"/>
                    <a:pt x="116" y="124"/>
                    <a:pt x="116" y="124"/>
                  </a:cubicBezTo>
                  <a:cubicBezTo>
                    <a:pt x="111" y="124"/>
                    <a:pt x="107" y="124"/>
                    <a:pt x="102" y="124"/>
                  </a:cubicBezTo>
                  <a:cubicBezTo>
                    <a:pt x="101" y="124"/>
                    <a:pt x="101" y="124"/>
                    <a:pt x="100" y="124"/>
                  </a:cubicBezTo>
                  <a:close/>
                  <a:moveTo>
                    <a:pt x="124" y="123"/>
                  </a:moveTo>
                  <a:cubicBezTo>
                    <a:pt x="124" y="111"/>
                    <a:pt x="124" y="111"/>
                    <a:pt x="124" y="111"/>
                  </a:cubicBezTo>
                  <a:cubicBezTo>
                    <a:pt x="131" y="110"/>
                    <a:pt x="138" y="109"/>
                    <a:pt x="144" y="108"/>
                  </a:cubicBezTo>
                  <a:cubicBezTo>
                    <a:pt x="144" y="121"/>
                    <a:pt x="144" y="121"/>
                    <a:pt x="144" y="121"/>
                  </a:cubicBezTo>
                  <a:cubicBezTo>
                    <a:pt x="138" y="122"/>
                    <a:pt x="131" y="123"/>
                    <a:pt x="124" y="123"/>
                  </a:cubicBezTo>
                  <a:close/>
                  <a:moveTo>
                    <a:pt x="152" y="119"/>
                  </a:moveTo>
                  <a:cubicBezTo>
                    <a:pt x="152" y="106"/>
                    <a:pt x="152" y="106"/>
                    <a:pt x="152" y="106"/>
                  </a:cubicBezTo>
                  <a:cubicBezTo>
                    <a:pt x="155" y="105"/>
                    <a:pt x="157" y="105"/>
                    <a:pt x="160" y="104"/>
                  </a:cubicBezTo>
                  <a:cubicBezTo>
                    <a:pt x="160" y="117"/>
                    <a:pt x="160" y="117"/>
                    <a:pt x="160" y="117"/>
                  </a:cubicBezTo>
                  <a:cubicBezTo>
                    <a:pt x="158" y="118"/>
                    <a:pt x="155" y="119"/>
                    <a:pt x="152" y="119"/>
                  </a:cubicBezTo>
                  <a:close/>
                  <a:moveTo>
                    <a:pt x="172" y="113"/>
                  </a:moveTo>
                  <a:cubicBezTo>
                    <a:pt x="171" y="113"/>
                    <a:pt x="169" y="114"/>
                    <a:pt x="168" y="115"/>
                  </a:cubicBezTo>
                  <a:cubicBezTo>
                    <a:pt x="168" y="101"/>
                    <a:pt x="168" y="101"/>
                    <a:pt x="168" y="101"/>
                  </a:cubicBezTo>
                  <a:cubicBezTo>
                    <a:pt x="169" y="101"/>
                    <a:pt x="171" y="100"/>
                    <a:pt x="172" y="100"/>
                  </a:cubicBezTo>
                  <a:lnTo>
                    <a:pt x="172" y="113"/>
                  </a:lnTo>
                  <a:close/>
                  <a:moveTo>
                    <a:pt x="184" y="98"/>
                  </a:moveTo>
                  <a:cubicBezTo>
                    <a:pt x="184" y="101"/>
                    <a:pt x="183" y="104"/>
                    <a:pt x="180" y="107"/>
                  </a:cubicBezTo>
                  <a:cubicBezTo>
                    <a:pt x="180" y="95"/>
                    <a:pt x="180" y="95"/>
                    <a:pt x="180" y="95"/>
                  </a:cubicBezTo>
                  <a:cubicBezTo>
                    <a:pt x="181" y="94"/>
                    <a:pt x="183" y="93"/>
                    <a:pt x="184" y="92"/>
                  </a:cubicBezTo>
                  <a:lnTo>
                    <a:pt x="184" y="98"/>
                  </a:lnTo>
                  <a:close/>
                  <a:moveTo>
                    <a:pt x="102" y="104"/>
                  </a:moveTo>
                  <a:cubicBezTo>
                    <a:pt x="54" y="104"/>
                    <a:pt x="20" y="90"/>
                    <a:pt x="20" y="78"/>
                  </a:cubicBezTo>
                  <a:cubicBezTo>
                    <a:pt x="20" y="77"/>
                    <a:pt x="20" y="77"/>
                    <a:pt x="20" y="76"/>
                  </a:cubicBezTo>
                  <a:cubicBezTo>
                    <a:pt x="38" y="84"/>
                    <a:pt x="64" y="88"/>
                    <a:pt x="90" y="88"/>
                  </a:cubicBezTo>
                  <a:cubicBezTo>
                    <a:pt x="125" y="88"/>
                    <a:pt x="162" y="81"/>
                    <a:pt x="175" y="66"/>
                  </a:cubicBezTo>
                  <a:cubicBezTo>
                    <a:pt x="181" y="70"/>
                    <a:pt x="184" y="74"/>
                    <a:pt x="184" y="78"/>
                  </a:cubicBezTo>
                  <a:cubicBezTo>
                    <a:pt x="184" y="90"/>
                    <a:pt x="150" y="104"/>
                    <a:pt x="102" y="104"/>
                  </a:cubicBezTo>
                  <a:close/>
                </a:path>
              </a:pathLst>
            </a:custGeom>
            <a:solidFill>
              <a:srgbClr val="F37FE9"/>
            </a:solidFill>
            <a:ln>
              <a:noFill/>
            </a:ln>
            <a:effectLst>
              <a:outerShdw blurRad="190500" sx="102000" sy="102000" algn="ctr" rotWithShape="0">
                <a:schemeClr val="accent5">
                  <a:alpha val="40000"/>
                </a:schemeClr>
              </a:outerShdw>
            </a:effectLst>
          </p:spPr>
          <p:txBody>
            <a:bodyPr vert="horz" wrap="square" lIns="91440" tIns="45720" rIns="91440" bIns="45720" numCol="1" anchor="t" anchorCtr="0" compatLnSpc="1"/>
            <a:lstStyle/>
            <a:p>
              <a:endParaRPr lang="en-US"/>
            </a:p>
          </p:txBody>
        </p:sp>
      </p:gr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97815" y="1018752"/>
            <a:ext cx="8233154" cy="62341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4" decel="10000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cstate="print">
            <a:extLst>
              <a:ext uri="{28A0092B-C50C-407E-A947-70E740481C1C}">
                <a14:useLocalDpi xmlns:a14="http://schemas.microsoft.com/office/drawing/2010/main" val="0"/>
              </a:ext>
            </a:extLst>
          </a:blip>
          <a:srcRect t="1212" b="1212"/>
          <a:stretch>
            <a:fillRect/>
          </a:stretch>
        </p:blipFill>
        <p:spPr>
          <a:xfrm>
            <a:off x="1200150" y="1028700"/>
            <a:ext cx="7467600" cy="4857750"/>
          </a:xfrm>
          <a:custGeom>
            <a:avLst/>
            <a:gdLst>
              <a:gd name="connsiteX0" fmla="*/ 161957 w 7867650"/>
              <a:gd name="connsiteY0" fmla="*/ 0 h 4857750"/>
              <a:gd name="connsiteX1" fmla="*/ 7705693 w 7867650"/>
              <a:gd name="connsiteY1" fmla="*/ 0 h 4857750"/>
              <a:gd name="connsiteX2" fmla="*/ 7867650 w 7867650"/>
              <a:gd name="connsiteY2" fmla="*/ 161957 h 4857750"/>
              <a:gd name="connsiteX3" fmla="*/ 7867650 w 7867650"/>
              <a:gd name="connsiteY3" fmla="*/ 4695793 h 4857750"/>
              <a:gd name="connsiteX4" fmla="*/ 7705693 w 7867650"/>
              <a:gd name="connsiteY4" fmla="*/ 4857750 h 4857750"/>
              <a:gd name="connsiteX5" fmla="*/ 161957 w 7867650"/>
              <a:gd name="connsiteY5" fmla="*/ 4857750 h 4857750"/>
              <a:gd name="connsiteX6" fmla="*/ 0 w 7867650"/>
              <a:gd name="connsiteY6" fmla="*/ 4695793 h 4857750"/>
              <a:gd name="connsiteX7" fmla="*/ 0 w 7867650"/>
              <a:gd name="connsiteY7" fmla="*/ 161957 h 4857750"/>
              <a:gd name="connsiteX8" fmla="*/ 161957 w 7867650"/>
              <a:gd name="connsiteY8" fmla="*/ 0 h 485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7650" h="4857750">
                <a:moveTo>
                  <a:pt x="161957" y="0"/>
                </a:moveTo>
                <a:lnTo>
                  <a:pt x="7705693" y="0"/>
                </a:lnTo>
                <a:cubicBezTo>
                  <a:pt x="7795139" y="0"/>
                  <a:pt x="7867650" y="72511"/>
                  <a:pt x="7867650" y="161957"/>
                </a:cubicBezTo>
                <a:lnTo>
                  <a:pt x="7867650" y="4695793"/>
                </a:lnTo>
                <a:cubicBezTo>
                  <a:pt x="7867650" y="4785239"/>
                  <a:pt x="7795139" y="4857750"/>
                  <a:pt x="7705693" y="4857750"/>
                </a:cubicBezTo>
                <a:lnTo>
                  <a:pt x="161957" y="4857750"/>
                </a:lnTo>
                <a:cubicBezTo>
                  <a:pt x="72511" y="4857750"/>
                  <a:pt x="0" y="4785239"/>
                  <a:pt x="0" y="4695793"/>
                </a:cubicBezTo>
                <a:lnTo>
                  <a:pt x="0" y="161957"/>
                </a:lnTo>
                <a:cubicBezTo>
                  <a:pt x="0" y="72511"/>
                  <a:pt x="72511" y="0"/>
                  <a:pt x="161957" y="0"/>
                </a:cubicBezTo>
                <a:close/>
              </a:path>
            </a:pathLst>
          </a:custGeom>
        </p:spPr>
      </p:pic>
      <p:sp>
        <p:nvSpPr>
          <p:cNvPr id="3" name="Rounded Rectangle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2990850" y="1657350"/>
            <a:ext cx="8105775" cy="3600450"/>
          </a:xfrm>
          <a:prstGeom prst="roundRect">
            <a:avLst>
              <a:gd name="adj" fmla="val 1985"/>
            </a:avLst>
          </a:prstGeom>
          <a:solidFill>
            <a:schemeClr val="bg1">
              <a:alpha val="95000"/>
            </a:schemeClr>
          </a:solidFill>
          <a:ln>
            <a:noFill/>
          </a:ln>
          <a:effectLst>
            <a:outerShdw blurRad="863600" dist="381000" dir="5400000" sx="95000" sy="95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3567406" y="2189725"/>
            <a:ext cx="3370423" cy="1323439"/>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tx1">
                  <a:lumMod val="65000"/>
                  <a:lumOff val="35000"/>
                </a:schemeClr>
              </a:solidFill>
              <a:latin typeface="Montserrat SemiBold" panose="00000700000000000000" pitchFamily="2" charset="0"/>
            </a:endParaRPr>
          </a:p>
        </p:txBody>
      </p:sp>
      <p:grpSp>
        <p:nvGrpSpPr>
          <p:cNvPr id="5" name="Group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3567406" y="3767104"/>
            <a:ext cx="3482942" cy="958321"/>
            <a:chOff x="3567406" y="3767104"/>
            <a:chExt cx="3482942" cy="958321"/>
          </a:xfrm>
        </p:grpSpPr>
        <p:sp>
          <p:nvSpPr>
            <p:cNvPr id="6" name="TextBox 16"/>
            <p:cNvSpPr txBox="1"/>
            <p:nvPr/>
          </p:nvSpPr>
          <p:spPr>
            <a:xfrm>
              <a:off x="3567406" y="3767104"/>
              <a:ext cx="324750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sp>
          <p:nvSpPr>
            <p:cNvPr id="7" name="Rectangle 17"/>
            <p:cNvSpPr/>
            <p:nvPr/>
          </p:nvSpPr>
          <p:spPr>
            <a:xfrm>
              <a:off x="3567406" y="4152961"/>
              <a:ext cx="3482942"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grpSp>
        <p:nvGrpSpPr>
          <p:cNvPr id="8"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26699" y="2226393"/>
            <a:ext cx="2931751" cy="572464"/>
            <a:chOff x="7526699" y="2226393"/>
            <a:chExt cx="2931751" cy="572464"/>
          </a:xfrm>
        </p:grpSpPr>
        <p:sp>
          <p:nvSpPr>
            <p:cNvPr id="9" name="AutoShape 46"/>
            <p:cNvSpPr/>
            <p:nvPr/>
          </p:nvSpPr>
          <p:spPr bwMode="auto">
            <a:xfrm>
              <a:off x="7526699" y="2267368"/>
              <a:ext cx="428661" cy="4286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F37FE9"/>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0" name="Rectangle 19"/>
            <p:cNvSpPr/>
            <p:nvPr/>
          </p:nvSpPr>
          <p:spPr>
            <a:xfrm>
              <a:off x="8113653" y="2226393"/>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grpSp>
        <p:nvGrpSpPr>
          <p:cNvPr id="11"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26699" y="3022220"/>
            <a:ext cx="2825750" cy="1019190"/>
            <a:chOff x="7526699" y="3022220"/>
            <a:chExt cx="2825750" cy="1019190"/>
          </a:xfrm>
        </p:grpSpPr>
        <p:cxnSp>
          <p:nvCxnSpPr>
            <p:cNvPr id="12" name="Straight Connector 21"/>
            <p:cNvCxnSpPr/>
            <p:nvPr/>
          </p:nvCxnSpPr>
          <p:spPr>
            <a:xfrm>
              <a:off x="7526699" y="3022220"/>
              <a:ext cx="282575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23"/>
            <p:cNvCxnSpPr/>
            <p:nvPr/>
          </p:nvCxnSpPr>
          <p:spPr>
            <a:xfrm>
              <a:off x="7526699" y="4041410"/>
              <a:ext cx="282575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4" name="Rectangle 22"/>
          <p:cNvSpPr/>
          <p:nvPr/>
        </p:nvSpPr>
        <p:spPr>
          <a:xfrm>
            <a:off x="8113653" y="3245583"/>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15" name="Group 26"/>
          <p:cNvGrpSpPr/>
          <p:nvPr/>
        </p:nvGrpSpPr>
        <p:grpSpPr>
          <a:xfrm>
            <a:off x="7620634" y="3262741"/>
            <a:ext cx="319088" cy="464344"/>
            <a:chOff x="11078485" y="2115665"/>
            <a:chExt cx="319088" cy="464344"/>
          </a:xfrm>
          <a:solidFill>
            <a:srgbClr val="F37FE9"/>
          </a:solidFill>
        </p:grpSpPr>
        <p:sp>
          <p:nvSpPr>
            <p:cNvPr id="16" name="AutoShape 60"/>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7" name="AutoShape 61"/>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8" name="AutoShape 62"/>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9" name="AutoShape 63"/>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0" name="AutoShape 64"/>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 name="AutoShape 65"/>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 name="AutoShape 66"/>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67"/>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68"/>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5" name="Rectangle 24"/>
          <p:cNvSpPr/>
          <p:nvPr/>
        </p:nvSpPr>
        <p:spPr>
          <a:xfrm>
            <a:off x="8113653" y="4264772"/>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26" name="Group 36"/>
          <p:cNvGrpSpPr/>
          <p:nvPr/>
        </p:nvGrpSpPr>
        <p:grpSpPr>
          <a:xfrm>
            <a:off x="7575749" y="4331494"/>
            <a:ext cx="439020" cy="439020"/>
            <a:chOff x="4427654" y="3049909"/>
            <a:chExt cx="464344" cy="464344"/>
          </a:xfrm>
          <a:solidFill>
            <a:srgbClr val="F37FE9"/>
          </a:solidFill>
        </p:grpSpPr>
        <p:sp>
          <p:nvSpPr>
            <p:cNvPr id="27" name="AutoShape 123"/>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8" name="AutoShape 124"/>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9" name="AutoShape 125"/>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10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125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12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4784698" cy="1569660"/>
          </a:xfrm>
          <a:prstGeom prst="rect">
            <a:avLst/>
          </a:prstGeom>
          <a:noFill/>
        </p:spPr>
        <p:txBody>
          <a:bodyPr wrap="square" rtlCol="0" anchor="t">
            <a:spAutoFit/>
          </a:bodyPr>
          <a:lstStyle/>
          <a:p>
            <a:r>
              <a:rPr lang="en-US" sz="9600" b="1" dirty="0">
                <a:solidFill>
                  <a:schemeClr val="bg1"/>
                </a:solidFill>
                <a:latin typeface="Montserrat" panose="00000500000000000000" pitchFamily="2" charset="0"/>
              </a:rPr>
              <a:t>THREE</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23298" y="-57621"/>
            <a:ext cx="5486400" cy="6858000"/>
          </a:xfrm>
          <a:prstGeom prst="rect">
            <a:avLst/>
          </a:prstGeom>
        </p:spPr>
      </p:pic>
      <p:sp>
        <p:nvSpPr>
          <p:cNvPr id="3" name="TextBox 5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534886" y="837345"/>
            <a:ext cx="2717849"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4"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5" y="1740443"/>
            <a:ext cx="3854734" cy="958321"/>
            <a:chOff x="1534885" y="1740443"/>
            <a:chExt cx="3854734" cy="958321"/>
          </a:xfrm>
        </p:grpSpPr>
        <p:sp>
          <p:nvSpPr>
            <p:cNvPr id="5" name="TextBox 61"/>
            <p:cNvSpPr txBox="1"/>
            <p:nvPr/>
          </p:nvSpPr>
          <p:spPr>
            <a:xfrm>
              <a:off x="1534886" y="1740443"/>
              <a:ext cx="2717849"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sp>
          <p:nvSpPr>
            <p:cNvPr id="6" name="Rectangle 62"/>
            <p:cNvSpPr/>
            <p:nvPr/>
          </p:nvSpPr>
          <p:spPr>
            <a:xfrm>
              <a:off x="1534885" y="2126300"/>
              <a:ext cx="3854734"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6" y="2972162"/>
            <a:ext cx="3854733" cy="1504117"/>
            <a:chOff x="1534886" y="2972162"/>
            <a:chExt cx="3854733" cy="1504117"/>
          </a:xfrm>
        </p:grpSpPr>
        <p:sp>
          <p:nvSpPr>
            <p:cNvPr id="8" name="Rounded Rectangle 7"/>
            <p:cNvSpPr/>
            <p:nvPr/>
          </p:nvSpPr>
          <p:spPr>
            <a:xfrm>
              <a:off x="1534886" y="2972162"/>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30"/>
            <p:cNvSpPr/>
            <p:nvPr/>
          </p:nvSpPr>
          <p:spPr>
            <a:xfrm>
              <a:off x="4252735" y="3371379"/>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25"/>
            <p:cNvGrpSpPr/>
            <p:nvPr/>
          </p:nvGrpSpPr>
          <p:grpSpPr>
            <a:xfrm>
              <a:off x="1864928" y="3281310"/>
              <a:ext cx="2214269" cy="885820"/>
              <a:chOff x="1864928" y="3020859"/>
              <a:chExt cx="2214269" cy="885820"/>
            </a:xfrm>
          </p:grpSpPr>
          <p:sp>
            <p:nvSpPr>
              <p:cNvPr id="12" name="Rectangle 33"/>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3" name="TextBox 34"/>
              <p:cNvSpPr txBox="1"/>
              <p:nvPr/>
            </p:nvSpPr>
            <p:spPr>
              <a:xfrm>
                <a:off x="1864928" y="3020859"/>
                <a:ext cx="1498462" cy="338554"/>
              </a:xfrm>
              <a:prstGeom prst="rect">
                <a:avLst/>
              </a:prstGeom>
              <a:noFill/>
            </p:spPr>
            <p:txBody>
              <a:bodyPr wrap="square" rtlCol="0" anchor="t">
                <a:spAutoFit/>
              </a:bodyPr>
              <a:lstStyle/>
              <a:p>
                <a:r>
                  <a:rPr lang="en-US" sz="1600" dirty="0">
                    <a:solidFill>
                      <a:schemeClr val="accent1"/>
                    </a:solidFill>
                    <a:latin typeface="Montserrat Medium" panose="00000600000000000000" pitchFamily="2" charset="0"/>
                  </a:rPr>
                  <a:t>Project 01</a:t>
                </a:r>
                <a:endParaRPr lang="en-US" sz="1600" dirty="0">
                  <a:solidFill>
                    <a:schemeClr val="accent1"/>
                  </a:solidFill>
                  <a:latin typeface="Montserrat Medium" panose="00000600000000000000" pitchFamily="2" charset="0"/>
                </a:endParaRPr>
              </a:p>
            </p:txBody>
          </p:sp>
        </p:grpSp>
        <p:sp>
          <p:nvSpPr>
            <p:cNvPr id="11" name="Freeform 103"/>
            <p:cNvSpPr>
              <a:spLocks noEditPoints="1"/>
            </p:cNvSpPr>
            <p:nvPr/>
          </p:nvSpPr>
          <p:spPr bwMode="auto">
            <a:xfrm>
              <a:off x="4752976" y="3857258"/>
              <a:ext cx="383292" cy="457260"/>
            </a:xfrm>
            <a:custGeom>
              <a:avLst/>
              <a:gdLst>
                <a:gd name="T0" fmla="*/ 191 w 192"/>
                <a:gd name="T1" fmla="*/ 94 h 228"/>
                <a:gd name="T2" fmla="*/ 176 w 192"/>
                <a:gd name="T3" fmla="*/ 77 h 228"/>
                <a:gd name="T4" fmla="*/ 120 w 192"/>
                <a:gd name="T5" fmla="*/ 20 h 228"/>
                <a:gd name="T6" fmla="*/ 92 w 192"/>
                <a:gd name="T7" fmla="*/ 1 h 228"/>
                <a:gd name="T8" fmla="*/ 16 w 192"/>
                <a:gd name="T9" fmla="*/ 20 h 228"/>
                <a:gd name="T10" fmla="*/ 2 w 192"/>
                <a:gd name="T11" fmla="*/ 91 h 228"/>
                <a:gd name="T12" fmla="*/ 0 w 192"/>
                <a:gd name="T13" fmla="*/ 95 h 228"/>
                <a:gd name="T14" fmla="*/ 18 w 192"/>
                <a:gd name="T15" fmla="*/ 228 h 228"/>
                <a:gd name="T16" fmla="*/ 192 w 192"/>
                <a:gd name="T17" fmla="*/ 211 h 228"/>
                <a:gd name="T18" fmla="*/ 192 w 192"/>
                <a:gd name="T19" fmla="*/ 94 h 228"/>
                <a:gd name="T20" fmla="*/ 108 w 192"/>
                <a:gd name="T21" fmla="*/ 20 h 228"/>
                <a:gd name="T22" fmla="*/ 96 w 192"/>
                <a:gd name="T23" fmla="*/ 9 h 228"/>
                <a:gd name="T24" fmla="*/ 168 w 192"/>
                <a:gd name="T25" fmla="*/ 28 h 228"/>
                <a:gd name="T26" fmla="*/ 96 w 192"/>
                <a:gd name="T27" fmla="*/ 186 h 228"/>
                <a:gd name="T28" fmla="*/ 24 w 192"/>
                <a:gd name="T29" fmla="*/ 28 h 228"/>
                <a:gd name="T30" fmla="*/ 16 w 192"/>
                <a:gd name="T31" fmla="*/ 88 h 228"/>
                <a:gd name="T32" fmla="*/ 8 w 192"/>
                <a:gd name="T33" fmla="*/ 98 h 228"/>
                <a:gd name="T34" fmla="*/ 8 w 192"/>
                <a:gd name="T35" fmla="*/ 97 h 228"/>
                <a:gd name="T36" fmla="*/ 8 w 192"/>
                <a:gd name="T37" fmla="*/ 110 h 228"/>
                <a:gd name="T38" fmla="*/ 10 w 192"/>
                <a:gd name="T39" fmla="*/ 216 h 228"/>
                <a:gd name="T40" fmla="*/ 174 w 192"/>
                <a:gd name="T41" fmla="*/ 220 h 228"/>
                <a:gd name="T42" fmla="*/ 17 w 192"/>
                <a:gd name="T43" fmla="*/ 220 h 228"/>
                <a:gd name="T44" fmla="*/ 92 w 192"/>
                <a:gd name="T45" fmla="*/ 193 h 228"/>
                <a:gd name="T46" fmla="*/ 96 w 192"/>
                <a:gd name="T47" fmla="*/ 194 h 228"/>
                <a:gd name="T48" fmla="*/ 100 w 192"/>
                <a:gd name="T49" fmla="*/ 193 h 228"/>
                <a:gd name="T50" fmla="*/ 175 w 192"/>
                <a:gd name="T51" fmla="*/ 220 h 228"/>
                <a:gd name="T52" fmla="*/ 184 w 192"/>
                <a:gd name="T53" fmla="*/ 211 h 228"/>
                <a:gd name="T54" fmla="*/ 130 w 192"/>
                <a:gd name="T55" fmla="*/ 164 h 228"/>
                <a:gd name="T56" fmla="*/ 184 w 192"/>
                <a:gd name="T57" fmla="*/ 211 h 228"/>
                <a:gd name="T58" fmla="*/ 176 w 192"/>
                <a:gd name="T59" fmla="*/ 106 h 228"/>
                <a:gd name="T60" fmla="*/ 184 w 192"/>
                <a:gd name="T61" fmla="*/ 97 h 228"/>
                <a:gd name="T62" fmla="*/ 80 w 192"/>
                <a:gd name="T63" fmla="*/ 52 h 228"/>
                <a:gd name="T64" fmla="*/ 116 w 192"/>
                <a:gd name="T65" fmla="*/ 48 h 228"/>
                <a:gd name="T66" fmla="*/ 80 w 192"/>
                <a:gd name="T67" fmla="*/ 44 h 228"/>
                <a:gd name="T68" fmla="*/ 80 w 192"/>
                <a:gd name="T69" fmla="*/ 52 h 228"/>
                <a:gd name="T70" fmla="*/ 140 w 192"/>
                <a:gd name="T71" fmla="*/ 80 h 228"/>
                <a:gd name="T72" fmla="*/ 140 w 192"/>
                <a:gd name="T73" fmla="*/ 72 h 228"/>
                <a:gd name="T74" fmla="*/ 48 w 192"/>
                <a:gd name="T75" fmla="*/ 76 h 228"/>
                <a:gd name="T76" fmla="*/ 144 w 192"/>
                <a:gd name="T77" fmla="*/ 104 h 228"/>
                <a:gd name="T78" fmla="*/ 52 w 192"/>
                <a:gd name="T79" fmla="*/ 100 h 228"/>
                <a:gd name="T80" fmla="*/ 52 w 192"/>
                <a:gd name="T81" fmla="*/ 108 h 228"/>
                <a:gd name="T82" fmla="*/ 144 w 192"/>
                <a:gd name="T83" fmla="*/ 104 h 228"/>
                <a:gd name="T84" fmla="*/ 132 w 192"/>
                <a:gd name="T85" fmla="*/ 128 h 228"/>
                <a:gd name="T86" fmla="*/ 56 w 192"/>
                <a:gd name="T87" fmla="*/ 132 h 228"/>
                <a:gd name="T88" fmla="*/ 132 w 192"/>
                <a:gd name="T89" fmla="*/ 13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 h="228">
                  <a:moveTo>
                    <a:pt x="192" y="94"/>
                  </a:moveTo>
                  <a:cubicBezTo>
                    <a:pt x="191" y="94"/>
                    <a:pt x="191" y="94"/>
                    <a:pt x="191" y="94"/>
                  </a:cubicBezTo>
                  <a:cubicBezTo>
                    <a:pt x="191" y="93"/>
                    <a:pt x="191" y="92"/>
                    <a:pt x="190" y="91"/>
                  </a:cubicBezTo>
                  <a:cubicBezTo>
                    <a:pt x="176" y="77"/>
                    <a:pt x="176" y="77"/>
                    <a:pt x="176" y="77"/>
                  </a:cubicBezTo>
                  <a:cubicBezTo>
                    <a:pt x="176" y="20"/>
                    <a:pt x="176" y="20"/>
                    <a:pt x="176" y="20"/>
                  </a:cubicBezTo>
                  <a:cubicBezTo>
                    <a:pt x="120" y="20"/>
                    <a:pt x="120" y="20"/>
                    <a:pt x="120" y="20"/>
                  </a:cubicBezTo>
                  <a:cubicBezTo>
                    <a:pt x="100" y="1"/>
                    <a:pt x="100" y="1"/>
                    <a:pt x="100" y="1"/>
                  </a:cubicBezTo>
                  <a:cubicBezTo>
                    <a:pt x="98" y="0"/>
                    <a:pt x="94" y="0"/>
                    <a:pt x="92" y="1"/>
                  </a:cubicBezTo>
                  <a:cubicBezTo>
                    <a:pt x="72" y="20"/>
                    <a:pt x="72" y="20"/>
                    <a:pt x="72" y="20"/>
                  </a:cubicBezTo>
                  <a:cubicBezTo>
                    <a:pt x="16" y="20"/>
                    <a:pt x="16" y="20"/>
                    <a:pt x="16" y="20"/>
                  </a:cubicBezTo>
                  <a:cubicBezTo>
                    <a:pt x="16" y="77"/>
                    <a:pt x="16" y="77"/>
                    <a:pt x="16" y="77"/>
                  </a:cubicBezTo>
                  <a:cubicBezTo>
                    <a:pt x="2" y="91"/>
                    <a:pt x="2" y="91"/>
                    <a:pt x="2" y="91"/>
                  </a:cubicBezTo>
                  <a:cubicBezTo>
                    <a:pt x="1" y="93"/>
                    <a:pt x="0" y="94"/>
                    <a:pt x="1" y="95"/>
                  </a:cubicBezTo>
                  <a:cubicBezTo>
                    <a:pt x="0" y="95"/>
                    <a:pt x="0" y="95"/>
                    <a:pt x="0" y="95"/>
                  </a:cubicBezTo>
                  <a:cubicBezTo>
                    <a:pt x="0" y="211"/>
                    <a:pt x="0" y="211"/>
                    <a:pt x="0" y="211"/>
                  </a:cubicBezTo>
                  <a:cubicBezTo>
                    <a:pt x="0" y="220"/>
                    <a:pt x="8" y="228"/>
                    <a:pt x="18" y="228"/>
                  </a:cubicBezTo>
                  <a:cubicBezTo>
                    <a:pt x="174" y="228"/>
                    <a:pt x="174" y="228"/>
                    <a:pt x="174" y="228"/>
                  </a:cubicBezTo>
                  <a:cubicBezTo>
                    <a:pt x="184" y="228"/>
                    <a:pt x="192" y="220"/>
                    <a:pt x="192" y="211"/>
                  </a:cubicBezTo>
                  <a:cubicBezTo>
                    <a:pt x="192" y="94"/>
                    <a:pt x="192" y="94"/>
                    <a:pt x="192" y="94"/>
                  </a:cubicBezTo>
                  <a:cubicBezTo>
                    <a:pt x="192" y="94"/>
                    <a:pt x="192" y="94"/>
                    <a:pt x="192" y="94"/>
                  </a:cubicBezTo>
                  <a:close/>
                  <a:moveTo>
                    <a:pt x="96" y="9"/>
                  </a:moveTo>
                  <a:cubicBezTo>
                    <a:pt x="108" y="20"/>
                    <a:pt x="108" y="20"/>
                    <a:pt x="108" y="20"/>
                  </a:cubicBezTo>
                  <a:cubicBezTo>
                    <a:pt x="84" y="20"/>
                    <a:pt x="84" y="20"/>
                    <a:pt x="84" y="20"/>
                  </a:cubicBezTo>
                  <a:lnTo>
                    <a:pt x="96" y="9"/>
                  </a:lnTo>
                  <a:close/>
                  <a:moveTo>
                    <a:pt x="24" y="28"/>
                  </a:moveTo>
                  <a:cubicBezTo>
                    <a:pt x="168" y="28"/>
                    <a:pt x="168" y="28"/>
                    <a:pt x="168" y="28"/>
                  </a:cubicBezTo>
                  <a:cubicBezTo>
                    <a:pt x="168" y="114"/>
                    <a:pt x="168" y="114"/>
                    <a:pt x="168" y="114"/>
                  </a:cubicBezTo>
                  <a:cubicBezTo>
                    <a:pt x="96" y="186"/>
                    <a:pt x="96" y="186"/>
                    <a:pt x="96" y="186"/>
                  </a:cubicBezTo>
                  <a:cubicBezTo>
                    <a:pt x="24" y="114"/>
                    <a:pt x="24" y="114"/>
                    <a:pt x="24" y="114"/>
                  </a:cubicBezTo>
                  <a:lnTo>
                    <a:pt x="24" y="28"/>
                  </a:lnTo>
                  <a:close/>
                  <a:moveTo>
                    <a:pt x="8" y="97"/>
                  </a:moveTo>
                  <a:cubicBezTo>
                    <a:pt x="16" y="88"/>
                    <a:pt x="16" y="88"/>
                    <a:pt x="16" y="88"/>
                  </a:cubicBezTo>
                  <a:cubicBezTo>
                    <a:pt x="16" y="106"/>
                    <a:pt x="16" y="106"/>
                    <a:pt x="16" y="106"/>
                  </a:cubicBezTo>
                  <a:cubicBezTo>
                    <a:pt x="8" y="98"/>
                    <a:pt x="8" y="98"/>
                    <a:pt x="8" y="98"/>
                  </a:cubicBezTo>
                  <a:cubicBezTo>
                    <a:pt x="8" y="97"/>
                    <a:pt x="8" y="97"/>
                    <a:pt x="8" y="97"/>
                  </a:cubicBezTo>
                  <a:cubicBezTo>
                    <a:pt x="8" y="97"/>
                    <a:pt x="8" y="97"/>
                    <a:pt x="8" y="97"/>
                  </a:cubicBezTo>
                  <a:close/>
                  <a:moveTo>
                    <a:pt x="8" y="211"/>
                  </a:moveTo>
                  <a:cubicBezTo>
                    <a:pt x="8" y="110"/>
                    <a:pt x="8" y="110"/>
                    <a:pt x="8" y="110"/>
                  </a:cubicBezTo>
                  <a:cubicBezTo>
                    <a:pt x="62" y="164"/>
                    <a:pt x="62" y="164"/>
                    <a:pt x="62" y="164"/>
                  </a:cubicBezTo>
                  <a:cubicBezTo>
                    <a:pt x="10" y="216"/>
                    <a:pt x="10" y="216"/>
                    <a:pt x="10" y="216"/>
                  </a:cubicBezTo>
                  <a:cubicBezTo>
                    <a:pt x="9" y="214"/>
                    <a:pt x="8" y="213"/>
                    <a:pt x="8" y="211"/>
                  </a:cubicBezTo>
                  <a:close/>
                  <a:moveTo>
                    <a:pt x="174" y="220"/>
                  </a:moveTo>
                  <a:cubicBezTo>
                    <a:pt x="18" y="220"/>
                    <a:pt x="18" y="220"/>
                    <a:pt x="18" y="220"/>
                  </a:cubicBezTo>
                  <a:cubicBezTo>
                    <a:pt x="17" y="220"/>
                    <a:pt x="17" y="220"/>
                    <a:pt x="17" y="220"/>
                  </a:cubicBezTo>
                  <a:cubicBezTo>
                    <a:pt x="68" y="169"/>
                    <a:pt x="68" y="169"/>
                    <a:pt x="68" y="169"/>
                  </a:cubicBezTo>
                  <a:cubicBezTo>
                    <a:pt x="92" y="193"/>
                    <a:pt x="92" y="193"/>
                    <a:pt x="92" y="193"/>
                  </a:cubicBezTo>
                  <a:cubicBezTo>
                    <a:pt x="93" y="194"/>
                    <a:pt x="94" y="194"/>
                    <a:pt x="95" y="194"/>
                  </a:cubicBezTo>
                  <a:cubicBezTo>
                    <a:pt x="95" y="194"/>
                    <a:pt x="96" y="194"/>
                    <a:pt x="96" y="194"/>
                  </a:cubicBezTo>
                  <a:cubicBezTo>
                    <a:pt x="96" y="194"/>
                    <a:pt x="96" y="194"/>
                    <a:pt x="97" y="194"/>
                  </a:cubicBezTo>
                  <a:cubicBezTo>
                    <a:pt x="98" y="194"/>
                    <a:pt x="99" y="194"/>
                    <a:pt x="100" y="193"/>
                  </a:cubicBezTo>
                  <a:cubicBezTo>
                    <a:pt x="124" y="169"/>
                    <a:pt x="124" y="169"/>
                    <a:pt x="124" y="169"/>
                  </a:cubicBezTo>
                  <a:cubicBezTo>
                    <a:pt x="175" y="220"/>
                    <a:pt x="175" y="220"/>
                    <a:pt x="175" y="220"/>
                  </a:cubicBezTo>
                  <a:cubicBezTo>
                    <a:pt x="175" y="220"/>
                    <a:pt x="175" y="220"/>
                    <a:pt x="174" y="220"/>
                  </a:cubicBezTo>
                  <a:close/>
                  <a:moveTo>
                    <a:pt x="184" y="211"/>
                  </a:moveTo>
                  <a:cubicBezTo>
                    <a:pt x="184" y="213"/>
                    <a:pt x="183" y="214"/>
                    <a:pt x="182" y="216"/>
                  </a:cubicBezTo>
                  <a:cubicBezTo>
                    <a:pt x="130" y="164"/>
                    <a:pt x="130" y="164"/>
                    <a:pt x="130" y="164"/>
                  </a:cubicBezTo>
                  <a:cubicBezTo>
                    <a:pt x="184" y="109"/>
                    <a:pt x="184" y="109"/>
                    <a:pt x="184" y="109"/>
                  </a:cubicBezTo>
                  <a:lnTo>
                    <a:pt x="184" y="211"/>
                  </a:lnTo>
                  <a:close/>
                  <a:moveTo>
                    <a:pt x="184" y="98"/>
                  </a:moveTo>
                  <a:cubicBezTo>
                    <a:pt x="176" y="106"/>
                    <a:pt x="176" y="106"/>
                    <a:pt x="176" y="106"/>
                  </a:cubicBezTo>
                  <a:cubicBezTo>
                    <a:pt x="176" y="89"/>
                    <a:pt x="176" y="89"/>
                    <a:pt x="176" y="89"/>
                  </a:cubicBezTo>
                  <a:cubicBezTo>
                    <a:pt x="184" y="97"/>
                    <a:pt x="184" y="97"/>
                    <a:pt x="184" y="97"/>
                  </a:cubicBezTo>
                  <a:lnTo>
                    <a:pt x="184" y="98"/>
                  </a:lnTo>
                  <a:close/>
                  <a:moveTo>
                    <a:pt x="80" y="52"/>
                  </a:moveTo>
                  <a:cubicBezTo>
                    <a:pt x="112" y="52"/>
                    <a:pt x="112" y="52"/>
                    <a:pt x="112" y="52"/>
                  </a:cubicBezTo>
                  <a:cubicBezTo>
                    <a:pt x="114" y="52"/>
                    <a:pt x="116" y="50"/>
                    <a:pt x="116" y="48"/>
                  </a:cubicBezTo>
                  <a:cubicBezTo>
                    <a:pt x="116" y="46"/>
                    <a:pt x="114" y="44"/>
                    <a:pt x="112" y="44"/>
                  </a:cubicBezTo>
                  <a:cubicBezTo>
                    <a:pt x="80" y="44"/>
                    <a:pt x="80" y="44"/>
                    <a:pt x="80" y="44"/>
                  </a:cubicBezTo>
                  <a:cubicBezTo>
                    <a:pt x="78" y="44"/>
                    <a:pt x="76" y="46"/>
                    <a:pt x="76" y="48"/>
                  </a:cubicBezTo>
                  <a:cubicBezTo>
                    <a:pt x="76" y="50"/>
                    <a:pt x="78" y="52"/>
                    <a:pt x="80" y="52"/>
                  </a:cubicBezTo>
                  <a:close/>
                  <a:moveTo>
                    <a:pt x="52" y="80"/>
                  </a:moveTo>
                  <a:cubicBezTo>
                    <a:pt x="140" y="80"/>
                    <a:pt x="140" y="80"/>
                    <a:pt x="140" y="80"/>
                  </a:cubicBezTo>
                  <a:cubicBezTo>
                    <a:pt x="142" y="80"/>
                    <a:pt x="144" y="78"/>
                    <a:pt x="144" y="76"/>
                  </a:cubicBezTo>
                  <a:cubicBezTo>
                    <a:pt x="144" y="74"/>
                    <a:pt x="142" y="72"/>
                    <a:pt x="140" y="72"/>
                  </a:cubicBezTo>
                  <a:cubicBezTo>
                    <a:pt x="52" y="72"/>
                    <a:pt x="52" y="72"/>
                    <a:pt x="52" y="72"/>
                  </a:cubicBezTo>
                  <a:cubicBezTo>
                    <a:pt x="50" y="72"/>
                    <a:pt x="48" y="74"/>
                    <a:pt x="48" y="76"/>
                  </a:cubicBezTo>
                  <a:cubicBezTo>
                    <a:pt x="48" y="78"/>
                    <a:pt x="50" y="80"/>
                    <a:pt x="52" y="80"/>
                  </a:cubicBezTo>
                  <a:close/>
                  <a:moveTo>
                    <a:pt x="144" y="104"/>
                  </a:moveTo>
                  <a:cubicBezTo>
                    <a:pt x="144" y="102"/>
                    <a:pt x="142" y="100"/>
                    <a:pt x="140" y="100"/>
                  </a:cubicBezTo>
                  <a:cubicBezTo>
                    <a:pt x="52" y="100"/>
                    <a:pt x="52" y="100"/>
                    <a:pt x="52" y="100"/>
                  </a:cubicBezTo>
                  <a:cubicBezTo>
                    <a:pt x="50" y="100"/>
                    <a:pt x="48" y="102"/>
                    <a:pt x="48" y="104"/>
                  </a:cubicBezTo>
                  <a:cubicBezTo>
                    <a:pt x="48" y="106"/>
                    <a:pt x="50" y="108"/>
                    <a:pt x="52" y="108"/>
                  </a:cubicBezTo>
                  <a:cubicBezTo>
                    <a:pt x="140" y="108"/>
                    <a:pt x="140" y="108"/>
                    <a:pt x="140" y="108"/>
                  </a:cubicBezTo>
                  <a:cubicBezTo>
                    <a:pt x="142" y="108"/>
                    <a:pt x="144" y="106"/>
                    <a:pt x="144" y="104"/>
                  </a:cubicBezTo>
                  <a:close/>
                  <a:moveTo>
                    <a:pt x="136" y="132"/>
                  </a:moveTo>
                  <a:cubicBezTo>
                    <a:pt x="136" y="130"/>
                    <a:pt x="134" y="128"/>
                    <a:pt x="132" y="128"/>
                  </a:cubicBezTo>
                  <a:cubicBezTo>
                    <a:pt x="60" y="128"/>
                    <a:pt x="60" y="128"/>
                    <a:pt x="60" y="128"/>
                  </a:cubicBezTo>
                  <a:cubicBezTo>
                    <a:pt x="58" y="128"/>
                    <a:pt x="56" y="130"/>
                    <a:pt x="56" y="132"/>
                  </a:cubicBezTo>
                  <a:cubicBezTo>
                    <a:pt x="56" y="135"/>
                    <a:pt x="58" y="136"/>
                    <a:pt x="60" y="136"/>
                  </a:cubicBezTo>
                  <a:cubicBezTo>
                    <a:pt x="132" y="136"/>
                    <a:pt x="132" y="136"/>
                    <a:pt x="132" y="136"/>
                  </a:cubicBezTo>
                  <a:cubicBezTo>
                    <a:pt x="134" y="136"/>
                    <a:pt x="136" y="134"/>
                    <a:pt x="136" y="132"/>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14"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611765" y="2972162"/>
            <a:ext cx="3854733" cy="1504117"/>
            <a:chOff x="5611765" y="2972162"/>
            <a:chExt cx="3854733" cy="1504117"/>
          </a:xfrm>
        </p:grpSpPr>
        <p:sp>
          <p:nvSpPr>
            <p:cNvPr id="15" name="Rounded Rectangle 36"/>
            <p:cNvSpPr/>
            <p:nvPr/>
          </p:nvSpPr>
          <p:spPr>
            <a:xfrm>
              <a:off x="5611765" y="2972162"/>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37"/>
            <p:cNvSpPr/>
            <p:nvPr/>
          </p:nvSpPr>
          <p:spPr>
            <a:xfrm>
              <a:off x="8329614" y="3371379"/>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A6A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38"/>
            <p:cNvGrpSpPr/>
            <p:nvPr/>
          </p:nvGrpSpPr>
          <p:grpSpPr>
            <a:xfrm>
              <a:off x="5941807" y="3281310"/>
              <a:ext cx="2214269" cy="885820"/>
              <a:chOff x="1864928" y="3020859"/>
              <a:chExt cx="2214269" cy="885820"/>
            </a:xfrm>
          </p:grpSpPr>
          <p:sp>
            <p:nvSpPr>
              <p:cNvPr id="19" name="Rectangle 39"/>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0" name="TextBox 40"/>
              <p:cNvSpPr txBox="1"/>
              <p:nvPr/>
            </p:nvSpPr>
            <p:spPr>
              <a:xfrm>
                <a:off x="1864928" y="3020859"/>
                <a:ext cx="1498462" cy="338554"/>
              </a:xfrm>
              <a:prstGeom prst="rect">
                <a:avLst/>
              </a:prstGeom>
              <a:noFill/>
            </p:spPr>
            <p:txBody>
              <a:bodyPr wrap="square" rtlCol="0" anchor="t">
                <a:spAutoFit/>
              </a:bodyPr>
              <a:lstStyle/>
              <a:p>
                <a:r>
                  <a:rPr lang="en-US" sz="1600" dirty="0">
                    <a:solidFill>
                      <a:srgbClr val="A6ACFF"/>
                    </a:solidFill>
                    <a:latin typeface="Montserrat Medium" panose="00000600000000000000" pitchFamily="2" charset="0"/>
                  </a:rPr>
                  <a:t>Project 02</a:t>
                </a:r>
                <a:endParaRPr lang="en-US" sz="1600" dirty="0">
                  <a:solidFill>
                    <a:srgbClr val="A6ACFF"/>
                  </a:solidFill>
                  <a:latin typeface="Montserrat Medium" panose="00000600000000000000" pitchFamily="2" charset="0"/>
                </a:endParaRPr>
              </a:p>
            </p:txBody>
          </p:sp>
        </p:grpSp>
        <p:sp>
          <p:nvSpPr>
            <p:cNvPr id="18" name="Freeform 54"/>
            <p:cNvSpPr>
              <a:spLocks noEditPoints="1"/>
            </p:cNvSpPr>
            <p:nvPr/>
          </p:nvSpPr>
          <p:spPr bwMode="auto">
            <a:xfrm>
              <a:off x="8804018" y="3859455"/>
              <a:ext cx="432918" cy="432918"/>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21"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6" y="4713876"/>
            <a:ext cx="3854733" cy="1504117"/>
            <a:chOff x="1534886" y="4713876"/>
            <a:chExt cx="3854733" cy="1504117"/>
          </a:xfrm>
        </p:grpSpPr>
        <p:sp>
          <p:nvSpPr>
            <p:cNvPr id="22" name="Rounded Rectangle 41"/>
            <p:cNvSpPr/>
            <p:nvPr/>
          </p:nvSpPr>
          <p:spPr>
            <a:xfrm>
              <a:off x="1534886" y="4713876"/>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2"/>
            <p:cNvSpPr/>
            <p:nvPr/>
          </p:nvSpPr>
          <p:spPr>
            <a:xfrm>
              <a:off x="4252735" y="5113093"/>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F37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43"/>
            <p:cNvGrpSpPr/>
            <p:nvPr/>
          </p:nvGrpSpPr>
          <p:grpSpPr>
            <a:xfrm>
              <a:off x="1864928" y="5023024"/>
              <a:ext cx="2214269" cy="885820"/>
              <a:chOff x="1864928" y="3020859"/>
              <a:chExt cx="2214269" cy="885820"/>
            </a:xfrm>
          </p:grpSpPr>
          <p:sp>
            <p:nvSpPr>
              <p:cNvPr id="26" name="Rectangle 44"/>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7" name="TextBox 45"/>
              <p:cNvSpPr txBox="1"/>
              <p:nvPr/>
            </p:nvSpPr>
            <p:spPr>
              <a:xfrm>
                <a:off x="1864928" y="3020859"/>
                <a:ext cx="1498462" cy="338554"/>
              </a:xfrm>
              <a:prstGeom prst="rect">
                <a:avLst/>
              </a:prstGeom>
              <a:noFill/>
            </p:spPr>
            <p:txBody>
              <a:bodyPr wrap="square" rtlCol="0" anchor="t">
                <a:spAutoFit/>
              </a:bodyPr>
              <a:lstStyle/>
              <a:p>
                <a:r>
                  <a:rPr lang="en-US" sz="1600" dirty="0">
                    <a:solidFill>
                      <a:srgbClr val="F37FE9"/>
                    </a:solidFill>
                    <a:latin typeface="Montserrat Medium" panose="00000600000000000000" pitchFamily="2" charset="0"/>
                  </a:rPr>
                  <a:t>Project 03</a:t>
                </a:r>
                <a:endParaRPr lang="en-US" sz="1600" dirty="0">
                  <a:solidFill>
                    <a:srgbClr val="F37FE9"/>
                  </a:solidFill>
                  <a:latin typeface="Montserrat Medium" panose="00000600000000000000" pitchFamily="2" charset="0"/>
                </a:endParaRPr>
              </a:p>
            </p:txBody>
          </p:sp>
        </p:grpSp>
        <p:sp>
          <p:nvSpPr>
            <p:cNvPr id="25" name="Freeform 71"/>
            <p:cNvSpPr>
              <a:spLocks noEditPoints="1"/>
            </p:cNvSpPr>
            <p:nvPr/>
          </p:nvSpPr>
          <p:spPr bwMode="auto">
            <a:xfrm>
              <a:off x="4745551" y="5530919"/>
              <a:ext cx="360238" cy="471912"/>
            </a:xfrm>
            <a:custGeom>
              <a:avLst/>
              <a:gdLst>
                <a:gd name="T0" fmla="*/ 99 w 168"/>
                <a:gd name="T1" fmla="*/ 12 h 220"/>
                <a:gd name="T2" fmla="*/ 69 w 168"/>
                <a:gd name="T3" fmla="*/ 12 h 220"/>
                <a:gd name="T4" fmla="*/ 0 w 168"/>
                <a:gd name="T5" fmla="*/ 32 h 220"/>
                <a:gd name="T6" fmla="*/ 20 w 168"/>
                <a:gd name="T7" fmla="*/ 220 h 220"/>
                <a:gd name="T8" fmla="*/ 168 w 168"/>
                <a:gd name="T9" fmla="*/ 200 h 220"/>
                <a:gd name="T10" fmla="*/ 148 w 168"/>
                <a:gd name="T11" fmla="*/ 12 h 220"/>
                <a:gd name="T12" fmla="*/ 92 w 168"/>
                <a:gd name="T13" fmla="*/ 16 h 220"/>
                <a:gd name="T14" fmla="*/ 76 w 168"/>
                <a:gd name="T15" fmla="*/ 16 h 220"/>
                <a:gd name="T16" fmla="*/ 160 w 168"/>
                <a:gd name="T17" fmla="*/ 200 h 220"/>
                <a:gd name="T18" fmla="*/ 20 w 168"/>
                <a:gd name="T19" fmla="*/ 212 h 220"/>
                <a:gd name="T20" fmla="*/ 8 w 168"/>
                <a:gd name="T21" fmla="*/ 32 h 220"/>
                <a:gd name="T22" fmla="*/ 69 w 168"/>
                <a:gd name="T23" fmla="*/ 20 h 220"/>
                <a:gd name="T24" fmla="*/ 52 w 168"/>
                <a:gd name="T25" fmla="*/ 24 h 220"/>
                <a:gd name="T26" fmla="*/ 52 w 168"/>
                <a:gd name="T27" fmla="*/ 32 h 220"/>
                <a:gd name="T28" fmla="*/ 120 w 168"/>
                <a:gd name="T29" fmla="*/ 28 h 220"/>
                <a:gd name="T30" fmla="*/ 98 w 168"/>
                <a:gd name="T31" fmla="*/ 24 h 220"/>
                <a:gd name="T32" fmla="*/ 148 w 168"/>
                <a:gd name="T33" fmla="*/ 20 h 220"/>
                <a:gd name="T34" fmla="*/ 160 w 168"/>
                <a:gd name="T35" fmla="*/ 200 h 220"/>
                <a:gd name="T36" fmla="*/ 120 w 168"/>
                <a:gd name="T37" fmla="*/ 40 h 220"/>
                <a:gd name="T38" fmla="*/ 52 w 168"/>
                <a:gd name="T39" fmla="*/ 36 h 220"/>
                <a:gd name="T40" fmla="*/ 52 w 168"/>
                <a:gd name="T41" fmla="*/ 44 h 220"/>
                <a:gd name="T42" fmla="*/ 143 w 168"/>
                <a:gd name="T43" fmla="*/ 72 h 220"/>
                <a:gd name="T44" fmla="*/ 52 w 168"/>
                <a:gd name="T45" fmla="*/ 76 h 220"/>
                <a:gd name="T46" fmla="*/ 143 w 168"/>
                <a:gd name="T47" fmla="*/ 80 h 220"/>
                <a:gd name="T48" fmla="*/ 143 w 168"/>
                <a:gd name="T49" fmla="*/ 72 h 220"/>
                <a:gd name="T50" fmla="*/ 31 w 168"/>
                <a:gd name="T51" fmla="*/ 68 h 220"/>
                <a:gd name="T52" fmla="*/ 24 w 168"/>
                <a:gd name="T53" fmla="*/ 77 h 220"/>
                <a:gd name="T54" fmla="*/ 33 w 168"/>
                <a:gd name="T55" fmla="*/ 84 h 220"/>
                <a:gd name="T56" fmla="*/ 40 w 168"/>
                <a:gd name="T57" fmla="*/ 75 h 220"/>
                <a:gd name="T58" fmla="*/ 33 w 168"/>
                <a:gd name="T59" fmla="*/ 100 h 220"/>
                <a:gd name="T60" fmla="*/ 24 w 168"/>
                <a:gd name="T61" fmla="*/ 107 h 220"/>
                <a:gd name="T62" fmla="*/ 31 w 168"/>
                <a:gd name="T63" fmla="*/ 116 h 220"/>
                <a:gd name="T64" fmla="*/ 40 w 168"/>
                <a:gd name="T65" fmla="*/ 109 h 220"/>
                <a:gd name="T66" fmla="*/ 33 w 168"/>
                <a:gd name="T67" fmla="*/ 100 h 220"/>
                <a:gd name="T68" fmla="*/ 31 w 168"/>
                <a:gd name="T69" fmla="*/ 132 h 220"/>
                <a:gd name="T70" fmla="*/ 24 w 168"/>
                <a:gd name="T71" fmla="*/ 141 h 220"/>
                <a:gd name="T72" fmla="*/ 33 w 168"/>
                <a:gd name="T73" fmla="*/ 148 h 220"/>
                <a:gd name="T74" fmla="*/ 40 w 168"/>
                <a:gd name="T75" fmla="*/ 139 h 220"/>
                <a:gd name="T76" fmla="*/ 33 w 168"/>
                <a:gd name="T77" fmla="*/ 164 h 220"/>
                <a:gd name="T78" fmla="*/ 24 w 168"/>
                <a:gd name="T79" fmla="*/ 171 h 220"/>
                <a:gd name="T80" fmla="*/ 31 w 168"/>
                <a:gd name="T81" fmla="*/ 180 h 220"/>
                <a:gd name="T82" fmla="*/ 40 w 168"/>
                <a:gd name="T83" fmla="*/ 173 h 220"/>
                <a:gd name="T84" fmla="*/ 33 w 168"/>
                <a:gd name="T85" fmla="*/ 164 h 220"/>
                <a:gd name="T86" fmla="*/ 56 w 168"/>
                <a:gd name="T87" fmla="*/ 104 h 220"/>
                <a:gd name="T88" fmla="*/ 56 w 168"/>
                <a:gd name="T89" fmla="*/ 112 h 220"/>
                <a:gd name="T90" fmla="*/ 147 w 168"/>
                <a:gd name="T91" fmla="*/ 108 h 220"/>
                <a:gd name="T92" fmla="*/ 143 w 168"/>
                <a:gd name="T93" fmla="*/ 136 h 220"/>
                <a:gd name="T94" fmla="*/ 52 w 168"/>
                <a:gd name="T95" fmla="*/ 140 h 220"/>
                <a:gd name="T96" fmla="*/ 143 w 168"/>
                <a:gd name="T97" fmla="*/ 144 h 220"/>
                <a:gd name="T98" fmla="*/ 143 w 168"/>
                <a:gd name="T99" fmla="*/ 136 h 220"/>
                <a:gd name="T100" fmla="*/ 56 w 168"/>
                <a:gd name="T101" fmla="*/ 168 h 220"/>
                <a:gd name="T102" fmla="*/ 56 w 168"/>
                <a:gd name="T103" fmla="*/ 176 h 220"/>
                <a:gd name="T104" fmla="*/ 147 w 168"/>
                <a:gd name="T105" fmla="*/ 17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8" h="220">
                  <a:moveTo>
                    <a:pt x="148" y="12"/>
                  </a:moveTo>
                  <a:cubicBezTo>
                    <a:pt x="99" y="12"/>
                    <a:pt x="99" y="12"/>
                    <a:pt x="99" y="12"/>
                  </a:cubicBezTo>
                  <a:cubicBezTo>
                    <a:pt x="98" y="5"/>
                    <a:pt x="91" y="0"/>
                    <a:pt x="84" y="0"/>
                  </a:cubicBezTo>
                  <a:cubicBezTo>
                    <a:pt x="77" y="0"/>
                    <a:pt x="70" y="5"/>
                    <a:pt x="69" y="12"/>
                  </a:cubicBezTo>
                  <a:cubicBezTo>
                    <a:pt x="20" y="12"/>
                    <a:pt x="20" y="12"/>
                    <a:pt x="20" y="12"/>
                  </a:cubicBezTo>
                  <a:cubicBezTo>
                    <a:pt x="9" y="12"/>
                    <a:pt x="0" y="21"/>
                    <a:pt x="0" y="32"/>
                  </a:cubicBezTo>
                  <a:cubicBezTo>
                    <a:pt x="0" y="200"/>
                    <a:pt x="0" y="200"/>
                    <a:pt x="0" y="200"/>
                  </a:cubicBezTo>
                  <a:cubicBezTo>
                    <a:pt x="0" y="211"/>
                    <a:pt x="9" y="220"/>
                    <a:pt x="20" y="220"/>
                  </a:cubicBezTo>
                  <a:cubicBezTo>
                    <a:pt x="148" y="220"/>
                    <a:pt x="148" y="220"/>
                    <a:pt x="148" y="220"/>
                  </a:cubicBezTo>
                  <a:cubicBezTo>
                    <a:pt x="159" y="220"/>
                    <a:pt x="168" y="211"/>
                    <a:pt x="168" y="200"/>
                  </a:cubicBezTo>
                  <a:cubicBezTo>
                    <a:pt x="168" y="32"/>
                    <a:pt x="168" y="32"/>
                    <a:pt x="168" y="32"/>
                  </a:cubicBezTo>
                  <a:cubicBezTo>
                    <a:pt x="168" y="21"/>
                    <a:pt x="159" y="12"/>
                    <a:pt x="148" y="12"/>
                  </a:cubicBezTo>
                  <a:close/>
                  <a:moveTo>
                    <a:pt x="84" y="8"/>
                  </a:moveTo>
                  <a:cubicBezTo>
                    <a:pt x="88" y="8"/>
                    <a:pt x="92" y="12"/>
                    <a:pt x="92" y="16"/>
                  </a:cubicBezTo>
                  <a:cubicBezTo>
                    <a:pt x="92" y="20"/>
                    <a:pt x="88" y="24"/>
                    <a:pt x="84" y="24"/>
                  </a:cubicBezTo>
                  <a:cubicBezTo>
                    <a:pt x="80" y="24"/>
                    <a:pt x="76" y="20"/>
                    <a:pt x="76" y="16"/>
                  </a:cubicBezTo>
                  <a:cubicBezTo>
                    <a:pt x="76" y="12"/>
                    <a:pt x="80" y="8"/>
                    <a:pt x="84" y="8"/>
                  </a:cubicBezTo>
                  <a:close/>
                  <a:moveTo>
                    <a:pt x="160" y="200"/>
                  </a:moveTo>
                  <a:cubicBezTo>
                    <a:pt x="160" y="207"/>
                    <a:pt x="155" y="212"/>
                    <a:pt x="148" y="212"/>
                  </a:cubicBezTo>
                  <a:cubicBezTo>
                    <a:pt x="20" y="212"/>
                    <a:pt x="20" y="212"/>
                    <a:pt x="20" y="212"/>
                  </a:cubicBezTo>
                  <a:cubicBezTo>
                    <a:pt x="13" y="212"/>
                    <a:pt x="8" y="207"/>
                    <a:pt x="8" y="200"/>
                  </a:cubicBezTo>
                  <a:cubicBezTo>
                    <a:pt x="8" y="32"/>
                    <a:pt x="8" y="32"/>
                    <a:pt x="8" y="32"/>
                  </a:cubicBezTo>
                  <a:cubicBezTo>
                    <a:pt x="8" y="25"/>
                    <a:pt x="13" y="20"/>
                    <a:pt x="20" y="20"/>
                  </a:cubicBezTo>
                  <a:cubicBezTo>
                    <a:pt x="69" y="20"/>
                    <a:pt x="69" y="20"/>
                    <a:pt x="69" y="20"/>
                  </a:cubicBezTo>
                  <a:cubicBezTo>
                    <a:pt x="69" y="21"/>
                    <a:pt x="70" y="23"/>
                    <a:pt x="70" y="24"/>
                  </a:cubicBezTo>
                  <a:cubicBezTo>
                    <a:pt x="52" y="24"/>
                    <a:pt x="52" y="24"/>
                    <a:pt x="52" y="24"/>
                  </a:cubicBezTo>
                  <a:cubicBezTo>
                    <a:pt x="50" y="24"/>
                    <a:pt x="48" y="26"/>
                    <a:pt x="48" y="28"/>
                  </a:cubicBezTo>
                  <a:cubicBezTo>
                    <a:pt x="48" y="30"/>
                    <a:pt x="50" y="32"/>
                    <a:pt x="52" y="32"/>
                  </a:cubicBezTo>
                  <a:cubicBezTo>
                    <a:pt x="116" y="32"/>
                    <a:pt x="116" y="32"/>
                    <a:pt x="116" y="32"/>
                  </a:cubicBezTo>
                  <a:cubicBezTo>
                    <a:pt x="118" y="32"/>
                    <a:pt x="120" y="30"/>
                    <a:pt x="120" y="28"/>
                  </a:cubicBezTo>
                  <a:cubicBezTo>
                    <a:pt x="120" y="26"/>
                    <a:pt x="118" y="24"/>
                    <a:pt x="116" y="24"/>
                  </a:cubicBezTo>
                  <a:cubicBezTo>
                    <a:pt x="98" y="24"/>
                    <a:pt x="98" y="24"/>
                    <a:pt x="98" y="24"/>
                  </a:cubicBezTo>
                  <a:cubicBezTo>
                    <a:pt x="99" y="23"/>
                    <a:pt x="99" y="21"/>
                    <a:pt x="99" y="20"/>
                  </a:cubicBezTo>
                  <a:cubicBezTo>
                    <a:pt x="148" y="20"/>
                    <a:pt x="148" y="20"/>
                    <a:pt x="148" y="20"/>
                  </a:cubicBezTo>
                  <a:cubicBezTo>
                    <a:pt x="155" y="20"/>
                    <a:pt x="160" y="25"/>
                    <a:pt x="160" y="32"/>
                  </a:cubicBezTo>
                  <a:lnTo>
                    <a:pt x="160" y="200"/>
                  </a:lnTo>
                  <a:close/>
                  <a:moveTo>
                    <a:pt x="116" y="44"/>
                  </a:moveTo>
                  <a:cubicBezTo>
                    <a:pt x="118" y="44"/>
                    <a:pt x="120" y="42"/>
                    <a:pt x="120" y="40"/>
                  </a:cubicBezTo>
                  <a:cubicBezTo>
                    <a:pt x="120" y="38"/>
                    <a:pt x="118" y="36"/>
                    <a:pt x="116" y="36"/>
                  </a:cubicBezTo>
                  <a:cubicBezTo>
                    <a:pt x="52" y="36"/>
                    <a:pt x="52" y="36"/>
                    <a:pt x="52" y="36"/>
                  </a:cubicBezTo>
                  <a:cubicBezTo>
                    <a:pt x="50" y="36"/>
                    <a:pt x="48" y="38"/>
                    <a:pt x="48" y="40"/>
                  </a:cubicBezTo>
                  <a:cubicBezTo>
                    <a:pt x="48" y="42"/>
                    <a:pt x="50" y="44"/>
                    <a:pt x="52" y="44"/>
                  </a:cubicBezTo>
                  <a:lnTo>
                    <a:pt x="116" y="44"/>
                  </a:lnTo>
                  <a:close/>
                  <a:moveTo>
                    <a:pt x="143" y="72"/>
                  </a:moveTo>
                  <a:cubicBezTo>
                    <a:pt x="56" y="72"/>
                    <a:pt x="56" y="72"/>
                    <a:pt x="56" y="72"/>
                  </a:cubicBezTo>
                  <a:cubicBezTo>
                    <a:pt x="54" y="72"/>
                    <a:pt x="52" y="74"/>
                    <a:pt x="52" y="76"/>
                  </a:cubicBezTo>
                  <a:cubicBezTo>
                    <a:pt x="52" y="78"/>
                    <a:pt x="54" y="80"/>
                    <a:pt x="56" y="80"/>
                  </a:cubicBezTo>
                  <a:cubicBezTo>
                    <a:pt x="143" y="80"/>
                    <a:pt x="143" y="80"/>
                    <a:pt x="143" y="80"/>
                  </a:cubicBezTo>
                  <a:cubicBezTo>
                    <a:pt x="145" y="80"/>
                    <a:pt x="147" y="78"/>
                    <a:pt x="147" y="76"/>
                  </a:cubicBezTo>
                  <a:cubicBezTo>
                    <a:pt x="147" y="74"/>
                    <a:pt x="145" y="72"/>
                    <a:pt x="143" y="72"/>
                  </a:cubicBezTo>
                  <a:close/>
                  <a:moveTo>
                    <a:pt x="33" y="68"/>
                  </a:moveTo>
                  <a:cubicBezTo>
                    <a:pt x="31" y="68"/>
                    <a:pt x="31" y="68"/>
                    <a:pt x="31" y="68"/>
                  </a:cubicBezTo>
                  <a:cubicBezTo>
                    <a:pt x="27" y="68"/>
                    <a:pt x="24" y="71"/>
                    <a:pt x="24" y="75"/>
                  </a:cubicBezTo>
                  <a:cubicBezTo>
                    <a:pt x="24" y="77"/>
                    <a:pt x="24" y="77"/>
                    <a:pt x="24" y="77"/>
                  </a:cubicBezTo>
                  <a:cubicBezTo>
                    <a:pt x="24" y="81"/>
                    <a:pt x="27" y="84"/>
                    <a:pt x="31" y="84"/>
                  </a:cubicBezTo>
                  <a:cubicBezTo>
                    <a:pt x="33" y="84"/>
                    <a:pt x="33" y="84"/>
                    <a:pt x="33" y="84"/>
                  </a:cubicBezTo>
                  <a:cubicBezTo>
                    <a:pt x="37" y="84"/>
                    <a:pt x="40" y="81"/>
                    <a:pt x="40" y="77"/>
                  </a:cubicBezTo>
                  <a:cubicBezTo>
                    <a:pt x="40" y="75"/>
                    <a:pt x="40" y="75"/>
                    <a:pt x="40" y="75"/>
                  </a:cubicBezTo>
                  <a:cubicBezTo>
                    <a:pt x="40" y="71"/>
                    <a:pt x="37" y="68"/>
                    <a:pt x="33" y="68"/>
                  </a:cubicBezTo>
                  <a:close/>
                  <a:moveTo>
                    <a:pt x="33" y="100"/>
                  </a:moveTo>
                  <a:cubicBezTo>
                    <a:pt x="31" y="100"/>
                    <a:pt x="31" y="100"/>
                    <a:pt x="31" y="100"/>
                  </a:cubicBezTo>
                  <a:cubicBezTo>
                    <a:pt x="27" y="100"/>
                    <a:pt x="24" y="103"/>
                    <a:pt x="24" y="107"/>
                  </a:cubicBezTo>
                  <a:cubicBezTo>
                    <a:pt x="24" y="109"/>
                    <a:pt x="24" y="109"/>
                    <a:pt x="24" y="109"/>
                  </a:cubicBezTo>
                  <a:cubicBezTo>
                    <a:pt x="24" y="113"/>
                    <a:pt x="27" y="116"/>
                    <a:pt x="31" y="116"/>
                  </a:cubicBezTo>
                  <a:cubicBezTo>
                    <a:pt x="33" y="116"/>
                    <a:pt x="33" y="116"/>
                    <a:pt x="33" y="116"/>
                  </a:cubicBezTo>
                  <a:cubicBezTo>
                    <a:pt x="37" y="116"/>
                    <a:pt x="40" y="113"/>
                    <a:pt x="40" y="109"/>
                  </a:cubicBezTo>
                  <a:cubicBezTo>
                    <a:pt x="40" y="107"/>
                    <a:pt x="40" y="107"/>
                    <a:pt x="40" y="107"/>
                  </a:cubicBezTo>
                  <a:cubicBezTo>
                    <a:pt x="40" y="103"/>
                    <a:pt x="37" y="100"/>
                    <a:pt x="33" y="100"/>
                  </a:cubicBezTo>
                  <a:close/>
                  <a:moveTo>
                    <a:pt x="33" y="132"/>
                  </a:moveTo>
                  <a:cubicBezTo>
                    <a:pt x="31" y="132"/>
                    <a:pt x="31" y="132"/>
                    <a:pt x="31" y="132"/>
                  </a:cubicBezTo>
                  <a:cubicBezTo>
                    <a:pt x="27" y="132"/>
                    <a:pt x="24" y="135"/>
                    <a:pt x="24" y="139"/>
                  </a:cubicBezTo>
                  <a:cubicBezTo>
                    <a:pt x="24" y="141"/>
                    <a:pt x="24" y="141"/>
                    <a:pt x="24" y="141"/>
                  </a:cubicBezTo>
                  <a:cubicBezTo>
                    <a:pt x="24" y="145"/>
                    <a:pt x="27" y="148"/>
                    <a:pt x="31" y="148"/>
                  </a:cubicBezTo>
                  <a:cubicBezTo>
                    <a:pt x="33" y="148"/>
                    <a:pt x="33" y="148"/>
                    <a:pt x="33" y="148"/>
                  </a:cubicBezTo>
                  <a:cubicBezTo>
                    <a:pt x="37" y="148"/>
                    <a:pt x="40" y="145"/>
                    <a:pt x="40" y="141"/>
                  </a:cubicBezTo>
                  <a:cubicBezTo>
                    <a:pt x="40" y="139"/>
                    <a:pt x="40" y="139"/>
                    <a:pt x="40" y="139"/>
                  </a:cubicBezTo>
                  <a:cubicBezTo>
                    <a:pt x="40" y="135"/>
                    <a:pt x="37" y="132"/>
                    <a:pt x="33" y="132"/>
                  </a:cubicBezTo>
                  <a:close/>
                  <a:moveTo>
                    <a:pt x="33" y="164"/>
                  </a:moveTo>
                  <a:cubicBezTo>
                    <a:pt x="31" y="164"/>
                    <a:pt x="31" y="164"/>
                    <a:pt x="31" y="164"/>
                  </a:cubicBezTo>
                  <a:cubicBezTo>
                    <a:pt x="27" y="164"/>
                    <a:pt x="24" y="167"/>
                    <a:pt x="24" y="171"/>
                  </a:cubicBezTo>
                  <a:cubicBezTo>
                    <a:pt x="24" y="173"/>
                    <a:pt x="24" y="173"/>
                    <a:pt x="24" y="173"/>
                  </a:cubicBezTo>
                  <a:cubicBezTo>
                    <a:pt x="24" y="177"/>
                    <a:pt x="27" y="180"/>
                    <a:pt x="31" y="180"/>
                  </a:cubicBezTo>
                  <a:cubicBezTo>
                    <a:pt x="33" y="180"/>
                    <a:pt x="33" y="180"/>
                    <a:pt x="33" y="180"/>
                  </a:cubicBezTo>
                  <a:cubicBezTo>
                    <a:pt x="37" y="180"/>
                    <a:pt x="40" y="177"/>
                    <a:pt x="40" y="173"/>
                  </a:cubicBezTo>
                  <a:cubicBezTo>
                    <a:pt x="40" y="171"/>
                    <a:pt x="40" y="171"/>
                    <a:pt x="40" y="171"/>
                  </a:cubicBezTo>
                  <a:cubicBezTo>
                    <a:pt x="40" y="167"/>
                    <a:pt x="37" y="164"/>
                    <a:pt x="33" y="164"/>
                  </a:cubicBezTo>
                  <a:close/>
                  <a:moveTo>
                    <a:pt x="143" y="104"/>
                  </a:moveTo>
                  <a:cubicBezTo>
                    <a:pt x="56" y="104"/>
                    <a:pt x="56" y="104"/>
                    <a:pt x="56" y="104"/>
                  </a:cubicBezTo>
                  <a:cubicBezTo>
                    <a:pt x="54" y="104"/>
                    <a:pt x="52" y="106"/>
                    <a:pt x="52" y="108"/>
                  </a:cubicBezTo>
                  <a:cubicBezTo>
                    <a:pt x="52" y="110"/>
                    <a:pt x="54" y="112"/>
                    <a:pt x="56" y="112"/>
                  </a:cubicBezTo>
                  <a:cubicBezTo>
                    <a:pt x="143" y="112"/>
                    <a:pt x="143" y="112"/>
                    <a:pt x="143" y="112"/>
                  </a:cubicBezTo>
                  <a:cubicBezTo>
                    <a:pt x="145" y="112"/>
                    <a:pt x="147" y="110"/>
                    <a:pt x="147" y="108"/>
                  </a:cubicBezTo>
                  <a:cubicBezTo>
                    <a:pt x="147" y="106"/>
                    <a:pt x="145" y="104"/>
                    <a:pt x="143" y="104"/>
                  </a:cubicBezTo>
                  <a:close/>
                  <a:moveTo>
                    <a:pt x="143" y="136"/>
                  </a:moveTo>
                  <a:cubicBezTo>
                    <a:pt x="56" y="136"/>
                    <a:pt x="56" y="136"/>
                    <a:pt x="56" y="136"/>
                  </a:cubicBezTo>
                  <a:cubicBezTo>
                    <a:pt x="54" y="136"/>
                    <a:pt x="52" y="138"/>
                    <a:pt x="52" y="140"/>
                  </a:cubicBezTo>
                  <a:cubicBezTo>
                    <a:pt x="52" y="142"/>
                    <a:pt x="54" y="144"/>
                    <a:pt x="56" y="144"/>
                  </a:cubicBezTo>
                  <a:cubicBezTo>
                    <a:pt x="143" y="144"/>
                    <a:pt x="143" y="144"/>
                    <a:pt x="143" y="144"/>
                  </a:cubicBezTo>
                  <a:cubicBezTo>
                    <a:pt x="145" y="144"/>
                    <a:pt x="147" y="142"/>
                    <a:pt x="147" y="140"/>
                  </a:cubicBezTo>
                  <a:cubicBezTo>
                    <a:pt x="147" y="138"/>
                    <a:pt x="145" y="136"/>
                    <a:pt x="143" y="136"/>
                  </a:cubicBezTo>
                  <a:close/>
                  <a:moveTo>
                    <a:pt x="143" y="168"/>
                  </a:moveTo>
                  <a:cubicBezTo>
                    <a:pt x="56" y="168"/>
                    <a:pt x="56" y="168"/>
                    <a:pt x="56" y="168"/>
                  </a:cubicBezTo>
                  <a:cubicBezTo>
                    <a:pt x="54" y="168"/>
                    <a:pt x="52" y="170"/>
                    <a:pt x="52" y="172"/>
                  </a:cubicBezTo>
                  <a:cubicBezTo>
                    <a:pt x="52" y="174"/>
                    <a:pt x="54" y="176"/>
                    <a:pt x="56" y="176"/>
                  </a:cubicBezTo>
                  <a:cubicBezTo>
                    <a:pt x="143" y="176"/>
                    <a:pt x="143" y="176"/>
                    <a:pt x="143" y="176"/>
                  </a:cubicBezTo>
                  <a:cubicBezTo>
                    <a:pt x="145" y="176"/>
                    <a:pt x="147" y="174"/>
                    <a:pt x="147" y="172"/>
                  </a:cubicBezTo>
                  <a:cubicBezTo>
                    <a:pt x="147" y="170"/>
                    <a:pt x="145" y="168"/>
                    <a:pt x="143" y="16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28"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611765" y="4713876"/>
            <a:ext cx="3854733" cy="1504117"/>
            <a:chOff x="5611765" y="4713876"/>
            <a:chExt cx="3854733" cy="1504117"/>
          </a:xfrm>
        </p:grpSpPr>
        <p:sp>
          <p:nvSpPr>
            <p:cNvPr id="29" name="Rounded Rectangle 46"/>
            <p:cNvSpPr/>
            <p:nvPr/>
          </p:nvSpPr>
          <p:spPr>
            <a:xfrm>
              <a:off x="5611765" y="4713876"/>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47"/>
            <p:cNvSpPr/>
            <p:nvPr/>
          </p:nvSpPr>
          <p:spPr>
            <a:xfrm>
              <a:off x="8329614" y="5113093"/>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4C4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48"/>
            <p:cNvGrpSpPr/>
            <p:nvPr/>
          </p:nvGrpSpPr>
          <p:grpSpPr>
            <a:xfrm>
              <a:off x="5941807" y="5023024"/>
              <a:ext cx="2214269" cy="885820"/>
              <a:chOff x="1864928" y="3020859"/>
              <a:chExt cx="2214269" cy="885820"/>
            </a:xfrm>
          </p:grpSpPr>
          <p:sp>
            <p:nvSpPr>
              <p:cNvPr id="33" name="Rectangle 49"/>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34" name="TextBox 50"/>
              <p:cNvSpPr txBox="1"/>
              <p:nvPr/>
            </p:nvSpPr>
            <p:spPr>
              <a:xfrm>
                <a:off x="1864928" y="3020859"/>
                <a:ext cx="1498462" cy="338554"/>
              </a:xfrm>
              <a:prstGeom prst="rect">
                <a:avLst/>
              </a:prstGeom>
              <a:noFill/>
            </p:spPr>
            <p:txBody>
              <a:bodyPr wrap="square" rtlCol="0" anchor="t">
                <a:spAutoFit/>
              </a:bodyPr>
              <a:lstStyle/>
              <a:p>
                <a:r>
                  <a:rPr lang="en-US" sz="1600" dirty="0">
                    <a:solidFill>
                      <a:srgbClr val="4C4DE6"/>
                    </a:solidFill>
                    <a:latin typeface="Montserrat Medium" panose="00000600000000000000" pitchFamily="2" charset="0"/>
                  </a:rPr>
                  <a:t>Project 04</a:t>
                </a:r>
                <a:endParaRPr lang="en-US" sz="1600" dirty="0">
                  <a:solidFill>
                    <a:srgbClr val="4C4DE6"/>
                  </a:solidFill>
                  <a:latin typeface="Montserrat Medium" panose="00000600000000000000" pitchFamily="2" charset="0"/>
                </a:endParaRPr>
              </a:p>
            </p:txBody>
          </p:sp>
        </p:grpSp>
        <p:sp>
          <p:nvSpPr>
            <p:cNvPr id="32" name="Freeform 99"/>
            <p:cNvSpPr>
              <a:spLocks noEditPoints="1"/>
            </p:cNvSpPr>
            <p:nvPr/>
          </p:nvSpPr>
          <p:spPr bwMode="auto">
            <a:xfrm>
              <a:off x="8801498" y="5619787"/>
              <a:ext cx="383142" cy="354163"/>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bg1"/>
            </a:solidFill>
            <a:ln>
              <a:noFill/>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125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274824" y="1078848"/>
            <a:ext cx="2786658" cy="707886"/>
          </a:xfrm>
          <a:prstGeom prst="rect">
            <a:avLst/>
          </a:prstGeom>
          <a:noFill/>
        </p:spPr>
        <p:txBody>
          <a:bodyPr wrap="square" rtlCol="0" anchor="b">
            <a:spAutoFit/>
          </a:bodyPr>
          <a:lstStyle/>
          <a:p>
            <a:r>
              <a:rPr lang="en-US" altLang="zh-CN" sz="4000" dirty="0">
                <a:solidFill>
                  <a:schemeClr val="accent4"/>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accent4"/>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accent4"/>
              </a:solidFill>
              <a:latin typeface="Montserrat SemiBold" panose="00000700000000000000" pitchFamily="2" charset="0"/>
            </a:endParaRPr>
          </a:p>
        </p:txBody>
      </p:sp>
      <p:grpSp>
        <p:nvGrpSpPr>
          <p:cNvPr id="4"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73780" y="4230227"/>
            <a:ext cx="4039042" cy="1721756"/>
            <a:chOff x="1594842" y="3854667"/>
            <a:chExt cx="4039042" cy="1721756"/>
          </a:xfrm>
        </p:grpSpPr>
        <p:sp>
          <p:nvSpPr>
            <p:cNvPr id="5" name="Rectangle 6"/>
            <p:cNvSpPr/>
            <p:nvPr/>
          </p:nvSpPr>
          <p:spPr>
            <a:xfrm>
              <a:off x="1594842" y="4523827"/>
              <a:ext cx="4039042" cy="1052596"/>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6" name="TextBox 7"/>
            <p:cNvSpPr txBox="1"/>
            <p:nvPr/>
          </p:nvSpPr>
          <p:spPr>
            <a:xfrm>
              <a:off x="1594842" y="385466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274824" y="2791939"/>
            <a:ext cx="4343400" cy="3168319"/>
            <a:chOff x="6274824" y="2791939"/>
            <a:chExt cx="4343400" cy="3168319"/>
          </a:xfrm>
        </p:grpSpPr>
        <p:sp>
          <p:nvSpPr>
            <p:cNvPr id="8" name="Rounded Rectangle 8"/>
            <p:cNvSpPr/>
            <p:nvPr/>
          </p:nvSpPr>
          <p:spPr>
            <a:xfrm>
              <a:off x="6274824" y="2791939"/>
              <a:ext cx="4343400" cy="3168319"/>
            </a:xfrm>
            <a:prstGeom prst="roundRect">
              <a:avLst>
                <a:gd name="adj" fmla="val 3054"/>
              </a:avLst>
            </a:prstGeom>
            <a:solidFill>
              <a:schemeClr val="bg1"/>
            </a:solidFill>
            <a:ln>
              <a:noFill/>
            </a:ln>
            <a:effectLst>
              <a:outerShdw blurRad="914400" dist="241300" dir="5400000" algn="t" rotWithShape="0">
                <a:schemeClr val="tx1">
                  <a:lumMod val="75000"/>
                  <a:lumOff val="2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hart 9"/>
            <p:cNvGraphicFramePr/>
            <p:nvPr/>
          </p:nvGraphicFramePr>
          <p:xfrm>
            <a:off x="6567070" y="3857722"/>
            <a:ext cx="3758908" cy="1833123"/>
          </p:xfrm>
          <a:graphic>
            <a:graphicData uri="http://schemas.openxmlformats.org/drawingml/2006/chart">
              <c:chart xmlns:c="http://schemas.openxmlformats.org/drawingml/2006/chart" xmlns:r="http://schemas.openxmlformats.org/officeDocument/2006/relationships" r:id="rId1"/>
            </a:graphicData>
          </a:graphic>
        </p:graphicFrame>
        <p:sp>
          <p:nvSpPr>
            <p:cNvPr id="10" name="TextBox 10"/>
            <p:cNvSpPr txBox="1"/>
            <p:nvPr/>
          </p:nvSpPr>
          <p:spPr>
            <a:xfrm>
              <a:off x="6588177" y="3115350"/>
              <a:ext cx="1203027" cy="584775"/>
            </a:xfrm>
            <a:prstGeom prst="rect">
              <a:avLst/>
            </a:prstGeom>
            <a:noFill/>
          </p:spPr>
          <p:txBody>
            <a:bodyPr wrap="square" rtlCol="0" anchor="t">
              <a:spAutoFit/>
            </a:bodyPr>
            <a:lstStyle/>
            <a:p>
              <a:r>
                <a:rPr lang="en-US" sz="1600" dirty="0">
                  <a:solidFill>
                    <a:schemeClr val="tx1">
                      <a:lumMod val="65000"/>
                      <a:lumOff val="35000"/>
                    </a:schemeClr>
                  </a:solidFill>
                  <a:latin typeface="Montserrat" panose="00000500000000000000" pitchFamily="2" charset="0"/>
                </a:rPr>
                <a:t>Chart Creative</a:t>
              </a:r>
              <a:endParaRPr lang="en-US" sz="1600" dirty="0">
                <a:solidFill>
                  <a:schemeClr val="tx1">
                    <a:lumMod val="65000"/>
                    <a:lumOff val="35000"/>
                  </a:schemeClr>
                </a:solidFill>
                <a:latin typeface="Montserrat" panose="00000500000000000000" pitchFamily="2" charset="0"/>
              </a:endParaRPr>
            </a:p>
          </p:txBody>
        </p:sp>
        <p:sp>
          <p:nvSpPr>
            <p:cNvPr id="11" name="Rectangle 11"/>
            <p:cNvSpPr/>
            <p:nvPr/>
          </p:nvSpPr>
          <p:spPr>
            <a:xfrm>
              <a:off x="7791204" y="3111764"/>
              <a:ext cx="2534774" cy="532453"/>
            </a:xfrm>
            <a:prstGeom prst="rect">
              <a:avLst/>
            </a:prstGeom>
          </p:spPr>
          <p:txBody>
            <a:bodyPr wrap="square">
              <a:spAutoFit/>
            </a:bodyPr>
            <a:lstStyle/>
            <a:p>
              <a:pPr>
                <a:lnSpc>
                  <a:spcPct val="130000"/>
                </a:lnSpc>
              </a:pPr>
              <a:r>
                <a:rPr lang="id-ID" sz="11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a:t>
              </a:r>
              <a:endParaRPr lang="id-ID" sz="1100" dirty="0">
                <a:solidFill>
                  <a:schemeClr val="bg1">
                    <a:lumMod val="65000"/>
                  </a:schemeClr>
                </a:solidFill>
                <a:latin typeface="Segoe UI Light" panose="020B0502040204020203" pitchFamily="34" charset="0"/>
                <a:cs typeface="Segoe UI Light" panose="020B0502040204020203" pitchFamily="34" charset="0"/>
              </a:endParaRPr>
            </a:p>
          </p:txBody>
        </p:sp>
      </p:gr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978" y="670953"/>
            <a:ext cx="4572009" cy="3913640"/>
          </a:xfrm>
          <a:prstGeom prst="rect">
            <a:avLst/>
          </a:prstGeom>
        </p:spPr>
      </p:pic>
      <p:grpSp>
        <p:nvGrpSpPr>
          <p:cNvPr id="14"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274824" y="1754819"/>
            <a:ext cx="3854734" cy="958321"/>
            <a:chOff x="1534885" y="1740443"/>
            <a:chExt cx="3854734" cy="958321"/>
          </a:xfrm>
        </p:grpSpPr>
        <p:sp>
          <p:nvSpPr>
            <p:cNvPr id="15" name="TextBox 61"/>
            <p:cNvSpPr txBox="1"/>
            <p:nvPr/>
          </p:nvSpPr>
          <p:spPr>
            <a:xfrm>
              <a:off x="1534886" y="1740443"/>
              <a:ext cx="2717849"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sp>
          <p:nvSpPr>
            <p:cNvPr id="16" name="Rectangle 62"/>
            <p:cNvSpPr/>
            <p:nvPr/>
          </p:nvSpPr>
          <p:spPr>
            <a:xfrm>
              <a:off x="1534885" y="2126300"/>
              <a:ext cx="3854734"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2" presetClass="entr" presetSubtype="4" decel="100000"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10"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815666" y="933490"/>
            <a:ext cx="2921853" cy="523220"/>
          </a:xfrm>
          <a:prstGeom prst="rect">
            <a:avLst/>
          </a:prstGeom>
          <a:noFill/>
        </p:spPr>
        <p:txBody>
          <a:bodyPr wrap="square" rtlCol="0" anchor="t">
            <a:spAutoFit/>
          </a:bodyPr>
          <a:lstStyle/>
          <a:p>
            <a:pPr algn="ctr"/>
            <a:r>
              <a:rPr lang="en-US" sz="2800" dirty="0">
                <a:solidFill>
                  <a:schemeClr val="tx1">
                    <a:lumMod val="65000"/>
                    <a:lumOff val="35000"/>
                  </a:schemeClr>
                </a:solidFill>
                <a:latin typeface="Montserrat" panose="00000500000000000000" pitchFamily="2" charset="0"/>
              </a:rPr>
              <a:t>The Stats</a:t>
            </a:r>
            <a:endParaRPr lang="en-US" sz="2800" dirty="0">
              <a:solidFill>
                <a:schemeClr val="tx1">
                  <a:lumMod val="65000"/>
                  <a:lumOff val="35000"/>
                </a:schemeClr>
              </a:solidFill>
              <a:latin typeface="Montserrat" panose="00000500000000000000" pitchFamily="2" charset="0"/>
            </a:endParaRPr>
          </a:p>
        </p:txBody>
      </p:sp>
      <p:grpSp>
        <p:nvGrpSpPr>
          <p:cNvPr id="3" name="Group 3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712711" y="1568205"/>
            <a:ext cx="3127762" cy="3127762"/>
            <a:chOff x="7377431" y="1579369"/>
            <a:chExt cx="3127762" cy="3127762"/>
          </a:xfrm>
        </p:grpSpPr>
        <p:sp>
          <p:nvSpPr>
            <p:cNvPr id="4" name="Pie 18"/>
            <p:cNvSpPr/>
            <p:nvPr/>
          </p:nvSpPr>
          <p:spPr>
            <a:xfrm>
              <a:off x="7746911" y="1948849"/>
              <a:ext cx="2388802" cy="2388802"/>
            </a:xfrm>
            <a:prstGeom prst="pie">
              <a:avLst>
                <a:gd name="adj1" fmla="val 2807946"/>
                <a:gd name="adj2" fmla="val 7203478"/>
              </a:avLst>
            </a:prstGeom>
            <a:solidFill>
              <a:srgbClr val="A6ACFF"/>
            </a:solidFill>
            <a:ln>
              <a:noFill/>
            </a:ln>
            <a:effectLst>
              <a:outerShdw blurRad="292100" sx="102000" sy="102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Pie 17"/>
            <p:cNvSpPr/>
            <p:nvPr/>
          </p:nvSpPr>
          <p:spPr>
            <a:xfrm>
              <a:off x="7610865" y="1812803"/>
              <a:ext cx="2660894" cy="2660894"/>
            </a:xfrm>
            <a:prstGeom prst="pie">
              <a:avLst>
                <a:gd name="adj1" fmla="val 11812340"/>
                <a:gd name="adj2" fmla="val 18065028"/>
              </a:avLst>
            </a:prstGeom>
            <a:solidFill>
              <a:srgbClr val="4C4DE6"/>
            </a:solidFill>
            <a:ln>
              <a:noFill/>
            </a:ln>
            <a:effectLst>
              <a:outerShdw blurRad="317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Pie 20"/>
            <p:cNvSpPr/>
            <p:nvPr/>
          </p:nvSpPr>
          <p:spPr>
            <a:xfrm>
              <a:off x="7377431" y="1579369"/>
              <a:ext cx="3127762" cy="3127762"/>
            </a:xfrm>
            <a:prstGeom prst="pie">
              <a:avLst>
                <a:gd name="adj1" fmla="val 7059761"/>
                <a:gd name="adj2" fmla="val 11940272"/>
              </a:avLst>
            </a:prstGeom>
            <a:solidFill>
              <a:srgbClr val="F37FE9"/>
            </a:solidFill>
            <a:ln>
              <a:noFill/>
            </a:ln>
            <a:effectLst>
              <a:outerShdw blurRad="469900" sx="102000" sy="102000" algn="ctr"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Pie 21"/>
            <p:cNvSpPr/>
            <p:nvPr/>
          </p:nvSpPr>
          <p:spPr>
            <a:xfrm>
              <a:off x="7610865" y="1812803"/>
              <a:ext cx="2660894" cy="2660894"/>
            </a:xfrm>
            <a:prstGeom prst="pie">
              <a:avLst>
                <a:gd name="adj1" fmla="val 21298533"/>
                <a:gd name="adj2" fmla="val 2825366"/>
              </a:avLst>
            </a:prstGeom>
            <a:solidFill>
              <a:srgbClr val="46F9FE"/>
            </a:solidFill>
            <a:ln>
              <a:noFill/>
            </a:ln>
            <a:effectLst>
              <a:outerShdw blurRad="8001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Oval 19"/>
            <p:cNvSpPr/>
            <p:nvPr/>
          </p:nvSpPr>
          <p:spPr>
            <a:xfrm>
              <a:off x="7896615" y="2098553"/>
              <a:ext cx="2089394" cy="2089394"/>
            </a:xfrm>
            <a:prstGeom prst="ellipse">
              <a:avLst/>
            </a:prstGeom>
            <a:solidFill>
              <a:srgbClr val="F7F7F7"/>
            </a:solidFill>
            <a:ln>
              <a:noFill/>
            </a:ln>
            <a:effectLst>
              <a:outerShdw blurRad="635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29"/>
            <p:cNvGrpSpPr/>
            <p:nvPr/>
          </p:nvGrpSpPr>
          <p:grpSpPr>
            <a:xfrm>
              <a:off x="8087116" y="2861161"/>
              <a:ext cx="1708394" cy="700046"/>
              <a:chOff x="7820416" y="3002960"/>
              <a:chExt cx="1708394" cy="700046"/>
            </a:xfrm>
          </p:grpSpPr>
          <p:sp>
            <p:nvSpPr>
              <p:cNvPr id="10" name="TextBox 23"/>
              <p:cNvSpPr txBox="1"/>
              <p:nvPr/>
            </p:nvSpPr>
            <p:spPr>
              <a:xfrm>
                <a:off x="7820416" y="3002960"/>
                <a:ext cx="1708394" cy="523220"/>
              </a:xfrm>
              <a:prstGeom prst="rect">
                <a:avLst/>
              </a:prstGeom>
              <a:noFill/>
            </p:spPr>
            <p:txBody>
              <a:bodyPr wrap="square" rtlCol="0" anchor="t">
                <a:spAutoFit/>
              </a:bodyPr>
              <a:lstStyle/>
              <a:p>
                <a:pPr algn="ctr"/>
                <a:r>
                  <a:rPr lang="en-US" sz="2800" dirty="0">
                    <a:solidFill>
                      <a:schemeClr val="tx1">
                        <a:lumMod val="65000"/>
                        <a:lumOff val="35000"/>
                      </a:schemeClr>
                    </a:solidFill>
                    <a:latin typeface="Montserrat" panose="00000500000000000000" pitchFamily="2" charset="0"/>
                  </a:rPr>
                  <a:t>$420,</a:t>
                </a:r>
                <a:r>
                  <a:rPr lang="en-US" sz="2800" baseline="30000" dirty="0">
                    <a:solidFill>
                      <a:schemeClr val="tx1">
                        <a:lumMod val="65000"/>
                        <a:lumOff val="35000"/>
                      </a:schemeClr>
                    </a:solidFill>
                    <a:latin typeface="Montserrat" panose="00000500000000000000" pitchFamily="2" charset="0"/>
                  </a:rPr>
                  <a:t>00</a:t>
                </a:r>
                <a:endParaRPr lang="en-US" sz="2800" baseline="30000" dirty="0">
                  <a:solidFill>
                    <a:schemeClr val="tx1">
                      <a:lumMod val="65000"/>
                      <a:lumOff val="35000"/>
                    </a:schemeClr>
                  </a:solidFill>
                  <a:latin typeface="Montserrat" panose="00000500000000000000" pitchFamily="2" charset="0"/>
                </a:endParaRPr>
              </a:p>
            </p:txBody>
          </p:sp>
          <p:sp>
            <p:nvSpPr>
              <p:cNvPr id="11" name="Rectangle 28"/>
              <p:cNvSpPr/>
              <p:nvPr/>
            </p:nvSpPr>
            <p:spPr>
              <a:xfrm>
                <a:off x="8098546" y="3400616"/>
                <a:ext cx="1152134" cy="302390"/>
              </a:xfrm>
              <a:prstGeom prst="rect">
                <a:avLst/>
              </a:prstGeom>
            </p:spPr>
            <p:txBody>
              <a:bodyPr wrap="square">
                <a:spAutoFit/>
              </a:bodyPr>
              <a:lstStyle/>
              <a:p>
                <a:pPr algn="ctr">
                  <a:lnSpc>
                    <a:spcPct val="130000"/>
                  </a:lnSpc>
                </a:pPr>
                <a:r>
                  <a:rPr lang="id-ID" sz="1000" dirty="0">
                    <a:solidFill>
                      <a:schemeClr val="bg1">
                        <a:lumMod val="65000"/>
                      </a:schemeClr>
                    </a:solidFill>
                    <a:latin typeface="Segoe UI Light" panose="020B0502040204020203" pitchFamily="34" charset="0"/>
                    <a:cs typeface="Segoe UI Light" panose="020B0502040204020203" pitchFamily="34" charset="0"/>
                  </a:rPr>
                  <a:t>The quick brown</a:t>
                </a:r>
                <a:endParaRPr lang="id-ID" sz="1000" dirty="0">
                  <a:solidFill>
                    <a:schemeClr val="bg1">
                      <a:lumMod val="65000"/>
                    </a:schemeClr>
                  </a:solidFill>
                  <a:latin typeface="Segoe UI Light" panose="020B0502040204020203" pitchFamily="34" charset="0"/>
                  <a:cs typeface="Segoe UI Light" panose="020B0502040204020203" pitchFamily="34" charset="0"/>
                </a:endParaRPr>
              </a:p>
            </p:txBody>
          </p:sp>
        </p:grpSp>
      </p:grpSp>
      <p:sp>
        <p:nvSpPr>
          <p:cNvPr id="13" name="TextBox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950126" y="2556618"/>
            <a:ext cx="2991603" cy="1323439"/>
          </a:xfrm>
          <a:prstGeom prst="rect">
            <a:avLst/>
          </a:prstGeom>
          <a:noFill/>
        </p:spPr>
        <p:txBody>
          <a:bodyPr wrap="square" rtlCol="0" anchor="t">
            <a:spAutoFit/>
          </a:bodyPr>
          <a:lstStyle/>
          <a:p>
            <a:r>
              <a:rPr lang="en-US" altLang="zh-CN" sz="4000" dirty="0">
                <a:solidFill>
                  <a:schemeClr val="accent4"/>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accent4"/>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accent4"/>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accent4"/>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accent4"/>
              </a:solidFill>
              <a:latin typeface="Montserrat SemiBold" panose="00000700000000000000" pitchFamily="2" charset="0"/>
            </a:endParaRPr>
          </a:p>
        </p:txBody>
      </p:sp>
      <p:grpSp>
        <p:nvGrpSpPr>
          <p:cNvPr id="14"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950126" y="4450677"/>
            <a:ext cx="3868552" cy="1540907"/>
            <a:chOff x="1257194" y="3330892"/>
            <a:chExt cx="3868552" cy="1540907"/>
          </a:xfrm>
        </p:grpSpPr>
        <p:sp>
          <p:nvSpPr>
            <p:cNvPr id="15" name="Rectangle 36"/>
            <p:cNvSpPr/>
            <p:nvPr/>
          </p:nvSpPr>
          <p:spPr>
            <a:xfrm>
              <a:off x="1257194" y="3819203"/>
              <a:ext cx="3868552" cy="1052596"/>
            </a:xfrm>
            <a:prstGeom prst="rect">
              <a:avLst/>
            </a:prstGeom>
          </p:spPr>
          <p:txBody>
            <a:bodyPr wrap="square">
              <a:spAutoFit/>
            </a:bodyPr>
            <a:lstStyle/>
            <a:p>
              <a:pPr algn="just">
                <a:lnSpc>
                  <a:spcPct val="130000"/>
                </a:lnSpc>
              </a:pPr>
              <a:r>
                <a:rPr lang="id-ID" sz="1200" dirty="0">
                  <a:solidFill>
                    <a:schemeClr val="accent4"/>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accent4"/>
                </a:solidFill>
                <a:latin typeface="Segoe UI Light" panose="020B0502040204020203" pitchFamily="34" charset="0"/>
                <a:cs typeface="Segoe UI Light" panose="020B0502040204020203" pitchFamily="34" charset="0"/>
              </a:endParaRPr>
            </a:p>
          </p:txBody>
        </p:sp>
        <p:sp>
          <p:nvSpPr>
            <p:cNvPr id="16" name="TextBox 37"/>
            <p:cNvSpPr txBox="1"/>
            <p:nvPr/>
          </p:nvSpPr>
          <p:spPr>
            <a:xfrm>
              <a:off x="1257194" y="3330892"/>
              <a:ext cx="2921853" cy="400110"/>
            </a:xfrm>
            <a:prstGeom prst="rect">
              <a:avLst/>
            </a:prstGeom>
            <a:noFill/>
          </p:spPr>
          <p:txBody>
            <a:bodyPr wrap="square" rtlCol="0" anchor="t">
              <a:spAutoFit/>
            </a:bodyPr>
            <a:lstStyle/>
            <a:p>
              <a:r>
                <a:rPr lang="en-US" sz="2000" dirty="0">
                  <a:solidFill>
                    <a:schemeClr val="accent4"/>
                  </a:solidFill>
                  <a:latin typeface="Montserrat" panose="00000500000000000000" pitchFamily="2" charset="0"/>
                </a:rPr>
                <a:t>Your text goes here</a:t>
              </a:r>
              <a:endParaRPr lang="en-US" sz="2000" dirty="0">
                <a:solidFill>
                  <a:schemeClr val="accent4"/>
                </a:solidFill>
                <a:latin typeface="Montserrat" panose="00000500000000000000" pitchFamily="2" charset="0"/>
              </a:endParaRPr>
            </a:p>
          </p:txBody>
        </p:sp>
      </p:grpSp>
      <p:grpSp>
        <p:nvGrpSpPr>
          <p:cNvPr id="1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026232" y="4758957"/>
            <a:ext cx="1371227" cy="1303606"/>
            <a:chOff x="7026232" y="4758957"/>
            <a:chExt cx="1371227" cy="1303606"/>
          </a:xfrm>
        </p:grpSpPr>
        <p:sp>
          <p:nvSpPr>
            <p:cNvPr id="18" name="Rectangle 24"/>
            <p:cNvSpPr/>
            <p:nvPr/>
          </p:nvSpPr>
          <p:spPr>
            <a:xfrm>
              <a:off x="7026232"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9" name="Freeform 43"/>
            <p:cNvSpPr>
              <a:spLocks noEditPoints="1"/>
            </p:cNvSpPr>
            <p:nvPr/>
          </p:nvSpPr>
          <p:spPr bwMode="auto">
            <a:xfrm>
              <a:off x="7471094" y="4758957"/>
              <a:ext cx="481502" cy="409636"/>
            </a:xfrm>
            <a:custGeom>
              <a:avLst/>
              <a:gdLst>
                <a:gd name="T0" fmla="*/ 193 w 221"/>
                <a:gd name="T1" fmla="*/ 102 h 187"/>
                <a:gd name="T2" fmla="*/ 221 w 221"/>
                <a:gd name="T3" fmla="*/ 74 h 187"/>
                <a:gd name="T4" fmla="*/ 147 w 221"/>
                <a:gd name="T5" fmla="*/ 0 h 187"/>
                <a:gd name="T6" fmla="*/ 119 w 221"/>
                <a:gd name="T7" fmla="*/ 29 h 187"/>
                <a:gd name="T8" fmla="*/ 125 w 221"/>
                <a:gd name="T9" fmla="*/ 34 h 187"/>
                <a:gd name="T10" fmla="*/ 114 w 221"/>
                <a:gd name="T11" fmla="*/ 46 h 187"/>
                <a:gd name="T12" fmla="*/ 102 w 221"/>
                <a:gd name="T13" fmla="*/ 34 h 187"/>
                <a:gd name="T14" fmla="*/ 108 w 221"/>
                <a:gd name="T15" fmla="*/ 29 h 187"/>
                <a:gd name="T16" fmla="*/ 80 w 221"/>
                <a:gd name="T17" fmla="*/ 0 h 187"/>
                <a:gd name="T18" fmla="*/ 0 w 221"/>
                <a:gd name="T19" fmla="*/ 80 h 187"/>
                <a:gd name="T20" fmla="*/ 29 w 221"/>
                <a:gd name="T21" fmla="*/ 108 h 187"/>
                <a:gd name="T22" fmla="*/ 34 w 221"/>
                <a:gd name="T23" fmla="*/ 102 h 187"/>
                <a:gd name="T24" fmla="*/ 119 w 221"/>
                <a:gd name="T25" fmla="*/ 187 h 187"/>
                <a:gd name="T26" fmla="*/ 187 w 221"/>
                <a:gd name="T27" fmla="*/ 119 h 187"/>
                <a:gd name="T28" fmla="*/ 176 w 221"/>
                <a:gd name="T29" fmla="*/ 108 h 187"/>
                <a:gd name="T30" fmla="*/ 187 w 221"/>
                <a:gd name="T31" fmla="*/ 96 h 187"/>
                <a:gd name="T32" fmla="*/ 193 w 221"/>
                <a:gd name="T33" fmla="*/ 102 h 187"/>
                <a:gd name="T34" fmla="*/ 12 w 221"/>
                <a:gd name="T35" fmla="*/ 80 h 187"/>
                <a:gd name="T36" fmla="*/ 80 w 221"/>
                <a:gd name="T37" fmla="*/ 12 h 187"/>
                <a:gd name="T38" fmla="*/ 97 w 221"/>
                <a:gd name="T39" fmla="*/ 29 h 187"/>
                <a:gd name="T40" fmla="*/ 29 w 221"/>
                <a:gd name="T41" fmla="*/ 96 h 187"/>
                <a:gd name="T42" fmla="*/ 12 w 221"/>
                <a:gd name="T43" fmla="*/ 80 h 187"/>
                <a:gd name="T44" fmla="*/ 167 w 221"/>
                <a:gd name="T45" fmla="*/ 128 h 187"/>
                <a:gd name="T46" fmla="*/ 142 w 221"/>
                <a:gd name="T47" fmla="*/ 102 h 187"/>
                <a:gd name="T48" fmla="*/ 136 w 221"/>
                <a:gd name="T49" fmla="*/ 102 h 187"/>
                <a:gd name="T50" fmla="*/ 136 w 221"/>
                <a:gd name="T51" fmla="*/ 108 h 187"/>
                <a:gd name="T52" fmla="*/ 162 w 221"/>
                <a:gd name="T53" fmla="*/ 133 h 187"/>
                <a:gd name="T54" fmla="*/ 150 w 221"/>
                <a:gd name="T55" fmla="*/ 145 h 187"/>
                <a:gd name="T56" fmla="*/ 125 w 221"/>
                <a:gd name="T57" fmla="*/ 119 h 187"/>
                <a:gd name="T58" fmla="*/ 119 w 221"/>
                <a:gd name="T59" fmla="*/ 119 h 187"/>
                <a:gd name="T60" fmla="*/ 119 w 221"/>
                <a:gd name="T61" fmla="*/ 125 h 187"/>
                <a:gd name="T62" fmla="*/ 145 w 221"/>
                <a:gd name="T63" fmla="*/ 150 h 187"/>
                <a:gd name="T64" fmla="*/ 145 w 221"/>
                <a:gd name="T65" fmla="*/ 150 h 187"/>
                <a:gd name="T66" fmla="*/ 133 w 221"/>
                <a:gd name="T67" fmla="*/ 162 h 187"/>
                <a:gd name="T68" fmla="*/ 108 w 221"/>
                <a:gd name="T69" fmla="*/ 136 h 187"/>
                <a:gd name="T70" fmla="*/ 102 w 221"/>
                <a:gd name="T71" fmla="*/ 136 h 187"/>
                <a:gd name="T72" fmla="*/ 102 w 221"/>
                <a:gd name="T73" fmla="*/ 142 h 187"/>
                <a:gd name="T74" fmla="*/ 128 w 221"/>
                <a:gd name="T75" fmla="*/ 167 h 187"/>
                <a:gd name="T76" fmla="*/ 128 w 221"/>
                <a:gd name="T77" fmla="*/ 167 h 187"/>
                <a:gd name="T78" fmla="*/ 119 w 221"/>
                <a:gd name="T79" fmla="*/ 176 h 187"/>
                <a:gd name="T80" fmla="*/ 40 w 221"/>
                <a:gd name="T81" fmla="*/ 96 h 187"/>
                <a:gd name="T82" fmla="*/ 97 w 221"/>
                <a:gd name="T83" fmla="*/ 40 h 187"/>
                <a:gd name="T84" fmla="*/ 108 w 221"/>
                <a:gd name="T85" fmla="*/ 51 h 187"/>
                <a:gd name="T86" fmla="*/ 77 w 221"/>
                <a:gd name="T87" fmla="*/ 82 h 187"/>
                <a:gd name="T88" fmla="*/ 99 w 221"/>
                <a:gd name="T89" fmla="*/ 105 h 187"/>
                <a:gd name="T90" fmla="*/ 130 w 221"/>
                <a:gd name="T91" fmla="*/ 74 h 187"/>
                <a:gd name="T92" fmla="*/ 176 w 221"/>
                <a:gd name="T93" fmla="*/ 119 h 187"/>
                <a:gd name="T94" fmla="*/ 167 w 221"/>
                <a:gd name="T95" fmla="*/ 128 h 187"/>
                <a:gd name="T96" fmla="*/ 170 w 221"/>
                <a:gd name="T97" fmla="*/ 102 h 187"/>
                <a:gd name="T98" fmla="*/ 133 w 221"/>
                <a:gd name="T99" fmla="*/ 65 h 187"/>
                <a:gd name="T100" fmla="*/ 128 w 221"/>
                <a:gd name="T101" fmla="*/ 65 h 187"/>
                <a:gd name="T102" fmla="*/ 99 w 221"/>
                <a:gd name="T103" fmla="*/ 94 h 187"/>
                <a:gd name="T104" fmla="*/ 88 w 221"/>
                <a:gd name="T105" fmla="*/ 82 h 187"/>
                <a:gd name="T106" fmla="*/ 116 w 221"/>
                <a:gd name="T107" fmla="*/ 54 h 187"/>
                <a:gd name="T108" fmla="*/ 130 w 221"/>
                <a:gd name="T109" fmla="*/ 40 h 187"/>
                <a:gd name="T110" fmla="*/ 181 w 221"/>
                <a:gd name="T111" fmla="*/ 91 h 187"/>
                <a:gd name="T112" fmla="*/ 170 w 221"/>
                <a:gd name="T113" fmla="*/ 102 h 187"/>
                <a:gd name="T114" fmla="*/ 147 w 221"/>
                <a:gd name="T115" fmla="*/ 12 h 187"/>
                <a:gd name="T116" fmla="*/ 210 w 221"/>
                <a:gd name="T117" fmla="*/ 74 h 187"/>
                <a:gd name="T118" fmla="*/ 193 w 221"/>
                <a:gd name="T119" fmla="*/ 91 h 187"/>
                <a:gd name="T120" fmla="*/ 130 w 221"/>
                <a:gd name="T121" fmla="*/ 29 h 187"/>
                <a:gd name="T122" fmla="*/ 147 w 221"/>
                <a:gd name="T123"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 h="187">
                  <a:moveTo>
                    <a:pt x="193" y="102"/>
                  </a:moveTo>
                  <a:cubicBezTo>
                    <a:pt x="221" y="74"/>
                    <a:pt x="221" y="74"/>
                    <a:pt x="221" y="74"/>
                  </a:cubicBezTo>
                  <a:cubicBezTo>
                    <a:pt x="147" y="0"/>
                    <a:pt x="147" y="0"/>
                    <a:pt x="147" y="0"/>
                  </a:cubicBezTo>
                  <a:cubicBezTo>
                    <a:pt x="119" y="29"/>
                    <a:pt x="119" y="29"/>
                    <a:pt x="119" y="29"/>
                  </a:cubicBezTo>
                  <a:cubicBezTo>
                    <a:pt x="125" y="34"/>
                    <a:pt x="125" y="34"/>
                    <a:pt x="125" y="34"/>
                  </a:cubicBezTo>
                  <a:cubicBezTo>
                    <a:pt x="114" y="46"/>
                    <a:pt x="114" y="46"/>
                    <a:pt x="114" y="46"/>
                  </a:cubicBezTo>
                  <a:cubicBezTo>
                    <a:pt x="102" y="34"/>
                    <a:pt x="102" y="34"/>
                    <a:pt x="102" y="34"/>
                  </a:cubicBezTo>
                  <a:cubicBezTo>
                    <a:pt x="108" y="29"/>
                    <a:pt x="108" y="29"/>
                    <a:pt x="108" y="29"/>
                  </a:cubicBezTo>
                  <a:cubicBezTo>
                    <a:pt x="80" y="0"/>
                    <a:pt x="80" y="0"/>
                    <a:pt x="80" y="0"/>
                  </a:cubicBezTo>
                  <a:cubicBezTo>
                    <a:pt x="0" y="80"/>
                    <a:pt x="0" y="80"/>
                    <a:pt x="0" y="80"/>
                  </a:cubicBezTo>
                  <a:cubicBezTo>
                    <a:pt x="29" y="108"/>
                    <a:pt x="29" y="108"/>
                    <a:pt x="29" y="108"/>
                  </a:cubicBezTo>
                  <a:cubicBezTo>
                    <a:pt x="34" y="102"/>
                    <a:pt x="34" y="102"/>
                    <a:pt x="34" y="102"/>
                  </a:cubicBezTo>
                  <a:cubicBezTo>
                    <a:pt x="119" y="187"/>
                    <a:pt x="119" y="187"/>
                    <a:pt x="119" y="187"/>
                  </a:cubicBezTo>
                  <a:cubicBezTo>
                    <a:pt x="187" y="119"/>
                    <a:pt x="187" y="119"/>
                    <a:pt x="187" y="119"/>
                  </a:cubicBezTo>
                  <a:cubicBezTo>
                    <a:pt x="176" y="108"/>
                    <a:pt x="176" y="108"/>
                    <a:pt x="176" y="108"/>
                  </a:cubicBezTo>
                  <a:cubicBezTo>
                    <a:pt x="187" y="96"/>
                    <a:pt x="187" y="96"/>
                    <a:pt x="187" y="96"/>
                  </a:cubicBezTo>
                  <a:lnTo>
                    <a:pt x="193" y="102"/>
                  </a:lnTo>
                  <a:close/>
                  <a:moveTo>
                    <a:pt x="12" y="80"/>
                  </a:moveTo>
                  <a:cubicBezTo>
                    <a:pt x="80" y="12"/>
                    <a:pt x="80" y="12"/>
                    <a:pt x="80" y="12"/>
                  </a:cubicBezTo>
                  <a:cubicBezTo>
                    <a:pt x="97" y="29"/>
                    <a:pt x="97" y="29"/>
                    <a:pt x="97" y="29"/>
                  </a:cubicBezTo>
                  <a:cubicBezTo>
                    <a:pt x="29" y="96"/>
                    <a:pt x="29" y="96"/>
                    <a:pt x="29" y="96"/>
                  </a:cubicBezTo>
                  <a:lnTo>
                    <a:pt x="12" y="80"/>
                  </a:lnTo>
                  <a:close/>
                  <a:moveTo>
                    <a:pt x="167" y="128"/>
                  </a:moveTo>
                  <a:cubicBezTo>
                    <a:pt x="142" y="102"/>
                    <a:pt x="142" y="102"/>
                    <a:pt x="142" y="102"/>
                  </a:cubicBezTo>
                  <a:cubicBezTo>
                    <a:pt x="140" y="101"/>
                    <a:pt x="138" y="101"/>
                    <a:pt x="136" y="102"/>
                  </a:cubicBezTo>
                  <a:cubicBezTo>
                    <a:pt x="135" y="104"/>
                    <a:pt x="135" y="106"/>
                    <a:pt x="136" y="108"/>
                  </a:cubicBezTo>
                  <a:cubicBezTo>
                    <a:pt x="162" y="133"/>
                    <a:pt x="162" y="133"/>
                    <a:pt x="162" y="133"/>
                  </a:cubicBezTo>
                  <a:cubicBezTo>
                    <a:pt x="150" y="145"/>
                    <a:pt x="150" y="145"/>
                    <a:pt x="150" y="145"/>
                  </a:cubicBezTo>
                  <a:cubicBezTo>
                    <a:pt x="125" y="119"/>
                    <a:pt x="125" y="119"/>
                    <a:pt x="125" y="119"/>
                  </a:cubicBezTo>
                  <a:cubicBezTo>
                    <a:pt x="123" y="118"/>
                    <a:pt x="121" y="118"/>
                    <a:pt x="119" y="119"/>
                  </a:cubicBezTo>
                  <a:cubicBezTo>
                    <a:pt x="118" y="121"/>
                    <a:pt x="118" y="123"/>
                    <a:pt x="119" y="125"/>
                  </a:cubicBezTo>
                  <a:cubicBezTo>
                    <a:pt x="145" y="150"/>
                    <a:pt x="145" y="150"/>
                    <a:pt x="145" y="150"/>
                  </a:cubicBezTo>
                  <a:cubicBezTo>
                    <a:pt x="145" y="150"/>
                    <a:pt x="145" y="150"/>
                    <a:pt x="145" y="150"/>
                  </a:cubicBezTo>
                  <a:cubicBezTo>
                    <a:pt x="133" y="162"/>
                    <a:pt x="133" y="162"/>
                    <a:pt x="133" y="162"/>
                  </a:cubicBezTo>
                  <a:cubicBezTo>
                    <a:pt x="108" y="136"/>
                    <a:pt x="108" y="136"/>
                    <a:pt x="108" y="136"/>
                  </a:cubicBezTo>
                  <a:cubicBezTo>
                    <a:pt x="106" y="135"/>
                    <a:pt x="104" y="135"/>
                    <a:pt x="102" y="136"/>
                  </a:cubicBezTo>
                  <a:cubicBezTo>
                    <a:pt x="101" y="138"/>
                    <a:pt x="101" y="140"/>
                    <a:pt x="102" y="142"/>
                  </a:cubicBezTo>
                  <a:cubicBezTo>
                    <a:pt x="128" y="167"/>
                    <a:pt x="128" y="167"/>
                    <a:pt x="128" y="167"/>
                  </a:cubicBezTo>
                  <a:cubicBezTo>
                    <a:pt x="128" y="167"/>
                    <a:pt x="128" y="167"/>
                    <a:pt x="128" y="167"/>
                  </a:cubicBezTo>
                  <a:cubicBezTo>
                    <a:pt x="119" y="176"/>
                    <a:pt x="119" y="176"/>
                    <a:pt x="119" y="176"/>
                  </a:cubicBezTo>
                  <a:cubicBezTo>
                    <a:pt x="40" y="96"/>
                    <a:pt x="40" y="96"/>
                    <a:pt x="40" y="96"/>
                  </a:cubicBezTo>
                  <a:cubicBezTo>
                    <a:pt x="97" y="40"/>
                    <a:pt x="97" y="40"/>
                    <a:pt x="97" y="40"/>
                  </a:cubicBezTo>
                  <a:cubicBezTo>
                    <a:pt x="108" y="51"/>
                    <a:pt x="108" y="51"/>
                    <a:pt x="108" y="51"/>
                  </a:cubicBezTo>
                  <a:cubicBezTo>
                    <a:pt x="77" y="82"/>
                    <a:pt x="77" y="82"/>
                    <a:pt x="77" y="82"/>
                  </a:cubicBezTo>
                  <a:cubicBezTo>
                    <a:pt x="99" y="105"/>
                    <a:pt x="99" y="105"/>
                    <a:pt x="99" y="105"/>
                  </a:cubicBezTo>
                  <a:cubicBezTo>
                    <a:pt x="130" y="74"/>
                    <a:pt x="130" y="74"/>
                    <a:pt x="130" y="74"/>
                  </a:cubicBezTo>
                  <a:cubicBezTo>
                    <a:pt x="176" y="119"/>
                    <a:pt x="176" y="119"/>
                    <a:pt x="176" y="119"/>
                  </a:cubicBezTo>
                  <a:lnTo>
                    <a:pt x="167" y="128"/>
                  </a:lnTo>
                  <a:close/>
                  <a:moveTo>
                    <a:pt x="170" y="102"/>
                  </a:moveTo>
                  <a:cubicBezTo>
                    <a:pt x="133" y="65"/>
                    <a:pt x="133" y="65"/>
                    <a:pt x="133" y="65"/>
                  </a:cubicBezTo>
                  <a:cubicBezTo>
                    <a:pt x="132" y="64"/>
                    <a:pt x="129" y="64"/>
                    <a:pt x="128" y="65"/>
                  </a:cubicBezTo>
                  <a:cubicBezTo>
                    <a:pt x="99" y="94"/>
                    <a:pt x="99" y="94"/>
                    <a:pt x="99" y="94"/>
                  </a:cubicBezTo>
                  <a:cubicBezTo>
                    <a:pt x="88" y="82"/>
                    <a:pt x="88" y="82"/>
                    <a:pt x="88" y="82"/>
                  </a:cubicBezTo>
                  <a:cubicBezTo>
                    <a:pt x="116" y="54"/>
                    <a:pt x="116" y="54"/>
                    <a:pt x="116" y="54"/>
                  </a:cubicBezTo>
                  <a:cubicBezTo>
                    <a:pt x="130" y="40"/>
                    <a:pt x="130" y="40"/>
                    <a:pt x="130" y="40"/>
                  </a:cubicBezTo>
                  <a:cubicBezTo>
                    <a:pt x="181" y="91"/>
                    <a:pt x="181" y="91"/>
                    <a:pt x="181" y="91"/>
                  </a:cubicBezTo>
                  <a:lnTo>
                    <a:pt x="170" y="102"/>
                  </a:lnTo>
                  <a:close/>
                  <a:moveTo>
                    <a:pt x="147" y="12"/>
                  </a:moveTo>
                  <a:cubicBezTo>
                    <a:pt x="210" y="74"/>
                    <a:pt x="210" y="74"/>
                    <a:pt x="210" y="74"/>
                  </a:cubicBezTo>
                  <a:cubicBezTo>
                    <a:pt x="193" y="91"/>
                    <a:pt x="193" y="91"/>
                    <a:pt x="193" y="91"/>
                  </a:cubicBezTo>
                  <a:cubicBezTo>
                    <a:pt x="130" y="29"/>
                    <a:pt x="130" y="29"/>
                    <a:pt x="130" y="29"/>
                  </a:cubicBezTo>
                  <a:lnTo>
                    <a:pt x="147" y="12"/>
                  </a:lnTo>
                  <a:close/>
                </a:path>
              </a:pathLst>
            </a:custGeom>
            <a:solidFill>
              <a:srgbClr val="A6ACFF"/>
            </a:solidFill>
            <a:ln>
              <a:noFill/>
            </a:ln>
          </p:spPr>
          <p:txBody>
            <a:bodyPr vert="horz" wrap="square" lIns="91440" tIns="45720" rIns="91440" bIns="45720" numCol="1" anchor="t" anchorCtr="0" compatLnSpc="1"/>
            <a:lstStyle/>
            <a:p>
              <a:pPr algn="ctr"/>
              <a:endParaRPr lang="en-US" dirty="0"/>
            </a:p>
          </p:txBody>
        </p:sp>
      </p:grpSp>
      <p:grpSp>
        <p:nvGrpSpPr>
          <p:cNvPr id="20"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590978" y="4757349"/>
            <a:ext cx="1371227" cy="1305214"/>
            <a:chOff x="8590978" y="4757349"/>
            <a:chExt cx="1371227" cy="1305214"/>
          </a:xfrm>
        </p:grpSpPr>
        <p:sp>
          <p:nvSpPr>
            <p:cNvPr id="21" name="Rectangle 40"/>
            <p:cNvSpPr/>
            <p:nvPr/>
          </p:nvSpPr>
          <p:spPr>
            <a:xfrm>
              <a:off x="8590978"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2" name="Freeform 58"/>
            <p:cNvSpPr>
              <a:spLocks noEditPoints="1"/>
            </p:cNvSpPr>
            <p:nvPr/>
          </p:nvSpPr>
          <p:spPr bwMode="auto">
            <a:xfrm>
              <a:off x="9080804" y="4757349"/>
              <a:ext cx="391574" cy="406887"/>
            </a:xfrm>
            <a:custGeom>
              <a:avLst/>
              <a:gdLst>
                <a:gd name="T0" fmla="*/ 16 w 196"/>
                <a:gd name="T1" fmla="*/ 0 h 204"/>
                <a:gd name="T2" fmla="*/ 24 w 196"/>
                <a:gd name="T3" fmla="*/ 44 h 204"/>
                <a:gd name="T4" fmla="*/ 16 w 196"/>
                <a:gd name="T5" fmla="*/ 164 h 204"/>
                <a:gd name="T6" fmla="*/ 24 w 196"/>
                <a:gd name="T7" fmla="*/ 124 h 204"/>
                <a:gd name="T8" fmla="*/ 16 w 196"/>
                <a:gd name="T9" fmla="*/ 164 h 204"/>
                <a:gd name="T10" fmla="*/ 12 w 196"/>
                <a:gd name="T11" fmla="*/ 52 h 204"/>
                <a:gd name="T12" fmla="*/ 0 w 196"/>
                <a:gd name="T13" fmla="*/ 104 h 204"/>
                <a:gd name="T14" fmla="*/ 28 w 196"/>
                <a:gd name="T15" fmla="*/ 116 h 204"/>
                <a:gd name="T16" fmla="*/ 40 w 196"/>
                <a:gd name="T17" fmla="*/ 64 h 204"/>
                <a:gd name="T18" fmla="*/ 32 w 196"/>
                <a:gd name="T19" fmla="*/ 104 h 204"/>
                <a:gd name="T20" fmla="*/ 12 w 196"/>
                <a:gd name="T21" fmla="*/ 108 h 204"/>
                <a:gd name="T22" fmla="*/ 8 w 196"/>
                <a:gd name="T23" fmla="*/ 64 h 204"/>
                <a:gd name="T24" fmla="*/ 28 w 196"/>
                <a:gd name="T25" fmla="*/ 60 h 204"/>
                <a:gd name="T26" fmla="*/ 32 w 196"/>
                <a:gd name="T27" fmla="*/ 104 h 204"/>
                <a:gd name="T28" fmla="*/ 68 w 196"/>
                <a:gd name="T29" fmla="*/ 40 h 204"/>
                <a:gd name="T30" fmla="*/ 76 w 196"/>
                <a:gd name="T31" fmla="*/ 84 h 204"/>
                <a:gd name="T32" fmla="*/ 68 w 196"/>
                <a:gd name="T33" fmla="*/ 204 h 204"/>
                <a:gd name="T34" fmla="*/ 76 w 196"/>
                <a:gd name="T35" fmla="*/ 164 h 204"/>
                <a:gd name="T36" fmla="*/ 68 w 196"/>
                <a:gd name="T37" fmla="*/ 204 h 204"/>
                <a:gd name="T38" fmla="*/ 64 w 196"/>
                <a:gd name="T39" fmla="*/ 92 h 204"/>
                <a:gd name="T40" fmla="*/ 52 w 196"/>
                <a:gd name="T41" fmla="*/ 144 h 204"/>
                <a:gd name="T42" fmla="*/ 80 w 196"/>
                <a:gd name="T43" fmla="*/ 156 h 204"/>
                <a:gd name="T44" fmla="*/ 92 w 196"/>
                <a:gd name="T45" fmla="*/ 104 h 204"/>
                <a:gd name="T46" fmla="*/ 84 w 196"/>
                <a:gd name="T47" fmla="*/ 144 h 204"/>
                <a:gd name="T48" fmla="*/ 64 w 196"/>
                <a:gd name="T49" fmla="*/ 148 h 204"/>
                <a:gd name="T50" fmla="*/ 60 w 196"/>
                <a:gd name="T51" fmla="*/ 104 h 204"/>
                <a:gd name="T52" fmla="*/ 80 w 196"/>
                <a:gd name="T53" fmla="*/ 100 h 204"/>
                <a:gd name="T54" fmla="*/ 84 w 196"/>
                <a:gd name="T55" fmla="*/ 144 h 204"/>
                <a:gd name="T56" fmla="*/ 120 w 196"/>
                <a:gd name="T57" fmla="*/ 0 h 204"/>
                <a:gd name="T58" fmla="*/ 128 w 196"/>
                <a:gd name="T59" fmla="*/ 44 h 204"/>
                <a:gd name="T60" fmla="*/ 120 w 196"/>
                <a:gd name="T61" fmla="*/ 164 h 204"/>
                <a:gd name="T62" fmla="*/ 128 w 196"/>
                <a:gd name="T63" fmla="*/ 124 h 204"/>
                <a:gd name="T64" fmla="*/ 120 w 196"/>
                <a:gd name="T65" fmla="*/ 164 h 204"/>
                <a:gd name="T66" fmla="*/ 116 w 196"/>
                <a:gd name="T67" fmla="*/ 52 h 204"/>
                <a:gd name="T68" fmla="*/ 104 w 196"/>
                <a:gd name="T69" fmla="*/ 104 h 204"/>
                <a:gd name="T70" fmla="*/ 132 w 196"/>
                <a:gd name="T71" fmla="*/ 116 h 204"/>
                <a:gd name="T72" fmla="*/ 144 w 196"/>
                <a:gd name="T73" fmla="*/ 64 h 204"/>
                <a:gd name="T74" fmla="*/ 136 w 196"/>
                <a:gd name="T75" fmla="*/ 104 h 204"/>
                <a:gd name="T76" fmla="*/ 116 w 196"/>
                <a:gd name="T77" fmla="*/ 108 h 204"/>
                <a:gd name="T78" fmla="*/ 112 w 196"/>
                <a:gd name="T79" fmla="*/ 64 h 204"/>
                <a:gd name="T80" fmla="*/ 132 w 196"/>
                <a:gd name="T81" fmla="*/ 60 h 204"/>
                <a:gd name="T82" fmla="*/ 136 w 196"/>
                <a:gd name="T83" fmla="*/ 104 h 204"/>
                <a:gd name="T84" fmla="*/ 172 w 196"/>
                <a:gd name="T85" fmla="*/ 40 h 204"/>
                <a:gd name="T86" fmla="*/ 180 w 196"/>
                <a:gd name="T87" fmla="*/ 84 h 204"/>
                <a:gd name="T88" fmla="*/ 172 w 196"/>
                <a:gd name="T89" fmla="*/ 204 h 204"/>
                <a:gd name="T90" fmla="*/ 180 w 196"/>
                <a:gd name="T91" fmla="*/ 164 h 204"/>
                <a:gd name="T92" fmla="*/ 172 w 196"/>
                <a:gd name="T93" fmla="*/ 204 h 204"/>
                <a:gd name="T94" fmla="*/ 168 w 196"/>
                <a:gd name="T95" fmla="*/ 92 h 204"/>
                <a:gd name="T96" fmla="*/ 156 w 196"/>
                <a:gd name="T97" fmla="*/ 144 h 204"/>
                <a:gd name="T98" fmla="*/ 184 w 196"/>
                <a:gd name="T99" fmla="*/ 156 h 204"/>
                <a:gd name="T100" fmla="*/ 196 w 196"/>
                <a:gd name="T101" fmla="*/ 104 h 204"/>
                <a:gd name="T102" fmla="*/ 188 w 196"/>
                <a:gd name="T103" fmla="*/ 144 h 204"/>
                <a:gd name="T104" fmla="*/ 168 w 196"/>
                <a:gd name="T105" fmla="*/ 148 h 204"/>
                <a:gd name="T106" fmla="*/ 164 w 196"/>
                <a:gd name="T107" fmla="*/ 104 h 204"/>
                <a:gd name="T108" fmla="*/ 184 w 196"/>
                <a:gd name="T109" fmla="*/ 100 h 204"/>
                <a:gd name="T110" fmla="*/ 188 w 196"/>
                <a:gd name="T111" fmla="*/ 14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6" h="204">
                  <a:moveTo>
                    <a:pt x="24" y="0"/>
                  </a:moveTo>
                  <a:cubicBezTo>
                    <a:pt x="16" y="0"/>
                    <a:pt x="16" y="0"/>
                    <a:pt x="16" y="0"/>
                  </a:cubicBezTo>
                  <a:cubicBezTo>
                    <a:pt x="16" y="44"/>
                    <a:pt x="16" y="44"/>
                    <a:pt x="16" y="44"/>
                  </a:cubicBezTo>
                  <a:cubicBezTo>
                    <a:pt x="24" y="44"/>
                    <a:pt x="24" y="44"/>
                    <a:pt x="24" y="44"/>
                  </a:cubicBezTo>
                  <a:lnTo>
                    <a:pt x="24" y="0"/>
                  </a:lnTo>
                  <a:close/>
                  <a:moveTo>
                    <a:pt x="16" y="164"/>
                  </a:moveTo>
                  <a:cubicBezTo>
                    <a:pt x="24" y="164"/>
                    <a:pt x="24" y="164"/>
                    <a:pt x="24" y="164"/>
                  </a:cubicBezTo>
                  <a:cubicBezTo>
                    <a:pt x="24" y="124"/>
                    <a:pt x="24" y="124"/>
                    <a:pt x="24" y="124"/>
                  </a:cubicBezTo>
                  <a:cubicBezTo>
                    <a:pt x="16" y="124"/>
                    <a:pt x="16" y="124"/>
                    <a:pt x="16" y="124"/>
                  </a:cubicBezTo>
                  <a:lnTo>
                    <a:pt x="16" y="164"/>
                  </a:lnTo>
                  <a:close/>
                  <a:moveTo>
                    <a:pt x="28" y="52"/>
                  </a:moveTo>
                  <a:cubicBezTo>
                    <a:pt x="12" y="52"/>
                    <a:pt x="12" y="52"/>
                    <a:pt x="12" y="52"/>
                  </a:cubicBezTo>
                  <a:cubicBezTo>
                    <a:pt x="5" y="52"/>
                    <a:pt x="0" y="57"/>
                    <a:pt x="0" y="64"/>
                  </a:cubicBezTo>
                  <a:cubicBezTo>
                    <a:pt x="0" y="104"/>
                    <a:pt x="0" y="104"/>
                    <a:pt x="0" y="104"/>
                  </a:cubicBezTo>
                  <a:cubicBezTo>
                    <a:pt x="0" y="111"/>
                    <a:pt x="5" y="116"/>
                    <a:pt x="12" y="116"/>
                  </a:cubicBezTo>
                  <a:cubicBezTo>
                    <a:pt x="28" y="116"/>
                    <a:pt x="28" y="116"/>
                    <a:pt x="28" y="116"/>
                  </a:cubicBezTo>
                  <a:cubicBezTo>
                    <a:pt x="35" y="116"/>
                    <a:pt x="40" y="111"/>
                    <a:pt x="40" y="104"/>
                  </a:cubicBezTo>
                  <a:cubicBezTo>
                    <a:pt x="40" y="64"/>
                    <a:pt x="40" y="64"/>
                    <a:pt x="40" y="64"/>
                  </a:cubicBezTo>
                  <a:cubicBezTo>
                    <a:pt x="40" y="57"/>
                    <a:pt x="35" y="52"/>
                    <a:pt x="28" y="52"/>
                  </a:cubicBezTo>
                  <a:close/>
                  <a:moveTo>
                    <a:pt x="32" y="104"/>
                  </a:moveTo>
                  <a:cubicBezTo>
                    <a:pt x="32" y="106"/>
                    <a:pt x="30" y="108"/>
                    <a:pt x="28" y="108"/>
                  </a:cubicBezTo>
                  <a:cubicBezTo>
                    <a:pt x="12" y="108"/>
                    <a:pt x="12" y="108"/>
                    <a:pt x="12" y="108"/>
                  </a:cubicBezTo>
                  <a:cubicBezTo>
                    <a:pt x="10" y="108"/>
                    <a:pt x="8" y="106"/>
                    <a:pt x="8" y="104"/>
                  </a:cubicBezTo>
                  <a:cubicBezTo>
                    <a:pt x="8" y="64"/>
                    <a:pt x="8" y="64"/>
                    <a:pt x="8" y="64"/>
                  </a:cubicBezTo>
                  <a:cubicBezTo>
                    <a:pt x="8" y="62"/>
                    <a:pt x="10" y="60"/>
                    <a:pt x="12" y="60"/>
                  </a:cubicBezTo>
                  <a:cubicBezTo>
                    <a:pt x="28" y="60"/>
                    <a:pt x="28" y="60"/>
                    <a:pt x="28" y="60"/>
                  </a:cubicBezTo>
                  <a:cubicBezTo>
                    <a:pt x="30" y="60"/>
                    <a:pt x="32" y="62"/>
                    <a:pt x="32" y="64"/>
                  </a:cubicBezTo>
                  <a:lnTo>
                    <a:pt x="32" y="104"/>
                  </a:lnTo>
                  <a:close/>
                  <a:moveTo>
                    <a:pt x="76" y="40"/>
                  </a:moveTo>
                  <a:cubicBezTo>
                    <a:pt x="68" y="40"/>
                    <a:pt x="68" y="40"/>
                    <a:pt x="68" y="40"/>
                  </a:cubicBezTo>
                  <a:cubicBezTo>
                    <a:pt x="68" y="84"/>
                    <a:pt x="68" y="84"/>
                    <a:pt x="68" y="84"/>
                  </a:cubicBezTo>
                  <a:cubicBezTo>
                    <a:pt x="76" y="84"/>
                    <a:pt x="76" y="84"/>
                    <a:pt x="76" y="84"/>
                  </a:cubicBezTo>
                  <a:lnTo>
                    <a:pt x="76" y="40"/>
                  </a:lnTo>
                  <a:close/>
                  <a:moveTo>
                    <a:pt x="68" y="204"/>
                  </a:moveTo>
                  <a:cubicBezTo>
                    <a:pt x="76" y="204"/>
                    <a:pt x="76" y="204"/>
                    <a:pt x="76" y="204"/>
                  </a:cubicBezTo>
                  <a:cubicBezTo>
                    <a:pt x="76" y="164"/>
                    <a:pt x="76" y="164"/>
                    <a:pt x="76" y="164"/>
                  </a:cubicBezTo>
                  <a:cubicBezTo>
                    <a:pt x="68" y="164"/>
                    <a:pt x="68" y="164"/>
                    <a:pt x="68" y="164"/>
                  </a:cubicBezTo>
                  <a:lnTo>
                    <a:pt x="68" y="204"/>
                  </a:lnTo>
                  <a:close/>
                  <a:moveTo>
                    <a:pt x="80" y="92"/>
                  </a:moveTo>
                  <a:cubicBezTo>
                    <a:pt x="64" y="92"/>
                    <a:pt x="64" y="92"/>
                    <a:pt x="64" y="92"/>
                  </a:cubicBezTo>
                  <a:cubicBezTo>
                    <a:pt x="57" y="92"/>
                    <a:pt x="52" y="97"/>
                    <a:pt x="52" y="104"/>
                  </a:cubicBezTo>
                  <a:cubicBezTo>
                    <a:pt x="52" y="144"/>
                    <a:pt x="52" y="144"/>
                    <a:pt x="52" y="144"/>
                  </a:cubicBezTo>
                  <a:cubicBezTo>
                    <a:pt x="52" y="151"/>
                    <a:pt x="57" y="156"/>
                    <a:pt x="64" y="156"/>
                  </a:cubicBezTo>
                  <a:cubicBezTo>
                    <a:pt x="80" y="156"/>
                    <a:pt x="80" y="156"/>
                    <a:pt x="80" y="156"/>
                  </a:cubicBezTo>
                  <a:cubicBezTo>
                    <a:pt x="87" y="156"/>
                    <a:pt x="92" y="151"/>
                    <a:pt x="92" y="144"/>
                  </a:cubicBezTo>
                  <a:cubicBezTo>
                    <a:pt x="92" y="104"/>
                    <a:pt x="92" y="104"/>
                    <a:pt x="92" y="104"/>
                  </a:cubicBezTo>
                  <a:cubicBezTo>
                    <a:pt x="92" y="97"/>
                    <a:pt x="87" y="92"/>
                    <a:pt x="80" y="92"/>
                  </a:cubicBezTo>
                  <a:close/>
                  <a:moveTo>
                    <a:pt x="84" y="144"/>
                  </a:moveTo>
                  <a:cubicBezTo>
                    <a:pt x="84" y="146"/>
                    <a:pt x="82" y="148"/>
                    <a:pt x="80" y="148"/>
                  </a:cubicBezTo>
                  <a:cubicBezTo>
                    <a:pt x="64" y="148"/>
                    <a:pt x="64" y="148"/>
                    <a:pt x="64" y="148"/>
                  </a:cubicBezTo>
                  <a:cubicBezTo>
                    <a:pt x="62" y="148"/>
                    <a:pt x="60" y="146"/>
                    <a:pt x="60" y="144"/>
                  </a:cubicBezTo>
                  <a:cubicBezTo>
                    <a:pt x="60" y="104"/>
                    <a:pt x="60" y="104"/>
                    <a:pt x="60" y="104"/>
                  </a:cubicBezTo>
                  <a:cubicBezTo>
                    <a:pt x="60" y="102"/>
                    <a:pt x="62" y="100"/>
                    <a:pt x="64" y="100"/>
                  </a:cubicBezTo>
                  <a:cubicBezTo>
                    <a:pt x="80" y="100"/>
                    <a:pt x="80" y="100"/>
                    <a:pt x="80" y="100"/>
                  </a:cubicBezTo>
                  <a:cubicBezTo>
                    <a:pt x="82" y="100"/>
                    <a:pt x="84" y="102"/>
                    <a:pt x="84" y="104"/>
                  </a:cubicBezTo>
                  <a:lnTo>
                    <a:pt x="84" y="144"/>
                  </a:lnTo>
                  <a:close/>
                  <a:moveTo>
                    <a:pt x="128" y="0"/>
                  </a:moveTo>
                  <a:cubicBezTo>
                    <a:pt x="120" y="0"/>
                    <a:pt x="120" y="0"/>
                    <a:pt x="120" y="0"/>
                  </a:cubicBezTo>
                  <a:cubicBezTo>
                    <a:pt x="120" y="44"/>
                    <a:pt x="120" y="44"/>
                    <a:pt x="120" y="44"/>
                  </a:cubicBezTo>
                  <a:cubicBezTo>
                    <a:pt x="128" y="44"/>
                    <a:pt x="128" y="44"/>
                    <a:pt x="128" y="44"/>
                  </a:cubicBezTo>
                  <a:lnTo>
                    <a:pt x="128" y="0"/>
                  </a:lnTo>
                  <a:close/>
                  <a:moveTo>
                    <a:pt x="120" y="164"/>
                  </a:moveTo>
                  <a:cubicBezTo>
                    <a:pt x="128" y="164"/>
                    <a:pt x="128" y="164"/>
                    <a:pt x="128" y="164"/>
                  </a:cubicBezTo>
                  <a:cubicBezTo>
                    <a:pt x="128" y="124"/>
                    <a:pt x="128" y="124"/>
                    <a:pt x="128" y="124"/>
                  </a:cubicBezTo>
                  <a:cubicBezTo>
                    <a:pt x="120" y="124"/>
                    <a:pt x="120" y="124"/>
                    <a:pt x="120" y="124"/>
                  </a:cubicBezTo>
                  <a:lnTo>
                    <a:pt x="120" y="164"/>
                  </a:lnTo>
                  <a:close/>
                  <a:moveTo>
                    <a:pt x="132" y="52"/>
                  </a:moveTo>
                  <a:cubicBezTo>
                    <a:pt x="116" y="52"/>
                    <a:pt x="116" y="52"/>
                    <a:pt x="116" y="52"/>
                  </a:cubicBezTo>
                  <a:cubicBezTo>
                    <a:pt x="109" y="52"/>
                    <a:pt x="104" y="57"/>
                    <a:pt x="104" y="64"/>
                  </a:cubicBezTo>
                  <a:cubicBezTo>
                    <a:pt x="104" y="104"/>
                    <a:pt x="104" y="104"/>
                    <a:pt x="104" y="104"/>
                  </a:cubicBezTo>
                  <a:cubicBezTo>
                    <a:pt x="104" y="111"/>
                    <a:pt x="109" y="116"/>
                    <a:pt x="116" y="116"/>
                  </a:cubicBezTo>
                  <a:cubicBezTo>
                    <a:pt x="132" y="116"/>
                    <a:pt x="132" y="116"/>
                    <a:pt x="132" y="116"/>
                  </a:cubicBezTo>
                  <a:cubicBezTo>
                    <a:pt x="139" y="116"/>
                    <a:pt x="144" y="111"/>
                    <a:pt x="144" y="104"/>
                  </a:cubicBezTo>
                  <a:cubicBezTo>
                    <a:pt x="144" y="64"/>
                    <a:pt x="144" y="64"/>
                    <a:pt x="144" y="64"/>
                  </a:cubicBezTo>
                  <a:cubicBezTo>
                    <a:pt x="144" y="57"/>
                    <a:pt x="139" y="52"/>
                    <a:pt x="132" y="52"/>
                  </a:cubicBezTo>
                  <a:close/>
                  <a:moveTo>
                    <a:pt x="136" y="104"/>
                  </a:moveTo>
                  <a:cubicBezTo>
                    <a:pt x="136" y="106"/>
                    <a:pt x="134" y="108"/>
                    <a:pt x="132" y="108"/>
                  </a:cubicBezTo>
                  <a:cubicBezTo>
                    <a:pt x="116" y="108"/>
                    <a:pt x="116" y="108"/>
                    <a:pt x="116" y="108"/>
                  </a:cubicBezTo>
                  <a:cubicBezTo>
                    <a:pt x="114" y="108"/>
                    <a:pt x="112" y="106"/>
                    <a:pt x="112" y="104"/>
                  </a:cubicBezTo>
                  <a:cubicBezTo>
                    <a:pt x="112" y="64"/>
                    <a:pt x="112" y="64"/>
                    <a:pt x="112" y="64"/>
                  </a:cubicBezTo>
                  <a:cubicBezTo>
                    <a:pt x="112" y="62"/>
                    <a:pt x="114" y="60"/>
                    <a:pt x="116" y="60"/>
                  </a:cubicBezTo>
                  <a:cubicBezTo>
                    <a:pt x="132" y="60"/>
                    <a:pt x="132" y="60"/>
                    <a:pt x="132" y="60"/>
                  </a:cubicBezTo>
                  <a:cubicBezTo>
                    <a:pt x="134" y="60"/>
                    <a:pt x="136" y="62"/>
                    <a:pt x="136" y="64"/>
                  </a:cubicBezTo>
                  <a:lnTo>
                    <a:pt x="136" y="104"/>
                  </a:lnTo>
                  <a:close/>
                  <a:moveTo>
                    <a:pt x="180" y="40"/>
                  </a:moveTo>
                  <a:cubicBezTo>
                    <a:pt x="172" y="40"/>
                    <a:pt x="172" y="40"/>
                    <a:pt x="172" y="40"/>
                  </a:cubicBezTo>
                  <a:cubicBezTo>
                    <a:pt x="172" y="84"/>
                    <a:pt x="172" y="84"/>
                    <a:pt x="172" y="84"/>
                  </a:cubicBezTo>
                  <a:cubicBezTo>
                    <a:pt x="180" y="84"/>
                    <a:pt x="180" y="84"/>
                    <a:pt x="180" y="84"/>
                  </a:cubicBezTo>
                  <a:lnTo>
                    <a:pt x="180" y="40"/>
                  </a:lnTo>
                  <a:close/>
                  <a:moveTo>
                    <a:pt x="172" y="204"/>
                  </a:moveTo>
                  <a:cubicBezTo>
                    <a:pt x="180" y="204"/>
                    <a:pt x="180" y="204"/>
                    <a:pt x="180" y="204"/>
                  </a:cubicBezTo>
                  <a:cubicBezTo>
                    <a:pt x="180" y="164"/>
                    <a:pt x="180" y="164"/>
                    <a:pt x="180" y="164"/>
                  </a:cubicBezTo>
                  <a:cubicBezTo>
                    <a:pt x="172" y="164"/>
                    <a:pt x="172" y="164"/>
                    <a:pt x="172" y="164"/>
                  </a:cubicBezTo>
                  <a:lnTo>
                    <a:pt x="172" y="204"/>
                  </a:lnTo>
                  <a:close/>
                  <a:moveTo>
                    <a:pt x="184" y="92"/>
                  </a:moveTo>
                  <a:cubicBezTo>
                    <a:pt x="168" y="92"/>
                    <a:pt x="168" y="92"/>
                    <a:pt x="168" y="92"/>
                  </a:cubicBezTo>
                  <a:cubicBezTo>
                    <a:pt x="161" y="92"/>
                    <a:pt x="156" y="97"/>
                    <a:pt x="156" y="104"/>
                  </a:cubicBezTo>
                  <a:cubicBezTo>
                    <a:pt x="156" y="144"/>
                    <a:pt x="156" y="144"/>
                    <a:pt x="156" y="144"/>
                  </a:cubicBezTo>
                  <a:cubicBezTo>
                    <a:pt x="156" y="151"/>
                    <a:pt x="161" y="156"/>
                    <a:pt x="168" y="156"/>
                  </a:cubicBezTo>
                  <a:cubicBezTo>
                    <a:pt x="184" y="156"/>
                    <a:pt x="184" y="156"/>
                    <a:pt x="184" y="156"/>
                  </a:cubicBezTo>
                  <a:cubicBezTo>
                    <a:pt x="191" y="156"/>
                    <a:pt x="196" y="151"/>
                    <a:pt x="196" y="144"/>
                  </a:cubicBezTo>
                  <a:cubicBezTo>
                    <a:pt x="196" y="104"/>
                    <a:pt x="196" y="104"/>
                    <a:pt x="196" y="104"/>
                  </a:cubicBezTo>
                  <a:cubicBezTo>
                    <a:pt x="196" y="97"/>
                    <a:pt x="191" y="92"/>
                    <a:pt x="184" y="92"/>
                  </a:cubicBezTo>
                  <a:close/>
                  <a:moveTo>
                    <a:pt x="188" y="144"/>
                  </a:moveTo>
                  <a:cubicBezTo>
                    <a:pt x="188" y="146"/>
                    <a:pt x="186" y="148"/>
                    <a:pt x="184" y="148"/>
                  </a:cubicBezTo>
                  <a:cubicBezTo>
                    <a:pt x="168" y="148"/>
                    <a:pt x="168" y="148"/>
                    <a:pt x="168" y="148"/>
                  </a:cubicBezTo>
                  <a:cubicBezTo>
                    <a:pt x="166" y="148"/>
                    <a:pt x="164" y="146"/>
                    <a:pt x="164" y="144"/>
                  </a:cubicBezTo>
                  <a:cubicBezTo>
                    <a:pt x="164" y="104"/>
                    <a:pt x="164" y="104"/>
                    <a:pt x="164" y="104"/>
                  </a:cubicBezTo>
                  <a:cubicBezTo>
                    <a:pt x="164" y="102"/>
                    <a:pt x="166" y="100"/>
                    <a:pt x="168" y="100"/>
                  </a:cubicBezTo>
                  <a:cubicBezTo>
                    <a:pt x="184" y="100"/>
                    <a:pt x="184" y="100"/>
                    <a:pt x="184" y="100"/>
                  </a:cubicBezTo>
                  <a:cubicBezTo>
                    <a:pt x="186" y="100"/>
                    <a:pt x="188" y="102"/>
                    <a:pt x="188" y="104"/>
                  </a:cubicBezTo>
                  <a:lnTo>
                    <a:pt x="188" y="144"/>
                  </a:lnTo>
                  <a:close/>
                </a:path>
              </a:pathLst>
            </a:custGeom>
            <a:solidFill>
              <a:srgbClr val="F37FE9"/>
            </a:solidFill>
            <a:ln>
              <a:noFill/>
            </a:ln>
          </p:spPr>
          <p:txBody>
            <a:bodyPr vert="horz" wrap="square" lIns="91440" tIns="45720" rIns="91440" bIns="45720" numCol="1" anchor="t" anchorCtr="0" compatLnSpc="1"/>
            <a:lstStyle/>
            <a:p>
              <a:pPr algn="ctr"/>
              <a:endParaRPr lang="en-US"/>
            </a:p>
          </p:txBody>
        </p:sp>
      </p:grpSp>
      <p:grpSp>
        <p:nvGrpSpPr>
          <p:cNvPr id="23"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155724" y="4757349"/>
            <a:ext cx="1371227" cy="1305214"/>
            <a:chOff x="10155724" y="4757349"/>
            <a:chExt cx="1371227" cy="1305214"/>
          </a:xfrm>
        </p:grpSpPr>
        <p:sp>
          <p:nvSpPr>
            <p:cNvPr id="24" name="Rectangle 42"/>
            <p:cNvSpPr/>
            <p:nvPr/>
          </p:nvSpPr>
          <p:spPr>
            <a:xfrm>
              <a:off x="10155724"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5" name="Freeform 64"/>
            <p:cNvSpPr>
              <a:spLocks noEditPoints="1"/>
            </p:cNvSpPr>
            <p:nvPr/>
          </p:nvSpPr>
          <p:spPr bwMode="auto">
            <a:xfrm>
              <a:off x="10682053" y="4757349"/>
              <a:ext cx="318569" cy="453849"/>
            </a:xfrm>
            <a:custGeom>
              <a:avLst/>
              <a:gdLst>
                <a:gd name="T0" fmla="*/ 80 w 160"/>
                <a:gd name="T1" fmla="*/ 64 h 228"/>
                <a:gd name="T2" fmla="*/ 112 w 160"/>
                <a:gd name="T3" fmla="*/ 32 h 228"/>
                <a:gd name="T4" fmla="*/ 80 w 160"/>
                <a:gd name="T5" fmla="*/ 0 h 228"/>
                <a:gd name="T6" fmla="*/ 48 w 160"/>
                <a:gd name="T7" fmla="*/ 32 h 228"/>
                <a:gd name="T8" fmla="*/ 80 w 160"/>
                <a:gd name="T9" fmla="*/ 64 h 228"/>
                <a:gd name="T10" fmla="*/ 80 w 160"/>
                <a:gd name="T11" fmla="*/ 8 h 228"/>
                <a:gd name="T12" fmla="*/ 104 w 160"/>
                <a:gd name="T13" fmla="*/ 32 h 228"/>
                <a:gd name="T14" fmla="*/ 80 w 160"/>
                <a:gd name="T15" fmla="*/ 56 h 228"/>
                <a:gd name="T16" fmla="*/ 56 w 160"/>
                <a:gd name="T17" fmla="*/ 32 h 228"/>
                <a:gd name="T18" fmla="*/ 80 w 160"/>
                <a:gd name="T19" fmla="*/ 8 h 228"/>
                <a:gd name="T20" fmla="*/ 49 w 160"/>
                <a:gd name="T21" fmla="*/ 136 h 228"/>
                <a:gd name="T22" fmla="*/ 60 w 160"/>
                <a:gd name="T23" fmla="*/ 160 h 228"/>
                <a:gd name="T24" fmla="*/ 60 w 160"/>
                <a:gd name="T25" fmla="*/ 168 h 228"/>
                <a:gd name="T26" fmla="*/ 80 w 160"/>
                <a:gd name="T27" fmla="*/ 188 h 228"/>
                <a:gd name="T28" fmla="*/ 100 w 160"/>
                <a:gd name="T29" fmla="*/ 168 h 228"/>
                <a:gd name="T30" fmla="*/ 100 w 160"/>
                <a:gd name="T31" fmla="*/ 160 h 228"/>
                <a:gd name="T32" fmla="*/ 111 w 160"/>
                <a:gd name="T33" fmla="*/ 136 h 228"/>
                <a:gd name="T34" fmla="*/ 120 w 160"/>
                <a:gd name="T35" fmla="*/ 112 h 228"/>
                <a:gd name="T36" fmla="*/ 80 w 160"/>
                <a:gd name="T37" fmla="*/ 72 h 228"/>
                <a:gd name="T38" fmla="*/ 40 w 160"/>
                <a:gd name="T39" fmla="*/ 112 h 228"/>
                <a:gd name="T40" fmla="*/ 49 w 160"/>
                <a:gd name="T41" fmla="*/ 136 h 228"/>
                <a:gd name="T42" fmla="*/ 80 w 160"/>
                <a:gd name="T43" fmla="*/ 80 h 228"/>
                <a:gd name="T44" fmla="*/ 112 w 160"/>
                <a:gd name="T45" fmla="*/ 112 h 228"/>
                <a:gd name="T46" fmla="*/ 105 w 160"/>
                <a:gd name="T47" fmla="*/ 130 h 228"/>
                <a:gd name="T48" fmla="*/ 92 w 160"/>
                <a:gd name="T49" fmla="*/ 160 h 228"/>
                <a:gd name="T50" fmla="*/ 92 w 160"/>
                <a:gd name="T51" fmla="*/ 168 h 228"/>
                <a:gd name="T52" fmla="*/ 80 w 160"/>
                <a:gd name="T53" fmla="*/ 180 h 228"/>
                <a:gd name="T54" fmla="*/ 68 w 160"/>
                <a:gd name="T55" fmla="*/ 168 h 228"/>
                <a:gd name="T56" fmla="*/ 68 w 160"/>
                <a:gd name="T57" fmla="*/ 160 h 228"/>
                <a:gd name="T58" fmla="*/ 55 w 160"/>
                <a:gd name="T59" fmla="*/ 130 h 228"/>
                <a:gd name="T60" fmla="*/ 48 w 160"/>
                <a:gd name="T61" fmla="*/ 112 h 228"/>
                <a:gd name="T62" fmla="*/ 80 w 160"/>
                <a:gd name="T63" fmla="*/ 80 h 228"/>
                <a:gd name="T64" fmla="*/ 80 w 160"/>
                <a:gd name="T65" fmla="*/ 204 h 228"/>
                <a:gd name="T66" fmla="*/ 132 w 160"/>
                <a:gd name="T67" fmla="*/ 180 h 228"/>
                <a:gd name="T68" fmla="*/ 113 w 160"/>
                <a:gd name="T69" fmla="*/ 161 h 228"/>
                <a:gd name="T70" fmla="*/ 111 w 160"/>
                <a:gd name="T71" fmla="*/ 169 h 228"/>
                <a:gd name="T72" fmla="*/ 124 w 160"/>
                <a:gd name="T73" fmla="*/ 180 h 228"/>
                <a:gd name="T74" fmla="*/ 80 w 160"/>
                <a:gd name="T75" fmla="*/ 196 h 228"/>
                <a:gd name="T76" fmla="*/ 36 w 160"/>
                <a:gd name="T77" fmla="*/ 180 h 228"/>
                <a:gd name="T78" fmla="*/ 49 w 160"/>
                <a:gd name="T79" fmla="*/ 169 h 228"/>
                <a:gd name="T80" fmla="*/ 47 w 160"/>
                <a:gd name="T81" fmla="*/ 161 h 228"/>
                <a:gd name="T82" fmla="*/ 28 w 160"/>
                <a:gd name="T83" fmla="*/ 180 h 228"/>
                <a:gd name="T84" fmla="*/ 80 w 160"/>
                <a:gd name="T85" fmla="*/ 204 h 228"/>
                <a:gd name="T86" fmla="*/ 142 w 160"/>
                <a:gd name="T87" fmla="*/ 156 h 228"/>
                <a:gd name="T88" fmla="*/ 138 w 160"/>
                <a:gd name="T89" fmla="*/ 163 h 228"/>
                <a:gd name="T90" fmla="*/ 152 w 160"/>
                <a:gd name="T91" fmla="*/ 184 h 228"/>
                <a:gd name="T92" fmla="*/ 80 w 160"/>
                <a:gd name="T93" fmla="*/ 220 h 228"/>
                <a:gd name="T94" fmla="*/ 8 w 160"/>
                <a:gd name="T95" fmla="*/ 184 h 228"/>
                <a:gd name="T96" fmla="*/ 22 w 160"/>
                <a:gd name="T97" fmla="*/ 163 h 228"/>
                <a:gd name="T98" fmla="*/ 18 w 160"/>
                <a:gd name="T99" fmla="*/ 156 h 228"/>
                <a:gd name="T100" fmla="*/ 0 w 160"/>
                <a:gd name="T101" fmla="*/ 184 h 228"/>
                <a:gd name="T102" fmla="*/ 80 w 160"/>
                <a:gd name="T103" fmla="*/ 228 h 228"/>
                <a:gd name="T104" fmla="*/ 160 w 160"/>
                <a:gd name="T105" fmla="*/ 184 h 228"/>
                <a:gd name="T106" fmla="*/ 142 w 160"/>
                <a:gd name="T107" fmla="*/ 15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228">
                  <a:moveTo>
                    <a:pt x="80" y="64"/>
                  </a:moveTo>
                  <a:cubicBezTo>
                    <a:pt x="98" y="64"/>
                    <a:pt x="112" y="50"/>
                    <a:pt x="112" y="32"/>
                  </a:cubicBezTo>
                  <a:cubicBezTo>
                    <a:pt x="112" y="14"/>
                    <a:pt x="98" y="0"/>
                    <a:pt x="80" y="0"/>
                  </a:cubicBezTo>
                  <a:cubicBezTo>
                    <a:pt x="62" y="0"/>
                    <a:pt x="48" y="14"/>
                    <a:pt x="48" y="32"/>
                  </a:cubicBezTo>
                  <a:cubicBezTo>
                    <a:pt x="48" y="50"/>
                    <a:pt x="62" y="64"/>
                    <a:pt x="80" y="64"/>
                  </a:cubicBezTo>
                  <a:close/>
                  <a:moveTo>
                    <a:pt x="80" y="8"/>
                  </a:moveTo>
                  <a:cubicBezTo>
                    <a:pt x="93" y="8"/>
                    <a:pt x="104" y="19"/>
                    <a:pt x="104" y="32"/>
                  </a:cubicBezTo>
                  <a:cubicBezTo>
                    <a:pt x="104" y="45"/>
                    <a:pt x="93" y="56"/>
                    <a:pt x="80" y="56"/>
                  </a:cubicBezTo>
                  <a:cubicBezTo>
                    <a:pt x="67" y="56"/>
                    <a:pt x="56" y="45"/>
                    <a:pt x="56" y="32"/>
                  </a:cubicBezTo>
                  <a:cubicBezTo>
                    <a:pt x="56" y="19"/>
                    <a:pt x="67" y="8"/>
                    <a:pt x="80" y="8"/>
                  </a:cubicBezTo>
                  <a:close/>
                  <a:moveTo>
                    <a:pt x="49" y="136"/>
                  </a:moveTo>
                  <a:cubicBezTo>
                    <a:pt x="55" y="141"/>
                    <a:pt x="60" y="152"/>
                    <a:pt x="60" y="160"/>
                  </a:cubicBezTo>
                  <a:cubicBezTo>
                    <a:pt x="60" y="168"/>
                    <a:pt x="60" y="168"/>
                    <a:pt x="60" y="168"/>
                  </a:cubicBezTo>
                  <a:cubicBezTo>
                    <a:pt x="60" y="179"/>
                    <a:pt x="69" y="188"/>
                    <a:pt x="80" y="188"/>
                  </a:cubicBezTo>
                  <a:cubicBezTo>
                    <a:pt x="91" y="188"/>
                    <a:pt x="100" y="179"/>
                    <a:pt x="100" y="168"/>
                  </a:cubicBezTo>
                  <a:cubicBezTo>
                    <a:pt x="100" y="160"/>
                    <a:pt x="100" y="160"/>
                    <a:pt x="100" y="160"/>
                  </a:cubicBezTo>
                  <a:cubicBezTo>
                    <a:pt x="100" y="152"/>
                    <a:pt x="105" y="141"/>
                    <a:pt x="111" y="136"/>
                  </a:cubicBezTo>
                  <a:cubicBezTo>
                    <a:pt x="111" y="136"/>
                    <a:pt x="120" y="127"/>
                    <a:pt x="120" y="112"/>
                  </a:cubicBezTo>
                  <a:cubicBezTo>
                    <a:pt x="120" y="90"/>
                    <a:pt x="102" y="72"/>
                    <a:pt x="80" y="72"/>
                  </a:cubicBezTo>
                  <a:cubicBezTo>
                    <a:pt x="58" y="72"/>
                    <a:pt x="40" y="90"/>
                    <a:pt x="40" y="112"/>
                  </a:cubicBezTo>
                  <a:cubicBezTo>
                    <a:pt x="40" y="127"/>
                    <a:pt x="49" y="136"/>
                    <a:pt x="49" y="136"/>
                  </a:cubicBezTo>
                  <a:close/>
                  <a:moveTo>
                    <a:pt x="80" y="80"/>
                  </a:moveTo>
                  <a:cubicBezTo>
                    <a:pt x="97" y="80"/>
                    <a:pt x="112" y="94"/>
                    <a:pt x="112" y="112"/>
                  </a:cubicBezTo>
                  <a:cubicBezTo>
                    <a:pt x="112" y="124"/>
                    <a:pt x="105" y="130"/>
                    <a:pt x="105" y="130"/>
                  </a:cubicBezTo>
                  <a:cubicBezTo>
                    <a:pt x="98" y="137"/>
                    <a:pt x="92" y="150"/>
                    <a:pt x="92" y="160"/>
                  </a:cubicBezTo>
                  <a:cubicBezTo>
                    <a:pt x="92" y="168"/>
                    <a:pt x="92" y="168"/>
                    <a:pt x="92" y="168"/>
                  </a:cubicBezTo>
                  <a:cubicBezTo>
                    <a:pt x="92" y="175"/>
                    <a:pt x="87" y="180"/>
                    <a:pt x="80" y="180"/>
                  </a:cubicBezTo>
                  <a:cubicBezTo>
                    <a:pt x="73" y="180"/>
                    <a:pt x="68" y="175"/>
                    <a:pt x="68" y="168"/>
                  </a:cubicBezTo>
                  <a:cubicBezTo>
                    <a:pt x="68" y="160"/>
                    <a:pt x="68" y="160"/>
                    <a:pt x="68" y="160"/>
                  </a:cubicBezTo>
                  <a:cubicBezTo>
                    <a:pt x="68" y="150"/>
                    <a:pt x="62" y="137"/>
                    <a:pt x="55" y="130"/>
                  </a:cubicBezTo>
                  <a:cubicBezTo>
                    <a:pt x="55" y="130"/>
                    <a:pt x="48" y="124"/>
                    <a:pt x="48" y="112"/>
                  </a:cubicBezTo>
                  <a:cubicBezTo>
                    <a:pt x="48" y="94"/>
                    <a:pt x="62" y="80"/>
                    <a:pt x="80" y="80"/>
                  </a:cubicBezTo>
                  <a:close/>
                  <a:moveTo>
                    <a:pt x="80" y="204"/>
                  </a:moveTo>
                  <a:cubicBezTo>
                    <a:pt x="110" y="204"/>
                    <a:pt x="132" y="194"/>
                    <a:pt x="132" y="180"/>
                  </a:cubicBezTo>
                  <a:cubicBezTo>
                    <a:pt x="132" y="172"/>
                    <a:pt x="125" y="166"/>
                    <a:pt x="113" y="161"/>
                  </a:cubicBezTo>
                  <a:cubicBezTo>
                    <a:pt x="111" y="169"/>
                    <a:pt x="111" y="169"/>
                    <a:pt x="111" y="169"/>
                  </a:cubicBezTo>
                  <a:cubicBezTo>
                    <a:pt x="119" y="172"/>
                    <a:pt x="124" y="176"/>
                    <a:pt x="124" y="180"/>
                  </a:cubicBezTo>
                  <a:cubicBezTo>
                    <a:pt x="124" y="188"/>
                    <a:pt x="105" y="196"/>
                    <a:pt x="80" y="196"/>
                  </a:cubicBezTo>
                  <a:cubicBezTo>
                    <a:pt x="55" y="196"/>
                    <a:pt x="36" y="188"/>
                    <a:pt x="36" y="180"/>
                  </a:cubicBezTo>
                  <a:cubicBezTo>
                    <a:pt x="36" y="176"/>
                    <a:pt x="41" y="172"/>
                    <a:pt x="49" y="169"/>
                  </a:cubicBezTo>
                  <a:cubicBezTo>
                    <a:pt x="47" y="161"/>
                    <a:pt x="47" y="161"/>
                    <a:pt x="47" y="161"/>
                  </a:cubicBezTo>
                  <a:cubicBezTo>
                    <a:pt x="35" y="166"/>
                    <a:pt x="28" y="172"/>
                    <a:pt x="28" y="180"/>
                  </a:cubicBezTo>
                  <a:cubicBezTo>
                    <a:pt x="28" y="194"/>
                    <a:pt x="50" y="204"/>
                    <a:pt x="80" y="204"/>
                  </a:cubicBezTo>
                  <a:close/>
                  <a:moveTo>
                    <a:pt x="142" y="156"/>
                  </a:moveTo>
                  <a:cubicBezTo>
                    <a:pt x="138" y="163"/>
                    <a:pt x="138" y="163"/>
                    <a:pt x="138" y="163"/>
                  </a:cubicBezTo>
                  <a:cubicBezTo>
                    <a:pt x="144" y="167"/>
                    <a:pt x="152" y="174"/>
                    <a:pt x="152" y="184"/>
                  </a:cubicBezTo>
                  <a:cubicBezTo>
                    <a:pt x="152" y="204"/>
                    <a:pt x="119" y="220"/>
                    <a:pt x="80" y="220"/>
                  </a:cubicBezTo>
                  <a:cubicBezTo>
                    <a:pt x="41" y="220"/>
                    <a:pt x="8" y="204"/>
                    <a:pt x="8" y="184"/>
                  </a:cubicBezTo>
                  <a:cubicBezTo>
                    <a:pt x="8" y="174"/>
                    <a:pt x="16" y="167"/>
                    <a:pt x="22" y="163"/>
                  </a:cubicBezTo>
                  <a:cubicBezTo>
                    <a:pt x="18" y="156"/>
                    <a:pt x="18" y="156"/>
                    <a:pt x="18" y="156"/>
                  </a:cubicBezTo>
                  <a:cubicBezTo>
                    <a:pt x="6" y="164"/>
                    <a:pt x="0" y="174"/>
                    <a:pt x="0" y="184"/>
                  </a:cubicBezTo>
                  <a:cubicBezTo>
                    <a:pt x="0" y="209"/>
                    <a:pt x="35" y="228"/>
                    <a:pt x="80" y="228"/>
                  </a:cubicBezTo>
                  <a:cubicBezTo>
                    <a:pt x="125" y="228"/>
                    <a:pt x="160" y="209"/>
                    <a:pt x="160" y="184"/>
                  </a:cubicBezTo>
                  <a:cubicBezTo>
                    <a:pt x="160" y="174"/>
                    <a:pt x="154" y="164"/>
                    <a:pt x="142" y="156"/>
                  </a:cubicBezTo>
                  <a:close/>
                </a:path>
              </a:pathLst>
            </a:custGeom>
            <a:solidFill>
              <a:srgbClr val="4C4DE6"/>
            </a:solidFill>
            <a:ln>
              <a:noFill/>
            </a:ln>
          </p:spPr>
          <p:txBody>
            <a:bodyPr vert="horz" wrap="square" lIns="91440" tIns="45720" rIns="91440" bIns="45720" numCol="1" anchor="t" anchorCtr="0" compatLnSpc="1"/>
            <a:lstStyle/>
            <a:p>
              <a:pPr algn="ctr"/>
              <a:endParaRPr lang="en-US" dirty="0"/>
            </a:p>
          </p:txBody>
        </p:sp>
      </p:gr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32673" y="598274"/>
            <a:ext cx="4572009" cy="39166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75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2" presetClass="entr" presetSubtype="4" decel="100000" fill="hold" nodeType="withEffect">
                                  <p:stCondLst>
                                    <p:cond delay="1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15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175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cstate="print">
            <a:extLst>
              <a:ext uri="{28A0092B-C50C-407E-A947-70E740481C1C}">
                <a14:useLocalDpi xmlns:a14="http://schemas.microsoft.com/office/drawing/2010/main" val="0"/>
              </a:ext>
            </a:extLst>
          </a:blip>
          <a:srcRect l="20000" r="20000"/>
          <a:stretch>
            <a:fillRect/>
          </a:stretch>
        </p:blipFill>
        <p:spPr>
          <a:xfrm flipH="1">
            <a:off x="-1" y="0"/>
            <a:ext cx="5505483" cy="6857999"/>
          </a:xfrm>
          <a:custGeom>
            <a:avLst/>
            <a:gdLst>
              <a:gd name="connsiteX0" fmla="*/ 1402605 w 6172199"/>
              <a:gd name="connsiteY0" fmla="*/ 0 h 6857999"/>
              <a:gd name="connsiteX1" fmla="*/ 6172199 w 6172199"/>
              <a:gd name="connsiteY1" fmla="*/ 0 h 6857999"/>
              <a:gd name="connsiteX2" fmla="*/ 6172199 w 6172199"/>
              <a:gd name="connsiteY2" fmla="*/ 6857999 h 6857999"/>
              <a:gd name="connsiteX3" fmla="*/ 1402604 w 6172199"/>
              <a:gd name="connsiteY3" fmla="*/ 6857999 h 6857999"/>
              <a:gd name="connsiteX4" fmla="*/ 1271854 w 6172199"/>
              <a:gd name="connsiteY4" fmla="*/ 6720859 h 6857999"/>
              <a:gd name="connsiteX5" fmla="*/ 0 w 6172199"/>
              <a:gd name="connsiteY5" fmla="*/ 3429000 h 6857999"/>
              <a:gd name="connsiteX6" fmla="*/ 1271854 w 6172199"/>
              <a:gd name="connsiteY6" fmla="*/ 13714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199" h="6857999">
                <a:moveTo>
                  <a:pt x="1402605" y="0"/>
                </a:moveTo>
                <a:lnTo>
                  <a:pt x="6172199" y="0"/>
                </a:lnTo>
                <a:lnTo>
                  <a:pt x="6172199" y="6857999"/>
                </a:lnTo>
                <a:lnTo>
                  <a:pt x="1402604" y="6857999"/>
                </a:lnTo>
                <a:lnTo>
                  <a:pt x="1271854" y="6720859"/>
                </a:lnTo>
                <a:cubicBezTo>
                  <a:pt x="481629" y="5851419"/>
                  <a:pt x="0" y="4696455"/>
                  <a:pt x="0" y="3429000"/>
                </a:cubicBezTo>
                <a:cubicBezTo>
                  <a:pt x="0" y="2161546"/>
                  <a:pt x="481629" y="1006581"/>
                  <a:pt x="1271854" y="137141"/>
                </a:cubicBezTo>
                <a:close/>
              </a:path>
            </a:pathLst>
          </a:custGeom>
        </p:spPr>
      </p:pic>
      <p:sp>
        <p:nvSpPr>
          <p:cNvPr id="4"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912671" y="1695557"/>
            <a:ext cx="2891558" cy="1323439"/>
          </a:xfrm>
          <a:prstGeom prst="rect">
            <a:avLst/>
          </a:prstGeom>
          <a:noFill/>
        </p:spPr>
        <p:txBody>
          <a:bodyPr wrap="square" rtlCol="0" anchor="t">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bg1"/>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bg1"/>
              </a:solidFill>
              <a:latin typeface="Montserrat SemiBold" panose="00000700000000000000" pitchFamily="2" charset="0"/>
            </a:endParaRPr>
          </a:p>
        </p:txBody>
      </p:sp>
      <p:grpSp>
        <p:nvGrpSpPr>
          <p:cNvPr id="5"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912671" y="3330892"/>
            <a:ext cx="3868552" cy="1540907"/>
            <a:chOff x="1912671" y="3330892"/>
            <a:chExt cx="3868552" cy="1540907"/>
          </a:xfrm>
        </p:grpSpPr>
        <p:sp>
          <p:nvSpPr>
            <p:cNvPr id="6" name="Rectangle 11"/>
            <p:cNvSpPr/>
            <p:nvPr/>
          </p:nvSpPr>
          <p:spPr>
            <a:xfrm>
              <a:off x="1912671" y="3819203"/>
              <a:ext cx="3868552" cy="1052596"/>
            </a:xfrm>
            <a:prstGeom prst="rect">
              <a:avLst/>
            </a:prstGeom>
          </p:spPr>
          <p:txBody>
            <a:bodyPr wrap="square">
              <a:spAutoFit/>
            </a:bodyPr>
            <a:lstStyle/>
            <a:p>
              <a:pPr algn="just">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bg1"/>
                </a:solidFill>
                <a:latin typeface="Segoe UI Light" panose="020B0502040204020203" pitchFamily="34" charset="0"/>
                <a:cs typeface="Segoe UI Light" panose="020B0502040204020203" pitchFamily="34" charset="0"/>
              </a:endParaRPr>
            </a:p>
          </p:txBody>
        </p:sp>
        <p:sp>
          <p:nvSpPr>
            <p:cNvPr id="7" name="TextBox 12"/>
            <p:cNvSpPr txBox="1"/>
            <p:nvPr/>
          </p:nvSpPr>
          <p:spPr>
            <a:xfrm>
              <a:off x="1912671" y="3330892"/>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Your text goes here</a:t>
              </a:r>
              <a:endParaRPr lang="en-US" sz="2000" dirty="0">
                <a:solidFill>
                  <a:schemeClr val="bg1"/>
                </a:solidFill>
                <a:latin typeface="Montserrat" panose="00000500000000000000" pitchFamily="2" charset="0"/>
              </a:endParaRPr>
            </a:p>
          </p:txBody>
        </p:sp>
      </p:grpSp>
      <p:grpSp>
        <p:nvGrpSpPr>
          <p:cNvPr id="8"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252932" y="1780322"/>
            <a:ext cx="2907975" cy="3297357"/>
            <a:chOff x="7252932" y="1780322"/>
            <a:chExt cx="2907975" cy="3297357"/>
          </a:xfrm>
        </p:grpSpPr>
        <p:sp>
          <p:nvSpPr>
            <p:cNvPr id="9" name="Rounded Rectangle 13"/>
            <p:cNvSpPr/>
            <p:nvPr/>
          </p:nvSpPr>
          <p:spPr>
            <a:xfrm>
              <a:off x="7258050" y="1780322"/>
              <a:ext cx="2902857" cy="3297357"/>
            </a:xfrm>
            <a:prstGeom prst="roundRect">
              <a:avLst>
                <a:gd name="adj" fmla="val 4167"/>
              </a:avLst>
            </a:prstGeom>
            <a:solidFill>
              <a:schemeClr val="bg1"/>
            </a:solidFill>
            <a:ln>
              <a:noFill/>
            </a:ln>
            <a:effectLst>
              <a:outerShdw blurRad="368300" dist="825500" dir="5400000" sx="85000" sy="85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Same Side Corner Rectangle 14"/>
            <p:cNvSpPr/>
            <p:nvPr/>
          </p:nvSpPr>
          <p:spPr>
            <a:xfrm>
              <a:off x="7258050" y="1780323"/>
              <a:ext cx="2902857" cy="2238320"/>
            </a:xfrm>
            <a:prstGeom prst="round2SameRect">
              <a:avLst>
                <a:gd name="adj1" fmla="val 3980"/>
                <a:gd name="adj2" fmla="val 0"/>
              </a:avLst>
            </a:prstGeom>
            <a:solidFill>
              <a:srgbClr val="A6A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8"/>
            <p:cNvSpPr txBox="1"/>
            <p:nvPr/>
          </p:nvSpPr>
          <p:spPr>
            <a:xfrm>
              <a:off x="7441780" y="1982230"/>
              <a:ext cx="782831" cy="338554"/>
            </a:xfrm>
            <a:prstGeom prst="rect">
              <a:avLst/>
            </a:prstGeom>
            <a:noFill/>
          </p:spPr>
          <p:txBody>
            <a:bodyPr wrap="square" rtlCol="0" anchor="t">
              <a:spAutoFit/>
            </a:bodyPr>
            <a:lstStyle/>
            <a:p>
              <a:r>
                <a:rPr lang="en-US" sz="1600" dirty="0">
                  <a:solidFill>
                    <a:schemeClr val="bg1"/>
                  </a:solidFill>
                  <a:latin typeface="Montserrat" panose="00000500000000000000" pitchFamily="2" charset="0"/>
                </a:rPr>
                <a:t>stats</a:t>
              </a:r>
              <a:endParaRPr lang="en-US" sz="1600" dirty="0">
                <a:solidFill>
                  <a:schemeClr val="bg1"/>
                </a:solidFill>
                <a:latin typeface="Montserrat" panose="00000500000000000000" pitchFamily="2" charset="0"/>
              </a:endParaRPr>
            </a:p>
          </p:txBody>
        </p:sp>
        <p:sp>
          <p:nvSpPr>
            <p:cNvPr id="12" name="TextBox 19"/>
            <p:cNvSpPr txBox="1"/>
            <p:nvPr/>
          </p:nvSpPr>
          <p:spPr>
            <a:xfrm>
              <a:off x="7434522" y="4230503"/>
              <a:ext cx="1353878" cy="461665"/>
            </a:xfrm>
            <a:prstGeom prst="rect">
              <a:avLst/>
            </a:prstGeom>
            <a:noFill/>
          </p:spPr>
          <p:txBody>
            <a:bodyPr wrap="square" rtlCol="0" anchor="t">
              <a:spAutoFit/>
            </a:bodyPr>
            <a:lstStyle/>
            <a:p>
              <a:r>
                <a:rPr lang="en-US" sz="2400" dirty="0">
                  <a:solidFill>
                    <a:schemeClr val="tx1">
                      <a:lumMod val="65000"/>
                      <a:lumOff val="35000"/>
                    </a:schemeClr>
                  </a:solidFill>
                  <a:latin typeface="Montserrat" panose="00000500000000000000" pitchFamily="2" charset="0"/>
                </a:rPr>
                <a:t>$450,</a:t>
              </a:r>
              <a:r>
                <a:rPr lang="en-US" sz="2400" baseline="30000" dirty="0">
                  <a:solidFill>
                    <a:schemeClr val="tx1">
                      <a:lumMod val="65000"/>
                      <a:lumOff val="35000"/>
                    </a:schemeClr>
                  </a:solidFill>
                  <a:latin typeface="Montserrat" panose="00000500000000000000" pitchFamily="2" charset="0"/>
                </a:rPr>
                <a:t>00</a:t>
              </a:r>
              <a:endParaRPr lang="en-US" sz="2400" baseline="30000" dirty="0">
                <a:solidFill>
                  <a:schemeClr val="tx1">
                    <a:lumMod val="65000"/>
                    <a:lumOff val="35000"/>
                  </a:schemeClr>
                </a:solidFill>
                <a:latin typeface="Montserrat" panose="00000500000000000000" pitchFamily="2" charset="0"/>
              </a:endParaRPr>
            </a:p>
          </p:txBody>
        </p:sp>
        <p:sp>
          <p:nvSpPr>
            <p:cNvPr id="13" name="Rectangle 20"/>
            <p:cNvSpPr/>
            <p:nvPr/>
          </p:nvSpPr>
          <p:spPr>
            <a:xfrm>
              <a:off x="7434521" y="4640967"/>
              <a:ext cx="2457191" cy="230832"/>
            </a:xfrm>
            <a:prstGeom prst="rect">
              <a:avLst/>
            </a:prstGeom>
          </p:spPr>
          <p:txBody>
            <a:bodyPr wrap="square">
              <a:spAutoFit/>
            </a:bodyPr>
            <a:lstStyle/>
            <a:p>
              <a:r>
                <a:rPr lang="id-ID" sz="900" dirty="0">
                  <a:solidFill>
                    <a:schemeClr val="bg1">
                      <a:lumMod val="75000"/>
                    </a:schemeClr>
                  </a:solidFill>
                  <a:latin typeface="Segoe UI Light" panose="020B0502040204020203" pitchFamily="34" charset="0"/>
                  <a:cs typeface="Segoe UI Light" panose="020B0502040204020203" pitchFamily="34" charset="0"/>
                </a:rPr>
                <a:t>The quick, brown fox jumps over a lazy dog. </a:t>
              </a:r>
              <a:endParaRPr lang="id-ID" sz="900" dirty="0">
                <a:solidFill>
                  <a:schemeClr val="bg1">
                    <a:lumMod val="75000"/>
                  </a:schemeClr>
                </a:solidFill>
                <a:latin typeface="Segoe UI Light" panose="020B0502040204020203" pitchFamily="34" charset="0"/>
                <a:cs typeface="Segoe UI Light" panose="020B0502040204020203" pitchFamily="34" charset="0"/>
              </a:endParaRPr>
            </a:p>
          </p:txBody>
        </p:sp>
        <p:sp>
          <p:nvSpPr>
            <p:cNvPr id="14" name="Freeform 59"/>
            <p:cNvSpPr>
              <a:spLocks noEditPoints="1"/>
            </p:cNvSpPr>
            <p:nvPr/>
          </p:nvSpPr>
          <p:spPr bwMode="auto">
            <a:xfrm>
              <a:off x="9185617" y="1998322"/>
              <a:ext cx="721518" cy="681229"/>
            </a:xfrm>
            <a:custGeom>
              <a:avLst/>
              <a:gdLst>
                <a:gd name="T0" fmla="*/ 216 w 216"/>
                <a:gd name="T1" fmla="*/ 44 h 204"/>
                <a:gd name="T2" fmla="*/ 203 w 216"/>
                <a:gd name="T3" fmla="*/ 32 h 204"/>
                <a:gd name="T4" fmla="*/ 13 w 216"/>
                <a:gd name="T5" fmla="*/ 32 h 204"/>
                <a:gd name="T6" fmla="*/ 0 w 216"/>
                <a:gd name="T7" fmla="*/ 44 h 204"/>
                <a:gd name="T8" fmla="*/ 0 w 216"/>
                <a:gd name="T9" fmla="*/ 78 h 204"/>
                <a:gd name="T10" fmla="*/ 0 w 216"/>
                <a:gd name="T11" fmla="*/ 79 h 204"/>
                <a:gd name="T12" fmla="*/ 0 w 216"/>
                <a:gd name="T13" fmla="*/ 80 h 204"/>
                <a:gd name="T14" fmla="*/ 108 w 216"/>
                <a:gd name="T15" fmla="*/ 121 h 204"/>
                <a:gd name="T16" fmla="*/ 216 w 216"/>
                <a:gd name="T17" fmla="*/ 80 h 204"/>
                <a:gd name="T18" fmla="*/ 216 w 216"/>
                <a:gd name="T19" fmla="*/ 79 h 204"/>
                <a:gd name="T20" fmla="*/ 216 w 216"/>
                <a:gd name="T21" fmla="*/ 78 h 204"/>
                <a:gd name="T22" fmla="*/ 216 w 216"/>
                <a:gd name="T23" fmla="*/ 44 h 204"/>
                <a:gd name="T24" fmla="*/ 208 w 216"/>
                <a:gd name="T25" fmla="*/ 79 h 204"/>
                <a:gd name="T26" fmla="*/ 208 w 216"/>
                <a:gd name="T27" fmla="*/ 80 h 204"/>
                <a:gd name="T28" fmla="*/ 108 w 216"/>
                <a:gd name="T29" fmla="*/ 113 h 204"/>
                <a:gd name="T30" fmla="*/ 8 w 216"/>
                <a:gd name="T31" fmla="*/ 80 h 204"/>
                <a:gd name="T32" fmla="*/ 8 w 216"/>
                <a:gd name="T33" fmla="*/ 79 h 204"/>
                <a:gd name="T34" fmla="*/ 8 w 216"/>
                <a:gd name="T35" fmla="*/ 44 h 204"/>
                <a:gd name="T36" fmla="*/ 13 w 216"/>
                <a:gd name="T37" fmla="*/ 40 h 204"/>
                <a:gd name="T38" fmla="*/ 203 w 216"/>
                <a:gd name="T39" fmla="*/ 40 h 204"/>
                <a:gd name="T40" fmla="*/ 208 w 216"/>
                <a:gd name="T41" fmla="*/ 44 h 204"/>
                <a:gd name="T42" fmla="*/ 208 w 216"/>
                <a:gd name="T43" fmla="*/ 78 h 204"/>
                <a:gd name="T44" fmla="*/ 208 w 216"/>
                <a:gd name="T45" fmla="*/ 79 h 204"/>
                <a:gd name="T46" fmla="*/ 212 w 216"/>
                <a:gd name="T47" fmla="*/ 108 h 204"/>
                <a:gd name="T48" fmla="*/ 208 w 216"/>
                <a:gd name="T49" fmla="*/ 112 h 204"/>
                <a:gd name="T50" fmla="*/ 208 w 216"/>
                <a:gd name="T51" fmla="*/ 196 h 204"/>
                <a:gd name="T52" fmla="*/ 8 w 216"/>
                <a:gd name="T53" fmla="*/ 196 h 204"/>
                <a:gd name="T54" fmla="*/ 8 w 216"/>
                <a:gd name="T55" fmla="*/ 112 h 204"/>
                <a:gd name="T56" fmla="*/ 4 w 216"/>
                <a:gd name="T57" fmla="*/ 108 h 204"/>
                <a:gd name="T58" fmla="*/ 0 w 216"/>
                <a:gd name="T59" fmla="*/ 112 h 204"/>
                <a:gd name="T60" fmla="*/ 0 w 216"/>
                <a:gd name="T61" fmla="*/ 204 h 204"/>
                <a:gd name="T62" fmla="*/ 216 w 216"/>
                <a:gd name="T63" fmla="*/ 204 h 204"/>
                <a:gd name="T64" fmla="*/ 216 w 216"/>
                <a:gd name="T65" fmla="*/ 112 h 204"/>
                <a:gd name="T66" fmla="*/ 212 w 216"/>
                <a:gd name="T67" fmla="*/ 108 h 204"/>
                <a:gd name="T68" fmla="*/ 128 w 216"/>
                <a:gd name="T69" fmla="*/ 140 h 204"/>
                <a:gd name="T70" fmla="*/ 132 w 216"/>
                <a:gd name="T71" fmla="*/ 136 h 204"/>
                <a:gd name="T72" fmla="*/ 128 w 216"/>
                <a:gd name="T73" fmla="*/ 132 h 204"/>
                <a:gd name="T74" fmla="*/ 88 w 216"/>
                <a:gd name="T75" fmla="*/ 132 h 204"/>
                <a:gd name="T76" fmla="*/ 84 w 216"/>
                <a:gd name="T77" fmla="*/ 136 h 204"/>
                <a:gd name="T78" fmla="*/ 88 w 216"/>
                <a:gd name="T79" fmla="*/ 140 h 204"/>
                <a:gd name="T80" fmla="*/ 128 w 216"/>
                <a:gd name="T81" fmla="*/ 140 h 204"/>
                <a:gd name="T82" fmla="*/ 64 w 216"/>
                <a:gd name="T83" fmla="*/ 28 h 204"/>
                <a:gd name="T84" fmla="*/ 68 w 216"/>
                <a:gd name="T85" fmla="*/ 24 h 204"/>
                <a:gd name="T86" fmla="*/ 68 w 216"/>
                <a:gd name="T87" fmla="*/ 12 h 204"/>
                <a:gd name="T88" fmla="*/ 71 w 216"/>
                <a:gd name="T89" fmla="*/ 8 h 204"/>
                <a:gd name="T90" fmla="*/ 141 w 216"/>
                <a:gd name="T91" fmla="*/ 8 h 204"/>
                <a:gd name="T92" fmla="*/ 144 w 216"/>
                <a:gd name="T93" fmla="*/ 12 h 204"/>
                <a:gd name="T94" fmla="*/ 144 w 216"/>
                <a:gd name="T95" fmla="*/ 24 h 204"/>
                <a:gd name="T96" fmla="*/ 148 w 216"/>
                <a:gd name="T97" fmla="*/ 28 h 204"/>
                <a:gd name="T98" fmla="*/ 152 w 216"/>
                <a:gd name="T99" fmla="*/ 24 h 204"/>
                <a:gd name="T100" fmla="*/ 152 w 216"/>
                <a:gd name="T101" fmla="*/ 12 h 204"/>
                <a:gd name="T102" fmla="*/ 141 w 216"/>
                <a:gd name="T103" fmla="*/ 0 h 204"/>
                <a:gd name="T104" fmla="*/ 71 w 216"/>
                <a:gd name="T105" fmla="*/ 0 h 204"/>
                <a:gd name="T106" fmla="*/ 60 w 216"/>
                <a:gd name="T107" fmla="*/ 12 h 204"/>
                <a:gd name="T108" fmla="*/ 60 w 216"/>
                <a:gd name="T109" fmla="*/ 24 h 204"/>
                <a:gd name="T110" fmla="*/ 64 w 216"/>
                <a:gd name="T111" fmla="*/ 2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6" h="204">
                  <a:moveTo>
                    <a:pt x="216" y="44"/>
                  </a:moveTo>
                  <a:cubicBezTo>
                    <a:pt x="216" y="37"/>
                    <a:pt x="211" y="32"/>
                    <a:pt x="203" y="32"/>
                  </a:cubicBezTo>
                  <a:cubicBezTo>
                    <a:pt x="13" y="32"/>
                    <a:pt x="13" y="32"/>
                    <a:pt x="13" y="32"/>
                  </a:cubicBezTo>
                  <a:cubicBezTo>
                    <a:pt x="5" y="32"/>
                    <a:pt x="0" y="37"/>
                    <a:pt x="0" y="44"/>
                  </a:cubicBezTo>
                  <a:cubicBezTo>
                    <a:pt x="0" y="78"/>
                    <a:pt x="0" y="78"/>
                    <a:pt x="0" y="78"/>
                  </a:cubicBezTo>
                  <a:cubicBezTo>
                    <a:pt x="0" y="78"/>
                    <a:pt x="0" y="78"/>
                    <a:pt x="0" y="79"/>
                  </a:cubicBezTo>
                  <a:cubicBezTo>
                    <a:pt x="0" y="79"/>
                    <a:pt x="0" y="79"/>
                    <a:pt x="0" y="80"/>
                  </a:cubicBezTo>
                  <a:cubicBezTo>
                    <a:pt x="0" y="103"/>
                    <a:pt x="46" y="121"/>
                    <a:pt x="108" y="121"/>
                  </a:cubicBezTo>
                  <a:cubicBezTo>
                    <a:pt x="170" y="121"/>
                    <a:pt x="216" y="103"/>
                    <a:pt x="216" y="80"/>
                  </a:cubicBezTo>
                  <a:cubicBezTo>
                    <a:pt x="216" y="79"/>
                    <a:pt x="216" y="79"/>
                    <a:pt x="216" y="79"/>
                  </a:cubicBezTo>
                  <a:cubicBezTo>
                    <a:pt x="216" y="78"/>
                    <a:pt x="216" y="78"/>
                    <a:pt x="216" y="78"/>
                  </a:cubicBezTo>
                  <a:lnTo>
                    <a:pt x="216" y="44"/>
                  </a:lnTo>
                  <a:close/>
                  <a:moveTo>
                    <a:pt x="208" y="79"/>
                  </a:moveTo>
                  <a:cubicBezTo>
                    <a:pt x="208" y="79"/>
                    <a:pt x="208" y="80"/>
                    <a:pt x="208" y="80"/>
                  </a:cubicBezTo>
                  <a:cubicBezTo>
                    <a:pt x="208" y="95"/>
                    <a:pt x="167" y="113"/>
                    <a:pt x="108" y="113"/>
                  </a:cubicBezTo>
                  <a:cubicBezTo>
                    <a:pt x="49" y="113"/>
                    <a:pt x="8" y="95"/>
                    <a:pt x="8" y="80"/>
                  </a:cubicBezTo>
                  <a:cubicBezTo>
                    <a:pt x="8" y="80"/>
                    <a:pt x="8" y="79"/>
                    <a:pt x="8" y="79"/>
                  </a:cubicBezTo>
                  <a:cubicBezTo>
                    <a:pt x="8" y="44"/>
                    <a:pt x="8" y="44"/>
                    <a:pt x="8" y="44"/>
                  </a:cubicBezTo>
                  <a:cubicBezTo>
                    <a:pt x="8" y="41"/>
                    <a:pt x="10" y="40"/>
                    <a:pt x="13" y="40"/>
                  </a:cubicBezTo>
                  <a:cubicBezTo>
                    <a:pt x="203" y="40"/>
                    <a:pt x="203" y="40"/>
                    <a:pt x="203" y="40"/>
                  </a:cubicBezTo>
                  <a:cubicBezTo>
                    <a:pt x="206" y="40"/>
                    <a:pt x="208" y="41"/>
                    <a:pt x="208" y="44"/>
                  </a:cubicBezTo>
                  <a:cubicBezTo>
                    <a:pt x="208" y="78"/>
                    <a:pt x="208" y="78"/>
                    <a:pt x="208" y="78"/>
                  </a:cubicBezTo>
                  <a:cubicBezTo>
                    <a:pt x="208" y="79"/>
                    <a:pt x="208" y="79"/>
                    <a:pt x="208" y="79"/>
                  </a:cubicBezTo>
                  <a:close/>
                  <a:moveTo>
                    <a:pt x="212" y="108"/>
                  </a:moveTo>
                  <a:cubicBezTo>
                    <a:pt x="210" y="108"/>
                    <a:pt x="208" y="110"/>
                    <a:pt x="208" y="112"/>
                  </a:cubicBezTo>
                  <a:cubicBezTo>
                    <a:pt x="208" y="196"/>
                    <a:pt x="208" y="196"/>
                    <a:pt x="208" y="196"/>
                  </a:cubicBezTo>
                  <a:cubicBezTo>
                    <a:pt x="8" y="196"/>
                    <a:pt x="8" y="196"/>
                    <a:pt x="8" y="196"/>
                  </a:cubicBezTo>
                  <a:cubicBezTo>
                    <a:pt x="8" y="112"/>
                    <a:pt x="8" y="112"/>
                    <a:pt x="8" y="112"/>
                  </a:cubicBezTo>
                  <a:cubicBezTo>
                    <a:pt x="8" y="110"/>
                    <a:pt x="6" y="108"/>
                    <a:pt x="4" y="108"/>
                  </a:cubicBezTo>
                  <a:cubicBezTo>
                    <a:pt x="2" y="108"/>
                    <a:pt x="0" y="110"/>
                    <a:pt x="0" y="112"/>
                  </a:cubicBezTo>
                  <a:cubicBezTo>
                    <a:pt x="0" y="204"/>
                    <a:pt x="0" y="204"/>
                    <a:pt x="0" y="204"/>
                  </a:cubicBezTo>
                  <a:cubicBezTo>
                    <a:pt x="216" y="204"/>
                    <a:pt x="216" y="204"/>
                    <a:pt x="216" y="204"/>
                  </a:cubicBezTo>
                  <a:cubicBezTo>
                    <a:pt x="216" y="112"/>
                    <a:pt x="216" y="112"/>
                    <a:pt x="216" y="112"/>
                  </a:cubicBezTo>
                  <a:cubicBezTo>
                    <a:pt x="216" y="110"/>
                    <a:pt x="214" y="108"/>
                    <a:pt x="212" y="108"/>
                  </a:cubicBezTo>
                  <a:close/>
                  <a:moveTo>
                    <a:pt x="128" y="140"/>
                  </a:moveTo>
                  <a:cubicBezTo>
                    <a:pt x="130" y="140"/>
                    <a:pt x="132" y="138"/>
                    <a:pt x="132" y="136"/>
                  </a:cubicBezTo>
                  <a:cubicBezTo>
                    <a:pt x="132" y="134"/>
                    <a:pt x="130" y="132"/>
                    <a:pt x="128" y="132"/>
                  </a:cubicBezTo>
                  <a:cubicBezTo>
                    <a:pt x="88" y="132"/>
                    <a:pt x="88" y="132"/>
                    <a:pt x="88" y="132"/>
                  </a:cubicBezTo>
                  <a:cubicBezTo>
                    <a:pt x="86" y="132"/>
                    <a:pt x="84" y="134"/>
                    <a:pt x="84" y="136"/>
                  </a:cubicBezTo>
                  <a:cubicBezTo>
                    <a:pt x="84" y="138"/>
                    <a:pt x="86" y="140"/>
                    <a:pt x="88" y="140"/>
                  </a:cubicBezTo>
                  <a:lnTo>
                    <a:pt x="128" y="140"/>
                  </a:lnTo>
                  <a:close/>
                  <a:moveTo>
                    <a:pt x="64" y="28"/>
                  </a:moveTo>
                  <a:cubicBezTo>
                    <a:pt x="66" y="28"/>
                    <a:pt x="68" y="26"/>
                    <a:pt x="68" y="24"/>
                  </a:cubicBezTo>
                  <a:cubicBezTo>
                    <a:pt x="68" y="12"/>
                    <a:pt x="68" y="12"/>
                    <a:pt x="68" y="12"/>
                  </a:cubicBezTo>
                  <a:cubicBezTo>
                    <a:pt x="68" y="10"/>
                    <a:pt x="70" y="8"/>
                    <a:pt x="71" y="8"/>
                  </a:cubicBezTo>
                  <a:cubicBezTo>
                    <a:pt x="141" y="8"/>
                    <a:pt x="141" y="8"/>
                    <a:pt x="141" y="8"/>
                  </a:cubicBezTo>
                  <a:cubicBezTo>
                    <a:pt x="142" y="8"/>
                    <a:pt x="144" y="10"/>
                    <a:pt x="144" y="12"/>
                  </a:cubicBezTo>
                  <a:cubicBezTo>
                    <a:pt x="144" y="24"/>
                    <a:pt x="144" y="24"/>
                    <a:pt x="144" y="24"/>
                  </a:cubicBezTo>
                  <a:cubicBezTo>
                    <a:pt x="144" y="26"/>
                    <a:pt x="146" y="28"/>
                    <a:pt x="148" y="28"/>
                  </a:cubicBezTo>
                  <a:cubicBezTo>
                    <a:pt x="150" y="28"/>
                    <a:pt x="152" y="26"/>
                    <a:pt x="152" y="24"/>
                  </a:cubicBezTo>
                  <a:cubicBezTo>
                    <a:pt x="152" y="12"/>
                    <a:pt x="152" y="12"/>
                    <a:pt x="152" y="12"/>
                  </a:cubicBezTo>
                  <a:cubicBezTo>
                    <a:pt x="152" y="6"/>
                    <a:pt x="147" y="0"/>
                    <a:pt x="141" y="0"/>
                  </a:cubicBezTo>
                  <a:cubicBezTo>
                    <a:pt x="71" y="0"/>
                    <a:pt x="71" y="0"/>
                    <a:pt x="71" y="0"/>
                  </a:cubicBezTo>
                  <a:cubicBezTo>
                    <a:pt x="65" y="0"/>
                    <a:pt x="60" y="6"/>
                    <a:pt x="60" y="12"/>
                  </a:cubicBezTo>
                  <a:cubicBezTo>
                    <a:pt x="60" y="24"/>
                    <a:pt x="60" y="24"/>
                    <a:pt x="60" y="24"/>
                  </a:cubicBezTo>
                  <a:cubicBezTo>
                    <a:pt x="60" y="26"/>
                    <a:pt x="62" y="28"/>
                    <a:pt x="64" y="28"/>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5" name="Freeform 16"/>
            <p:cNvSpPr/>
            <p:nvPr/>
          </p:nvSpPr>
          <p:spPr>
            <a:xfrm>
              <a:off x="7252932" y="2927040"/>
              <a:ext cx="2905572" cy="1095121"/>
            </a:xfrm>
            <a:custGeom>
              <a:avLst/>
              <a:gdLst>
                <a:gd name="connsiteX0" fmla="*/ 229568 w 3287659"/>
                <a:gd name="connsiteY0" fmla="*/ 1090851 h 1193326"/>
                <a:gd name="connsiteX1" fmla="*/ 3125168 w 3287659"/>
                <a:gd name="connsiteY1" fmla="*/ 1060371 h 1193326"/>
                <a:gd name="connsiteX2" fmla="*/ 2759408 w 3287659"/>
                <a:gd name="connsiteY2" fmla="*/ 16431 h 1193326"/>
                <a:gd name="connsiteX3" fmla="*/ 1395428 w 3287659"/>
                <a:gd name="connsiteY3" fmla="*/ 397431 h 1193326"/>
                <a:gd name="connsiteX4" fmla="*/ 481028 w 3287659"/>
                <a:gd name="connsiteY4" fmla="*/ 69771 h 1193326"/>
                <a:gd name="connsiteX5" fmla="*/ 214328 w 3287659"/>
                <a:gd name="connsiteY5" fmla="*/ 252651 h 1193326"/>
                <a:gd name="connsiteX6" fmla="*/ 229568 w 3287659"/>
                <a:gd name="connsiteY6" fmla="*/ 1090851 h 1193326"/>
                <a:gd name="connsiteX0-1" fmla="*/ 229568 w 3287659"/>
                <a:gd name="connsiteY0-2" fmla="*/ 1090851 h 1193326"/>
                <a:gd name="connsiteX1-3" fmla="*/ 3125168 w 3287659"/>
                <a:gd name="connsiteY1-4" fmla="*/ 1060371 h 1193326"/>
                <a:gd name="connsiteX2-5" fmla="*/ 2759408 w 3287659"/>
                <a:gd name="connsiteY2-6" fmla="*/ 16431 h 1193326"/>
                <a:gd name="connsiteX3-7" fmla="*/ 1395428 w 3287659"/>
                <a:gd name="connsiteY3-8" fmla="*/ 397431 h 1193326"/>
                <a:gd name="connsiteX4-9" fmla="*/ 481028 w 3287659"/>
                <a:gd name="connsiteY4-10" fmla="*/ 69771 h 1193326"/>
                <a:gd name="connsiteX5-11" fmla="*/ 214328 w 3287659"/>
                <a:gd name="connsiteY5-12" fmla="*/ 252651 h 1193326"/>
                <a:gd name="connsiteX6-13" fmla="*/ 229568 w 3287659"/>
                <a:gd name="connsiteY6-14" fmla="*/ 1090851 h 1193326"/>
                <a:gd name="connsiteX0-15" fmla="*/ 236679 w 3294770"/>
                <a:gd name="connsiteY0-16" fmla="*/ 1090851 h 1135554"/>
                <a:gd name="connsiteX1-17" fmla="*/ 3132279 w 3294770"/>
                <a:gd name="connsiteY1-18" fmla="*/ 1060371 h 1135554"/>
                <a:gd name="connsiteX2-19" fmla="*/ 2766519 w 3294770"/>
                <a:gd name="connsiteY2-20" fmla="*/ 16431 h 1135554"/>
                <a:gd name="connsiteX3-21" fmla="*/ 1402539 w 3294770"/>
                <a:gd name="connsiteY3-22" fmla="*/ 397431 h 1135554"/>
                <a:gd name="connsiteX4-23" fmla="*/ 488139 w 3294770"/>
                <a:gd name="connsiteY4-24" fmla="*/ 69771 h 1135554"/>
                <a:gd name="connsiteX5-25" fmla="*/ 221439 w 3294770"/>
                <a:gd name="connsiteY5-26" fmla="*/ 252651 h 1135554"/>
                <a:gd name="connsiteX6-27" fmla="*/ 236679 w 3294770"/>
                <a:gd name="connsiteY6-28" fmla="*/ 1090851 h 1135554"/>
                <a:gd name="connsiteX0-29" fmla="*/ 273898 w 3331989"/>
                <a:gd name="connsiteY0-30" fmla="*/ 1090851 h 1135554"/>
                <a:gd name="connsiteX1-31" fmla="*/ 3169498 w 3331989"/>
                <a:gd name="connsiteY1-32" fmla="*/ 1060371 h 1135554"/>
                <a:gd name="connsiteX2-33" fmla="*/ 2803738 w 3331989"/>
                <a:gd name="connsiteY2-34" fmla="*/ 16431 h 1135554"/>
                <a:gd name="connsiteX3-35" fmla="*/ 1439758 w 3331989"/>
                <a:gd name="connsiteY3-36" fmla="*/ 397431 h 1135554"/>
                <a:gd name="connsiteX4-37" fmla="*/ 525358 w 3331989"/>
                <a:gd name="connsiteY4-38" fmla="*/ 69771 h 1135554"/>
                <a:gd name="connsiteX5-39" fmla="*/ 258658 w 3331989"/>
                <a:gd name="connsiteY5-40" fmla="*/ 252651 h 1135554"/>
                <a:gd name="connsiteX6-41" fmla="*/ 273898 w 3331989"/>
                <a:gd name="connsiteY6-42" fmla="*/ 1090851 h 1135554"/>
                <a:gd name="connsiteX0-43" fmla="*/ 273898 w 3331989"/>
                <a:gd name="connsiteY0-44" fmla="*/ 1090851 h 1135554"/>
                <a:gd name="connsiteX1-45" fmla="*/ 3169498 w 3331989"/>
                <a:gd name="connsiteY1-46" fmla="*/ 1060371 h 1135554"/>
                <a:gd name="connsiteX2-47" fmla="*/ 2803738 w 3331989"/>
                <a:gd name="connsiteY2-48" fmla="*/ 16431 h 1135554"/>
                <a:gd name="connsiteX3-49" fmla="*/ 1439758 w 3331989"/>
                <a:gd name="connsiteY3-50" fmla="*/ 397431 h 1135554"/>
                <a:gd name="connsiteX4-51" fmla="*/ 525358 w 3331989"/>
                <a:gd name="connsiteY4-52" fmla="*/ 69771 h 1135554"/>
                <a:gd name="connsiteX5-53" fmla="*/ 258658 w 3331989"/>
                <a:gd name="connsiteY5-54" fmla="*/ 252651 h 1135554"/>
                <a:gd name="connsiteX6-55" fmla="*/ 273898 w 3331989"/>
                <a:gd name="connsiteY6-56" fmla="*/ 1090851 h 1135554"/>
                <a:gd name="connsiteX0-57" fmla="*/ 29784 w 3087875"/>
                <a:gd name="connsiteY0-58" fmla="*/ 1090851 h 1135554"/>
                <a:gd name="connsiteX1-59" fmla="*/ 2925384 w 3087875"/>
                <a:gd name="connsiteY1-60" fmla="*/ 1060371 h 1135554"/>
                <a:gd name="connsiteX2-61" fmla="*/ 2559624 w 3087875"/>
                <a:gd name="connsiteY2-62" fmla="*/ 16431 h 1135554"/>
                <a:gd name="connsiteX3-63" fmla="*/ 1195644 w 3087875"/>
                <a:gd name="connsiteY3-64" fmla="*/ 397431 h 1135554"/>
                <a:gd name="connsiteX4-65" fmla="*/ 281244 w 3087875"/>
                <a:gd name="connsiteY4-66" fmla="*/ 69771 h 1135554"/>
                <a:gd name="connsiteX5-67" fmla="*/ 14544 w 3087875"/>
                <a:gd name="connsiteY5-68" fmla="*/ 252651 h 1135554"/>
                <a:gd name="connsiteX6-69" fmla="*/ 29784 w 3087875"/>
                <a:gd name="connsiteY6-70" fmla="*/ 1090851 h 1135554"/>
                <a:gd name="connsiteX0-71" fmla="*/ 29784 w 3087875"/>
                <a:gd name="connsiteY0-72" fmla="*/ 1090851 h 1150324"/>
                <a:gd name="connsiteX1-73" fmla="*/ 2925384 w 3087875"/>
                <a:gd name="connsiteY1-74" fmla="*/ 1060371 h 1150324"/>
                <a:gd name="connsiteX2-75" fmla="*/ 2559624 w 3087875"/>
                <a:gd name="connsiteY2-76" fmla="*/ 16431 h 1150324"/>
                <a:gd name="connsiteX3-77" fmla="*/ 1195644 w 3087875"/>
                <a:gd name="connsiteY3-78" fmla="*/ 397431 h 1150324"/>
                <a:gd name="connsiteX4-79" fmla="*/ 281244 w 3087875"/>
                <a:gd name="connsiteY4-80" fmla="*/ 69771 h 1150324"/>
                <a:gd name="connsiteX5-81" fmla="*/ 14544 w 3087875"/>
                <a:gd name="connsiteY5-82" fmla="*/ 252651 h 1150324"/>
                <a:gd name="connsiteX6-83" fmla="*/ 29784 w 3087875"/>
                <a:gd name="connsiteY6-84" fmla="*/ 1090851 h 1150324"/>
                <a:gd name="connsiteX0-85" fmla="*/ 29784 w 3087875"/>
                <a:gd name="connsiteY0-86" fmla="*/ 1090851 h 1150324"/>
                <a:gd name="connsiteX1-87" fmla="*/ 2925384 w 3087875"/>
                <a:gd name="connsiteY1-88" fmla="*/ 1060371 h 1150324"/>
                <a:gd name="connsiteX2-89" fmla="*/ 2559624 w 3087875"/>
                <a:gd name="connsiteY2-90" fmla="*/ 16431 h 1150324"/>
                <a:gd name="connsiteX3-91" fmla="*/ 1195644 w 3087875"/>
                <a:gd name="connsiteY3-92" fmla="*/ 397431 h 1150324"/>
                <a:gd name="connsiteX4-93" fmla="*/ 281244 w 3087875"/>
                <a:gd name="connsiteY4-94" fmla="*/ 69771 h 1150324"/>
                <a:gd name="connsiteX5-95" fmla="*/ 14544 w 3087875"/>
                <a:gd name="connsiteY5-96" fmla="*/ 252651 h 1150324"/>
                <a:gd name="connsiteX6-97" fmla="*/ 29784 w 3087875"/>
                <a:gd name="connsiteY6-98" fmla="*/ 1090851 h 1150324"/>
                <a:gd name="connsiteX0-99" fmla="*/ 29784 w 3087875"/>
                <a:gd name="connsiteY0-100" fmla="*/ 1090851 h 1090851"/>
                <a:gd name="connsiteX1-101" fmla="*/ 2925384 w 3087875"/>
                <a:gd name="connsiteY1-102" fmla="*/ 1060371 h 1090851"/>
                <a:gd name="connsiteX2-103" fmla="*/ 2559624 w 3087875"/>
                <a:gd name="connsiteY2-104" fmla="*/ 16431 h 1090851"/>
                <a:gd name="connsiteX3-105" fmla="*/ 1195644 w 3087875"/>
                <a:gd name="connsiteY3-106" fmla="*/ 397431 h 1090851"/>
                <a:gd name="connsiteX4-107" fmla="*/ 281244 w 3087875"/>
                <a:gd name="connsiteY4-108" fmla="*/ 69771 h 1090851"/>
                <a:gd name="connsiteX5-109" fmla="*/ 14544 w 3087875"/>
                <a:gd name="connsiteY5-110" fmla="*/ 252651 h 1090851"/>
                <a:gd name="connsiteX6-111" fmla="*/ 29784 w 3087875"/>
                <a:gd name="connsiteY6-112" fmla="*/ 1090851 h 1090851"/>
                <a:gd name="connsiteX0-113" fmla="*/ 29784 w 3116085"/>
                <a:gd name="connsiteY0-114" fmla="*/ 1092855 h 1110000"/>
                <a:gd name="connsiteX1-115" fmla="*/ 2958721 w 3116085"/>
                <a:gd name="connsiteY1-116" fmla="*/ 1110000 h 1110000"/>
                <a:gd name="connsiteX2-117" fmla="*/ 2559624 w 3116085"/>
                <a:gd name="connsiteY2-118" fmla="*/ 18435 h 1110000"/>
                <a:gd name="connsiteX3-119" fmla="*/ 1195644 w 3116085"/>
                <a:gd name="connsiteY3-120" fmla="*/ 399435 h 1110000"/>
                <a:gd name="connsiteX4-121" fmla="*/ 281244 w 3116085"/>
                <a:gd name="connsiteY4-122" fmla="*/ 71775 h 1110000"/>
                <a:gd name="connsiteX5-123" fmla="*/ 14544 w 3116085"/>
                <a:gd name="connsiteY5-124" fmla="*/ 254655 h 1110000"/>
                <a:gd name="connsiteX6-125" fmla="*/ 29784 w 3116085"/>
                <a:gd name="connsiteY6-126" fmla="*/ 1092855 h 1110000"/>
                <a:gd name="connsiteX0-127" fmla="*/ 29784 w 2959052"/>
                <a:gd name="connsiteY0-128" fmla="*/ 1092855 h 1110000"/>
                <a:gd name="connsiteX1-129" fmla="*/ 2958721 w 2959052"/>
                <a:gd name="connsiteY1-130" fmla="*/ 1110000 h 1110000"/>
                <a:gd name="connsiteX2-131" fmla="*/ 2559624 w 2959052"/>
                <a:gd name="connsiteY2-132" fmla="*/ 18435 h 1110000"/>
                <a:gd name="connsiteX3-133" fmla="*/ 1195644 w 2959052"/>
                <a:gd name="connsiteY3-134" fmla="*/ 399435 h 1110000"/>
                <a:gd name="connsiteX4-135" fmla="*/ 281244 w 2959052"/>
                <a:gd name="connsiteY4-136" fmla="*/ 71775 h 1110000"/>
                <a:gd name="connsiteX5-137" fmla="*/ 14544 w 2959052"/>
                <a:gd name="connsiteY5-138" fmla="*/ 254655 h 1110000"/>
                <a:gd name="connsiteX6-139" fmla="*/ 29784 w 2959052"/>
                <a:gd name="connsiteY6-140" fmla="*/ 1092855 h 1110000"/>
                <a:gd name="connsiteX0-141" fmla="*/ 29784 w 2902106"/>
                <a:gd name="connsiteY0-142" fmla="*/ 1089493 h 1089493"/>
                <a:gd name="connsiteX1-143" fmla="*/ 2901571 w 2902106"/>
                <a:gd name="connsiteY1-144" fmla="*/ 1025675 h 1089493"/>
                <a:gd name="connsiteX2-145" fmla="*/ 2559624 w 2902106"/>
                <a:gd name="connsiteY2-146" fmla="*/ 15073 h 1089493"/>
                <a:gd name="connsiteX3-147" fmla="*/ 1195644 w 2902106"/>
                <a:gd name="connsiteY3-148" fmla="*/ 396073 h 1089493"/>
                <a:gd name="connsiteX4-149" fmla="*/ 281244 w 2902106"/>
                <a:gd name="connsiteY4-150" fmla="*/ 68413 h 1089493"/>
                <a:gd name="connsiteX5-151" fmla="*/ 14544 w 2902106"/>
                <a:gd name="connsiteY5-152" fmla="*/ 251293 h 1089493"/>
                <a:gd name="connsiteX6-153" fmla="*/ 29784 w 2902106"/>
                <a:gd name="connsiteY6-154" fmla="*/ 1089493 h 1089493"/>
                <a:gd name="connsiteX0-155" fmla="*/ 29784 w 2944801"/>
                <a:gd name="connsiteY0-156" fmla="*/ 1092246 h 1095103"/>
                <a:gd name="connsiteX1-157" fmla="*/ 2944434 w 2944801"/>
                <a:gd name="connsiteY1-158" fmla="*/ 1095103 h 1095103"/>
                <a:gd name="connsiteX2-159" fmla="*/ 2559624 w 2944801"/>
                <a:gd name="connsiteY2-160" fmla="*/ 17826 h 1095103"/>
                <a:gd name="connsiteX3-161" fmla="*/ 1195644 w 2944801"/>
                <a:gd name="connsiteY3-162" fmla="*/ 398826 h 1095103"/>
                <a:gd name="connsiteX4-163" fmla="*/ 281244 w 2944801"/>
                <a:gd name="connsiteY4-164" fmla="*/ 71166 h 1095103"/>
                <a:gd name="connsiteX5-165" fmla="*/ 14544 w 2944801"/>
                <a:gd name="connsiteY5-166" fmla="*/ 254046 h 1095103"/>
                <a:gd name="connsiteX6-167" fmla="*/ 29784 w 2944801"/>
                <a:gd name="connsiteY6-168" fmla="*/ 1092246 h 1095103"/>
                <a:gd name="connsiteX0-169" fmla="*/ 29784 w 3062484"/>
                <a:gd name="connsiteY0-170" fmla="*/ 1027968 h 1030825"/>
                <a:gd name="connsiteX1-171" fmla="*/ 2944434 w 3062484"/>
                <a:gd name="connsiteY1-172" fmla="*/ 1030825 h 1030825"/>
                <a:gd name="connsiteX2-173" fmla="*/ 2926336 w 3062484"/>
                <a:gd name="connsiteY2-174" fmla="*/ 44035 h 1030825"/>
                <a:gd name="connsiteX3-175" fmla="*/ 1195644 w 3062484"/>
                <a:gd name="connsiteY3-176" fmla="*/ 334548 h 1030825"/>
                <a:gd name="connsiteX4-177" fmla="*/ 281244 w 3062484"/>
                <a:gd name="connsiteY4-178" fmla="*/ 6888 h 1030825"/>
                <a:gd name="connsiteX5-179" fmla="*/ 14544 w 3062484"/>
                <a:gd name="connsiteY5-180" fmla="*/ 189768 h 1030825"/>
                <a:gd name="connsiteX6-181" fmla="*/ 29784 w 3062484"/>
                <a:gd name="connsiteY6-182" fmla="*/ 1027968 h 1030825"/>
                <a:gd name="connsiteX0-183" fmla="*/ 29784 w 2946260"/>
                <a:gd name="connsiteY0-184" fmla="*/ 1027968 h 1030825"/>
                <a:gd name="connsiteX1-185" fmla="*/ 2944434 w 2946260"/>
                <a:gd name="connsiteY1-186" fmla="*/ 1030825 h 1030825"/>
                <a:gd name="connsiteX2-187" fmla="*/ 2926336 w 2946260"/>
                <a:gd name="connsiteY2-188" fmla="*/ 44035 h 1030825"/>
                <a:gd name="connsiteX3-189" fmla="*/ 1195644 w 2946260"/>
                <a:gd name="connsiteY3-190" fmla="*/ 334548 h 1030825"/>
                <a:gd name="connsiteX4-191" fmla="*/ 281244 w 2946260"/>
                <a:gd name="connsiteY4-192" fmla="*/ 6888 h 1030825"/>
                <a:gd name="connsiteX5-193" fmla="*/ 14544 w 2946260"/>
                <a:gd name="connsiteY5-194" fmla="*/ 189768 h 1030825"/>
                <a:gd name="connsiteX6-195" fmla="*/ 29784 w 2946260"/>
                <a:gd name="connsiteY6-196" fmla="*/ 1027968 h 1030825"/>
                <a:gd name="connsiteX0-197" fmla="*/ 29784 w 2947513"/>
                <a:gd name="connsiteY0-198" fmla="*/ 1027968 h 1030825"/>
                <a:gd name="connsiteX1-199" fmla="*/ 2944434 w 2947513"/>
                <a:gd name="connsiteY1-200" fmla="*/ 1030825 h 1030825"/>
                <a:gd name="connsiteX2-201" fmla="*/ 2935861 w 2947513"/>
                <a:gd name="connsiteY2-202" fmla="*/ 39272 h 1030825"/>
                <a:gd name="connsiteX3-203" fmla="*/ 1195644 w 2947513"/>
                <a:gd name="connsiteY3-204" fmla="*/ 334548 h 1030825"/>
                <a:gd name="connsiteX4-205" fmla="*/ 281244 w 2947513"/>
                <a:gd name="connsiteY4-206" fmla="*/ 6888 h 1030825"/>
                <a:gd name="connsiteX5-207" fmla="*/ 14544 w 2947513"/>
                <a:gd name="connsiteY5-208" fmla="*/ 189768 h 1030825"/>
                <a:gd name="connsiteX6-209" fmla="*/ 29784 w 2947513"/>
                <a:gd name="connsiteY6-210" fmla="*/ 1027968 h 1030825"/>
                <a:gd name="connsiteX0-211" fmla="*/ 29784 w 2947513"/>
                <a:gd name="connsiteY0-212" fmla="*/ 1027968 h 1030825"/>
                <a:gd name="connsiteX1-213" fmla="*/ 2944434 w 2947513"/>
                <a:gd name="connsiteY1-214" fmla="*/ 1030825 h 1030825"/>
                <a:gd name="connsiteX2-215" fmla="*/ 2935861 w 2947513"/>
                <a:gd name="connsiteY2-216" fmla="*/ 39272 h 1030825"/>
                <a:gd name="connsiteX3-217" fmla="*/ 1195644 w 2947513"/>
                <a:gd name="connsiteY3-218" fmla="*/ 334548 h 1030825"/>
                <a:gd name="connsiteX4-219" fmla="*/ 281244 w 2947513"/>
                <a:gd name="connsiteY4-220" fmla="*/ 6888 h 1030825"/>
                <a:gd name="connsiteX5-221" fmla="*/ 14544 w 2947513"/>
                <a:gd name="connsiteY5-222" fmla="*/ 189768 h 1030825"/>
                <a:gd name="connsiteX6-223" fmla="*/ 29784 w 2947513"/>
                <a:gd name="connsiteY6-224" fmla="*/ 1027968 h 1030825"/>
                <a:gd name="connsiteX0-225" fmla="*/ 29784 w 2944434"/>
                <a:gd name="connsiteY0-226" fmla="*/ 1027968 h 1030825"/>
                <a:gd name="connsiteX1-227" fmla="*/ 2944434 w 2944434"/>
                <a:gd name="connsiteY1-228" fmla="*/ 1030825 h 1030825"/>
                <a:gd name="connsiteX2-229" fmla="*/ 2935861 w 2944434"/>
                <a:gd name="connsiteY2-230" fmla="*/ 39272 h 1030825"/>
                <a:gd name="connsiteX3-231" fmla="*/ 1195644 w 2944434"/>
                <a:gd name="connsiteY3-232" fmla="*/ 334548 h 1030825"/>
                <a:gd name="connsiteX4-233" fmla="*/ 281244 w 2944434"/>
                <a:gd name="connsiteY4-234" fmla="*/ 6888 h 1030825"/>
                <a:gd name="connsiteX5-235" fmla="*/ 14544 w 2944434"/>
                <a:gd name="connsiteY5-236" fmla="*/ 189768 h 1030825"/>
                <a:gd name="connsiteX6-237" fmla="*/ 29784 w 2944434"/>
                <a:gd name="connsiteY6-238" fmla="*/ 1027968 h 1030825"/>
                <a:gd name="connsiteX0-239" fmla="*/ 29784 w 2944434"/>
                <a:gd name="connsiteY0-240" fmla="*/ 1027968 h 1030825"/>
                <a:gd name="connsiteX1-241" fmla="*/ 2944434 w 2944434"/>
                <a:gd name="connsiteY1-242" fmla="*/ 1030825 h 1030825"/>
                <a:gd name="connsiteX2-243" fmla="*/ 2935861 w 2944434"/>
                <a:gd name="connsiteY2-244" fmla="*/ 39272 h 1030825"/>
                <a:gd name="connsiteX3-245" fmla="*/ 1195644 w 2944434"/>
                <a:gd name="connsiteY3-246" fmla="*/ 334548 h 1030825"/>
                <a:gd name="connsiteX4-247" fmla="*/ 281244 w 2944434"/>
                <a:gd name="connsiteY4-248" fmla="*/ 6888 h 1030825"/>
                <a:gd name="connsiteX5-249" fmla="*/ 14544 w 2944434"/>
                <a:gd name="connsiteY5-250" fmla="*/ 189768 h 1030825"/>
                <a:gd name="connsiteX6-251" fmla="*/ 29784 w 2944434"/>
                <a:gd name="connsiteY6-252" fmla="*/ 1027968 h 1030825"/>
                <a:gd name="connsiteX0-253" fmla="*/ 2269 w 2916919"/>
                <a:gd name="connsiteY0-254" fmla="*/ 1027968 h 1030825"/>
                <a:gd name="connsiteX1-255" fmla="*/ 2916919 w 2916919"/>
                <a:gd name="connsiteY1-256" fmla="*/ 1030825 h 1030825"/>
                <a:gd name="connsiteX2-257" fmla="*/ 2908346 w 2916919"/>
                <a:gd name="connsiteY2-258" fmla="*/ 39272 h 1030825"/>
                <a:gd name="connsiteX3-259" fmla="*/ 1168129 w 2916919"/>
                <a:gd name="connsiteY3-260" fmla="*/ 334548 h 1030825"/>
                <a:gd name="connsiteX4-261" fmla="*/ 253729 w 2916919"/>
                <a:gd name="connsiteY4-262" fmla="*/ 6888 h 1030825"/>
                <a:gd name="connsiteX5-263" fmla="*/ 25129 w 2916919"/>
                <a:gd name="connsiteY5-264" fmla="*/ 189768 h 1030825"/>
                <a:gd name="connsiteX6-265" fmla="*/ 2269 w 2916919"/>
                <a:gd name="connsiteY6-266" fmla="*/ 1027968 h 1030825"/>
                <a:gd name="connsiteX0-267" fmla="*/ 0 w 2914650"/>
                <a:gd name="connsiteY0-268" fmla="*/ 1027968 h 1030825"/>
                <a:gd name="connsiteX1-269" fmla="*/ 2914650 w 2914650"/>
                <a:gd name="connsiteY1-270" fmla="*/ 1030825 h 1030825"/>
                <a:gd name="connsiteX2-271" fmla="*/ 2906077 w 2914650"/>
                <a:gd name="connsiteY2-272" fmla="*/ 39272 h 1030825"/>
                <a:gd name="connsiteX3-273" fmla="*/ 1165860 w 2914650"/>
                <a:gd name="connsiteY3-274" fmla="*/ 334548 h 1030825"/>
                <a:gd name="connsiteX4-275" fmla="*/ 251460 w 2914650"/>
                <a:gd name="connsiteY4-276" fmla="*/ 6888 h 1030825"/>
                <a:gd name="connsiteX5-277" fmla="*/ 22860 w 2914650"/>
                <a:gd name="connsiteY5-278" fmla="*/ 189768 h 1030825"/>
                <a:gd name="connsiteX6-279" fmla="*/ 0 w 2914650"/>
                <a:gd name="connsiteY6-280" fmla="*/ 1027968 h 1030825"/>
                <a:gd name="connsiteX0-281" fmla="*/ 0 w 2914650"/>
                <a:gd name="connsiteY0-282" fmla="*/ 1027968 h 1030825"/>
                <a:gd name="connsiteX1-283" fmla="*/ 2914650 w 2914650"/>
                <a:gd name="connsiteY1-284" fmla="*/ 1030825 h 1030825"/>
                <a:gd name="connsiteX2-285" fmla="*/ 2906077 w 2914650"/>
                <a:gd name="connsiteY2-286" fmla="*/ 39272 h 1030825"/>
                <a:gd name="connsiteX3-287" fmla="*/ 1165860 w 2914650"/>
                <a:gd name="connsiteY3-288" fmla="*/ 334548 h 1030825"/>
                <a:gd name="connsiteX4-289" fmla="*/ 251460 w 2914650"/>
                <a:gd name="connsiteY4-290" fmla="*/ 6888 h 1030825"/>
                <a:gd name="connsiteX5-291" fmla="*/ 3810 w 2914650"/>
                <a:gd name="connsiteY5-292" fmla="*/ 189768 h 1030825"/>
                <a:gd name="connsiteX6-293" fmla="*/ 0 w 2914650"/>
                <a:gd name="connsiteY6-294" fmla="*/ 1027968 h 1030825"/>
                <a:gd name="connsiteX0-295" fmla="*/ 21918 w 2911168"/>
                <a:gd name="connsiteY0-296" fmla="*/ 1027968 h 1030825"/>
                <a:gd name="connsiteX1-297" fmla="*/ 2911168 w 2911168"/>
                <a:gd name="connsiteY1-298" fmla="*/ 1030825 h 1030825"/>
                <a:gd name="connsiteX2-299" fmla="*/ 2902595 w 2911168"/>
                <a:gd name="connsiteY2-300" fmla="*/ 39272 h 1030825"/>
                <a:gd name="connsiteX3-301" fmla="*/ 1162378 w 2911168"/>
                <a:gd name="connsiteY3-302" fmla="*/ 334548 h 1030825"/>
                <a:gd name="connsiteX4-303" fmla="*/ 247978 w 2911168"/>
                <a:gd name="connsiteY4-304" fmla="*/ 6888 h 1030825"/>
                <a:gd name="connsiteX5-305" fmla="*/ 328 w 2911168"/>
                <a:gd name="connsiteY5-306" fmla="*/ 189768 h 1030825"/>
                <a:gd name="connsiteX6-307" fmla="*/ 21918 w 2911168"/>
                <a:gd name="connsiteY6-308" fmla="*/ 1027968 h 1030825"/>
                <a:gd name="connsiteX0-309" fmla="*/ 12524 w 2911299"/>
                <a:gd name="connsiteY0-310" fmla="*/ 1018443 h 1030825"/>
                <a:gd name="connsiteX1-311" fmla="*/ 2911299 w 2911299"/>
                <a:gd name="connsiteY1-312" fmla="*/ 1030825 h 1030825"/>
                <a:gd name="connsiteX2-313" fmla="*/ 2902726 w 2911299"/>
                <a:gd name="connsiteY2-314" fmla="*/ 39272 h 1030825"/>
                <a:gd name="connsiteX3-315" fmla="*/ 1162509 w 2911299"/>
                <a:gd name="connsiteY3-316" fmla="*/ 334548 h 1030825"/>
                <a:gd name="connsiteX4-317" fmla="*/ 248109 w 2911299"/>
                <a:gd name="connsiteY4-318" fmla="*/ 6888 h 1030825"/>
                <a:gd name="connsiteX5-319" fmla="*/ 459 w 2911299"/>
                <a:gd name="connsiteY5-320" fmla="*/ 189768 h 1030825"/>
                <a:gd name="connsiteX6-321" fmla="*/ 12524 w 2911299"/>
                <a:gd name="connsiteY6-322" fmla="*/ 1018443 h 1030825"/>
                <a:gd name="connsiteX0-323" fmla="*/ 12814 w 2911589"/>
                <a:gd name="connsiteY0-324" fmla="*/ 1018443 h 1030825"/>
                <a:gd name="connsiteX1-325" fmla="*/ 2911589 w 2911589"/>
                <a:gd name="connsiteY1-326" fmla="*/ 1030825 h 1030825"/>
                <a:gd name="connsiteX2-327" fmla="*/ 2903016 w 2911589"/>
                <a:gd name="connsiteY2-328" fmla="*/ 39272 h 1030825"/>
                <a:gd name="connsiteX3-329" fmla="*/ 1162799 w 2911589"/>
                <a:gd name="connsiteY3-330" fmla="*/ 334548 h 1030825"/>
                <a:gd name="connsiteX4-331" fmla="*/ 248399 w 2911589"/>
                <a:gd name="connsiteY4-332" fmla="*/ 6888 h 1030825"/>
                <a:gd name="connsiteX5-333" fmla="*/ 749 w 2911589"/>
                <a:gd name="connsiteY5-334" fmla="*/ 189768 h 1030825"/>
                <a:gd name="connsiteX6-335" fmla="*/ 12814 w 2911589"/>
                <a:gd name="connsiteY6-336" fmla="*/ 1018443 h 1030825"/>
                <a:gd name="connsiteX0-337" fmla="*/ 12814 w 2911589"/>
                <a:gd name="connsiteY0-338" fmla="*/ 1000823 h 1013205"/>
                <a:gd name="connsiteX1-339" fmla="*/ 2911589 w 2911589"/>
                <a:gd name="connsiteY1-340" fmla="*/ 1013205 h 1013205"/>
                <a:gd name="connsiteX2-341" fmla="*/ 2903016 w 2911589"/>
                <a:gd name="connsiteY2-342" fmla="*/ 21652 h 1013205"/>
                <a:gd name="connsiteX3-343" fmla="*/ 1162799 w 2911589"/>
                <a:gd name="connsiteY3-344" fmla="*/ 316928 h 1013205"/>
                <a:gd name="connsiteX4-345" fmla="*/ 632574 w 2911589"/>
                <a:gd name="connsiteY4-346" fmla="*/ 167068 h 1013205"/>
                <a:gd name="connsiteX5-347" fmla="*/ 749 w 2911589"/>
                <a:gd name="connsiteY5-348" fmla="*/ 172148 h 1013205"/>
                <a:gd name="connsiteX6-349" fmla="*/ 12814 w 2911589"/>
                <a:gd name="connsiteY6-350" fmla="*/ 1000823 h 1013205"/>
                <a:gd name="connsiteX0-351" fmla="*/ 12814 w 2911589"/>
                <a:gd name="connsiteY0-352" fmla="*/ 1021200 h 1033582"/>
                <a:gd name="connsiteX1-353" fmla="*/ 2911589 w 2911589"/>
                <a:gd name="connsiteY1-354" fmla="*/ 1033582 h 1033582"/>
                <a:gd name="connsiteX2-355" fmla="*/ 2903016 w 2911589"/>
                <a:gd name="connsiteY2-356" fmla="*/ 42029 h 1033582"/>
                <a:gd name="connsiteX3-357" fmla="*/ 1613649 w 2911589"/>
                <a:gd name="connsiteY3-358" fmla="*/ 108705 h 1033582"/>
                <a:gd name="connsiteX4-359" fmla="*/ 632574 w 2911589"/>
                <a:gd name="connsiteY4-360" fmla="*/ 187445 h 1033582"/>
                <a:gd name="connsiteX5-361" fmla="*/ 749 w 2911589"/>
                <a:gd name="connsiteY5-362" fmla="*/ 192525 h 1033582"/>
                <a:gd name="connsiteX6-363" fmla="*/ 12814 w 2911589"/>
                <a:gd name="connsiteY6-364" fmla="*/ 1021200 h 1033582"/>
                <a:gd name="connsiteX0-365" fmla="*/ 12814 w 2911589"/>
                <a:gd name="connsiteY0-366" fmla="*/ 1091428 h 1103810"/>
                <a:gd name="connsiteX1-367" fmla="*/ 2911589 w 2911589"/>
                <a:gd name="connsiteY1-368" fmla="*/ 1103810 h 1103810"/>
                <a:gd name="connsiteX2-369" fmla="*/ 2903016 w 2911589"/>
                <a:gd name="connsiteY2-370" fmla="*/ 112257 h 1103810"/>
                <a:gd name="connsiteX3-371" fmla="*/ 1613649 w 2911589"/>
                <a:gd name="connsiteY3-372" fmla="*/ 178933 h 1103810"/>
                <a:gd name="connsiteX4-373" fmla="*/ 632574 w 2911589"/>
                <a:gd name="connsiteY4-374" fmla="*/ 257673 h 1103810"/>
                <a:gd name="connsiteX5-375" fmla="*/ 749 w 2911589"/>
                <a:gd name="connsiteY5-376" fmla="*/ 262753 h 1103810"/>
                <a:gd name="connsiteX6-377" fmla="*/ 12814 w 2911589"/>
                <a:gd name="connsiteY6-378" fmla="*/ 1091428 h 1103810"/>
                <a:gd name="connsiteX0-379" fmla="*/ 12814 w 2911589"/>
                <a:gd name="connsiteY0-380" fmla="*/ 1091428 h 1103810"/>
                <a:gd name="connsiteX1-381" fmla="*/ 2911589 w 2911589"/>
                <a:gd name="connsiteY1-382" fmla="*/ 1103810 h 1103810"/>
                <a:gd name="connsiteX2-383" fmla="*/ 2903016 w 2911589"/>
                <a:gd name="connsiteY2-384" fmla="*/ 112257 h 1103810"/>
                <a:gd name="connsiteX3-385" fmla="*/ 1613649 w 2911589"/>
                <a:gd name="connsiteY3-386" fmla="*/ 178933 h 1103810"/>
                <a:gd name="connsiteX4-387" fmla="*/ 632574 w 2911589"/>
                <a:gd name="connsiteY4-388" fmla="*/ 257673 h 1103810"/>
                <a:gd name="connsiteX5-389" fmla="*/ 749 w 2911589"/>
                <a:gd name="connsiteY5-390" fmla="*/ 262753 h 1103810"/>
                <a:gd name="connsiteX6-391" fmla="*/ 12814 w 2911589"/>
                <a:gd name="connsiteY6-392" fmla="*/ 1091428 h 1103810"/>
                <a:gd name="connsiteX0-393" fmla="*/ 12814 w 2911589"/>
                <a:gd name="connsiteY0-394" fmla="*/ 1021331 h 1033713"/>
                <a:gd name="connsiteX1-395" fmla="*/ 2911589 w 2911589"/>
                <a:gd name="connsiteY1-396" fmla="*/ 1033713 h 1033713"/>
                <a:gd name="connsiteX2-397" fmla="*/ 2903016 w 2911589"/>
                <a:gd name="connsiteY2-398" fmla="*/ 42160 h 1033713"/>
                <a:gd name="connsiteX3-399" fmla="*/ 1613649 w 2911589"/>
                <a:gd name="connsiteY3-400" fmla="*/ 108836 h 1033713"/>
                <a:gd name="connsiteX4-401" fmla="*/ 749 w 2911589"/>
                <a:gd name="connsiteY4-402" fmla="*/ 192656 h 1033713"/>
                <a:gd name="connsiteX5-403" fmla="*/ 12814 w 2911589"/>
                <a:gd name="connsiteY5-404" fmla="*/ 1021331 h 1033713"/>
                <a:gd name="connsiteX0-405" fmla="*/ 12814 w 2911589"/>
                <a:gd name="connsiteY0-406" fmla="*/ 1007957 h 1020339"/>
                <a:gd name="connsiteX1-407" fmla="*/ 2911589 w 2911589"/>
                <a:gd name="connsiteY1-408" fmla="*/ 1020339 h 1020339"/>
                <a:gd name="connsiteX2-409" fmla="*/ 2903016 w 2911589"/>
                <a:gd name="connsiteY2-410" fmla="*/ 28786 h 1020339"/>
                <a:gd name="connsiteX3-411" fmla="*/ 1613649 w 2911589"/>
                <a:gd name="connsiteY3-412" fmla="*/ 95462 h 1020339"/>
                <a:gd name="connsiteX4-413" fmla="*/ 749 w 2911589"/>
                <a:gd name="connsiteY4-414" fmla="*/ 179282 h 1020339"/>
                <a:gd name="connsiteX5-415" fmla="*/ 12814 w 2911589"/>
                <a:gd name="connsiteY5-416" fmla="*/ 1007957 h 1020339"/>
                <a:gd name="connsiteX0-417" fmla="*/ 12814 w 2911589"/>
                <a:gd name="connsiteY0-418" fmla="*/ 995515 h 1007897"/>
                <a:gd name="connsiteX1-419" fmla="*/ 2911589 w 2911589"/>
                <a:gd name="connsiteY1-420" fmla="*/ 1007897 h 1007897"/>
                <a:gd name="connsiteX2-421" fmla="*/ 2903016 w 2911589"/>
                <a:gd name="connsiteY2-422" fmla="*/ 16344 h 1007897"/>
                <a:gd name="connsiteX3-423" fmla="*/ 1289799 w 2911589"/>
                <a:gd name="connsiteY3-424" fmla="*/ 203670 h 1007897"/>
                <a:gd name="connsiteX4-425" fmla="*/ 749 w 2911589"/>
                <a:gd name="connsiteY4-426" fmla="*/ 166840 h 1007897"/>
                <a:gd name="connsiteX5-427" fmla="*/ 12814 w 2911589"/>
                <a:gd name="connsiteY5-428" fmla="*/ 995515 h 1007897"/>
                <a:gd name="connsiteX0-429" fmla="*/ 12814 w 2911589"/>
                <a:gd name="connsiteY0-430" fmla="*/ 1004868 h 1017250"/>
                <a:gd name="connsiteX1-431" fmla="*/ 2911589 w 2911589"/>
                <a:gd name="connsiteY1-432" fmla="*/ 1017250 h 1017250"/>
                <a:gd name="connsiteX2-433" fmla="*/ 2903016 w 2911589"/>
                <a:gd name="connsiteY2-434" fmla="*/ 25697 h 1017250"/>
                <a:gd name="connsiteX3-435" fmla="*/ 1289799 w 2911589"/>
                <a:gd name="connsiteY3-436" fmla="*/ 213023 h 1017250"/>
                <a:gd name="connsiteX4-437" fmla="*/ 749 w 2911589"/>
                <a:gd name="connsiteY4-438" fmla="*/ 176193 h 1017250"/>
                <a:gd name="connsiteX5-439" fmla="*/ 12814 w 2911589"/>
                <a:gd name="connsiteY5-440" fmla="*/ 1004868 h 1017250"/>
                <a:gd name="connsiteX0-441" fmla="*/ 4485 w 2912809"/>
                <a:gd name="connsiteY0-442" fmla="*/ 1014393 h 1017250"/>
                <a:gd name="connsiteX1-443" fmla="*/ 2912809 w 2912809"/>
                <a:gd name="connsiteY1-444" fmla="*/ 1017250 h 1017250"/>
                <a:gd name="connsiteX2-445" fmla="*/ 2904236 w 2912809"/>
                <a:gd name="connsiteY2-446" fmla="*/ 25697 h 1017250"/>
                <a:gd name="connsiteX3-447" fmla="*/ 1291019 w 2912809"/>
                <a:gd name="connsiteY3-448" fmla="*/ 213023 h 1017250"/>
                <a:gd name="connsiteX4-449" fmla="*/ 1969 w 2912809"/>
                <a:gd name="connsiteY4-450" fmla="*/ 176193 h 1017250"/>
                <a:gd name="connsiteX5-451" fmla="*/ 4485 w 2912809"/>
                <a:gd name="connsiteY5-452" fmla="*/ 1014393 h 1017250"/>
                <a:gd name="connsiteX0-453" fmla="*/ 3444 w 2911768"/>
                <a:gd name="connsiteY0-454" fmla="*/ 1014393 h 1017250"/>
                <a:gd name="connsiteX1-455" fmla="*/ 2911768 w 2911768"/>
                <a:gd name="connsiteY1-456" fmla="*/ 1017250 h 1017250"/>
                <a:gd name="connsiteX2-457" fmla="*/ 2903195 w 2911768"/>
                <a:gd name="connsiteY2-458" fmla="*/ 25697 h 1017250"/>
                <a:gd name="connsiteX3-459" fmla="*/ 1289978 w 2911768"/>
                <a:gd name="connsiteY3-460" fmla="*/ 213023 h 1017250"/>
                <a:gd name="connsiteX4-461" fmla="*/ 928 w 2911768"/>
                <a:gd name="connsiteY4-462" fmla="*/ 176193 h 1017250"/>
                <a:gd name="connsiteX5-463" fmla="*/ 3444 w 2911768"/>
                <a:gd name="connsiteY5-464" fmla="*/ 1014393 h 1017250"/>
                <a:gd name="connsiteX0-465" fmla="*/ 1299 w 2912010"/>
                <a:gd name="connsiteY0-466" fmla="*/ 1012012 h 1017250"/>
                <a:gd name="connsiteX1-467" fmla="*/ 2912010 w 2912010"/>
                <a:gd name="connsiteY1-468" fmla="*/ 1017250 h 1017250"/>
                <a:gd name="connsiteX2-469" fmla="*/ 2903437 w 2912010"/>
                <a:gd name="connsiteY2-470" fmla="*/ 25697 h 1017250"/>
                <a:gd name="connsiteX3-471" fmla="*/ 1290220 w 2912010"/>
                <a:gd name="connsiteY3-472" fmla="*/ 213023 h 1017250"/>
                <a:gd name="connsiteX4-473" fmla="*/ 1170 w 2912010"/>
                <a:gd name="connsiteY4-474" fmla="*/ 176193 h 1017250"/>
                <a:gd name="connsiteX5-475" fmla="*/ 1299 w 2912010"/>
                <a:gd name="connsiteY5-476" fmla="*/ 1012012 h 1017250"/>
                <a:gd name="connsiteX0-477" fmla="*/ 0 w 2915486"/>
                <a:gd name="connsiteY0-478" fmla="*/ 1012012 h 1017250"/>
                <a:gd name="connsiteX1-479" fmla="*/ 2915486 w 2915486"/>
                <a:gd name="connsiteY1-480" fmla="*/ 1017250 h 1017250"/>
                <a:gd name="connsiteX2-481" fmla="*/ 2906913 w 2915486"/>
                <a:gd name="connsiteY2-482" fmla="*/ 25697 h 1017250"/>
                <a:gd name="connsiteX3-483" fmla="*/ 1293696 w 2915486"/>
                <a:gd name="connsiteY3-484" fmla="*/ 213023 h 1017250"/>
                <a:gd name="connsiteX4-485" fmla="*/ 4646 w 2915486"/>
                <a:gd name="connsiteY4-486" fmla="*/ 176193 h 1017250"/>
                <a:gd name="connsiteX5-487" fmla="*/ 0 w 2915486"/>
                <a:gd name="connsiteY5-488" fmla="*/ 1012012 h 1017250"/>
                <a:gd name="connsiteX0-489" fmla="*/ 29078 w 2911126"/>
                <a:gd name="connsiteY0-490" fmla="*/ 1007561 h 1017250"/>
                <a:gd name="connsiteX1-491" fmla="*/ 2911126 w 2911126"/>
                <a:gd name="connsiteY1-492" fmla="*/ 1017250 h 1017250"/>
                <a:gd name="connsiteX2-493" fmla="*/ 2902553 w 2911126"/>
                <a:gd name="connsiteY2-494" fmla="*/ 25697 h 1017250"/>
                <a:gd name="connsiteX3-495" fmla="*/ 1289336 w 2911126"/>
                <a:gd name="connsiteY3-496" fmla="*/ 213023 h 1017250"/>
                <a:gd name="connsiteX4-497" fmla="*/ 286 w 2911126"/>
                <a:gd name="connsiteY4-498" fmla="*/ 176193 h 1017250"/>
                <a:gd name="connsiteX5-499" fmla="*/ 29078 w 2911126"/>
                <a:gd name="connsiteY5-500" fmla="*/ 1007561 h 1017250"/>
                <a:gd name="connsiteX0-501" fmla="*/ 3446 w 2911767"/>
                <a:gd name="connsiteY0-502" fmla="*/ 1020913 h 1020913"/>
                <a:gd name="connsiteX1-503" fmla="*/ 2911767 w 2911767"/>
                <a:gd name="connsiteY1-504" fmla="*/ 1017250 h 1020913"/>
                <a:gd name="connsiteX2-505" fmla="*/ 2903194 w 2911767"/>
                <a:gd name="connsiteY2-506" fmla="*/ 25697 h 1020913"/>
                <a:gd name="connsiteX3-507" fmla="*/ 1289977 w 2911767"/>
                <a:gd name="connsiteY3-508" fmla="*/ 213023 h 1020913"/>
                <a:gd name="connsiteX4-509" fmla="*/ 927 w 2911767"/>
                <a:gd name="connsiteY4-510" fmla="*/ 176193 h 1020913"/>
                <a:gd name="connsiteX5-511" fmla="*/ 3446 w 2911767"/>
                <a:gd name="connsiteY5-512" fmla="*/ 1020913 h 1020913"/>
                <a:gd name="connsiteX0-513" fmla="*/ 3663 w 2911984"/>
                <a:gd name="connsiteY0-514" fmla="*/ 1020913 h 1020913"/>
                <a:gd name="connsiteX1-515" fmla="*/ 2911984 w 2911984"/>
                <a:gd name="connsiteY1-516" fmla="*/ 1017250 h 1020913"/>
                <a:gd name="connsiteX2-517" fmla="*/ 2903411 w 2911984"/>
                <a:gd name="connsiteY2-518" fmla="*/ 25697 h 1020913"/>
                <a:gd name="connsiteX3-519" fmla="*/ 1290194 w 2911984"/>
                <a:gd name="connsiteY3-520" fmla="*/ 213023 h 1020913"/>
                <a:gd name="connsiteX4-521" fmla="*/ 1144 w 2911984"/>
                <a:gd name="connsiteY4-522" fmla="*/ 176193 h 1020913"/>
                <a:gd name="connsiteX5-523" fmla="*/ 3663 w 2911984"/>
                <a:gd name="connsiteY5-524" fmla="*/ 1020913 h 1020913"/>
                <a:gd name="connsiteX0-525" fmla="*/ 3663 w 2911984"/>
                <a:gd name="connsiteY0-526" fmla="*/ 1020913 h 1020913"/>
                <a:gd name="connsiteX1-527" fmla="*/ 2911984 w 2911984"/>
                <a:gd name="connsiteY1-528" fmla="*/ 1017250 h 1020913"/>
                <a:gd name="connsiteX2-529" fmla="*/ 2903411 w 2911984"/>
                <a:gd name="connsiteY2-530" fmla="*/ 25697 h 1020913"/>
                <a:gd name="connsiteX3-531" fmla="*/ 1290194 w 2911984"/>
                <a:gd name="connsiteY3-532" fmla="*/ 213023 h 1020913"/>
                <a:gd name="connsiteX4-533" fmla="*/ 1144 w 2911984"/>
                <a:gd name="connsiteY4-534" fmla="*/ 176193 h 1020913"/>
                <a:gd name="connsiteX5-535" fmla="*/ 3663 w 2911984"/>
                <a:gd name="connsiteY5-536" fmla="*/ 1020913 h 1020913"/>
                <a:gd name="connsiteX0-537" fmla="*/ 3663 w 2916341"/>
                <a:gd name="connsiteY0-538" fmla="*/ 1023393 h 1023393"/>
                <a:gd name="connsiteX1-539" fmla="*/ 2911984 w 2916341"/>
                <a:gd name="connsiteY1-540" fmla="*/ 1019730 h 1023393"/>
                <a:gd name="connsiteX2-541" fmla="*/ 2912965 w 2916341"/>
                <a:gd name="connsiteY2-542" fmla="*/ 28177 h 1023393"/>
                <a:gd name="connsiteX3-543" fmla="*/ 1290194 w 2916341"/>
                <a:gd name="connsiteY3-544" fmla="*/ 215503 h 1023393"/>
                <a:gd name="connsiteX4-545" fmla="*/ 1144 w 2916341"/>
                <a:gd name="connsiteY4-546" fmla="*/ 178673 h 1023393"/>
                <a:gd name="connsiteX5-547" fmla="*/ 3663 w 2916341"/>
                <a:gd name="connsiteY5-548" fmla="*/ 1023393 h 1023393"/>
                <a:gd name="connsiteX0-549" fmla="*/ 3663 w 2914309"/>
                <a:gd name="connsiteY0-550" fmla="*/ 1023393 h 1023393"/>
                <a:gd name="connsiteX1-551" fmla="*/ 2911984 w 2914309"/>
                <a:gd name="connsiteY1-552" fmla="*/ 1019730 h 1023393"/>
                <a:gd name="connsiteX2-553" fmla="*/ 2912965 w 2914309"/>
                <a:gd name="connsiteY2-554" fmla="*/ 28177 h 1023393"/>
                <a:gd name="connsiteX3-555" fmla="*/ 1290194 w 2914309"/>
                <a:gd name="connsiteY3-556" fmla="*/ 215503 h 1023393"/>
                <a:gd name="connsiteX4-557" fmla="*/ 1144 w 2914309"/>
                <a:gd name="connsiteY4-558" fmla="*/ 178673 h 1023393"/>
                <a:gd name="connsiteX5-559" fmla="*/ 3663 w 2914309"/>
                <a:gd name="connsiteY5-560" fmla="*/ 1023393 h 10233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914309" h="1023393">
                  <a:moveTo>
                    <a:pt x="3663" y="1023393"/>
                  </a:moveTo>
                  <a:lnTo>
                    <a:pt x="2911984" y="1019730"/>
                  </a:lnTo>
                  <a:cubicBezTo>
                    <a:pt x="2909761" y="678735"/>
                    <a:pt x="2917238" y="383771"/>
                    <a:pt x="2912965" y="28177"/>
                  </a:cubicBezTo>
                  <a:cubicBezTo>
                    <a:pt x="2621500" y="-87869"/>
                    <a:pt x="1775497" y="190420"/>
                    <a:pt x="1290194" y="215503"/>
                  </a:cubicBezTo>
                  <a:cubicBezTo>
                    <a:pt x="804891" y="240586"/>
                    <a:pt x="411777" y="-90567"/>
                    <a:pt x="1144" y="178673"/>
                  </a:cubicBezTo>
                  <a:cubicBezTo>
                    <a:pt x="-2666" y="383143"/>
                    <a:pt x="4309" y="718428"/>
                    <a:pt x="3663" y="1023393"/>
                  </a:cubicBezTo>
                  <a:close/>
                </a:path>
              </a:pathLst>
            </a:custGeom>
            <a:solidFill>
              <a:srgbClr val="F37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7"/>
            <p:cNvSpPr/>
            <p:nvPr/>
          </p:nvSpPr>
          <p:spPr>
            <a:xfrm>
              <a:off x="7253547" y="3044658"/>
              <a:ext cx="2907360" cy="346432"/>
            </a:xfrm>
            <a:custGeom>
              <a:avLst/>
              <a:gdLst>
                <a:gd name="connsiteX0" fmla="*/ 0 w 2886075"/>
                <a:gd name="connsiteY0" fmla="*/ 383680 h 555280"/>
                <a:gd name="connsiteX1" fmla="*/ 762000 w 2886075"/>
                <a:gd name="connsiteY1" fmla="*/ 2680 h 555280"/>
                <a:gd name="connsiteX2" fmla="*/ 1457325 w 2886075"/>
                <a:gd name="connsiteY2" fmla="*/ 555130 h 555280"/>
                <a:gd name="connsiteX3" fmla="*/ 2286000 w 2886075"/>
                <a:gd name="connsiteY3" fmla="*/ 59830 h 555280"/>
                <a:gd name="connsiteX4" fmla="*/ 2886075 w 2886075"/>
                <a:gd name="connsiteY4" fmla="*/ 193180 h 555280"/>
                <a:gd name="connsiteX0-1" fmla="*/ 0 w 2886075"/>
                <a:gd name="connsiteY0-2" fmla="*/ 342528 h 535824"/>
                <a:gd name="connsiteX1-3" fmla="*/ 717550 w 2886075"/>
                <a:gd name="connsiteY1-4" fmla="*/ 437778 h 535824"/>
                <a:gd name="connsiteX2-5" fmla="*/ 1457325 w 2886075"/>
                <a:gd name="connsiteY2-6" fmla="*/ 513978 h 535824"/>
                <a:gd name="connsiteX3-7" fmla="*/ 2286000 w 2886075"/>
                <a:gd name="connsiteY3-8" fmla="*/ 18678 h 535824"/>
                <a:gd name="connsiteX4-9" fmla="*/ 2886075 w 2886075"/>
                <a:gd name="connsiteY4-10" fmla="*/ 152028 h 535824"/>
                <a:gd name="connsiteX0-11" fmla="*/ 0 w 2886075"/>
                <a:gd name="connsiteY0-12" fmla="*/ 330309 h 429565"/>
                <a:gd name="connsiteX1-13" fmla="*/ 717550 w 2886075"/>
                <a:gd name="connsiteY1-14" fmla="*/ 425559 h 429565"/>
                <a:gd name="connsiteX2-15" fmla="*/ 1412875 w 2886075"/>
                <a:gd name="connsiteY2-16" fmla="*/ 63609 h 429565"/>
                <a:gd name="connsiteX3-17" fmla="*/ 2286000 w 2886075"/>
                <a:gd name="connsiteY3-18" fmla="*/ 6459 h 429565"/>
                <a:gd name="connsiteX4-19" fmla="*/ 2886075 w 2886075"/>
                <a:gd name="connsiteY4-20" fmla="*/ 139809 h 429565"/>
                <a:gd name="connsiteX0-21" fmla="*/ 0 w 2886075"/>
                <a:gd name="connsiteY0-22" fmla="*/ 267057 h 438759"/>
                <a:gd name="connsiteX1-23" fmla="*/ 717550 w 2886075"/>
                <a:gd name="connsiteY1-24" fmla="*/ 362307 h 438759"/>
                <a:gd name="connsiteX2-25" fmla="*/ 1412875 w 2886075"/>
                <a:gd name="connsiteY2-26" fmla="*/ 357 h 438759"/>
                <a:gd name="connsiteX3-27" fmla="*/ 2152650 w 2886075"/>
                <a:gd name="connsiteY3-28" fmla="*/ 438507 h 438759"/>
                <a:gd name="connsiteX4-29" fmla="*/ 2886075 w 2886075"/>
                <a:gd name="connsiteY4-30" fmla="*/ 76557 h 4387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86075" h="438759">
                  <a:moveTo>
                    <a:pt x="0" y="267057"/>
                  </a:moveTo>
                  <a:cubicBezTo>
                    <a:pt x="259556" y="62269"/>
                    <a:pt x="482071" y="406757"/>
                    <a:pt x="717550" y="362307"/>
                  </a:cubicBezTo>
                  <a:cubicBezTo>
                    <a:pt x="953029" y="317857"/>
                    <a:pt x="1173692" y="-12343"/>
                    <a:pt x="1412875" y="357"/>
                  </a:cubicBezTo>
                  <a:cubicBezTo>
                    <a:pt x="1652058" y="13057"/>
                    <a:pt x="1907117" y="425807"/>
                    <a:pt x="2152650" y="438507"/>
                  </a:cubicBezTo>
                  <a:cubicBezTo>
                    <a:pt x="2398183" y="451207"/>
                    <a:pt x="2705100" y="-20281"/>
                    <a:pt x="2886075" y="76557"/>
                  </a:cubicBezTo>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25"/>
            <p:cNvGrpSpPr/>
            <p:nvPr/>
          </p:nvGrpSpPr>
          <p:grpSpPr>
            <a:xfrm>
              <a:off x="8704559" y="2966387"/>
              <a:ext cx="283136" cy="283136"/>
              <a:chOff x="9303754" y="3235425"/>
              <a:chExt cx="283136" cy="283136"/>
            </a:xfrm>
            <a:effectLst>
              <a:outerShdw blurRad="279400" sx="102000" sy="102000" algn="ctr" rotWithShape="0">
                <a:schemeClr val="bg1">
                  <a:alpha val="60000"/>
                </a:schemeClr>
              </a:outerShdw>
            </a:effectLst>
          </p:grpSpPr>
          <p:sp>
            <p:nvSpPr>
              <p:cNvPr id="19" name="Oval 24"/>
              <p:cNvSpPr/>
              <p:nvPr/>
            </p:nvSpPr>
            <p:spPr>
              <a:xfrm>
                <a:off x="9303754" y="3235425"/>
                <a:ext cx="283136" cy="283136"/>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3"/>
              <p:cNvSpPr/>
              <p:nvPr/>
            </p:nvSpPr>
            <p:spPr>
              <a:xfrm>
                <a:off x="9339450" y="3271121"/>
                <a:ext cx="211744" cy="21174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2"/>
              <p:cNvSpPr/>
              <p:nvPr/>
            </p:nvSpPr>
            <p:spPr>
              <a:xfrm>
                <a:off x="9387742" y="3319413"/>
                <a:ext cx="115161" cy="1151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26"/>
            <p:cNvSpPr/>
            <p:nvPr/>
          </p:nvSpPr>
          <p:spPr>
            <a:xfrm>
              <a:off x="7441779" y="2241078"/>
              <a:ext cx="1046539" cy="230832"/>
            </a:xfrm>
            <a:prstGeom prst="rect">
              <a:avLst/>
            </a:prstGeom>
          </p:spPr>
          <p:txBody>
            <a:bodyPr wrap="square">
              <a:spAutoFit/>
            </a:bodyPr>
            <a:lstStyle/>
            <a:p>
              <a:r>
                <a:rPr lang="en-US" sz="900" dirty="0">
                  <a:solidFill>
                    <a:schemeClr val="accent4">
                      <a:lumMod val="20000"/>
                      <a:lumOff val="80000"/>
                    </a:schemeClr>
                  </a:solidFill>
                  <a:latin typeface="Segoe UI Light" panose="020B0502040204020203" pitchFamily="34" charset="0"/>
                  <a:cs typeface="Segoe UI Light" panose="020B0502040204020203" pitchFamily="34" charset="0"/>
                </a:rPr>
                <a:t>Current values</a:t>
              </a:r>
              <a:endParaRPr lang="id-ID" sz="900" dirty="0">
                <a:solidFill>
                  <a:schemeClr val="accent4">
                    <a:lumMod val="20000"/>
                    <a:lumOff val="80000"/>
                  </a:schemeClr>
                </a:solidFill>
                <a:latin typeface="Segoe UI Light" panose="020B0502040204020203" pitchFamily="34"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2" presetClass="entr" presetSubtype="4" decel="100000" fill="hold" nodeType="withEffect">
                                  <p:stCondLst>
                                    <p:cond delay="150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4784698" cy="1569660"/>
          </a:xfrm>
          <a:prstGeom prst="rect">
            <a:avLst/>
          </a:prstGeom>
          <a:noFill/>
        </p:spPr>
        <p:txBody>
          <a:bodyPr wrap="square" rtlCol="0" anchor="t">
            <a:spAutoFit/>
          </a:bodyPr>
          <a:lstStyle/>
          <a:p>
            <a:r>
              <a:rPr lang="en-US" sz="9600" b="1" dirty="0">
                <a:solidFill>
                  <a:schemeClr val="bg1"/>
                </a:solidFill>
                <a:latin typeface="Montserrat" panose="00000500000000000000" pitchFamily="2" charset="0"/>
              </a:rPr>
              <a:t>FOUR</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113625" y="1476124"/>
            <a:ext cx="3309643" cy="707886"/>
          </a:xfrm>
          <a:prstGeom prst="rect">
            <a:avLst/>
          </a:prstGeom>
          <a:noFill/>
        </p:spPr>
        <p:txBody>
          <a:bodyPr wrap="square" rtlCol="0" anchor="b">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3"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3625" y="2555217"/>
            <a:ext cx="4753775" cy="999040"/>
            <a:chOff x="6523825" y="2593317"/>
            <a:chExt cx="4753775" cy="999040"/>
          </a:xfrm>
        </p:grpSpPr>
        <p:sp>
          <p:nvSpPr>
            <p:cNvPr id="4" name="Rectangle 21"/>
            <p:cNvSpPr/>
            <p:nvPr/>
          </p:nvSpPr>
          <p:spPr>
            <a:xfrm>
              <a:off x="6523825" y="3019893"/>
              <a:ext cx="475377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22"/>
            <p:cNvSpPr txBox="1"/>
            <p:nvPr/>
          </p:nvSpPr>
          <p:spPr>
            <a:xfrm>
              <a:off x="6523825" y="259331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6" name="Group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89511" y="3890549"/>
            <a:ext cx="3595850" cy="547266"/>
            <a:chOff x="6599711" y="3928649"/>
            <a:chExt cx="3595850" cy="547266"/>
          </a:xfrm>
        </p:grpSpPr>
        <p:sp>
          <p:nvSpPr>
            <p:cNvPr id="7" name="Freeform 30"/>
            <p:cNvSpPr>
              <a:spLocks noEditPoints="1"/>
            </p:cNvSpPr>
            <p:nvPr/>
          </p:nvSpPr>
          <p:spPr bwMode="auto">
            <a:xfrm>
              <a:off x="6599711" y="3999175"/>
              <a:ext cx="429454" cy="436381"/>
            </a:xfrm>
            <a:custGeom>
              <a:avLst/>
              <a:gdLst>
                <a:gd name="T0" fmla="*/ 113 w 208"/>
                <a:gd name="T1" fmla="*/ 37 h 212"/>
                <a:gd name="T2" fmla="*/ 53 w 208"/>
                <a:gd name="T3" fmla="*/ 97 h 212"/>
                <a:gd name="T4" fmla="*/ 59 w 208"/>
                <a:gd name="T5" fmla="*/ 102 h 212"/>
                <a:gd name="T6" fmla="*/ 119 w 208"/>
                <a:gd name="T7" fmla="*/ 42 h 212"/>
                <a:gd name="T8" fmla="*/ 113 w 208"/>
                <a:gd name="T9" fmla="*/ 37 h 212"/>
                <a:gd name="T10" fmla="*/ 87 w 208"/>
                <a:gd name="T11" fmla="*/ 38 h 212"/>
                <a:gd name="T12" fmla="*/ 81 w 208"/>
                <a:gd name="T13" fmla="*/ 33 h 212"/>
                <a:gd name="T14" fmla="*/ 49 w 208"/>
                <a:gd name="T15" fmla="*/ 65 h 212"/>
                <a:gd name="T16" fmla="*/ 55 w 208"/>
                <a:gd name="T17" fmla="*/ 70 h 212"/>
                <a:gd name="T18" fmla="*/ 87 w 208"/>
                <a:gd name="T19" fmla="*/ 38 h 212"/>
                <a:gd name="T20" fmla="*/ 160 w 208"/>
                <a:gd name="T21" fmla="*/ 156 h 212"/>
                <a:gd name="T22" fmla="*/ 152 w 208"/>
                <a:gd name="T23" fmla="*/ 164 h 212"/>
                <a:gd name="T24" fmla="*/ 200 w 208"/>
                <a:gd name="T25" fmla="*/ 212 h 212"/>
                <a:gd name="T26" fmla="*/ 208 w 208"/>
                <a:gd name="T27" fmla="*/ 204 h 212"/>
                <a:gd name="T28" fmla="*/ 160 w 208"/>
                <a:gd name="T29" fmla="*/ 156 h 212"/>
                <a:gd name="T30" fmla="*/ 148 w 208"/>
                <a:gd name="T31" fmla="*/ 32 h 212"/>
                <a:gd name="T32" fmla="*/ 32 w 208"/>
                <a:gd name="T33" fmla="*/ 32 h 212"/>
                <a:gd name="T34" fmla="*/ 32 w 208"/>
                <a:gd name="T35" fmla="*/ 148 h 212"/>
                <a:gd name="T36" fmla="*/ 148 w 208"/>
                <a:gd name="T37" fmla="*/ 148 h 212"/>
                <a:gd name="T38" fmla="*/ 148 w 208"/>
                <a:gd name="T39" fmla="*/ 32 h 212"/>
                <a:gd name="T40" fmla="*/ 142 w 208"/>
                <a:gd name="T41" fmla="*/ 142 h 212"/>
                <a:gd name="T42" fmla="*/ 38 w 208"/>
                <a:gd name="T43" fmla="*/ 142 h 212"/>
                <a:gd name="T44" fmla="*/ 38 w 208"/>
                <a:gd name="T45" fmla="*/ 37 h 212"/>
                <a:gd name="T46" fmla="*/ 142 w 208"/>
                <a:gd name="T47" fmla="*/ 37 h 212"/>
                <a:gd name="T48" fmla="*/ 142 w 208"/>
                <a:gd name="T49" fmla="*/ 142 h 212"/>
                <a:gd name="T50" fmla="*/ 108 w 208"/>
                <a:gd name="T51" fmla="*/ 80 h 212"/>
                <a:gd name="T52" fmla="*/ 112 w 208"/>
                <a:gd name="T53" fmla="*/ 88 h 212"/>
                <a:gd name="T54" fmla="*/ 135 w 208"/>
                <a:gd name="T55" fmla="*/ 62 h 212"/>
                <a:gd name="T56" fmla="*/ 129 w 208"/>
                <a:gd name="T57" fmla="*/ 57 h 212"/>
                <a:gd name="T58" fmla="*/ 108 w 208"/>
                <a:gd name="T59" fmla="*/ 8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212">
                  <a:moveTo>
                    <a:pt x="113" y="37"/>
                  </a:moveTo>
                  <a:cubicBezTo>
                    <a:pt x="53" y="97"/>
                    <a:pt x="53" y="97"/>
                    <a:pt x="53" y="97"/>
                  </a:cubicBezTo>
                  <a:cubicBezTo>
                    <a:pt x="59" y="102"/>
                    <a:pt x="59" y="102"/>
                    <a:pt x="59" y="102"/>
                  </a:cubicBezTo>
                  <a:cubicBezTo>
                    <a:pt x="119" y="42"/>
                    <a:pt x="119" y="42"/>
                    <a:pt x="119" y="42"/>
                  </a:cubicBezTo>
                  <a:lnTo>
                    <a:pt x="113" y="37"/>
                  </a:lnTo>
                  <a:close/>
                  <a:moveTo>
                    <a:pt x="87" y="38"/>
                  </a:moveTo>
                  <a:cubicBezTo>
                    <a:pt x="81" y="33"/>
                    <a:pt x="81" y="33"/>
                    <a:pt x="81" y="33"/>
                  </a:cubicBezTo>
                  <a:cubicBezTo>
                    <a:pt x="49" y="65"/>
                    <a:pt x="49" y="65"/>
                    <a:pt x="49" y="65"/>
                  </a:cubicBezTo>
                  <a:cubicBezTo>
                    <a:pt x="55" y="70"/>
                    <a:pt x="55" y="70"/>
                    <a:pt x="55" y="70"/>
                  </a:cubicBezTo>
                  <a:lnTo>
                    <a:pt x="87" y="38"/>
                  </a:lnTo>
                  <a:close/>
                  <a:moveTo>
                    <a:pt x="160" y="156"/>
                  </a:moveTo>
                  <a:cubicBezTo>
                    <a:pt x="152" y="164"/>
                    <a:pt x="152" y="164"/>
                    <a:pt x="152" y="164"/>
                  </a:cubicBezTo>
                  <a:cubicBezTo>
                    <a:pt x="200" y="212"/>
                    <a:pt x="200" y="212"/>
                    <a:pt x="200" y="212"/>
                  </a:cubicBezTo>
                  <a:cubicBezTo>
                    <a:pt x="208" y="204"/>
                    <a:pt x="208" y="204"/>
                    <a:pt x="208" y="204"/>
                  </a:cubicBezTo>
                  <a:lnTo>
                    <a:pt x="160" y="156"/>
                  </a:lnTo>
                  <a:close/>
                  <a:moveTo>
                    <a:pt x="148" y="32"/>
                  </a:moveTo>
                  <a:cubicBezTo>
                    <a:pt x="116" y="0"/>
                    <a:pt x="64" y="0"/>
                    <a:pt x="32" y="32"/>
                  </a:cubicBezTo>
                  <a:cubicBezTo>
                    <a:pt x="0" y="64"/>
                    <a:pt x="0" y="116"/>
                    <a:pt x="32" y="148"/>
                  </a:cubicBezTo>
                  <a:cubicBezTo>
                    <a:pt x="64" y="180"/>
                    <a:pt x="116" y="180"/>
                    <a:pt x="148" y="148"/>
                  </a:cubicBezTo>
                  <a:cubicBezTo>
                    <a:pt x="180" y="116"/>
                    <a:pt x="180" y="64"/>
                    <a:pt x="148" y="32"/>
                  </a:cubicBezTo>
                  <a:close/>
                  <a:moveTo>
                    <a:pt x="142" y="142"/>
                  </a:moveTo>
                  <a:cubicBezTo>
                    <a:pt x="113" y="171"/>
                    <a:pt x="67" y="171"/>
                    <a:pt x="38" y="142"/>
                  </a:cubicBezTo>
                  <a:cubicBezTo>
                    <a:pt x="9" y="113"/>
                    <a:pt x="9" y="66"/>
                    <a:pt x="38" y="37"/>
                  </a:cubicBezTo>
                  <a:cubicBezTo>
                    <a:pt x="67" y="8"/>
                    <a:pt x="113" y="8"/>
                    <a:pt x="142" y="37"/>
                  </a:cubicBezTo>
                  <a:cubicBezTo>
                    <a:pt x="171" y="66"/>
                    <a:pt x="171" y="113"/>
                    <a:pt x="142" y="142"/>
                  </a:cubicBezTo>
                  <a:close/>
                  <a:moveTo>
                    <a:pt x="108" y="80"/>
                  </a:moveTo>
                  <a:cubicBezTo>
                    <a:pt x="112" y="88"/>
                    <a:pt x="112" y="88"/>
                    <a:pt x="112" y="88"/>
                  </a:cubicBezTo>
                  <a:cubicBezTo>
                    <a:pt x="135" y="62"/>
                    <a:pt x="135" y="62"/>
                    <a:pt x="135" y="62"/>
                  </a:cubicBezTo>
                  <a:cubicBezTo>
                    <a:pt x="129" y="57"/>
                    <a:pt x="129" y="57"/>
                    <a:pt x="129" y="57"/>
                  </a:cubicBezTo>
                  <a:lnTo>
                    <a:pt x="108" y="80"/>
                  </a:lnTo>
                  <a:close/>
                </a:path>
              </a:pathLst>
            </a:custGeom>
            <a:solidFill>
              <a:srgbClr val="4C4DE6"/>
            </a:solidFill>
            <a:ln>
              <a:noFill/>
            </a:ln>
          </p:spPr>
          <p:txBody>
            <a:bodyPr vert="horz" wrap="square" lIns="91440" tIns="45720" rIns="91440" bIns="45720" numCol="1" anchor="t" anchorCtr="0" compatLnSpc="1"/>
            <a:lstStyle/>
            <a:p>
              <a:endParaRPr lang="en-US"/>
            </a:p>
          </p:txBody>
        </p:sp>
        <p:sp>
          <p:nvSpPr>
            <p:cNvPr id="8" name="Rectangle 25"/>
            <p:cNvSpPr/>
            <p:nvPr/>
          </p:nvSpPr>
          <p:spPr>
            <a:xfrm>
              <a:off x="7221659" y="3928649"/>
              <a:ext cx="2973902" cy="547266"/>
            </a:xfrm>
            <a:prstGeom prst="rect">
              <a:avLst/>
            </a:prstGeom>
          </p:spPr>
          <p:txBody>
            <a:bodyPr wrap="square">
              <a:spAutoFit/>
            </a:bodyPr>
            <a:lstStyle/>
            <a:p>
              <a:pPr algn="just">
                <a:lnSpc>
                  <a:spcPct val="130000"/>
                </a:lnSpc>
              </a:pPr>
              <a:r>
                <a:rPr lang="id-ID" sz="1200" b="1" dirty="0">
                  <a:solidFill>
                    <a:srgbClr val="4C4DE6"/>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cxnSp>
        <p:nvCxnSpPr>
          <p:cNvPr id="9" name="Straight Connector 2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1206827" y="4705983"/>
            <a:ext cx="3464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 name="Group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206827" y="4883809"/>
            <a:ext cx="3578534" cy="547266"/>
            <a:chOff x="6617027" y="4921909"/>
            <a:chExt cx="3578534" cy="547266"/>
          </a:xfrm>
        </p:grpSpPr>
        <p:sp>
          <p:nvSpPr>
            <p:cNvPr id="11" name="Freeform 54"/>
            <p:cNvSpPr>
              <a:spLocks noEditPoints="1"/>
            </p:cNvSpPr>
            <p:nvPr/>
          </p:nvSpPr>
          <p:spPr bwMode="auto">
            <a:xfrm>
              <a:off x="6617027" y="5002072"/>
              <a:ext cx="412138" cy="412138"/>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rgbClr val="46F9FE"/>
            </a:solidFill>
            <a:ln>
              <a:noFill/>
            </a:ln>
          </p:spPr>
          <p:txBody>
            <a:bodyPr vert="horz" wrap="square" lIns="91440" tIns="45720" rIns="91440" bIns="45720" numCol="1" anchor="t" anchorCtr="0" compatLnSpc="1"/>
            <a:lstStyle/>
            <a:p>
              <a:endParaRPr lang="en-US"/>
            </a:p>
          </p:txBody>
        </p:sp>
        <p:sp>
          <p:nvSpPr>
            <p:cNvPr id="12" name="Rectangle 28"/>
            <p:cNvSpPr/>
            <p:nvPr/>
          </p:nvSpPr>
          <p:spPr>
            <a:xfrm>
              <a:off x="7221659" y="4921909"/>
              <a:ext cx="2973902" cy="547266"/>
            </a:xfrm>
            <a:prstGeom prst="rect">
              <a:avLst/>
            </a:prstGeom>
          </p:spPr>
          <p:txBody>
            <a:bodyPr wrap="square">
              <a:spAutoFit/>
            </a:bodyPr>
            <a:lstStyle/>
            <a:p>
              <a:pPr algn="just">
                <a:lnSpc>
                  <a:spcPct val="130000"/>
                </a:lnSpc>
              </a:pPr>
              <a:r>
                <a:rPr lang="id-ID" sz="1200" b="1" dirty="0">
                  <a:solidFill>
                    <a:srgbClr val="46F9FE"/>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208750" y="1153759"/>
            <a:ext cx="6195861" cy="5303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7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10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962650" y="1245317"/>
            <a:ext cx="2107927" cy="2054571"/>
            <a:chOff x="5600216" y="1663162"/>
            <a:chExt cx="2315221" cy="2256618"/>
          </a:xfrm>
        </p:grpSpPr>
        <p:sp>
          <p:nvSpPr>
            <p:cNvPr id="3" name="Oval 2"/>
            <p:cNvSpPr/>
            <p:nvPr/>
          </p:nvSpPr>
          <p:spPr>
            <a:xfrm>
              <a:off x="5658819" y="1663162"/>
              <a:ext cx="2256618" cy="2256618"/>
            </a:xfrm>
            <a:prstGeom prst="ellipse">
              <a:avLst/>
            </a:prstGeom>
            <a:no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p:cNvSpPr/>
            <p:nvPr/>
          </p:nvSpPr>
          <p:spPr>
            <a:xfrm>
              <a:off x="5658819" y="1663162"/>
              <a:ext cx="2256618" cy="2256618"/>
            </a:xfrm>
            <a:prstGeom prst="arc">
              <a:avLst>
                <a:gd name="adj1" fmla="val 16200000"/>
                <a:gd name="adj2" fmla="val 11763592"/>
              </a:avLst>
            </a:prstGeom>
            <a:noFill/>
            <a:ln w="114300" cap="rnd">
              <a:solidFill>
                <a:srgbClr val="F37FE9"/>
              </a:solidFill>
            </a:ln>
            <a:effectLst>
              <a:outerShdw blurRad="368300" algn="ctr"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035521" y="2854706"/>
              <a:ext cx="1503214" cy="633831"/>
            </a:xfrm>
            <a:prstGeom prst="rect">
              <a:avLst/>
            </a:prstGeom>
            <a:noFill/>
          </p:spPr>
          <p:txBody>
            <a:bodyPr wrap="square" rtlCol="0" anchor="t">
              <a:spAutoFit/>
            </a:bodyPr>
            <a:lstStyle/>
            <a:p>
              <a:pPr algn="ctr"/>
              <a:r>
                <a:rPr lang="en-US" sz="1050" dirty="0">
                  <a:solidFill>
                    <a:schemeClr val="bg1">
                      <a:lumMod val="65000"/>
                    </a:schemeClr>
                  </a:solidFill>
                  <a:latin typeface="Montserrat Light" panose="00000400000000000000" pitchFamily="2" charset="0"/>
                </a:rPr>
                <a:t>The quick, brown fox jumps over a lazy dog. </a:t>
              </a:r>
              <a:endParaRPr lang="en-US" sz="1050" dirty="0">
                <a:solidFill>
                  <a:schemeClr val="bg1">
                    <a:lumMod val="65000"/>
                  </a:schemeClr>
                </a:solidFill>
                <a:latin typeface="Montserrat Light" panose="00000400000000000000" pitchFamily="2" charset="0"/>
              </a:endParaRPr>
            </a:p>
          </p:txBody>
        </p:sp>
        <p:sp>
          <p:nvSpPr>
            <p:cNvPr id="6" name="TextBox 5"/>
            <p:cNvSpPr txBox="1"/>
            <p:nvPr/>
          </p:nvSpPr>
          <p:spPr>
            <a:xfrm>
              <a:off x="6035522" y="2271704"/>
              <a:ext cx="1503213" cy="584775"/>
            </a:xfrm>
            <a:prstGeom prst="rect">
              <a:avLst/>
            </a:prstGeom>
            <a:noFill/>
          </p:spPr>
          <p:txBody>
            <a:bodyPr wrap="square" rtlCol="0" anchor="t">
              <a:spAutoFit/>
            </a:bodyPr>
            <a:lstStyle/>
            <a:p>
              <a:pPr algn="ctr"/>
              <a:r>
                <a:rPr lang="en-US" sz="2800" dirty="0">
                  <a:solidFill>
                    <a:srgbClr val="F37FE9"/>
                  </a:solidFill>
                  <a:latin typeface="Montserrat Light" panose="00000400000000000000" pitchFamily="2" charset="0"/>
                </a:rPr>
                <a:t>1432</a:t>
              </a:r>
              <a:endParaRPr lang="en-US" sz="2800" dirty="0">
                <a:solidFill>
                  <a:srgbClr val="F37FE9"/>
                </a:solidFill>
                <a:latin typeface="Montserrat Light" panose="00000400000000000000" pitchFamily="2" charset="0"/>
              </a:endParaRPr>
            </a:p>
          </p:txBody>
        </p:sp>
        <p:sp>
          <p:nvSpPr>
            <p:cNvPr id="7" name="Oval 10"/>
            <p:cNvSpPr/>
            <p:nvPr/>
          </p:nvSpPr>
          <p:spPr>
            <a:xfrm>
              <a:off x="5600216" y="2322275"/>
              <a:ext cx="224322" cy="224322"/>
            </a:xfrm>
            <a:prstGeom prst="ellipse">
              <a:avLst/>
            </a:prstGeom>
            <a:solidFill>
              <a:srgbClr val="F37FE9"/>
            </a:solidFill>
            <a:ln>
              <a:noFill/>
            </a:ln>
            <a:effectLst>
              <a:outerShdw blurRad="3302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621500" y="1252169"/>
            <a:ext cx="2054571" cy="2124242"/>
            <a:chOff x="8476604" y="1663162"/>
            <a:chExt cx="2256618" cy="2333140"/>
          </a:xfrm>
        </p:grpSpPr>
        <p:sp>
          <p:nvSpPr>
            <p:cNvPr id="9" name="Oval 6"/>
            <p:cNvSpPr/>
            <p:nvPr/>
          </p:nvSpPr>
          <p:spPr>
            <a:xfrm>
              <a:off x="8476604" y="1663162"/>
              <a:ext cx="2256618" cy="2256618"/>
            </a:xfrm>
            <a:prstGeom prst="ellipse">
              <a:avLst/>
            </a:prstGeom>
            <a:no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c 7"/>
            <p:cNvSpPr/>
            <p:nvPr/>
          </p:nvSpPr>
          <p:spPr>
            <a:xfrm>
              <a:off x="8476604" y="1663162"/>
              <a:ext cx="2256618" cy="2256618"/>
            </a:xfrm>
            <a:prstGeom prst="arc">
              <a:avLst>
                <a:gd name="adj1" fmla="val 16200000"/>
                <a:gd name="adj2" fmla="val 6219303"/>
              </a:avLst>
            </a:prstGeom>
            <a:noFill/>
            <a:ln w="114300" cap="rnd">
              <a:solidFill>
                <a:srgbClr val="4C4DE6"/>
              </a:solidFill>
            </a:ln>
            <a:effectLst>
              <a:outerShdw blurRad="368300" algn="ctr" rotWithShape="0">
                <a:schemeClr val="accent5">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8"/>
            <p:cNvSpPr txBox="1"/>
            <p:nvPr/>
          </p:nvSpPr>
          <p:spPr>
            <a:xfrm>
              <a:off x="8853306" y="2854706"/>
              <a:ext cx="1503214" cy="633831"/>
            </a:xfrm>
            <a:prstGeom prst="rect">
              <a:avLst/>
            </a:prstGeom>
            <a:noFill/>
          </p:spPr>
          <p:txBody>
            <a:bodyPr wrap="square" rtlCol="0" anchor="t">
              <a:spAutoFit/>
            </a:bodyPr>
            <a:lstStyle/>
            <a:p>
              <a:pPr algn="ctr"/>
              <a:r>
                <a:rPr lang="en-US" sz="1050" dirty="0">
                  <a:solidFill>
                    <a:schemeClr val="bg1">
                      <a:lumMod val="65000"/>
                    </a:schemeClr>
                  </a:solidFill>
                  <a:latin typeface="Montserrat Light" panose="00000400000000000000" pitchFamily="2" charset="0"/>
                </a:rPr>
                <a:t>The quick, brown fox jumps over a lazy dog. </a:t>
              </a:r>
              <a:endParaRPr lang="en-US" sz="1050" dirty="0">
                <a:solidFill>
                  <a:schemeClr val="bg1">
                    <a:lumMod val="65000"/>
                  </a:schemeClr>
                </a:solidFill>
                <a:latin typeface="Montserrat Light" panose="00000400000000000000" pitchFamily="2" charset="0"/>
              </a:endParaRPr>
            </a:p>
          </p:txBody>
        </p:sp>
        <p:sp>
          <p:nvSpPr>
            <p:cNvPr id="12" name="TextBox 9"/>
            <p:cNvSpPr txBox="1"/>
            <p:nvPr/>
          </p:nvSpPr>
          <p:spPr>
            <a:xfrm>
              <a:off x="8890351" y="2271704"/>
              <a:ext cx="1429125" cy="584775"/>
            </a:xfrm>
            <a:prstGeom prst="rect">
              <a:avLst/>
            </a:prstGeom>
            <a:noFill/>
          </p:spPr>
          <p:txBody>
            <a:bodyPr wrap="square" rtlCol="0" anchor="t">
              <a:spAutoFit/>
            </a:bodyPr>
            <a:lstStyle/>
            <a:p>
              <a:pPr algn="ctr"/>
              <a:r>
                <a:rPr lang="en-US" sz="2800" dirty="0">
                  <a:solidFill>
                    <a:srgbClr val="4C4DE6"/>
                  </a:solidFill>
                  <a:latin typeface="Montserrat Light" panose="00000400000000000000" pitchFamily="2" charset="0"/>
                </a:rPr>
                <a:t>543</a:t>
              </a:r>
              <a:endParaRPr lang="en-US" sz="2800" dirty="0">
                <a:solidFill>
                  <a:srgbClr val="4C4DE6"/>
                </a:solidFill>
                <a:latin typeface="Montserrat Light" panose="00000400000000000000" pitchFamily="2" charset="0"/>
              </a:endParaRPr>
            </a:p>
          </p:txBody>
        </p:sp>
        <p:sp>
          <p:nvSpPr>
            <p:cNvPr id="13" name="Oval 11"/>
            <p:cNvSpPr/>
            <p:nvPr/>
          </p:nvSpPr>
          <p:spPr>
            <a:xfrm>
              <a:off x="9174358" y="3771980"/>
              <a:ext cx="224322" cy="224322"/>
            </a:xfrm>
            <a:prstGeom prst="ellipse">
              <a:avLst/>
            </a:prstGeom>
            <a:solidFill>
              <a:srgbClr val="4C4DE6"/>
            </a:solidFill>
            <a:ln>
              <a:noFill/>
            </a:ln>
            <a:effectLst>
              <a:outerShdw blurRad="330200" algn="ctr" rotWithShape="0">
                <a:schemeClr val="accent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811863" y="3796159"/>
            <a:ext cx="4864208" cy="995423"/>
            <a:chOff x="5811863" y="3796159"/>
            <a:chExt cx="4864208" cy="995423"/>
          </a:xfrm>
        </p:grpSpPr>
        <p:sp>
          <p:nvSpPr>
            <p:cNvPr id="15" name="TextBox 23"/>
            <p:cNvSpPr txBox="1"/>
            <p:nvPr/>
          </p:nvSpPr>
          <p:spPr>
            <a:xfrm>
              <a:off x="5811863" y="3796159"/>
              <a:ext cx="945279" cy="532417"/>
            </a:xfrm>
            <a:prstGeom prst="rect">
              <a:avLst/>
            </a:prstGeom>
            <a:noFill/>
          </p:spPr>
          <p:txBody>
            <a:bodyPr wrap="square" rtlCol="0" anchor="t">
              <a:spAutoFit/>
            </a:bodyPr>
            <a:lstStyle/>
            <a:p>
              <a:pPr algn="r"/>
              <a:r>
                <a:rPr lang="en-US" sz="2800" dirty="0">
                  <a:solidFill>
                    <a:srgbClr val="F37FE9"/>
                  </a:solidFill>
                  <a:latin typeface="Montserrat Light" panose="00000400000000000000" pitchFamily="2" charset="0"/>
                </a:rPr>
                <a:t>85</a:t>
              </a:r>
              <a:r>
                <a:rPr lang="en-US" sz="2800" baseline="30000" dirty="0">
                  <a:solidFill>
                    <a:srgbClr val="F37FE9"/>
                  </a:solidFill>
                  <a:latin typeface="Montserrat Light" panose="00000400000000000000" pitchFamily="2" charset="0"/>
                </a:rPr>
                <a:t>%</a:t>
              </a:r>
              <a:endParaRPr lang="en-US" sz="2800" baseline="30000" dirty="0">
                <a:solidFill>
                  <a:srgbClr val="F37FE9"/>
                </a:solidFill>
                <a:latin typeface="Montserrat Light" panose="00000400000000000000" pitchFamily="2" charset="0"/>
              </a:endParaRPr>
            </a:p>
          </p:txBody>
        </p:sp>
        <p:sp>
          <p:nvSpPr>
            <p:cNvPr id="16" name="Rectangle 24"/>
            <p:cNvSpPr/>
            <p:nvPr/>
          </p:nvSpPr>
          <p:spPr>
            <a:xfrm>
              <a:off x="6799216" y="4219118"/>
              <a:ext cx="387685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cxnSp>
          <p:nvCxnSpPr>
            <p:cNvPr id="17" name="Straight Connector 15"/>
            <p:cNvCxnSpPr/>
            <p:nvPr/>
          </p:nvCxnSpPr>
          <p:spPr>
            <a:xfrm>
              <a:off x="6378393" y="4046436"/>
              <a:ext cx="4297678" cy="0"/>
            </a:xfrm>
            <a:prstGeom prst="line">
              <a:avLst/>
            </a:prstGeom>
            <a:noFill/>
            <a:ln w="63500" cap="rnd">
              <a:gradFill>
                <a:gsLst>
                  <a:gs pos="0">
                    <a:schemeClr val="bg1">
                      <a:lumMod val="85000"/>
                      <a:alpha val="0"/>
                    </a:schemeClr>
                  </a:gs>
                  <a:gs pos="100000">
                    <a:schemeClr val="bg1">
                      <a:lumMod val="8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8"/>
            <p:cNvCxnSpPr/>
            <p:nvPr/>
          </p:nvCxnSpPr>
          <p:spPr>
            <a:xfrm>
              <a:off x="6378393" y="4046436"/>
              <a:ext cx="3277882" cy="0"/>
            </a:xfrm>
            <a:prstGeom prst="line">
              <a:avLst/>
            </a:prstGeom>
            <a:noFill/>
            <a:ln w="114300" cap="rnd">
              <a:gradFill>
                <a:gsLst>
                  <a:gs pos="0">
                    <a:schemeClr val="accent1">
                      <a:lumMod val="60000"/>
                      <a:lumOff val="40000"/>
                      <a:alpha val="0"/>
                    </a:schemeClr>
                  </a:gs>
                  <a:gs pos="100000">
                    <a:srgbClr val="F37FE9"/>
                  </a:gs>
                </a:gsLst>
                <a:lin ang="0" scaled="0"/>
              </a:gradFill>
            </a:ln>
            <a:effectLst>
              <a:outerShdw blurRad="368300" algn="ctr"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9" name="Group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811863" y="4938824"/>
            <a:ext cx="4864208" cy="995423"/>
            <a:chOff x="5811863" y="4938824"/>
            <a:chExt cx="4864208" cy="995423"/>
          </a:xfrm>
        </p:grpSpPr>
        <p:cxnSp>
          <p:nvCxnSpPr>
            <p:cNvPr id="20" name="Straight Connector 25"/>
            <p:cNvCxnSpPr/>
            <p:nvPr/>
          </p:nvCxnSpPr>
          <p:spPr>
            <a:xfrm>
              <a:off x="6378393" y="5189101"/>
              <a:ext cx="4297678" cy="0"/>
            </a:xfrm>
            <a:prstGeom prst="line">
              <a:avLst/>
            </a:prstGeom>
            <a:noFill/>
            <a:ln w="63500" cap="rnd">
              <a:gradFill>
                <a:gsLst>
                  <a:gs pos="0">
                    <a:schemeClr val="bg1">
                      <a:lumMod val="85000"/>
                      <a:alpha val="0"/>
                    </a:schemeClr>
                  </a:gs>
                  <a:gs pos="100000">
                    <a:schemeClr val="bg1">
                      <a:lumMod val="8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6"/>
            <p:cNvCxnSpPr/>
            <p:nvPr/>
          </p:nvCxnSpPr>
          <p:spPr>
            <a:xfrm>
              <a:off x="6378393" y="5189101"/>
              <a:ext cx="2315868" cy="0"/>
            </a:xfrm>
            <a:prstGeom prst="line">
              <a:avLst/>
            </a:prstGeom>
            <a:noFill/>
            <a:ln w="114300" cap="rnd">
              <a:gradFill>
                <a:gsLst>
                  <a:gs pos="0">
                    <a:schemeClr val="accent5">
                      <a:lumMod val="60000"/>
                      <a:lumOff val="40000"/>
                      <a:alpha val="0"/>
                    </a:schemeClr>
                  </a:gs>
                  <a:gs pos="100000">
                    <a:srgbClr val="4C4DE6"/>
                  </a:gs>
                </a:gsLst>
                <a:lin ang="0" scaled="0"/>
              </a:gradFill>
            </a:ln>
            <a:effectLst>
              <a:outerShdw blurRad="368300" algn="ctr" rotWithShape="0">
                <a:schemeClr val="accent5">
                  <a:alpha val="45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2" name="TextBox 27"/>
            <p:cNvSpPr txBox="1"/>
            <p:nvPr/>
          </p:nvSpPr>
          <p:spPr>
            <a:xfrm>
              <a:off x="5811863" y="4938824"/>
              <a:ext cx="945279" cy="532417"/>
            </a:xfrm>
            <a:prstGeom prst="rect">
              <a:avLst/>
            </a:prstGeom>
            <a:noFill/>
          </p:spPr>
          <p:txBody>
            <a:bodyPr wrap="square" rtlCol="0" anchor="t">
              <a:spAutoFit/>
            </a:bodyPr>
            <a:lstStyle/>
            <a:p>
              <a:pPr algn="r"/>
              <a:r>
                <a:rPr lang="en-US" sz="2800" dirty="0">
                  <a:solidFill>
                    <a:srgbClr val="4C4DE6"/>
                  </a:solidFill>
                  <a:latin typeface="Montserrat Light" panose="00000400000000000000" pitchFamily="2" charset="0"/>
                </a:rPr>
                <a:t>55</a:t>
              </a:r>
              <a:r>
                <a:rPr lang="en-US" sz="2800" baseline="30000" dirty="0">
                  <a:solidFill>
                    <a:srgbClr val="4C4DE6"/>
                  </a:solidFill>
                  <a:latin typeface="Montserrat Light" panose="00000400000000000000" pitchFamily="2" charset="0"/>
                </a:rPr>
                <a:t>%</a:t>
              </a:r>
              <a:endParaRPr lang="en-US" sz="2800" baseline="30000" dirty="0">
                <a:solidFill>
                  <a:srgbClr val="4C4DE6"/>
                </a:solidFill>
                <a:latin typeface="Montserrat Light" panose="00000400000000000000" pitchFamily="2" charset="0"/>
              </a:endParaRPr>
            </a:p>
          </p:txBody>
        </p:sp>
        <p:sp>
          <p:nvSpPr>
            <p:cNvPr id="23" name="Rectangle 28"/>
            <p:cNvSpPr/>
            <p:nvPr/>
          </p:nvSpPr>
          <p:spPr>
            <a:xfrm>
              <a:off x="6799216" y="5361783"/>
              <a:ext cx="387685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sp>
        <p:nvSpPr>
          <p:cNvPr id="24" name="TextBox 3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173198" y="1514224"/>
            <a:ext cx="3309643" cy="707886"/>
          </a:xfrm>
          <a:prstGeom prst="rect">
            <a:avLst/>
          </a:prstGeom>
          <a:noFill/>
        </p:spPr>
        <p:txBody>
          <a:bodyPr wrap="square" rtlCol="0" anchor="b">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25"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73198" y="2593317"/>
            <a:ext cx="3671736" cy="999040"/>
            <a:chOff x="1173198" y="2593317"/>
            <a:chExt cx="3671736" cy="999040"/>
          </a:xfrm>
        </p:grpSpPr>
        <p:sp>
          <p:nvSpPr>
            <p:cNvPr id="26" name="Rectangle 33"/>
            <p:cNvSpPr/>
            <p:nvPr/>
          </p:nvSpPr>
          <p:spPr>
            <a:xfrm>
              <a:off x="1173199" y="3019893"/>
              <a:ext cx="367173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7" name="TextBox 34"/>
            <p:cNvSpPr txBox="1"/>
            <p:nvPr/>
          </p:nvSpPr>
          <p:spPr>
            <a:xfrm>
              <a:off x="1173198" y="259331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cxnSp>
        <p:nvCxnSpPr>
          <p:cNvPr id="28" name="Straight Connector 3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1266400" y="4744083"/>
            <a:ext cx="3464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9" name="Group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39560" y="3904834"/>
            <a:ext cx="3405374" cy="571081"/>
            <a:chOff x="1439560" y="3904834"/>
            <a:chExt cx="3405374" cy="571081"/>
          </a:xfrm>
        </p:grpSpPr>
        <p:sp>
          <p:nvSpPr>
            <p:cNvPr id="30" name="Rectangle 37"/>
            <p:cNvSpPr/>
            <p:nvPr/>
          </p:nvSpPr>
          <p:spPr>
            <a:xfrm>
              <a:off x="1871032" y="3928649"/>
              <a:ext cx="2973902" cy="547266"/>
            </a:xfrm>
            <a:prstGeom prst="rect">
              <a:avLst/>
            </a:prstGeom>
          </p:spPr>
          <p:txBody>
            <a:bodyPr wrap="square">
              <a:spAutoFit/>
            </a:bodyPr>
            <a:lstStyle/>
            <a:p>
              <a:pPr algn="just">
                <a:lnSpc>
                  <a:spcPct val="130000"/>
                </a:lnSpc>
              </a:pPr>
              <a:r>
                <a:rPr lang="id-ID" sz="1200" b="1" dirty="0">
                  <a:solidFill>
                    <a:srgbClr val="F37FE9"/>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31" name="Freeform 69"/>
            <p:cNvSpPr/>
            <p:nvPr/>
          </p:nvSpPr>
          <p:spPr bwMode="auto">
            <a:xfrm>
              <a:off x="1439560" y="3904834"/>
              <a:ext cx="277430" cy="521118"/>
            </a:xfrm>
            <a:custGeom>
              <a:avLst/>
              <a:gdLst>
                <a:gd name="T0" fmla="*/ 72558 w 34"/>
                <a:gd name="T1" fmla="*/ 196528 h 64"/>
                <a:gd name="T2" fmla="*/ 72558 w 34"/>
                <a:gd name="T3" fmla="*/ 217215 h 64"/>
                <a:gd name="T4" fmla="*/ 69103 w 34"/>
                <a:gd name="T5" fmla="*/ 220663 h 64"/>
                <a:gd name="T6" fmla="*/ 51827 w 34"/>
                <a:gd name="T7" fmla="*/ 220663 h 64"/>
                <a:gd name="T8" fmla="*/ 48372 w 34"/>
                <a:gd name="T9" fmla="*/ 217215 h 64"/>
                <a:gd name="T10" fmla="*/ 48372 w 34"/>
                <a:gd name="T11" fmla="*/ 196528 h 64"/>
                <a:gd name="T12" fmla="*/ 3455 w 34"/>
                <a:gd name="T13" fmla="*/ 172393 h 64"/>
                <a:gd name="T14" fmla="*/ 3455 w 34"/>
                <a:gd name="T15" fmla="*/ 168945 h 64"/>
                <a:gd name="T16" fmla="*/ 13821 w 34"/>
                <a:gd name="T17" fmla="*/ 151706 h 64"/>
                <a:gd name="T18" fmla="*/ 17276 w 34"/>
                <a:gd name="T19" fmla="*/ 148258 h 64"/>
                <a:gd name="T20" fmla="*/ 20731 w 34"/>
                <a:gd name="T21" fmla="*/ 151706 h 64"/>
                <a:gd name="T22" fmla="*/ 58738 w 34"/>
                <a:gd name="T23" fmla="*/ 168945 h 64"/>
                <a:gd name="T24" fmla="*/ 86379 w 34"/>
                <a:gd name="T25" fmla="*/ 148258 h 64"/>
                <a:gd name="T26" fmla="*/ 55282 w 34"/>
                <a:gd name="T27" fmla="*/ 124123 h 64"/>
                <a:gd name="T28" fmla="*/ 3455 w 34"/>
                <a:gd name="T29" fmla="*/ 72405 h 64"/>
                <a:gd name="T30" fmla="*/ 48372 w 34"/>
                <a:gd name="T31" fmla="*/ 27583 h 64"/>
                <a:gd name="T32" fmla="*/ 48372 w 34"/>
                <a:gd name="T33" fmla="*/ 3448 h 64"/>
                <a:gd name="T34" fmla="*/ 51827 w 34"/>
                <a:gd name="T35" fmla="*/ 0 h 64"/>
                <a:gd name="T36" fmla="*/ 69103 w 34"/>
                <a:gd name="T37" fmla="*/ 0 h 64"/>
                <a:gd name="T38" fmla="*/ 72558 w 34"/>
                <a:gd name="T39" fmla="*/ 3448 h 64"/>
                <a:gd name="T40" fmla="*/ 72558 w 34"/>
                <a:gd name="T41" fmla="*/ 24135 h 64"/>
                <a:gd name="T42" fmla="*/ 110565 w 34"/>
                <a:gd name="T43" fmla="*/ 41374 h 64"/>
                <a:gd name="T44" fmla="*/ 110565 w 34"/>
                <a:gd name="T45" fmla="*/ 48270 h 64"/>
                <a:gd name="T46" fmla="*/ 100199 w 34"/>
                <a:gd name="T47" fmla="*/ 65509 h 64"/>
                <a:gd name="T48" fmla="*/ 100199 w 34"/>
                <a:gd name="T49" fmla="*/ 65509 h 64"/>
                <a:gd name="T50" fmla="*/ 96744 w 34"/>
                <a:gd name="T51" fmla="*/ 65509 h 64"/>
                <a:gd name="T52" fmla="*/ 62193 w 34"/>
                <a:gd name="T53" fmla="*/ 51718 h 64"/>
                <a:gd name="T54" fmla="*/ 34551 w 34"/>
                <a:gd name="T55" fmla="*/ 72405 h 64"/>
                <a:gd name="T56" fmla="*/ 69103 w 34"/>
                <a:gd name="T57" fmla="*/ 96540 h 64"/>
                <a:gd name="T58" fmla="*/ 117475 w 34"/>
                <a:gd name="T59" fmla="*/ 144810 h 64"/>
                <a:gd name="T60" fmla="*/ 72558 w 34"/>
                <a:gd name="T61" fmla="*/ 196528 h 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rgbClr val="F37FE9"/>
            </a:solidFill>
            <a:ln>
              <a:noFill/>
            </a:ln>
          </p:spPr>
          <p:txBody>
            <a:bodyPr/>
            <a:lstStyle/>
            <a:p>
              <a:endParaRPr lang="en-US" dirty="0"/>
            </a:p>
          </p:txBody>
        </p:sp>
      </p:grpSp>
      <p:grpSp>
        <p:nvGrpSpPr>
          <p:cNvPr id="32" name="Group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388548" y="4921909"/>
            <a:ext cx="3456386" cy="547266"/>
            <a:chOff x="1388548" y="4921909"/>
            <a:chExt cx="3456386" cy="547266"/>
          </a:xfrm>
        </p:grpSpPr>
        <p:sp>
          <p:nvSpPr>
            <p:cNvPr id="33" name="Rectangle 39"/>
            <p:cNvSpPr/>
            <p:nvPr/>
          </p:nvSpPr>
          <p:spPr>
            <a:xfrm>
              <a:off x="1871032" y="4921909"/>
              <a:ext cx="2973902" cy="547266"/>
            </a:xfrm>
            <a:prstGeom prst="rect">
              <a:avLst/>
            </a:prstGeom>
          </p:spPr>
          <p:txBody>
            <a:bodyPr wrap="square">
              <a:spAutoFit/>
            </a:bodyPr>
            <a:lstStyle/>
            <a:p>
              <a:pPr algn="just">
                <a:lnSpc>
                  <a:spcPct val="130000"/>
                </a:lnSpc>
              </a:pPr>
              <a:r>
                <a:rPr lang="id-ID" sz="1200" b="1" dirty="0">
                  <a:solidFill>
                    <a:srgbClr val="4C4DE6"/>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34" name="Freeform 66"/>
            <p:cNvSpPr>
              <a:spLocks noEditPoints="1"/>
            </p:cNvSpPr>
            <p:nvPr/>
          </p:nvSpPr>
          <p:spPr bwMode="auto">
            <a:xfrm>
              <a:off x="1388548" y="4987054"/>
              <a:ext cx="366106" cy="427640"/>
            </a:xfrm>
            <a:custGeom>
              <a:avLst/>
              <a:gdLst>
                <a:gd name="T0" fmla="*/ 188912 w 55"/>
                <a:gd name="T1" fmla="*/ 31031 h 64"/>
                <a:gd name="T2" fmla="*/ 188912 w 55"/>
                <a:gd name="T3" fmla="*/ 48270 h 64"/>
                <a:gd name="T4" fmla="*/ 92739 w 55"/>
                <a:gd name="T5" fmla="*/ 79301 h 64"/>
                <a:gd name="T6" fmla="*/ 0 w 55"/>
                <a:gd name="T7" fmla="*/ 48270 h 64"/>
                <a:gd name="T8" fmla="*/ 0 w 55"/>
                <a:gd name="T9" fmla="*/ 31031 h 64"/>
                <a:gd name="T10" fmla="*/ 92739 w 55"/>
                <a:gd name="T11" fmla="*/ 0 h 64"/>
                <a:gd name="T12" fmla="*/ 188912 w 55"/>
                <a:gd name="T13" fmla="*/ 31031 h 64"/>
                <a:gd name="T14" fmla="*/ 188912 w 55"/>
                <a:gd name="T15" fmla="*/ 72405 h 64"/>
                <a:gd name="T16" fmla="*/ 188912 w 55"/>
                <a:gd name="T17" fmla="*/ 93092 h 64"/>
                <a:gd name="T18" fmla="*/ 92739 w 55"/>
                <a:gd name="T19" fmla="*/ 127571 h 64"/>
                <a:gd name="T20" fmla="*/ 0 w 55"/>
                <a:gd name="T21" fmla="*/ 93092 h 64"/>
                <a:gd name="T22" fmla="*/ 0 w 55"/>
                <a:gd name="T23" fmla="*/ 72405 h 64"/>
                <a:gd name="T24" fmla="*/ 92739 w 55"/>
                <a:gd name="T25" fmla="*/ 93092 h 64"/>
                <a:gd name="T26" fmla="*/ 188912 w 55"/>
                <a:gd name="T27" fmla="*/ 72405 h 64"/>
                <a:gd name="T28" fmla="*/ 188912 w 55"/>
                <a:gd name="T29" fmla="*/ 120675 h 64"/>
                <a:gd name="T30" fmla="*/ 188912 w 55"/>
                <a:gd name="T31" fmla="*/ 141362 h 64"/>
                <a:gd name="T32" fmla="*/ 92739 w 55"/>
                <a:gd name="T33" fmla="*/ 172393 h 64"/>
                <a:gd name="T34" fmla="*/ 0 w 55"/>
                <a:gd name="T35" fmla="*/ 141362 h 64"/>
                <a:gd name="T36" fmla="*/ 0 w 55"/>
                <a:gd name="T37" fmla="*/ 120675 h 64"/>
                <a:gd name="T38" fmla="*/ 92739 w 55"/>
                <a:gd name="T39" fmla="*/ 141362 h 64"/>
                <a:gd name="T40" fmla="*/ 188912 w 55"/>
                <a:gd name="T41" fmla="*/ 120675 h 64"/>
                <a:gd name="T42" fmla="*/ 188912 w 55"/>
                <a:gd name="T43" fmla="*/ 168945 h 64"/>
                <a:gd name="T44" fmla="*/ 188912 w 55"/>
                <a:gd name="T45" fmla="*/ 189632 h 64"/>
                <a:gd name="T46" fmla="*/ 92739 w 55"/>
                <a:gd name="T47" fmla="*/ 220663 h 64"/>
                <a:gd name="T48" fmla="*/ 0 w 55"/>
                <a:gd name="T49" fmla="*/ 189632 h 64"/>
                <a:gd name="T50" fmla="*/ 0 w 55"/>
                <a:gd name="T51" fmla="*/ 168945 h 64"/>
                <a:gd name="T52" fmla="*/ 92739 w 55"/>
                <a:gd name="T53" fmla="*/ 189632 h 64"/>
                <a:gd name="T54" fmla="*/ 188912 w 55"/>
                <a:gd name="T55" fmla="*/ 168945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4C4DE6"/>
            </a:solidFill>
            <a:ln>
              <a:noFill/>
            </a:ln>
          </p:spPr>
          <p:txBody>
            <a:bodyPr/>
            <a:lstStyle/>
            <a:p>
              <a:endParaRPr lang="en-US" dirty="0"/>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2" presetClass="entr" presetSubtype="8" fill="hold" nodeType="withEffect">
                                  <p:stCondLst>
                                    <p:cond delay="15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nodeType="withEffect">
                                  <p:stCondLst>
                                    <p:cond delay="175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10" presetClass="entr" presetSubtype="0" fill="hold" nodeType="withEffect">
                                  <p:stCondLst>
                                    <p:cond delay="20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225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22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499517" y="0"/>
            <a:ext cx="9057032" cy="6858000"/>
          </a:xfrm>
          <a:prstGeom prst="rect">
            <a:avLst/>
          </a:prstGeom>
        </p:spPr>
      </p:pic>
      <p:sp>
        <p:nvSpPr>
          <p:cNvPr id="2" name="TextBox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74521" y="1630195"/>
            <a:ext cx="3840430" cy="1323439"/>
          </a:xfrm>
          <a:prstGeom prst="rect">
            <a:avLst/>
          </a:prstGeom>
          <a:noFill/>
        </p:spPr>
        <p:txBody>
          <a:bodyPr wrap="square" rtlCol="0" anchor="t">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a:t>
            </a:r>
            <a:endParaRPr lang="en-US" altLang="zh-CN" sz="4000" dirty="0">
              <a:latin typeface="方正兰亭超细黑简体" panose="02000000000000000000" pitchFamily="2" charset="-122"/>
              <a:ea typeface="方正兰亭超细黑简体" panose="02000000000000000000" pitchFamily="2" charset="-122"/>
            </a:endParaRPr>
          </a:p>
          <a:p>
            <a:r>
              <a:rPr lang="zh-CN" altLang="en-US" sz="4000" dirty="0">
                <a:latin typeface="方正兰亭超细黑简体" panose="02000000000000000000" pitchFamily="2" charset="-122"/>
                <a:ea typeface="方正兰亭超细黑简体" panose="02000000000000000000" pitchFamily="2" charset="-122"/>
              </a:rPr>
              <a:t>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3"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74520" y="3270905"/>
            <a:ext cx="2429823" cy="2096604"/>
            <a:chOff x="1474520" y="3270905"/>
            <a:chExt cx="2429823" cy="2096604"/>
          </a:xfrm>
        </p:grpSpPr>
        <p:sp>
          <p:nvSpPr>
            <p:cNvPr id="4" name="Rectangle 5"/>
            <p:cNvSpPr/>
            <p:nvPr/>
          </p:nvSpPr>
          <p:spPr>
            <a:xfrm>
              <a:off x="1474521" y="4074847"/>
              <a:ext cx="2429822" cy="1292662"/>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6"/>
            <p:cNvSpPr txBox="1"/>
            <p:nvPr/>
          </p:nvSpPr>
          <p:spPr>
            <a:xfrm>
              <a:off x="1474520" y="3270905"/>
              <a:ext cx="2231205" cy="707886"/>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7"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205922" y="1356411"/>
            <a:ext cx="3185527" cy="2072589"/>
            <a:chOff x="4383222" y="3215015"/>
            <a:chExt cx="3185527" cy="2072589"/>
          </a:xfrm>
        </p:grpSpPr>
        <p:sp>
          <p:nvSpPr>
            <p:cNvPr id="8" name="Rounded Rectangle 3"/>
            <p:cNvSpPr/>
            <p:nvPr/>
          </p:nvSpPr>
          <p:spPr>
            <a:xfrm>
              <a:off x="4383222" y="3215015"/>
              <a:ext cx="3185527" cy="2072589"/>
            </a:xfrm>
            <a:prstGeom prst="roundRect">
              <a:avLst>
                <a:gd name="adj" fmla="val 5729"/>
              </a:avLst>
            </a:prstGeom>
            <a:solidFill>
              <a:schemeClr val="bg1"/>
            </a:solidFill>
            <a:ln>
              <a:noFill/>
            </a:ln>
            <a:effectLst>
              <a:outerShdw blurRad="1270000" dist="3429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611556" y="3398103"/>
              <a:ext cx="1528076" cy="830997"/>
            </a:xfrm>
            <a:prstGeom prst="rect">
              <a:avLst/>
            </a:prstGeom>
            <a:noFill/>
          </p:spPr>
          <p:txBody>
            <a:bodyPr wrap="square" rtlCol="0" anchor="t">
              <a:spAutoFit/>
            </a:bodyPr>
            <a:lstStyle/>
            <a:p>
              <a:r>
                <a:rPr lang="en-US" sz="4800" dirty="0">
                  <a:solidFill>
                    <a:srgbClr val="F37FE9"/>
                  </a:solidFill>
                  <a:latin typeface="Montserrat" panose="00000500000000000000" pitchFamily="2" charset="0"/>
                </a:rPr>
                <a:t>40</a:t>
              </a:r>
              <a:r>
                <a:rPr lang="en-US" sz="4800" baseline="30000" dirty="0">
                  <a:solidFill>
                    <a:srgbClr val="F37FE9"/>
                  </a:solidFill>
                  <a:latin typeface="Montserrat" panose="00000500000000000000" pitchFamily="2" charset="0"/>
                </a:rPr>
                <a:t>%</a:t>
              </a:r>
              <a:endParaRPr lang="en-US" sz="4800" baseline="30000" dirty="0">
                <a:solidFill>
                  <a:srgbClr val="F37FE9"/>
                </a:solidFill>
                <a:latin typeface="Montserrat" panose="00000500000000000000" pitchFamily="2" charset="0"/>
              </a:endParaRPr>
            </a:p>
          </p:txBody>
        </p:sp>
        <p:grpSp>
          <p:nvGrpSpPr>
            <p:cNvPr id="10" name="Group 10"/>
            <p:cNvGrpSpPr/>
            <p:nvPr/>
          </p:nvGrpSpPr>
          <p:grpSpPr>
            <a:xfrm>
              <a:off x="6557693" y="3387122"/>
              <a:ext cx="692054" cy="692054"/>
              <a:chOff x="6408420" y="3336909"/>
              <a:chExt cx="914400" cy="914400"/>
            </a:xfrm>
          </p:grpSpPr>
          <p:sp>
            <p:nvSpPr>
              <p:cNvPr id="12" name="Oval 7"/>
              <p:cNvSpPr/>
              <p:nvPr/>
            </p:nvSpPr>
            <p:spPr>
              <a:xfrm>
                <a:off x="6408420" y="3336909"/>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99"/>
              <p:cNvSpPr>
                <a:spLocks noEditPoints="1"/>
              </p:cNvSpPr>
              <p:nvPr/>
            </p:nvSpPr>
            <p:spPr bwMode="auto">
              <a:xfrm>
                <a:off x="6591300" y="3540537"/>
                <a:ext cx="548640" cy="507144"/>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rgbClr val="F37FE9"/>
              </a:solidFill>
              <a:ln>
                <a:noFill/>
              </a:ln>
            </p:spPr>
            <p:txBody>
              <a:bodyPr vert="horz" wrap="square" lIns="91440" tIns="45720" rIns="91440" bIns="45720" numCol="1" anchor="t" anchorCtr="0" compatLnSpc="1"/>
              <a:lstStyle/>
              <a:p>
                <a:endParaRPr lang="en-US"/>
              </a:p>
            </p:txBody>
          </p:sp>
        </p:grpSp>
        <p:sp>
          <p:nvSpPr>
            <p:cNvPr id="11" name="Rectangle 12"/>
            <p:cNvSpPr/>
            <p:nvPr/>
          </p:nvSpPr>
          <p:spPr>
            <a:xfrm>
              <a:off x="4643414" y="4223066"/>
              <a:ext cx="2709886"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4" decel="100000" fill="hold" nodeType="withEffect">
                                  <p:stCondLst>
                                    <p:cond delay="175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4" name="think-cell Slide" r:id="rId2" imgW="9525" imgH="9525" progId="TCLayout.ActiveDocument.1">
                  <p:embed/>
                </p:oleObj>
              </mc:Choice>
              <mc:Fallback>
                <p:oleObj name="think-cell Slide" r:id="rId2" imgW="9525" imgH="9525" progId="TCLayout.ActiveDocument.1">
                  <p:embed/>
                  <p:pic>
                    <p:nvPicPr>
                      <p:cNvPr id="0" name="对象 2" hidden="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2400" dirty="0">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5" name="标题 4"/>
          <p:cNvSpPr>
            <a:spLocks noGrp="1"/>
          </p:cNvSpPr>
          <p:nvPr>
            <p:ph type="ctrTitle"/>
          </p:nvPr>
        </p:nvSpPr>
        <p:spPr/>
        <p:txBody>
          <a:bodyPr>
            <a:normAutofit/>
          </a:bodyPr>
          <a:lstStyle/>
          <a:p>
            <a:r>
              <a:rPr lang="zh-CN" altLang="en-US" sz="4400" dirty="0"/>
              <a:t>感谢</a:t>
            </a:r>
            <a:br>
              <a:rPr lang="en-US" altLang="zh-CN" sz="4400" dirty="0"/>
            </a:br>
            <a:r>
              <a:rPr lang="zh-CN" altLang="en-US" sz="4400" dirty="0"/>
              <a:t>您的耐心观看</a:t>
            </a:r>
            <a:endParaRPr lang="zh-CN" altLang="en-US" sz="4400" dirty="0"/>
          </a:p>
        </p:txBody>
      </p:sp>
      <p:sp>
        <p:nvSpPr>
          <p:cNvPr id="12" name="副标题 10"/>
          <p:cNvSpPr txBox="1"/>
          <p:nvPr/>
        </p:nvSpPr>
        <p:spPr>
          <a:xfrm>
            <a:off x="6405683" y="3659779"/>
            <a:ext cx="5087595" cy="558799"/>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solidFill>
                  <a:schemeClr val="bg1"/>
                </a:solidFill>
              </a:rPr>
              <a:t>科技互联  智能时代  引领未来</a:t>
            </a:r>
            <a:endParaRPr lang="zh-CN" altLang="en-US" dirty="0">
              <a:solidFill>
                <a:schemeClr val="bg1"/>
              </a:solidFill>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5242" y="1398211"/>
            <a:ext cx="4074158" cy="22615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A6S0wzOvQ8a50SA42PUNRg"/>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1Smkff3fSzGMOuItfjj3Fw"/>
</p:tagLst>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ppt/theme/themeOverride2.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ppt/theme/themeOverride3.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ppt/theme/themeOverride4.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0</TotalTime>
  <Words>5069</Words>
  <Application>WPS 演示</Application>
  <PresentationFormat>宽屏</PresentationFormat>
  <Paragraphs>236</Paragraphs>
  <Slides>24</Slides>
  <Notes>25</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2</vt:i4>
      </vt:variant>
      <vt:variant>
        <vt:lpstr>幻灯片标题</vt:lpstr>
      </vt:variant>
      <vt:variant>
        <vt:i4>24</vt:i4>
      </vt:variant>
    </vt:vector>
  </HeadingPairs>
  <TitlesOfParts>
    <vt:vector size="44" baseType="lpstr">
      <vt:lpstr>Arial</vt:lpstr>
      <vt:lpstr>宋体</vt:lpstr>
      <vt:lpstr>Wingdings</vt:lpstr>
      <vt:lpstr>微软雅黑</vt:lpstr>
      <vt:lpstr>Segoe UI Light</vt:lpstr>
      <vt:lpstr>Montserrat</vt:lpstr>
      <vt:lpstr>方正兰亭超细黑简体</vt:lpstr>
      <vt:lpstr>Gill Sans</vt:lpstr>
      <vt:lpstr>Montserrat SemiBold</vt:lpstr>
      <vt:lpstr>Montserrat Medium</vt:lpstr>
      <vt:lpstr>Montserrat</vt:lpstr>
      <vt:lpstr>Arial Unicode MS</vt:lpstr>
      <vt:lpstr>Calibri</vt:lpstr>
      <vt:lpstr>Montserrat Light</vt:lpstr>
      <vt:lpstr>Segoe UI</vt:lpstr>
      <vt:lpstr>Zootopia JPosters.com.ar</vt:lpstr>
      <vt:lpstr>Gill Sans MT</vt:lpstr>
      <vt:lpstr>主题5</vt:lpstr>
      <vt:lpstr>TCLayout.ActiveDocument.1</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 您的耐心观看</vt:lpstr>
    </vt:vector>
  </TitlesOfParts>
  <LinksUpToDate>false</LinksUpToDate>
  <SharedDoc>false</SharedDoc>
  <HyperlinksChanged>false</HyperlinksChanged>
  <AppVersion>14.0000</AppVersion>
  <HyperlinkBase>https://www.islide.cc</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2</cp:revision>
  <cp:lastPrinted>2018-09-20T16:00:00Z</cp:lastPrinted>
  <dcterms:created xsi:type="dcterms:W3CDTF">2018-12-09T09:56:40Z</dcterms:created>
  <dcterms:modified xsi:type="dcterms:W3CDTF">2018-12-09T10:03:44Z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y fmtid="{D5CDD505-2E9C-101B-9397-08002B2CF9AE}" pid="3" name="KSOProductBuildVer">
    <vt:lpwstr>2052-10.1.0.6929</vt:lpwstr>
  </property>
</Properties>
</file>