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9" r:id="rId3"/>
    <p:sldId id="257" r:id="rId4"/>
    <p:sldId id="282" r:id="rId5"/>
    <p:sldId id="261" r:id="rId6"/>
    <p:sldId id="262" r:id="rId7"/>
    <p:sldId id="263" r:id="rId8"/>
    <p:sldId id="279" r:id="rId9"/>
    <p:sldId id="264" r:id="rId10"/>
    <p:sldId id="266" r:id="rId11"/>
    <p:sldId id="267" r:id="rId12"/>
    <p:sldId id="268" r:id="rId13"/>
    <p:sldId id="280" r:id="rId14"/>
    <p:sldId id="269" r:id="rId15"/>
    <p:sldId id="270" r:id="rId16"/>
    <p:sldId id="271" r:id="rId17"/>
    <p:sldId id="272" r:id="rId18"/>
    <p:sldId id="281" r:id="rId19"/>
    <p:sldId id="273" r:id="rId20"/>
    <p:sldId id="275" r:id="rId21"/>
    <p:sldId id="276" r:id="rId22"/>
    <p:sldId id="277" r:id="rId23"/>
    <p:sldId id="278"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5F4A"/>
    <a:srgbClr val="E7C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A45A1-73AC-41B9-BC2C-0B39AD14F6EB}" type="datetimeFigureOut">
              <a:rPr lang="zh-CN" altLang="en-US" smtClean="0"/>
              <a:t>2020/5/30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81910-968F-4ECE-9EE0-05BD5773BE88}" type="slidenum">
              <a:rPr lang="zh-CN" altLang="en-US" smtClean="0"/>
              <a:t>‹#›</a:t>
            </a:fld>
            <a:endParaRPr lang="zh-CN" altLang="en-US"/>
          </a:p>
        </p:txBody>
      </p:sp>
    </p:spTree>
    <p:extLst>
      <p:ext uri="{BB962C8B-B14F-4D97-AF65-F5344CB8AC3E}">
        <p14:creationId xmlns:p14="http://schemas.microsoft.com/office/powerpoint/2010/main" val="312778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a:t>
            </a:fld>
            <a:endParaRPr lang="zh-CN" altLang="en-US"/>
          </a:p>
        </p:txBody>
      </p:sp>
    </p:spTree>
    <p:extLst>
      <p:ext uri="{BB962C8B-B14F-4D97-AF65-F5344CB8AC3E}">
        <p14:creationId xmlns:p14="http://schemas.microsoft.com/office/powerpoint/2010/main" val="211891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19439D2-B12A-4059-9254-1646191E8F2C}" type="slidenum">
              <a:rPr lang="zh-CN" altLang="en-US" smtClean="0"/>
              <a:pPr/>
              <a:t>2</a:t>
            </a:fld>
            <a:endParaRPr lang="zh-CN" altLang="en-US" smtClean="0"/>
          </a:p>
        </p:txBody>
      </p:sp>
    </p:spTree>
    <p:extLst>
      <p:ext uri="{BB962C8B-B14F-4D97-AF65-F5344CB8AC3E}">
        <p14:creationId xmlns:p14="http://schemas.microsoft.com/office/powerpoint/2010/main" val="213738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3</a:t>
            </a:fld>
            <a:endParaRPr lang="zh-CN" altLang="en-US"/>
          </a:p>
        </p:txBody>
      </p:sp>
    </p:spTree>
    <p:extLst>
      <p:ext uri="{BB962C8B-B14F-4D97-AF65-F5344CB8AC3E}">
        <p14:creationId xmlns:p14="http://schemas.microsoft.com/office/powerpoint/2010/main" val="86933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598919D4-2092-43F4-A4AD-4E2AAE52D48A}" type="slidenum">
              <a:rPr lang="zh-CN" altLang="en-US"/>
              <a:pPr/>
              <a:t>4</a:t>
            </a:fld>
            <a:endParaRPr lang="zh-CN" altLang="en-US"/>
          </a:p>
        </p:txBody>
      </p:sp>
    </p:spTree>
    <p:extLst>
      <p:ext uri="{BB962C8B-B14F-4D97-AF65-F5344CB8AC3E}">
        <p14:creationId xmlns:p14="http://schemas.microsoft.com/office/powerpoint/2010/main" val="1028576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D64ACEC9-D1C2-4C44-BB3A-CB1CA629C790}" type="slidenum">
              <a:rPr lang="zh-CN" altLang="en-US"/>
              <a:pPr/>
              <a:t>5</a:t>
            </a:fld>
            <a:endParaRPr lang="zh-CN" altLang="en-US"/>
          </a:p>
        </p:txBody>
      </p:sp>
    </p:spTree>
    <p:extLst>
      <p:ext uri="{BB962C8B-B14F-4D97-AF65-F5344CB8AC3E}">
        <p14:creationId xmlns:p14="http://schemas.microsoft.com/office/powerpoint/2010/main" val="16775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EA3C65F-61D7-43FC-BAAC-1C8E3F1B4A7F}" type="slidenum">
              <a:rPr lang="zh-CN" altLang="en-US"/>
              <a:pPr/>
              <a:t>6</a:t>
            </a:fld>
            <a:endParaRPr lang="zh-CN" altLang="en-US"/>
          </a:p>
        </p:txBody>
      </p:sp>
    </p:spTree>
    <p:extLst>
      <p:ext uri="{BB962C8B-B14F-4D97-AF65-F5344CB8AC3E}">
        <p14:creationId xmlns:p14="http://schemas.microsoft.com/office/powerpoint/2010/main" val="197279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0A0934BC-67DF-447D-AB68-57821F853BFC}" type="slidenum">
              <a:rPr lang="zh-CN" altLang="en-US"/>
              <a:pPr/>
              <a:t>7</a:t>
            </a:fld>
            <a:endParaRPr lang="zh-CN" altLang="en-US"/>
          </a:p>
        </p:txBody>
      </p:sp>
    </p:spTree>
    <p:extLst>
      <p:ext uri="{BB962C8B-B14F-4D97-AF65-F5344CB8AC3E}">
        <p14:creationId xmlns:p14="http://schemas.microsoft.com/office/powerpoint/2010/main" val="3124071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8</a:t>
            </a:fld>
            <a:endParaRPr lang="zh-CN" altLang="en-US"/>
          </a:p>
        </p:txBody>
      </p:sp>
    </p:spTree>
    <p:extLst>
      <p:ext uri="{BB962C8B-B14F-4D97-AF65-F5344CB8AC3E}">
        <p14:creationId xmlns:p14="http://schemas.microsoft.com/office/powerpoint/2010/main" val="3244022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694DF38-F6AB-449D-AC09-A411CAC89016}" type="slidenum">
              <a:rPr lang="zh-CN" altLang="en-US"/>
              <a:pPr/>
              <a:t>9</a:t>
            </a:fld>
            <a:endParaRPr lang="zh-CN" altLang="en-US"/>
          </a:p>
        </p:txBody>
      </p:sp>
    </p:spTree>
    <p:extLst>
      <p:ext uri="{BB962C8B-B14F-4D97-AF65-F5344CB8AC3E}">
        <p14:creationId xmlns:p14="http://schemas.microsoft.com/office/powerpoint/2010/main" val="382045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CBFA64-013C-4C52-A825-B45650440816}" type="slidenum">
              <a:rPr lang="zh-CN" altLang="en-US"/>
              <a:pPr/>
              <a:t>10</a:t>
            </a:fld>
            <a:endParaRPr lang="en-US" altLang="zh-CN"/>
          </a:p>
        </p:txBody>
      </p:sp>
    </p:spTree>
    <p:extLst>
      <p:ext uri="{BB962C8B-B14F-4D97-AF65-F5344CB8AC3E}">
        <p14:creationId xmlns:p14="http://schemas.microsoft.com/office/powerpoint/2010/main" val="396582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48377DC-45CD-4943-A0FA-F9DEEFC66EB5}" type="slidenum">
              <a:rPr lang="zh-CN" altLang="en-US"/>
              <a:pPr/>
              <a:t>11</a:t>
            </a:fld>
            <a:endParaRPr lang="zh-CN" altLang="en-US"/>
          </a:p>
        </p:txBody>
      </p:sp>
    </p:spTree>
    <p:extLst>
      <p:ext uri="{BB962C8B-B14F-4D97-AF65-F5344CB8AC3E}">
        <p14:creationId xmlns:p14="http://schemas.microsoft.com/office/powerpoint/2010/main" val="117927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2B9BF07D-6379-4D2F-82CC-B60B8EFA50A8}" type="slidenum">
              <a:rPr lang="zh-CN" altLang="en-US"/>
              <a:pPr/>
              <a:t>12</a:t>
            </a:fld>
            <a:endParaRPr lang="zh-CN" altLang="en-US"/>
          </a:p>
        </p:txBody>
      </p:sp>
    </p:spTree>
    <p:extLst>
      <p:ext uri="{BB962C8B-B14F-4D97-AF65-F5344CB8AC3E}">
        <p14:creationId xmlns:p14="http://schemas.microsoft.com/office/powerpoint/2010/main" val="416441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13</a:t>
            </a:fld>
            <a:endParaRPr lang="zh-CN" altLang="en-US"/>
          </a:p>
        </p:txBody>
      </p:sp>
    </p:spTree>
    <p:extLst>
      <p:ext uri="{BB962C8B-B14F-4D97-AF65-F5344CB8AC3E}">
        <p14:creationId xmlns:p14="http://schemas.microsoft.com/office/powerpoint/2010/main" val="1627220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CDB321EB-585F-4A9E-A6DB-612C2790A6D6}" type="slidenum">
              <a:rPr lang="zh-CN" altLang="en-US"/>
              <a:pPr/>
              <a:t>14</a:t>
            </a:fld>
            <a:endParaRPr lang="zh-CN" altLang="en-US"/>
          </a:p>
        </p:txBody>
      </p:sp>
    </p:spTree>
    <p:extLst>
      <p:ext uri="{BB962C8B-B14F-4D97-AF65-F5344CB8AC3E}">
        <p14:creationId xmlns:p14="http://schemas.microsoft.com/office/powerpoint/2010/main" val="1080889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6B8C2FC-FD87-47B4-9581-9BEC110B7191}" type="slidenum">
              <a:rPr lang="zh-CN" altLang="en-US"/>
              <a:pPr/>
              <a:t>15</a:t>
            </a:fld>
            <a:endParaRPr lang="zh-CN" altLang="en-US"/>
          </a:p>
        </p:txBody>
      </p:sp>
    </p:spTree>
    <p:extLst>
      <p:ext uri="{BB962C8B-B14F-4D97-AF65-F5344CB8AC3E}">
        <p14:creationId xmlns:p14="http://schemas.microsoft.com/office/powerpoint/2010/main" val="4030906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7D88ADDE-26D2-4C22-AA79-8CA757C8BB9A}" type="slidenum">
              <a:rPr lang="zh-CN" altLang="en-US"/>
              <a:pPr/>
              <a:t>16</a:t>
            </a:fld>
            <a:endParaRPr lang="zh-CN" altLang="en-US"/>
          </a:p>
        </p:txBody>
      </p:sp>
    </p:spTree>
    <p:extLst>
      <p:ext uri="{BB962C8B-B14F-4D97-AF65-F5344CB8AC3E}">
        <p14:creationId xmlns:p14="http://schemas.microsoft.com/office/powerpoint/2010/main" val="379853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C9657BB-22C7-403C-AEB5-468C06C3466B}" type="slidenum">
              <a:rPr lang="zh-CN" altLang="en-US"/>
              <a:pPr/>
              <a:t>17</a:t>
            </a:fld>
            <a:endParaRPr lang="en-US" altLang="zh-CN"/>
          </a:p>
        </p:txBody>
      </p:sp>
    </p:spTree>
    <p:extLst>
      <p:ext uri="{BB962C8B-B14F-4D97-AF65-F5344CB8AC3E}">
        <p14:creationId xmlns:p14="http://schemas.microsoft.com/office/powerpoint/2010/main" val="4100827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18</a:t>
            </a:fld>
            <a:endParaRPr lang="zh-CN" altLang="en-US"/>
          </a:p>
        </p:txBody>
      </p:sp>
    </p:spTree>
    <p:extLst>
      <p:ext uri="{BB962C8B-B14F-4D97-AF65-F5344CB8AC3E}">
        <p14:creationId xmlns:p14="http://schemas.microsoft.com/office/powerpoint/2010/main" val="56898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2CEE78-CC07-4FE0-A6CA-B1CD26C06C95}" type="slidenum">
              <a:rPr lang="zh-CN" altLang="en-US"/>
              <a:pPr/>
              <a:t>19</a:t>
            </a:fld>
            <a:endParaRPr lang="zh-CN" altLang="en-US"/>
          </a:p>
        </p:txBody>
      </p:sp>
    </p:spTree>
    <p:extLst>
      <p:ext uri="{BB962C8B-B14F-4D97-AF65-F5344CB8AC3E}">
        <p14:creationId xmlns:p14="http://schemas.microsoft.com/office/powerpoint/2010/main" val="1871333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2F2214F7-21E2-4421-BCA3-1B077D0AC04C}" type="slidenum">
              <a:rPr lang="zh-CN" altLang="en-US"/>
              <a:pPr/>
              <a:t>20</a:t>
            </a:fld>
            <a:endParaRPr lang="zh-CN" altLang="en-US"/>
          </a:p>
        </p:txBody>
      </p:sp>
    </p:spTree>
    <p:extLst>
      <p:ext uri="{BB962C8B-B14F-4D97-AF65-F5344CB8AC3E}">
        <p14:creationId xmlns:p14="http://schemas.microsoft.com/office/powerpoint/2010/main" val="284683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55C6E98-36F7-4981-9F90-180C2A5FC264}" type="slidenum">
              <a:rPr lang="zh-CN" altLang="en-US"/>
              <a:pPr/>
              <a:t>21</a:t>
            </a:fld>
            <a:endParaRPr lang="zh-CN" altLang="en-US"/>
          </a:p>
        </p:txBody>
      </p:sp>
    </p:spTree>
    <p:extLst>
      <p:ext uri="{BB962C8B-B14F-4D97-AF65-F5344CB8AC3E}">
        <p14:creationId xmlns:p14="http://schemas.microsoft.com/office/powerpoint/2010/main" val="75545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18C5B202-9842-448B-A3C8-4A908E39635E}" type="slidenum">
              <a:rPr lang="zh-CN" altLang="en-US"/>
              <a:pPr/>
              <a:t>22</a:t>
            </a:fld>
            <a:endParaRPr lang="zh-CN" altLang="en-US"/>
          </a:p>
        </p:txBody>
      </p:sp>
    </p:spTree>
    <p:extLst>
      <p:ext uri="{BB962C8B-B14F-4D97-AF65-F5344CB8AC3E}">
        <p14:creationId xmlns:p14="http://schemas.microsoft.com/office/powerpoint/2010/main" val="3950150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F3C7F0B8-C271-40D9-B878-79B8A8336632}" type="slidenum">
              <a:rPr lang="zh-CN" altLang="en-US"/>
              <a:pPr/>
              <a:t>23</a:t>
            </a:fld>
            <a:endParaRPr lang="en-US" altLang="zh-CN"/>
          </a:p>
        </p:txBody>
      </p:sp>
    </p:spTree>
    <p:extLst>
      <p:ext uri="{BB962C8B-B14F-4D97-AF65-F5344CB8AC3E}">
        <p14:creationId xmlns:p14="http://schemas.microsoft.com/office/powerpoint/2010/main" val="9726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24</a:t>
            </a:fld>
            <a:endParaRPr lang="zh-CN" altLang="en-US"/>
          </a:p>
        </p:txBody>
      </p:sp>
    </p:spTree>
    <p:extLst>
      <p:ext uri="{BB962C8B-B14F-4D97-AF65-F5344CB8AC3E}">
        <p14:creationId xmlns:p14="http://schemas.microsoft.com/office/powerpoint/2010/main" val="69448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102159555"/>
      </p:ext>
    </p:extLst>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288595520"/>
      </p:ext>
    </p:extLst>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094436025"/>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569613156"/>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66647948"/>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610800762"/>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2519511"/>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179245274"/>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3338469265"/>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783625454"/>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2020/5/30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67830096"/>
      </p:ext>
    </p:extLst>
  </p:cSld>
  <p:clrMapOvr>
    <a:masterClrMapping/>
  </p:clrMapOvr>
  <p:transition spd="slow"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0479141"/>
      </p:ext>
    </p:extLst>
  </p:cSld>
  <p:clrMapOvr>
    <a:masterClrMapping/>
  </p:clrMapOvr>
  <p:transition spd="slow" advTm="0">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916187"/>
      </p:ext>
    </p:extLst>
  </p:cSld>
  <p:clrMapOvr>
    <a:masterClrMapping/>
  </p:clrMapOvr>
  <p:transition spd="slow" advTm="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33511-7FF2-48B9-B786-494F4554312B}" type="datetimeFigureOut">
              <a:rPr lang="zh-CN" altLang="en-US" smtClean="0"/>
              <a:t>2020/5/30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07C08-4918-4FAE-B58C-4A0B395A3E72}"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7756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image" Target="../media/image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 Target="slide5.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24381" b="1841"/>
          <a:stretch/>
        </p:blipFill>
        <p:spPr>
          <a:xfrm>
            <a:off x="0" y="1811383"/>
            <a:ext cx="12192000" cy="5059680"/>
          </a:xfrm>
          <a:prstGeom prst="rect">
            <a:avLst/>
          </a:prstGeom>
        </p:spPr>
      </p:pic>
      <p:sp>
        <p:nvSpPr>
          <p:cNvPr id="6" name="文本框 5"/>
          <p:cNvSpPr txBox="1"/>
          <p:nvPr/>
        </p:nvSpPr>
        <p:spPr>
          <a:xfrm>
            <a:off x="3628572" y="1395884"/>
            <a:ext cx="6516914" cy="707886"/>
          </a:xfrm>
          <a:prstGeom prst="rect">
            <a:avLst/>
          </a:prstGeom>
          <a:noFill/>
        </p:spPr>
        <p:txBody>
          <a:bodyPr wrap="square" rtlCol="0">
            <a:spAutoFit/>
          </a:bodyPr>
          <a:lstStyle/>
          <a:p>
            <a:r>
              <a:rPr lang="zh-CN" altLang="en-US" sz="40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在职研究生毕业论文</a:t>
            </a:r>
            <a:r>
              <a:rPr lang="en-US" altLang="zh-CN" sz="4000" dirty="0" err="1">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ppt</a:t>
            </a:r>
            <a:r>
              <a:rPr lang="zh-CN" altLang="en-US" sz="40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模板</a:t>
            </a:r>
            <a:endParaRPr lang="zh-CN" altLang="en-US" sz="40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Tree>
    <p:extLst>
      <p:ext uri="{BB962C8B-B14F-4D97-AF65-F5344CB8AC3E}">
        <p14:creationId xmlns:p14="http://schemas.microsoft.com/office/powerpoint/2010/main" val="287568790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225842" y="2124094"/>
            <a:ext cx="4209143" cy="411550"/>
            <a:chOff x="5225842" y="2124094"/>
            <a:chExt cx="4209143" cy="411550"/>
          </a:xfrm>
          <a:gradFill>
            <a:gsLst>
              <a:gs pos="0">
                <a:srgbClr val="7E5F4A"/>
              </a:gs>
              <a:gs pos="47000">
                <a:srgbClr val="E7CB98"/>
              </a:gs>
              <a:gs pos="83000">
                <a:srgbClr val="7E5F4A"/>
              </a:gs>
              <a:gs pos="100000">
                <a:srgbClr val="E7CB98"/>
              </a:gs>
            </a:gsLst>
            <a:lin ang="0" scaled="0"/>
          </a:gradFill>
        </p:grpSpPr>
        <p:sp>
          <p:nvSpPr>
            <p:cNvPr id="5" name="MH_Entry_1">
              <a:hlinkClick r:id="rId14" action="ppaction://hlinksldjump"/>
            </p:cNvPr>
            <p:cNvSpPr txBox="1"/>
            <p:nvPr>
              <p:custDataLst>
                <p:tags r:id="rId10"/>
              </p:custDataLst>
            </p:nvPr>
          </p:nvSpPr>
          <p:spPr>
            <a:xfrm>
              <a:off x="5452784" y="2124094"/>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p>
              <a:pPr>
                <a:lnSpc>
                  <a:spcPct val="130000"/>
                </a:lnSpc>
              </a:pPr>
              <a:r>
                <a:rPr lang="zh-CN" altLang="en-US" sz="2000" dirty="0">
                  <a:latin typeface="+mn-ea"/>
                </a:rPr>
                <a:t>请在这里输入您的标题</a:t>
              </a:r>
            </a:p>
          </p:txBody>
        </p:sp>
        <p:sp>
          <p:nvSpPr>
            <p:cNvPr id="38" name="MH_Number_1">
              <a:hlinkClick r:id="rId14" action="ppaction://hlinksldjump"/>
            </p:cNvPr>
            <p:cNvSpPr>
              <a:spLocks/>
            </p:cNvSpPr>
            <p:nvPr>
              <p:custDataLst>
                <p:tags r:id="rId11"/>
              </p:custDataLst>
            </p:nvPr>
          </p:nvSpPr>
          <p:spPr bwMode="auto">
            <a:xfrm>
              <a:off x="5225842" y="2124094"/>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1</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2" name="组合 1"/>
          <p:cNvGrpSpPr/>
          <p:nvPr/>
        </p:nvGrpSpPr>
        <p:grpSpPr>
          <a:xfrm>
            <a:off x="5225842" y="3017450"/>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46" name="MH_Entry_2">
              <a:hlinkClick r:id="rId15" action="ppaction://hlinksldjump"/>
            </p:cNvPr>
            <p:cNvSpPr txBox="1"/>
            <p:nvPr>
              <p:custDataLst>
                <p:tags r:id="rId8"/>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47" name="MH_Number_2">
              <a:hlinkClick r:id="rId15" action="ppaction://hlinksldjump"/>
            </p:cNvPr>
            <p:cNvSpPr>
              <a:spLocks/>
            </p:cNvSpPr>
            <p:nvPr>
              <p:custDataLst>
                <p:tags r:id="rId9"/>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2</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sp>
        <p:nvSpPr>
          <p:cNvPr id="71" name="MH_Others_1"/>
          <p:cNvSpPr txBox="1"/>
          <p:nvPr>
            <p:custDataLst>
              <p:tags r:id="rId2"/>
            </p:custDataLst>
          </p:nvPr>
        </p:nvSpPr>
        <p:spPr>
          <a:xfrm>
            <a:off x="2154659" y="1259359"/>
            <a:ext cx="1759819" cy="799977"/>
          </a:xfrm>
          <a:prstGeom prst="rect">
            <a:avLst/>
          </a:prstGeom>
          <a:noFill/>
        </p:spPr>
        <p:txBody>
          <a:bodyPr wrap="square" lIns="0" tIns="0" rIns="0" bIns="0" rtlCol="0" anchor="ctr" anchorCtr="0">
            <a:noAutofit/>
          </a:bodyPr>
          <a:lstStyle/>
          <a:p>
            <a:pPr algn="ctr"/>
            <a:r>
              <a:rPr lang="zh-CN" altLang="en-US" sz="4800" b="1" dirty="0">
                <a:gradFill>
                  <a:gsLst>
                    <a:gs pos="0">
                      <a:srgbClr val="7E5F4A"/>
                    </a:gs>
                    <a:gs pos="50000">
                      <a:srgbClr val="E7CB98"/>
                    </a:gs>
                    <a:gs pos="100000">
                      <a:srgbClr val="7E5F4A"/>
                    </a:gs>
                  </a:gsLst>
                  <a:path path="circle">
                    <a:fillToRect l="50000" t="-80000" r="50000" b="180000"/>
                  </a:path>
                </a:gradFill>
                <a:latin typeface="微软雅黑" panose="020B0503020204020204" pitchFamily="34" charset="-122"/>
                <a:ea typeface="微软雅黑" panose="020B0503020204020204" pitchFamily="34" charset="-122"/>
              </a:rPr>
              <a:t>目 录</a:t>
            </a:r>
          </a:p>
        </p:txBody>
      </p:sp>
      <p:sp>
        <p:nvSpPr>
          <p:cNvPr id="72" name="MH_Others_2"/>
          <p:cNvSpPr txBox="1"/>
          <p:nvPr>
            <p:custDataLst>
              <p:tags r:id="rId3"/>
            </p:custDataLst>
          </p:nvPr>
        </p:nvSpPr>
        <p:spPr>
          <a:xfrm>
            <a:off x="1688541" y="1936650"/>
            <a:ext cx="2692052" cy="400110"/>
          </a:xfrm>
          <a:prstGeom prst="rect">
            <a:avLst/>
          </a:prstGeom>
          <a:noFill/>
        </p:spPr>
        <p:txBody>
          <a:bodyPr wrap="square">
            <a:spAutoFit/>
          </a:bodyPr>
          <a:lstStyle/>
          <a:p>
            <a:pPr algn="ctr">
              <a:defRPr/>
            </a:pPr>
            <a:r>
              <a:rPr lang="en-US" altLang="zh-CN" sz="2000" spc="400" dirty="0">
                <a:solidFill>
                  <a:srgbClr val="DDDDDD"/>
                </a:solidFill>
                <a:latin typeface="微软雅黑" panose="020B0503020204020204" pitchFamily="34" charset="-122"/>
                <a:ea typeface="微软雅黑" panose="020B0503020204020204" pitchFamily="34" charset="-122"/>
              </a:rPr>
              <a:t>CONTENTS</a:t>
            </a:r>
            <a:endParaRPr lang="zh-CN" altLang="en-US" sz="2000" spc="400" dirty="0">
              <a:solidFill>
                <a:srgbClr val="DDDDDD"/>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25842" y="3730514"/>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4" name="MH_Entry_2">
              <a:hlinkClick r:id="rId15" action="ppaction://hlinksldjump"/>
            </p:cNvPr>
            <p:cNvSpPr txBox="1"/>
            <p:nvPr>
              <p:custDataLst>
                <p:tags r:id="rId6"/>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5" name="MH_Number_2">
              <a:hlinkClick r:id="rId15" action="ppaction://hlinksldjump"/>
            </p:cNvPr>
            <p:cNvSpPr>
              <a:spLocks/>
            </p:cNvSpPr>
            <p:nvPr>
              <p:custDataLst>
                <p:tags r:id="rId7"/>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3</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16" name="组合 15"/>
          <p:cNvGrpSpPr/>
          <p:nvPr/>
        </p:nvGrpSpPr>
        <p:grpSpPr>
          <a:xfrm>
            <a:off x="5225842" y="4577802"/>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7" name="MH_Entry_2">
              <a:hlinkClick r:id="rId15" action="ppaction://hlinksldjump"/>
            </p:cNvPr>
            <p:cNvSpPr txBox="1"/>
            <p:nvPr>
              <p:custDataLst>
                <p:tags r:id="rId4"/>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8" name="MH_Number_2">
              <a:hlinkClick r:id="rId15" action="ppaction://hlinksldjump"/>
            </p:cNvPr>
            <p:cNvSpPr>
              <a:spLocks/>
            </p:cNvSpPr>
            <p:nvPr>
              <p:custDataLst>
                <p:tags r:id="rId5"/>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4</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pic>
        <p:nvPicPr>
          <p:cNvPr id="20" name="图片 19"/>
          <p:cNvPicPr>
            <a:picLocks noChangeAspect="1"/>
          </p:cNvPicPr>
          <p:nvPr/>
        </p:nvPicPr>
        <p:blipFill rotWithShape="1">
          <a:blip r:embed="rId16">
            <a:duotone>
              <a:prstClr val="black"/>
              <a:srgbClr val="7E5F4A">
                <a:tint val="45000"/>
                <a:satMod val="400000"/>
              </a:srgbClr>
            </a:duotone>
            <a:extLst>
              <a:ext uri="{28A0092B-C50C-407E-A947-70E740481C1C}">
                <a14:useLocalDpi xmlns:a14="http://schemas.microsoft.com/office/drawing/2010/main" val="0"/>
              </a:ext>
            </a:extLst>
          </a:blip>
          <a:srcRect/>
          <a:stretch/>
        </p:blipFill>
        <p:spPr>
          <a:xfrm rot="18640628">
            <a:off x="910085" y="799916"/>
            <a:ext cx="2075543" cy="1981200"/>
          </a:xfrm>
          <a:prstGeom prst="rect">
            <a:avLst/>
          </a:prstGeom>
        </p:spPr>
      </p:pic>
    </p:spTree>
    <p:custDataLst>
      <p:tags r:id="rId1"/>
    </p:custDataLst>
    <p:extLst>
      <p:ext uri="{BB962C8B-B14F-4D97-AF65-F5344CB8AC3E}">
        <p14:creationId xmlns:p14="http://schemas.microsoft.com/office/powerpoint/2010/main" val="89555239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1000"/>
                                        <p:tgtEl>
                                          <p:spTgt spid="72"/>
                                        </p:tgtEl>
                                      </p:cBhvr>
                                    </p:animEffect>
                                    <p:anim calcmode="lin" valueType="num">
                                      <p:cBhvr>
                                        <p:cTn id="13" dur="1000" fill="hold"/>
                                        <p:tgtEl>
                                          <p:spTgt spid="72"/>
                                        </p:tgtEl>
                                        <p:attrNameLst>
                                          <p:attrName>ppt_x</p:attrName>
                                        </p:attrNameLst>
                                      </p:cBhvr>
                                      <p:tavLst>
                                        <p:tav tm="0">
                                          <p:val>
                                            <p:strVal val="#ppt_x"/>
                                          </p:val>
                                        </p:tav>
                                        <p:tav tm="100000">
                                          <p:val>
                                            <p:strVal val="#ppt_x"/>
                                          </p:val>
                                        </p:tav>
                                      </p:tavLst>
                                    </p:anim>
                                    <p:anim calcmode="lin" valueType="num">
                                      <p:cBhvr>
                                        <p:cTn id="14" dur="1000" fill="hold"/>
                                        <p:tgtEl>
                                          <p:spTgt spid="72"/>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3654857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3136901" y="1717675"/>
            <a:ext cx="5167313" cy="3409950"/>
            <a:chOff x="1612859" y="1718150"/>
            <a:chExt cx="5166566" cy="3409678"/>
          </a:xfrm>
        </p:grpSpPr>
        <p:sp>
          <p:nvSpPr>
            <p:cNvPr id="25" name="椭圆 2"/>
            <p:cNvSpPr/>
            <p:nvPr/>
          </p:nvSpPr>
          <p:spPr>
            <a:xfrm rot="1748642">
              <a:off x="1612859" y="1718150"/>
              <a:ext cx="2211068" cy="2230260"/>
            </a:xfrm>
            <a:custGeom>
              <a:avLst/>
              <a:gdLst>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6" fmla="*/ 1855636 w 2997604"/>
                <a:gd name="connsiteY6" fmla="*/ 1882220 h 3024336"/>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0" fmla="*/ 2997604 w 2997604"/>
                <a:gd name="connsiteY0" fmla="*/ 1790780 h 3024336"/>
                <a:gd name="connsiteX1" fmla="*/ 1512168 w 2997604"/>
                <a:gd name="connsiteY1" fmla="*/ 3024336 h 3024336"/>
                <a:gd name="connsiteX2" fmla="*/ 0 w 2997604"/>
                <a:gd name="connsiteY2" fmla="*/ 1512168 h 3024336"/>
                <a:gd name="connsiteX3" fmla="*/ 1512168 w 2997604"/>
                <a:gd name="connsiteY3" fmla="*/ 0 h 3024336"/>
                <a:gd name="connsiteX4" fmla="*/ 1764196 w 2997604"/>
                <a:gd name="connsiteY4" fmla="*/ 22675 h 3024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headEnd type="none" w="med" len="med"/>
              <a:tailEnd type="triangle" w="lg" len="lg"/>
            </a:ln>
            <a:effectLst/>
          </p:spPr>
          <p:txBody>
            <a:bodyPr anchor="ctr"/>
            <a:lstStyle/>
            <a:p>
              <a:pPr algn="ctr">
                <a:defRPr/>
              </a:pPr>
              <a:endParaRPr lang="en-US" kern="0">
                <a:solidFill>
                  <a:sysClr val="window" lastClr="FFFFFF"/>
                </a:solidFill>
                <a:latin typeface="Calibri"/>
              </a:endParaRPr>
            </a:p>
          </p:txBody>
        </p:sp>
        <p:sp>
          <p:nvSpPr>
            <p:cNvPr id="27" name="椭圆 4"/>
            <p:cNvSpPr/>
            <p:nvPr/>
          </p:nvSpPr>
          <p:spPr>
            <a:xfrm rot="1748642">
              <a:off x="3684248" y="3230917"/>
              <a:ext cx="1574572" cy="747652"/>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29" name="椭圆 4"/>
            <p:cNvSpPr/>
            <p:nvPr/>
          </p:nvSpPr>
          <p:spPr>
            <a:xfrm rot="1748642" flipV="1">
              <a:off x="4771527" y="4596058"/>
              <a:ext cx="1122201" cy="531770"/>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31" name="椭圆 4"/>
            <p:cNvSpPr/>
            <p:nvPr/>
          </p:nvSpPr>
          <p:spPr>
            <a:xfrm rot="1748642">
              <a:off x="6004837" y="4738922"/>
              <a:ext cx="774588" cy="366683"/>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grpSp>
      <p:sp>
        <p:nvSpPr>
          <p:cNvPr id="39" name="KSO_GT4"/>
          <p:cNvSpPr txBox="1"/>
          <p:nvPr/>
        </p:nvSpPr>
        <p:spPr>
          <a:xfrm>
            <a:off x="5303839" y="2181225"/>
            <a:ext cx="2967037"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4" name="KSO_GN4"/>
          <p:cNvSpPr/>
          <p:nvPr/>
        </p:nvSpPr>
        <p:spPr>
          <a:xfrm>
            <a:off x="3268664" y="1855789"/>
            <a:ext cx="1963737" cy="1965325"/>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defRPr/>
            </a:pPr>
            <a:r>
              <a:rPr lang="en-US" sz="7200" b="1" kern="0" dirty="0">
                <a:latin typeface="Bell MT" panose="02020503060305020303" pitchFamily="18" charset="0"/>
              </a:rPr>
              <a:t>04</a:t>
            </a:r>
          </a:p>
        </p:txBody>
      </p:sp>
      <p:sp>
        <p:nvSpPr>
          <p:cNvPr id="41" name="KSO_GT3"/>
          <p:cNvSpPr txBox="1"/>
          <p:nvPr/>
        </p:nvSpPr>
        <p:spPr>
          <a:xfrm>
            <a:off x="3511551" y="4652964"/>
            <a:ext cx="21494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6" name="KSO_GN3"/>
          <p:cNvSpPr/>
          <p:nvPr/>
        </p:nvSpPr>
        <p:spPr>
          <a:xfrm>
            <a:off x="5076825" y="3294063"/>
            <a:ext cx="1390650" cy="139065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7200" b="1" kern="0" dirty="0">
                <a:latin typeface="Bell MT" panose="02020503060305020303" pitchFamily="18" charset="0"/>
              </a:rPr>
              <a:t>03</a:t>
            </a:r>
          </a:p>
        </p:txBody>
      </p:sp>
      <p:sp>
        <p:nvSpPr>
          <p:cNvPr id="40" name="KSO_GT2"/>
          <p:cNvSpPr txBox="1"/>
          <p:nvPr/>
        </p:nvSpPr>
        <p:spPr>
          <a:xfrm>
            <a:off x="6916739" y="3360739"/>
            <a:ext cx="27082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8" name="KSO_GN2"/>
          <p:cNvSpPr/>
          <p:nvPr/>
        </p:nvSpPr>
        <p:spPr>
          <a:xfrm rot="10800000" flipV="1">
            <a:off x="6518275" y="4062413"/>
            <a:ext cx="990600" cy="99060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4000" b="1" kern="0" dirty="0" smtClean="0">
                <a:latin typeface="Bell MT" panose="02020503060305020303" pitchFamily="18" charset="0"/>
              </a:rPr>
              <a:t>02</a:t>
            </a:r>
            <a:endParaRPr lang="en-US" sz="4000" b="1" kern="0" dirty="0">
              <a:latin typeface="Bell MT" panose="02020503060305020303" pitchFamily="18" charset="0"/>
            </a:endParaRPr>
          </a:p>
        </p:txBody>
      </p:sp>
      <p:sp>
        <p:nvSpPr>
          <p:cNvPr id="42" name="KSO_GT1"/>
          <p:cNvSpPr txBox="1"/>
          <p:nvPr/>
        </p:nvSpPr>
        <p:spPr>
          <a:xfrm>
            <a:off x="5589588" y="5438775"/>
            <a:ext cx="2190750"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 name="KSO_GN1"/>
          <p:cNvSpPr/>
          <p:nvPr/>
        </p:nvSpPr>
        <p:spPr>
          <a:xfrm>
            <a:off x="7464426" y="4791076"/>
            <a:ext cx="682625" cy="684213"/>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2000" b="1" kern="0" dirty="0">
                <a:latin typeface="Bell MT" panose="02020503060305020303" pitchFamily="18" charset="0"/>
              </a:rPr>
              <a:t>01</a:t>
            </a:r>
          </a:p>
        </p:txBody>
      </p:sp>
    </p:spTree>
    <p:extLst>
      <p:ext uri="{BB962C8B-B14F-4D97-AF65-F5344CB8AC3E}">
        <p14:creationId xmlns:p14="http://schemas.microsoft.com/office/powerpoint/2010/main" val="363432247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style.rotation</p:attrName>
                                        </p:attrNameLst>
                                      </p:cBhvr>
                                      <p:tavLst>
                                        <p:tav tm="0">
                                          <p:val>
                                            <p:fltVal val="90"/>
                                          </p:val>
                                        </p:tav>
                                        <p:tav tm="100000">
                                          <p:val>
                                            <p:fltVal val="0"/>
                                          </p:val>
                                        </p:tav>
                                      </p:tavLst>
                                    </p:anim>
                                    <p:animEffect transition="in" filter="fade">
                                      <p:cBhvr>
                                        <p:cTn id="37" dur="1000"/>
                                        <p:tgtEl>
                                          <p:spTgt spid="2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heel(1)">
                                      <p:cBhvr>
                                        <p:cTn id="48" dur="2000"/>
                                        <p:tgtEl>
                                          <p:spTgt spid="2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heel(1)">
                                      <p:cBhvr>
                                        <p:cTn id="5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animBg="1"/>
      <p:bldP spid="41" grpId="0"/>
      <p:bldP spid="26" grpId="0" animBg="1"/>
      <p:bldP spid="40" grpId="0"/>
      <p:bldP spid="28" grpId="0" animBg="1"/>
      <p:bldP spid="42"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SO_GT3"/>
          <p:cNvSpPr/>
          <p:nvPr/>
        </p:nvSpPr>
        <p:spPr>
          <a:xfrm>
            <a:off x="7540626" y="2498726"/>
            <a:ext cx="1120775" cy="1535113"/>
          </a:xfrm>
          <a:custGeom>
            <a:avLst/>
            <a:gdLst>
              <a:gd name="connsiteX0" fmla="*/ 613332 w 1181346"/>
              <a:gd name="connsiteY0" fmla="*/ 0 h 1617509"/>
              <a:gd name="connsiteX1" fmla="*/ 1018352 w 1181346"/>
              <a:gd name="connsiteY1" fmla="*/ 610087 h 1617509"/>
              <a:gd name="connsiteX2" fmla="*/ 994072 w 1181346"/>
              <a:gd name="connsiteY2" fmla="*/ 1454515 h 1617509"/>
              <a:gd name="connsiteX3" fmla="*/ 149644 w 1181346"/>
              <a:gd name="connsiteY3" fmla="*/ 1430234 h 1617509"/>
              <a:gd name="connsiteX4" fmla="*/ 173925 w 1181346"/>
              <a:gd name="connsiteY4" fmla="*/ 585807 h 1617509"/>
              <a:gd name="connsiteX5" fmla="*/ 613332 w 1181346"/>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6" h="1617509">
                <a:moveTo>
                  <a:pt x="613332" y="0"/>
                </a:moveTo>
                <a:cubicBezTo>
                  <a:pt x="718208" y="231809"/>
                  <a:pt x="853214" y="356033"/>
                  <a:pt x="1018352" y="610087"/>
                </a:cubicBezTo>
                <a:cubicBezTo>
                  <a:pt x="1244829"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5352">
                <a:srgbClr val="7E5F4A"/>
              </a:gs>
              <a:gs pos="29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24" name="KSO_GT2"/>
          <p:cNvSpPr/>
          <p:nvPr/>
        </p:nvSpPr>
        <p:spPr>
          <a:xfrm>
            <a:off x="5703889" y="2946401"/>
            <a:ext cx="1120775" cy="1535113"/>
          </a:xfrm>
          <a:custGeom>
            <a:avLst/>
            <a:gdLst>
              <a:gd name="connsiteX0" fmla="*/ 613332 w 1181347"/>
              <a:gd name="connsiteY0" fmla="*/ 0 h 1617509"/>
              <a:gd name="connsiteX1" fmla="*/ 1018353 w 1181347"/>
              <a:gd name="connsiteY1" fmla="*/ 610087 h 1617509"/>
              <a:gd name="connsiteX2" fmla="*/ 994072 w 1181347"/>
              <a:gd name="connsiteY2" fmla="*/ 1454515 h 1617509"/>
              <a:gd name="connsiteX3" fmla="*/ 149644 w 1181347"/>
              <a:gd name="connsiteY3" fmla="*/ 1430234 h 1617509"/>
              <a:gd name="connsiteX4" fmla="*/ 173925 w 1181347"/>
              <a:gd name="connsiteY4" fmla="*/ 585807 h 1617509"/>
              <a:gd name="connsiteX5" fmla="*/ 613332 w 1181347"/>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7" h="1617509">
                <a:moveTo>
                  <a:pt x="613332" y="0"/>
                </a:moveTo>
                <a:cubicBezTo>
                  <a:pt x="718208" y="231809"/>
                  <a:pt x="853214" y="356033"/>
                  <a:pt x="1018353" y="610087"/>
                </a:cubicBezTo>
                <a:cubicBezTo>
                  <a:pt x="1244830"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3776">
                <a:srgbClr val="7E5F4A"/>
              </a:gs>
              <a:gs pos="36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32" name="KSO_GT1.1"/>
          <p:cNvSpPr txBox="1"/>
          <p:nvPr/>
        </p:nvSpPr>
        <p:spPr>
          <a:xfrm>
            <a:off x="3549651" y="37861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44" name="KSO_GT1"/>
          <p:cNvSpPr/>
          <p:nvPr/>
        </p:nvSpPr>
        <p:spPr>
          <a:xfrm>
            <a:off x="3775076" y="2160588"/>
            <a:ext cx="1120775" cy="1535112"/>
          </a:xfrm>
          <a:custGeom>
            <a:avLst/>
            <a:gdLst>
              <a:gd name="connsiteX0" fmla="*/ 613333 w 1181348"/>
              <a:gd name="connsiteY0" fmla="*/ 0 h 1617509"/>
              <a:gd name="connsiteX1" fmla="*/ 1018354 w 1181348"/>
              <a:gd name="connsiteY1" fmla="*/ 610087 h 1617509"/>
              <a:gd name="connsiteX2" fmla="*/ 994073 w 1181348"/>
              <a:gd name="connsiteY2" fmla="*/ 1454515 h 1617509"/>
              <a:gd name="connsiteX3" fmla="*/ 149645 w 1181348"/>
              <a:gd name="connsiteY3" fmla="*/ 1430234 h 1617509"/>
              <a:gd name="connsiteX4" fmla="*/ 173926 w 1181348"/>
              <a:gd name="connsiteY4" fmla="*/ 585807 h 1617509"/>
              <a:gd name="connsiteX5" fmla="*/ 613333 w 1181348"/>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8" h="1617509">
                <a:moveTo>
                  <a:pt x="613333" y="0"/>
                </a:moveTo>
                <a:cubicBezTo>
                  <a:pt x="718209" y="231809"/>
                  <a:pt x="853215" y="356033"/>
                  <a:pt x="1018354" y="610087"/>
                </a:cubicBezTo>
                <a:cubicBezTo>
                  <a:pt x="1244831" y="849974"/>
                  <a:pt x="1233960" y="1228038"/>
                  <a:pt x="994073" y="1454515"/>
                </a:cubicBezTo>
                <a:cubicBezTo>
                  <a:pt x="754186" y="1680992"/>
                  <a:pt x="376122" y="1670121"/>
                  <a:pt x="149645" y="1430234"/>
                </a:cubicBezTo>
                <a:cubicBezTo>
                  <a:pt x="-76832" y="1190347"/>
                  <a:pt x="-27922" y="846757"/>
                  <a:pt x="173926" y="585807"/>
                </a:cubicBezTo>
                <a:cubicBezTo>
                  <a:pt x="356756" y="349444"/>
                  <a:pt x="495311" y="225400"/>
                  <a:pt x="613333" y="0"/>
                </a:cubicBezTo>
                <a:close/>
              </a:path>
            </a:pathLst>
          </a:cu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r>
              <a:rPr lang="zh-CN" altLang="en-US" sz="2400" kern="0" dirty="0">
                <a:latin typeface="微软雅黑" panose="020B0503020204020204" pitchFamily="34" charset="-122"/>
                <a:ea typeface="微软雅黑" panose="020B0503020204020204" pitchFamily="34" charset="-122"/>
              </a:rPr>
              <a:t>标题</a:t>
            </a:r>
            <a:endParaRPr lang="en-US" altLang="zh-CN" sz="2400" kern="0" dirty="0">
              <a:latin typeface="微软雅黑" panose="020B0503020204020204" pitchFamily="34" charset="-122"/>
              <a:ea typeface="微软雅黑" panose="020B0503020204020204" pitchFamily="34" charset="-122"/>
            </a:endParaRPr>
          </a:p>
        </p:txBody>
      </p:sp>
      <p:sp>
        <p:nvSpPr>
          <p:cNvPr id="22" name="KSO_GT1.1"/>
          <p:cNvSpPr txBox="1"/>
          <p:nvPr/>
        </p:nvSpPr>
        <p:spPr>
          <a:xfrm>
            <a:off x="5530851" y="45862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23" name="KSO_GT1.1"/>
          <p:cNvSpPr txBox="1"/>
          <p:nvPr/>
        </p:nvSpPr>
        <p:spPr>
          <a:xfrm>
            <a:off x="7383463" y="4140200"/>
            <a:ext cx="1465262" cy="1062038"/>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Tree>
    <p:extLst>
      <p:ext uri="{BB962C8B-B14F-4D97-AF65-F5344CB8AC3E}">
        <p14:creationId xmlns:p14="http://schemas.microsoft.com/office/powerpoint/2010/main" val="758675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1000" fill="hold"/>
                                        <p:tgtEl>
                                          <p:spTgt spid="41"/>
                                        </p:tgtEl>
                                        <p:attrNameLst>
                                          <p:attrName>ppt_w</p:attrName>
                                        </p:attrNameLst>
                                      </p:cBhvr>
                                      <p:tavLst>
                                        <p:tav tm="0">
                                          <p:val>
                                            <p:fltVal val="0"/>
                                          </p:val>
                                        </p:tav>
                                        <p:tav tm="100000">
                                          <p:val>
                                            <p:strVal val="#ppt_w"/>
                                          </p:val>
                                        </p:tav>
                                      </p:tavLst>
                                    </p:anim>
                                    <p:anim calcmode="lin" valueType="num">
                                      <p:cBhvr>
                                        <p:cTn id="30" dur="1000" fill="hold"/>
                                        <p:tgtEl>
                                          <p:spTgt spid="41"/>
                                        </p:tgtEl>
                                        <p:attrNameLst>
                                          <p:attrName>ppt_h</p:attrName>
                                        </p:attrNameLst>
                                      </p:cBhvr>
                                      <p:tavLst>
                                        <p:tav tm="0">
                                          <p:val>
                                            <p:fltVal val="0"/>
                                          </p:val>
                                        </p:tav>
                                        <p:tav tm="100000">
                                          <p:val>
                                            <p:strVal val="#ppt_h"/>
                                          </p:val>
                                        </p:tav>
                                      </p:tavLst>
                                    </p:anim>
                                    <p:anim calcmode="lin" valueType="num">
                                      <p:cBhvr>
                                        <p:cTn id="31" dur="1000" fill="hold"/>
                                        <p:tgtEl>
                                          <p:spTgt spid="41"/>
                                        </p:tgtEl>
                                        <p:attrNameLst>
                                          <p:attrName>style.rotation</p:attrName>
                                        </p:attrNameLst>
                                      </p:cBhvr>
                                      <p:tavLst>
                                        <p:tav tm="0">
                                          <p:val>
                                            <p:fltVal val="90"/>
                                          </p:val>
                                        </p:tav>
                                        <p:tav tm="100000">
                                          <p:val>
                                            <p:fltVal val="0"/>
                                          </p:val>
                                        </p:tav>
                                      </p:tavLst>
                                    </p:anim>
                                    <p:animEffect transition="in" filter="fade">
                                      <p:cBhvr>
                                        <p:cTn id="32" dur="1000"/>
                                        <p:tgtEl>
                                          <p:spTgt spid="41"/>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90"/>
                                          </p:val>
                                        </p:tav>
                                        <p:tav tm="100000">
                                          <p:val>
                                            <p:fltVal val="0"/>
                                          </p:val>
                                        </p:tav>
                                      </p:tavLst>
                                    </p:anim>
                                    <p:animEffect transition="in" filter="fade">
                                      <p:cBhvr>
                                        <p:cTn id="3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4" grpId="0" animBg="1"/>
      <p:bldP spid="32" grpId="0"/>
      <p:bldP spid="44"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直接连接符 92"/>
          <p:cNvCxnSpPr/>
          <p:nvPr/>
        </p:nvCxnSpPr>
        <p:spPr>
          <a:xfrm>
            <a:off x="3734040" y="2073275"/>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54" name="Oval 65"/>
          <p:cNvSpPr>
            <a:spLocks noChangeArrowheads="1"/>
          </p:cNvSpPr>
          <p:nvPr/>
        </p:nvSpPr>
        <p:spPr bwMode="auto">
          <a:xfrm>
            <a:off x="7427913" y="5683251"/>
            <a:ext cx="1028700" cy="288925"/>
          </a:xfrm>
          <a:prstGeom prst="ellipse">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w="9525">
            <a:noFill/>
            <a:round/>
            <a:headEnd/>
            <a:tailEnd/>
          </a:ln>
          <a:effectLst>
            <a:softEdge rad="101600"/>
          </a:effectLst>
        </p:spPr>
        <p:txBody>
          <a:bodyPr wrap="none" anchor="ctr"/>
          <a:lstStyle/>
          <a:p>
            <a:pPr>
              <a:defRPr/>
            </a:pPr>
            <a:endParaRPr lang="zh-CN" altLang="en-US" sz="1350">
              <a:latin typeface="Arial" pitchFamily="34" charset="0"/>
            </a:endParaRPr>
          </a:p>
        </p:txBody>
      </p:sp>
      <p:sp>
        <p:nvSpPr>
          <p:cNvPr id="3" name="Rounded Rectangle 64"/>
          <p:cNvSpPr/>
          <p:nvPr/>
        </p:nvSpPr>
        <p:spPr>
          <a:xfrm rot="5400000">
            <a:off x="8473282" y="24630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5" name="Rounded Rectangle 66"/>
          <p:cNvSpPr/>
          <p:nvPr/>
        </p:nvSpPr>
        <p:spPr>
          <a:xfrm rot="5400000">
            <a:off x="7312026" y="3148013"/>
            <a:ext cx="47625"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6" name="Rounded Rectangle 65"/>
          <p:cNvSpPr/>
          <p:nvPr/>
        </p:nvSpPr>
        <p:spPr>
          <a:xfrm rot="5400000">
            <a:off x="8478839" y="3854451"/>
            <a:ext cx="46037" cy="1204913"/>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7" name="Rounded Rectangle 27"/>
          <p:cNvSpPr/>
          <p:nvPr/>
        </p:nvSpPr>
        <p:spPr>
          <a:xfrm rot="5400000">
            <a:off x="7312820" y="17899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22" name="Rounded Rectangle 48"/>
          <p:cNvSpPr/>
          <p:nvPr/>
        </p:nvSpPr>
        <p:spPr bwMode="auto">
          <a:xfrm>
            <a:off x="6242050" y="2522539"/>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4" name="Rounded Rectangle 50"/>
          <p:cNvSpPr/>
          <p:nvPr/>
        </p:nvSpPr>
        <p:spPr bwMode="auto">
          <a:xfrm>
            <a:off x="6243638" y="2270126"/>
            <a:ext cx="1428750" cy="250825"/>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1600" kern="0" dirty="0">
              <a:solidFill>
                <a:schemeClr val="tx1"/>
              </a:solidFill>
              <a:latin typeface="微软雅黑" panose="020B0503020204020204" pitchFamily="34" charset="-122"/>
              <a:ea typeface="微软雅黑" panose="020B0503020204020204" pitchFamily="34" charset="-122"/>
            </a:endParaRPr>
          </a:p>
        </p:txBody>
      </p:sp>
      <p:sp>
        <p:nvSpPr>
          <p:cNvPr id="35" name="Rounded Rectangle 10"/>
          <p:cNvSpPr/>
          <p:nvPr/>
        </p:nvSpPr>
        <p:spPr>
          <a:xfrm>
            <a:off x="7854950" y="2112963"/>
            <a:ext cx="120650" cy="3714750"/>
          </a:xfrm>
          <a:prstGeom prst="roundRect">
            <a:avLst>
              <a:gd name="adj" fmla="val 44167"/>
            </a:avLst>
          </a:prstGeom>
          <a:gradFill>
            <a:gsLst>
              <a:gs pos="15000">
                <a:schemeClr val="bg1">
                  <a:lumMod val="85000"/>
                </a:schemeClr>
              </a:gs>
              <a:gs pos="83000">
                <a:schemeClr val="bg1"/>
              </a:gs>
            </a:gsLst>
            <a:lin ang="10800000" scaled="0"/>
          </a:gra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7" name="TextBox 59"/>
          <p:cNvSpPr txBox="1"/>
          <p:nvPr/>
        </p:nvSpPr>
        <p:spPr>
          <a:xfrm>
            <a:off x="2443164" y="2119314"/>
            <a:ext cx="3006725" cy="3563937"/>
          </a:xfrm>
          <a:prstGeom prst="rect">
            <a:avLst/>
          </a:prstGeom>
          <a:noFill/>
        </p:spPr>
        <p:txBody>
          <a:bodyPr lIns="108000" rIns="108000"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cxnSp>
        <p:nvCxnSpPr>
          <p:cNvPr id="90" name="直接连接符 89"/>
          <p:cNvCxnSpPr/>
          <p:nvPr/>
        </p:nvCxnSpPr>
        <p:spPr>
          <a:xfrm>
            <a:off x="2360620" y="5632450"/>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322513" y="4346966"/>
            <a:ext cx="0" cy="1351005"/>
          </a:xfrm>
          <a:prstGeom prst="line">
            <a:avLst/>
          </a:prstGeom>
          <a:ln w="25400">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462588" y="2107782"/>
            <a:ext cx="0" cy="1351005"/>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25" name="Rounded Rectangle 48"/>
          <p:cNvSpPr/>
          <p:nvPr/>
        </p:nvSpPr>
        <p:spPr bwMode="auto">
          <a:xfrm>
            <a:off x="6242050" y="3883026"/>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6" name="Rounded Rectangle 50"/>
          <p:cNvSpPr/>
          <p:nvPr/>
        </p:nvSpPr>
        <p:spPr bwMode="auto">
          <a:xfrm>
            <a:off x="6243638" y="3630613"/>
            <a:ext cx="1428750" cy="252412"/>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27" name="Rounded Rectangle 48"/>
          <p:cNvSpPr/>
          <p:nvPr/>
        </p:nvSpPr>
        <p:spPr bwMode="auto">
          <a:xfrm>
            <a:off x="8161339" y="3192464"/>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8" name="Rounded Rectangle 50"/>
          <p:cNvSpPr/>
          <p:nvPr/>
        </p:nvSpPr>
        <p:spPr bwMode="auto">
          <a:xfrm>
            <a:off x="8161338" y="2940051"/>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30" name="Rounded Rectangle 48"/>
          <p:cNvSpPr/>
          <p:nvPr/>
        </p:nvSpPr>
        <p:spPr bwMode="auto">
          <a:xfrm>
            <a:off x="8161339" y="4586289"/>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32" name="Rounded Rectangle 50"/>
          <p:cNvSpPr/>
          <p:nvPr/>
        </p:nvSpPr>
        <p:spPr bwMode="auto">
          <a:xfrm>
            <a:off x="8161338" y="4333876"/>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587839" y="2229923"/>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29" name="文本框 28"/>
          <p:cNvSpPr txBox="1"/>
          <p:nvPr/>
        </p:nvSpPr>
        <p:spPr>
          <a:xfrm>
            <a:off x="8511879" y="2903634"/>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1" name="文本框 30"/>
          <p:cNvSpPr txBox="1"/>
          <p:nvPr/>
        </p:nvSpPr>
        <p:spPr>
          <a:xfrm>
            <a:off x="6588132" y="3576327"/>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3" name="文本框 32"/>
          <p:cNvSpPr txBox="1"/>
          <p:nvPr/>
        </p:nvSpPr>
        <p:spPr>
          <a:xfrm>
            <a:off x="8511879" y="4290806"/>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838616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 calcmode="lin" valueType="num">
                                      <p:cBhvr>
                                        <p:cTn id="9" dur="500" fill="hold"/>
                                        <p:tgtEl>
                                          <p:spTgt spid="93"/>
                                        </p:tgtEl>
                                        <p:attrNameLst>
                                          <p:attrName>style.rotation</p:attrName>
                                        </p:attrNameLst>
                                      </p:cBhvr>
                                      <p:tavLst>
                                        <p:tav tm="0">
                                          <p:val>
                                            <p:fltVal val="360"/>
                                          </p:val>
                                        </p:tav>
                                        <p:tav tm="100000">
                                          <p:val>
                                            <p:fltVal val="0"/>
                                          </p:val>
                                        </p:tav>
                                      </p:tavLst>
                                    </p:anim>
                                    <p:animEffect transition="in" filter="fade">
                                      <p:cBhvr>
                                        <p:cTn id="10" dur="500"/>
                                        <p:tgtEl>
                                          <p:spTgt spid="9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 calcmode="lin" valueType="num">
                                      <p:cBhvr>
                                        <p:cTn id="15" dur="500" fill="hold"/>
                                        <p:tgtEl>
                                          <p:spTgt spid="104"/>
                                        </p:tgtEl>
                                        <p:attrNameLst>
                                          <p:attrName>style.rotation</p:attrName>
                                        </p:attrNameLst>
                                      </p:cBhvr>
                                      <p:tavLst>
                                        <p:tav tm="0">
                                          <p:val>
                                            <p:fltVal val="360"/>
                                          </p:val>
                                        </p:tav>
                                        <p:tav tm="100000">
                                          <p:val>
                                            <p:fltVal val="0"/>
                                          </p:val>
                                        </p:tav>
                                      </p:tavLst>
                                    </p:anim>
                                    <p:animEffect transition="in" filter="fade">
                                      <p:cBhvr>
                                        <p:cTn id="16" dur="500"/>
                                        <p:tgtEl>
                                          <p:spTgt spid="10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 calcmode="lin" valueType="num">
                                      <p:cBhvr>
                                        <p:cTn id="21" dur="500" fill="hold"/>
                                        <p:tgtEl>
                                          <p:spTgt spid="103"/>
                                        </p:tgtEl>
                                        <p:attrNameLst>
                                          <p:attrName>style.rotation</p:attrName>
                                        </p:attrNameLst>
                                      </p:cBhvr>
                                      <p:tavLst>
                                        <p:tav tm="0">
                                          <p:val>
                                            <p:fltVal val="360"/>
                                          </p:val>
                                        </p:tav>
                                        <p:tav tm="100000">
                                          <p:val>
                                            <p:fltVal val="0"/>
                                          </p:val>
                                        </p:tav>
                                      </p:tavLst>
                                    </p:anim>
                                    <p:animEffect transition="in" filter="fade">
                                      <p:cBhvr>
                                        <p:cTn id="22" dur="500"/>
                                        <p:tgtEl>
                                          <p:spTgt spid="10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 calcmode="lin" valueType="num">
                                      <p:cBhvr>
                                        <p:cTn id="27" dur="500" fill="hold"/>
                                        <p:tgtEl>
                                          <p:spTgt spid="90"/>
                                        </p:tgtEl>
                                        <p:attrNameLst>
                                          <p:attrName>style.rotation</p:attrName>
                                        </p:attrNameLst>
                                      </p:cBhvr>
                                      <p:tavLst>
                                        <p:tav tm="0">
                                          <p:val>
                                            <p:fltVal val="360"/>
                                          </p:val>
                                        </p:tav>
                                        <p:tav tm="100000">
                                          <p:val>
                                            <p:fltVal val="0"/>
                                          </p:val>
                                        </p:tav>
                                      </p:tavLst>
                                    </p:anim>
                                    <p:animEffect transition="in" filter="fade">
                                      <p:cBhvr>
                                        <p:cTn id="28" dur="500"/>
                                        <p:tgtEl>
                                          <p:spTgt spid="9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style.rotation</p:attrName>
                                        </p:attrNameLst>
                                      </p:cBhvr>
                                      <p:tavLst>
                                        <p:tav tm="0">
                                          <p:val>
                                            <p:fltVal val="360"/>
                                          </p:val>
                                        </p:tav>
                                        <p:tav tm="100000">
                                          <p:val>
                                            <p:fltVal val="0"/>
                                          </p:val>
                                        </p:tav>
                                      </p:tavLst>
                                    </p:anim>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arn(inHorizontal)">
                                      <p:cBhvr>
                                        <p:cTn id="39" dur="500"/>
                                        <p:tgtEl>
                                          <p:spTgt spid="35"/>
                                        </p:tgtEl>
                                      </p:cBhvr>
                                    </p:animEffect>
                                  </p:childTnLst>
                                </p:cTn>
                              </p:par>
                              <p:par>
                                <p:cTn id="40" presetID="16" presetClass="entr" presetSubtype="2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500" fill="hold"/>
                                        <p:tgtEl>
                                          <p:spTgt spid="5"/>
                                        </p:tgtEl>
                                        <p:attrNameLst>
                                          <p:attrName>ppt_x</p:attrName>
                                        </p:attrNameLst>
                                      </p:cBhvr>
                                      <p:tavLst>
                                        <p:tav tm="0">
                                          <p:val>
                                            <p:strVal val="0-#ppt_w/2"/>
                                          </p:val>
                                        </p:tav>
                                        <p:tav tm="100000">
                                          <p:val>
                                            <p:strVal val="#ppt_x"/>
                                          </p:val>
                                        </p:tav>
                                      </p:tavLst>
                                    </p:anim>
                                    <p:anim calcmode="lin" valueType="num">
                                      <p:cBhvr additive="base">
                                        <p:cTn id="76" dur="500" fill="hold"/>
                                        <p:tgtEl>
                                          <p:spTgt spid="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0-#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0-#ppt_w/2"/>
                                          </p:val>
                                        </p:tav>
                                        <p:tav tm="100000">
                                          <p:val>
                                            <p:strVal val="#ppt_x"/>
                                          </p:val>
                                        </p:tav>
                                      </p:tavLst>
                                    </p:anim>
                                    <p:anim calcmode="lin" valueType="num">
                                      <p:cBhvr additive="base">
                                        <p:cTn id="8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0-#ppt_w/2"/>
                                          </p:val>
                                        </p:tav>
                                        <p:tav tm="100000">
                                          <p:val>
                                            <p:strVal val="#ppt_x"/>
                                          </p:val>
                                        </p:tav>
                                      </p:tavLst>
                                    </p:anim>
                                    <p:anim calcmode="lin" valueType="num">
                                      <p:cBhvr additive="base">
                                        <p:cTn id="90" dur="500" fill="hold"/>
                                        <p:tgtEl>
                                          <p:spTgt spid="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fill="hold"/>
                                        <p:tgtEl>
                                          <p:spTgt spid="32"/>
                                        </p:tgtEl>
                                        <p:attrNameLst>
                                          <p:attrName>ppt_x</p:attrName>
                                        </p:attrNameLst>
                                      </p:cBhvr>
                                      <p:tavLst>
                                        <p:tav tm="0">
                                          <p:val>
                                            <p:strVal val="0-#ppt_w/2"/>
                                          </p:val>
                                        </p:tav>
                                        <p:tav tm="100000">
                                          <p:val>
                                            <p:strVal val="#ppt_x"/>
                                          </p:val>
                                        </p:tav>
                                      </p:tavLst>
                                    </p:anim>
                                    <p:anim calcmode="lin" valueType="num">
                                      <p:cBhvr additive="base">
                                        <p:cTn id="94" dur="500" fill="hold"/>
                                        <p:tgtEl>
                                          <p:spTgt spid="32"/>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0-#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fade">
                                      <p:cBhvr>
                                        <p:cTn id="103" dur="500"/>
                                        <p:tgtEl>
                                          <p:spTgt spid="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3" grpId="0" animBg="1"/>
      <p:bldP spid="5" grpId="0" animBg="1"/>
      <p:bldP spid="6" grpId="0" animBg="1"/>
      <p:bldP spid="7" grpId="0" animBg="1"/>
      <p:bldP spid="22" grpId="0" animBg="1"/>
      <p:bldP spid="24" grpId="0" animBg="1"/>
      <p:bldP spid="35" grpId="0" animBg="1"/>
      <p:bldP spid="17" grpId="0"/>
      <p:bldP spid="25" grpId="0" animBg="1"/>
      <p:bldP spid="26" grpId="0" animBg="1"/>
      <p:bldP spid="27" grpId="0" animBg="1"/>
      <p:bldP spid="28" grpId="0" animBg="1"/>
      <p:bldP spid="30" grpId="0" animBg="1"/>
      <p:bldP spid="32" grpId="0" animBg="1"/>
      <p:bldP spid="4" grpId="0"/>
      <p:bldP spid="29"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6215064" y="2552700"/>
            <a:ext cx="3406775" cy="3054350"/>
          </a:xfrm>
          <a:prstGeom prst="rect">
            <a:avLst/>
          </a:prstGeom>
          <a:noFill/>
        </p:spPr>
        <p:txBody>
          <a:bodyPr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grpSp>
        <p:nvGrpSpPr>
          <p:cNvPr id="2" name="组合 3"/>
          <p:cNvGrpSpPr>
            <a:grpSpLocks/>
          </p:cNvGrpSpPr>
          <p:nvPr/>
        </p:nvGrpSpPr>
        <p:grpSpPr bwMode="auto">
          <a:xfrm>
            <a:off x="6170614" y="2511426"/>
            <a:ext cx="288925" cy="288925"/>
            <a:chOff x="5173362" y="2290297"/>
            <a:chExt cx="288324" cy="288000"/>
          </a:xfrm>
        </p:grpSpPr>
        <p:sp>
          <p:nvSpPr>
            <p:cNvPr id="3" name="半闭框 2"/>
            <p:cNvSpPr/>
            <p:nvPr/>
          </p:nvSpPr>
          <p:spPr>
            <a:xfrm>
              <a:off x="5173362" y="2290297"/>
              <a:ext cx="288324" cy="288000"/>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半闭框 24"/>
            <p:cNvSpPr/>
            <p:nvPr/>
          </p:nvSpPr>
          <p:spPr>
            <a:xfrm>
              <a:off x="5211383" y="2328275"/>
              <a:ext cx="212283" cy="212044"/>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26"/>
          <p:cNvGrpSpPr>
            <a:grpSpLocks/>
          </p:cNvGrpSpPr>
          <p:nvPr/>
        </p:nvGrpSpPr>
        <p:grpSpPr bwMode="auto">
          <a:xfrm flipH="1" flipV="1">
            <a:off x="9377364" y="5318126"/>
            <a:ext cx="288925" cy="288925"/>
            <a:chOff x="5173362" y="2290297"/>
            <a:chExt cx="288324" cy="288000"/>
          </a:xfrm>
          <a:noFill/>
        </p:grpSpPr>
        <p:sp>
          <p:nvSpPr>
            <p:cNvPr id="28" name="半闭框 27"/>
            <p:cNvSpPr/>
            <p:nvPr/>
          </p:nvSpPr>
          <p:spPr>
            <a:xfrm>
              <a:off x="5173362" y="2290297"/>
              <a:ext cx="288324" cy="288000"/>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半闭框 28"/>
            <p:cNvSpPr/>
            <p:nvPr/>
          </p:nvSpPr>
          <p:spPr>
            <a:xfrm>
              <a:off x="5211383" y="2328275"/>
              <a:ext cx="212283" cy="212044"/>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26" name="任意多边形 25"/>
          <p:cNvSpPr/>
          <p:nvPr/>
        </p:nvSpPr>
        <p:spPr>
          <a:xfrm>
            <a:off x="3400426" y="2647951"/>
            <a:ext cx="989013" cy="1133475"/>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1" name="任意多边形 30"/>
          <p:cNvSpPr/>
          <p:nvPr/>
        </p:nvSpPr>
        <p:spPr>
          <a:xfrm>
            <a:off x="3400425" y="2647951"/>
            <a:ext cx="984250" cy="282575"/>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2" name="任意多边形 31"/>
          <p:cNvSpPr/>
          <p:nvPr/>
        </p:nvSpPr>
        <p:spPr>
          <a:xfrm>
            <a:off x="2890838" y="3533776"/>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4" name="任意多边形 33"/>
          <p:cNvSpPr/>
          <p:nvPr/>
        </p:nvSpPr>
        <p:spPr>
          <a:xfrm>
            <a:off x="2890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任意多边形 34"/>
          <p:cNvSpPr/>
          <p:nvPr/>
        </p:nvSpPr>
        <p:spPr>
          <a:xfrm>
            <a:off x="3906838" y="3533776"/>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6" name="任意多边形 35"/>
          <p:cNvSpPr/>
          <p:nvPr/>
        </p:nvSpPr>
        <p:spPr>
          <a:xfrm>
            <a:off x="3906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7" name="任意多边形 36"/>
          <p:cNvSpPr/>
          <p:nvPr/>
        </p:nvSpPr>
        <p:spPr>
          <a:xfrm>
            <a:off x="2386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9" name="任意多边形 38"/>
          <p:cNvSpPr/>
          <p:nvPr/>
        </p:nvSpPr>
        <p:spPr>
          <a:xfrm>
            <a:off x="2386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0" name="任意多边形 39"/>
          <p:cNvSpPr/>
          <p:nvPr/>
        </p:nvSpPr>
        <p:spPr>
          <a:xfrm>
            <a:off x="3402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2" name="任意多边形 41"/>
          <p:cNvSpPr/>
          <p:nvPr/>
        </p:nvSpPr>
        <p:spPr>
          <a:xfrm>
            <a:off x="3402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3" name="任意多边形 42"/>
          <p:cNvSpPr/>
          <p:nvPr/>
        </p:nvSpPr>
        <p:spPr>
          <a:xfrm>
            <a:off x="4419600" y="4419601"/>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5" name="任意多边形 44"/>
          <p:cNvSpPr/>
          <p:nvPr/>
        </p:nvSpPr>
        <p:spPr>
          <a:xfrm>
            <a:off x="4419600" y="4419601"/>
            <a:ext cx="985838"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15056347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up)">
                                      <p:cBhvr>
                                        <p:cTn id="43" dur="500"/>
                                        <p:tgtEl>
                                          <p:spTgt spid="3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up)">
                                      <p:cBhvr>
                                        <p:cTn id="59" dur="500"/>
                                        <p:tgtEl>
                                          <p:spTgt spid="4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6" grpId="0" animBg="1"/>
      <p:bldP spid="31" grpId="0" animBg="1"/>
      <p:bldP spid="32" grpId="0" animBg="1"/>
      <p:bldP spid="34" grpId="0" animBg="1"/>
      <p:bldP spid="37" grpId="0" animBg="1"/>
      <p:bldP spid="39" grpId="0" animBg="1"/>
      <p:bldP spid="40" grpId="0" animBg="1"/>
      <p:bldP spid="42" grpId="0" animBg="1"/>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8403488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4351339" y="4697414"/>
            <a:ext cx="1373187" cy="1373187"/>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 name="椭圆 19"/>
          <p:cNvSpPr/>
          <p:nvPr/>
        </p:nvSpPr>
        <p:spPr>
          <a:xfrm>
            <a:off x="6102351" y="4340226"/>
            <a:ext cx="1908175" cy="19081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6" name="矩形 4"/>
          <p:cNvSpPr/>
          <p:nvPr/>
        </p:nvSpPr>
        <p:spPr>
          <a:xfrm rot="21263341">
            <a:off x="4495388" y="4559654"/>
            <a:ext cx="3348994" cy="1635204"/>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2" name="椭圆 1"/>
          <p:cNvSpPr/>
          <p:nvPr/>
        </p:nvSpPr>
        <p:spPr>
          <a:xfrm rot="1226582">
            <a:off x="3935414" y="1844675"/>
            <a:ext cx="1544637" cy="154305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椭圆 3"/>
          <p:cNvSpPr/>
          <p:nvPr/>
        </p:nvSpPr>
        <p:spPr>
          <a:xfrm>
            <a:off x="7545389" y="3071814"/>
            <a:ext cx="1235075" cy="12350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 name="椭圆 5"/>
          <p:cNvSpPr/>
          <p:nvPr/>
        </p:nvSpPr>
        <p:spPr>
          <a:xfrm>
            <a:off x="5834063" y="1282700"/>
            <a:ext cx="2057400" cy="20574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矩形 4"/>
          <p:cNvSpPr/>
          <p:nvPr/>
        </p:nvSpPr>
        <p:spPr>
          <a:xfrm rot="20920993">
            <a:off x="4064938" y="1584608"/>
            <a:ext cx="3729320" cy="182090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0" name="矩形 4"/>
          <p:cNvSpPr/>
          <p:nvPr/>
        </p:nvSpPr>
        <p:spPr>
          <a:xfrm rot="13415964">
            <a:off x="5850581" y="2091793"/>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1" name="TextBox 10"/>
          <p:cNvSpPr txBox="1"/>
          <p:nvPr/>
        </p:nvSpPr>
        <p:spPr>
          <a:xfrm>
            <a:off x="4189414" y="2195514"/>
            <a:ext cx="1050925" cy="350837"/>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00" dirty="0">
                <a:solidFill>
                  <a:schemeClr val="tx1">
                    <a:lumMod val="65000"/>
                    <a:lumOff val="35000"/>
                  </a:schemeClr>
                </a:solidFill>
              </a:rPr>
              <a:t>Step 1</a:t>
            </a:r>
            <a:endParaRPr lang="zh-CN" altLang="en-US" sz="2100" dirty="0">
              <a:solidFill>
                <a:schemeClr val="tx1">
                  <a:lumMod val="65000"/>
                  <a:lumOff val="35000"/>
                </a:schemeClr>
              </a:solidFill>
            </a:endParaRPr>
          </a:p>
        </p:txBody>
      </p:sp>
      <p:sp>
        <p:nvSpPr>
          <p:cNvPr id="12" name="TextBox 11"/>
          <p:cNvSpPr txBox="1"/>
          <p:nvPr/>
        </p:nvSpPr>
        <p:spPr>
          <a:xfrm>
            <a:off x="4194176" y="2506663"/>
            <a:ext cx="1050925" cy="576262"/>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3" name="TextBox 12"/>
          <p:cNvSpPr txBox="1"/>
          <p:nvPr/>
        </p:nvSpPr>
        <p:spPr>
          <a:xfrm>
            <a:off x="6299201" y="1846263"/>
            <a:ext cx="1368425" cy="425450"/>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2</a:t>
            </a:r>
            <a:endParaRPr lang="zh-CN" altLang="en-US" sz="2700" dirty="0">
              <a:solidFill>
                <a:schemeClr val="tx1">
                  <a:lumMod val="65000"/>
                  <a:lumOff val="35000"/>
                </a:schemeClr>
              </a:solidFill>
            </a:endParaRPr>
          </a:p>
        </p:txBody>
      </p:sp>
      <p:sp>
        <p:nvSpPr>
          <p:cNvPr id="14" name="TextBox 13"/>
          <p:cNvSpPr txBox="1"/>
          <p:nvPr/>
        </p:nvSpPr>
        <p:spPr>
          <a:xfrm>
            <a:off x="6303964" y="2214564"/>
            <a:ext cx="1366837" cy="738187"/>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9" name="矩形 4"/>
          <p:cNvSpPr/>
          <p:nvPr/>
        </p:nvSpPr>
        <p:spPr>
          <a:xfrm rot="7207149">
            <a:off x="5932068" y="3767376"/>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5" name="TextBox 14"/>
          <p:cNvSpPr txBox="1"/>
          <p:nvPr/>
        </p:nvSpPr>
        <p:spPr>
          <a:xfrm>
            <a:off x="7661275" y="3328989"/>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3</a:t>
            </a:r>
            <a:endParaRPr lang="zh-CN" altLang="en-US" sz="1800" dirty="0">
              <a:solidFill>
                <a:schemeClr val="tx1">
                  <a:lumMod val="65000"/>
                  <a:lumOff val="35000"/>
                </a:schemeClr>
              </a:solidFill>
            </a:endParaRPr>
          </a:p>
        </p:txBody>
      </p:sp>
      <p:sp>
        <p:nvSpPr>
          <p:cNvPr id="16" name="TextBox 15"/>
          <p:cNvSpPr txBox="1"/>
          <p:nvPr/>
        </p:nvSpPr>
        <p:spPr>
          <a:xfrm>
            <a:off x="7661275" y="3541713"/>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22" name="TextBox 21"/>
          <p:cNvSpPr txBox="1"/>
          <p:nvPr/>
        </p:nvSpPr>
        <p:spPr>
          <a:xfrm>
            <a:off x="6480175" y="4767263"/>
            <a:ext cx="1366838" cy="423862"/>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4</a:t>
            </a:r>
            <a:endParaRPr lang="zh-CN" altLang="en-US" sz="2700" dirty="0">
              <a:solidFill>
                <a:schemeClr val="tx1">
                  <a:lumMod val="65000"/>
                  <a:lumOff val="35000"/>
                </a:schemeClr>
              </a:solidFill>
            </a:endParaRPr>
          </a:p>
        </p:txBody>
      </p:sp>
      <p:sp>
        <p:nvSpPr>
          <p:cNvPr id="23" name="TextBox 22"/>
          <p:cNvSpPr txBox="1"/>
          <p:nvPr/>
        </p:nvSpPr>
        <p:spPr>
          <a:xfrm>
            <a:off x="6483351" y="5133975"/>
            <a:ext cx="1368425" cy="738188"/>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30" name="TextBox 29"/>
          <p:cNvSpPr txBox="1"/>
          <p:nvPr/>
        </p:nvSpPr>
        <p:spPr>
          <a:xfrm>
            <a:off x="4581525" y="5003801"/>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5</a:t>
            </a:r>
            <a:endParaRPr lang="zh-CN" altLang="en-US" sz="1800" dirty="0">
              <a:solidFill>
                <a:schemeClr val="tx1">
                  <a:lumMod val="65000"/>
                  <a:lumOff val="35000"/>
                </a:schemeClr>
              </a:solidFill>
            </a:endParaRPr>
          </a:p>
        </p:txBody>
      </p:sp>
      <p:sp>
        <p:nvSpPr>
          <p:cNvPr id="31" name="TextBox 30"/>
          <p:cNvSpPr txBox="1"/>
          <p:nvPr/>
        </p:nvSpPr>
        <p:spPr>
          <a:xfrm>
            <a:off x="4581525" y="5259388"/>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Tree>
    <p:extLst>
      <p:ext uri="{BB962C8B-B14F-4D97-AF65-F5344CB8AC3E}">
        <p14:creationId xmlns:p14="http://schemas.microsoft.com/office/powerpoint/2010/main" val="23454506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500"/>
                                        <p:tgtEl>
                                          <p:spTgt spid="2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down)">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25" presetClass="entr" presetSubtype="0" fill="hold" grpId="1" nodeType="click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83" dur="1000" fill="hold"/>
                                        <p:tgtEl>
                                          <p:spTgt spid="26"/>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26"/>
                                        </p:tgtEl>
                                      </p:cBhvr>
                                    </p:animEffect>
                                  </p:childTnLst>
                                </p:cTn>
                              </p:par>
                              <p:par>
                                <p:cTn id="88" presetID="25"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93" dur="1000" fill="hold"/>
                                        <p:tgtEl>
                                          <p:spTgt spid="30"/>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0"/>
                                        </p:tgtEl>
                                      </p:cBhvr>
                                    </p:animEffect>
                                  </p:childTnLst>
                                </p:cTn>
                              </p:par>
                              <p:par>
                                <p:cTn id="98" presetID="25" presetClass="entr" presetSubtype="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 calcmode="lin" valueType="num">
                                      <p:cBhvr>
                                        <p:cTn id="100"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03" dur="1000" fill="hold"/>
                                        <p:tgtEl>
                                          <p:spTgt spid="31"/>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 grpId="0" animBg="1"/>
      <p:bldP spid="26" grpId="0" animBg="1"/>
      <p:bldP spid="26" grpId="1" animBg="1"/>
      <p:bldP spid="2" grpId="0" animBg="1"/>
      <p:bldP spid="4" grpId="0" animBg="1"/>
      <p:bldP spid="6" grpId="0" animBg="1"/>
      <p:bldP spid="10" grpId="0" animBg="1"/>
      <p:bldP spid="11" grpId="0"/>
      <p:bldP spid="12" grpId="0"/>
      <p:bldP spid="13" grpId="0"/>
      <p:bldP spid="14" grpId="0"/>
      <p:bldP spid="19" grpId="0" animBg="1"/>
      <p:bldP spid="15" grpId="0"/>
      <p:bldP spid="16" grpId="0"/>
      <p:bldP spid="22" grpId="0"/>
      <p:bldP spid="23"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8"/>
          <p:cNvSpPr>
            <a:spLocks noChangeArrowheads="1"/>
          </p:cNvSpPr>
          <p:nvPr/>
        </p:nvSpPr>
        <p:spPr bwMode="auto">
          <a:xfrm rot="19559018">
            <a:off x="6405564" y="2007733"/>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44" name="KSO_GT1"/>
          <p:cNvSpPr>
            <a:spLocks noChangeArrowheads="1"/>
          </p:cNvSpPr>
          <p:nvPr/>
        </p:nvSpPr>
        <p:spPr bwMode="auto">
          <a:xfrm rot="19559018">
            <a:off x="2335162" y="3344442"/>
            <a:ext cx="4699000" cy="687387"/>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点击此处输入文本内容点击此处输入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文本</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内容点击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a:t>
            </a:r>
          </a:p>
        </p:txBody>
      </p:sp>
      <p:sp>
        <p:nvSpPr>
          <p:cNvPr id="25" name="同心圆 24"/>
          <p:cNvSpPr/>
          <p:nvPr/>
        </p:nvSpPr>
        <p:spPr bwMode="auto">
          <a:xfrm rot="19559018">
            <a:off x="6799264" y="1697945"/>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bg1"/>
                </a:solidFill>
                <a:latin typeface="方正兰亭黑简体" panose="02000000000000000000" pitchFamily="2" charset="-122"/>
                <a:ea typeface="方正兰亭黑简体" panose="02000000000000000000" pitchFamily="2" charset="-122"/>
              </a:rPr>
              <a:t>1</a:t>
            </a:r>
            <a:endParaRPr lang="zh-CN" altLang="en-US" sz="1600" dirty="0">
              <a:solidFill>
                <a:schemeClr val="bg1"/>
              </a:solidFill>
              <a:latin typeface="方正兰亭黑简体" panose="02000000000000000000" pitchFamily="2" charset="-122"/>
              <a:ea typeface="方正兰亭黑简体" panose="02000000000000000000" pitchFamily="2" charset="-122"/>
            </a:endParaRPr>
          </a:p>
        </p:txBody>
      </p:sp>
      <p:sp>
        <p:nvSpPr>
          <p:cNvPr id="30" name="AutoShape 8"/>
          <p:cNvSpPr>
            <a:spLocks noChangeArrowheads="1"/>
          </p:cNvSpPr>
          <p:nvPr/>
        </p:nvSpPr>
        <p:spPr bwMode="auto">
          <a:xfrm rot="19559018">
            <a:off x="8759616" y="2193808"/>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1" name="任意多边形 40"/>
          <p:cNvSpPr>
            <a:spLocks noChangeArrowheads="1"/>
          </p:cNvSpPr>
          <p:nvPr/>
        </p:nvSpPr>
        <p:spPr bwMode="auto">
          <a:xfrm rot="19559018">
            <a:off x="4978642" y="3451503"/>
            <a:ext cx="4365625" cy="687388"/>
          </a:xfrm>
          <a:custGeom>
            <a:avLst/>
            <a:gdLst>
              <a:gd name="connsiteX0" fmla="*/ 4089775 w 4364777"/>
              <a:gd name="connsiteY0" fmla="*/ 0 h 686990"/>
              <a:gd name="connsiteX1" fmla="*/ 4364777 w 4364777"/>
              <a:gd name="connsiteY1" fmla="*/ 343495 h 686990"/>
              <a:gd name="connsiteX2" fmla="*/ 4089775 w 4364777"/>
              <a:gd name="connsiteY2" fmla="*/ 686990 h 686990"/>
              <a:gd name="connsiteX3" fmla="*/ 1017877 w 4364777"/>
              <a:gd name="connsiteY3" fmla="*/ 686990 h 686990"/>
              <a:gd name="connsiteX4" fmla="*/ 0 w 4364777"/>
              <a:gd name="connsiteY4" fmla="*/ 0 h 68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777" h="686990">
                <a:moveTo>
                  <a:pt x="4089775" y="0"/>
                </a:moveTo>
                <a:lnTo>
                  <a:pt x="4364777" y="343495"/>
                </a:lnTo>
                <a:lnTo>
                  <a:pt x="4089775" y="686990"/>
                </a:lnTo>
                <a:lnTo>
                  <a:pt x="1017877" y="686990"/>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本</a:t>
            </a:r>
            <a:r>
              <a:rPr lang="zh-CN" altLang="en-US" sz="1600" dirty="0">
                <a:solidFill>
                  <a:schemeClr val="tx1"/>
                </a:solidFill>
                <a:latin typeface="方正兰亭黑简体" panose="02000000000000000000" pitchFamily="2" charset="-122"/>
                <a:ea typeface="方正兰亭黑简体" panose="02000000000000000000" pitchFamily="2" charset="-122"/>
              </a:rPr>
              <a:t>内容点击此处输入文本内容。</a:t>
            </a:r>
          </a:p>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9" name="同心圆 28"/>
          <p:cNvSpPr/>
          <p:nvPr/>
        </p:nvSpPr>
        <p:spPr bwMode="auto">
          <a:xfrm rot="19559018">
            <a:off x="9129714" y="1830389"/>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2</a:t>
            </a:r>
            <a:endParaRPr lang="zh-CN" altLang="en-US" dirty="0"/>
          </a:p>
        </p:txBody>
      </p:sp>
      <p:sp>
        <p:nvSpPr>
          <p:cNvPr id="37" name="矩形 36"/>
          <p:cNvSpPr/>
          <p:nvPr/>
        </p:nvSpPr>
        <p:spPr bwMode="auto">
          <a:xfrm>
            <a:off x="2208213" y="4676775"/>
            <a:ext cx="7848600" cy="142398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50000"/>
              </a:lnSpc>
              <a:defRPr/>
            </a:pPr>
            <a:r>
              <a:rPr lang="zh-CN" altLang="en-US" b="1" dirty="0">
                <a:solidFill>
                  <a:srgbClr val="E7CB98"/>
                </a:solidFill>
                <a:latin typeface="幼圆" panose="02010509060101010101" pitchFamily="49" charset="-122"/>
                <a:ea typeface="幼圆" panose="02010509060101010101" pitchFamily="49" charset="-122"/>
              </a:rPr>
              <a:t>点此输入标题</a:t>
            </a:r>
            <a:endParaRPr lang="en-US" altLang="zh-CN" b="1" dirty="0">
              <a:solidFill>
                <a:srgbClr val="E7CB98"/>
              </a:solidFill>
              <a:latin typeface="幼圆" panose="02010509060101010101" pitchFamily="49" charset="-122"/>
              <a:ea typeface="幼圆" panose="02010509060101010101" pitchFamily="49" charset="-122"/>
            </a:endParaRPr>
          </a:p>
          <a:p>
            <a:pPr>
              <a:lnSpc>
                <a:spcPct val="150000"/>
              </a:lnSpc>
              <a:defRPr/>
            </a:pPr>
            <a:r>
              <a:rPr lang="zh-CN" altLang="en-US" sz="14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a:t>
            </a:r>
          </a:p>
        </p:txBody>
      </p:sp>
      <p:sp>
        <p:nvSpPr>
          <p:cNvPr id="50" name="矩形 49"/>
          <p:cNvSpPr/>
          <p:nvPr/>
        </p:nvSpPr>
        <p:spPr bwMode="auto">
          <a:xfrm>
            <a:off x="2228850" y="4712151"/>
            <a:ext cx="7831138" cy="460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08915851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barn(inVertical)">
                                      <p:cBhvr>
                                        <p:cTn id="44" dur="500"/>
                                        <p:tgtEl>
                                          <p:spTgt spid="50"/>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1000" fill="hold"/>
                                        <p:tgtEl>
                                          <p:spTgt spid="37"/>
                                        </p:tgtEl>
                                        <p:attrNameLst>
                                          <p:attrName>ppt_w</p:attrName>
                                        </p:attrNameLst>
                                      </p:cBhvr>
                                      <p:tavLst>
                                        <p:tav tm="0">
                                          <p:val>
                                            <p:fltVal val="0"/>
                                          </p:val>
                                        </p:tav>
                                        <p:tav tm="100000">
                                          <p:val>
                                            <p:strVal val="#ppt_w"/>
                                          </p:val>
                                        </p:tav>
                                      </p:tavLst>
                                    </p:anim>
                                    <p:anim calcmode="lin" valueType="num">
                                      <p:cBhvr>
                                        <p:cTn id="50" dur="1000" fill="hold"/>
                                        <p:tgtEl>
                                          <p:spTgt spid="37"/>
                                        </p:tgtEl>
                                        <p:attrNameLst>
                                          <p:attrName>ppt_h</p:attrName>
                                        </p:attrNameLst>
                                      </p:cBhvr>
                                      <p:tavLst>
                                        <p:tav tm="0">
                                          <p:val>
                                            <p:fltVal val="0"/>
                                          </p:val>
                                        </p:tav>
                                        <p:tav tm="100000">
                                          <p:val>
                                            <p:strVal val="#ppt_h"/>
                                          </p:val>
                                        </p:tav>
                                      </p:tavLst>
                                    </p:anim>
                                    <p:anim calcmode="lin" valueType="num">
                                      <p:cBhvr>
                                        <p:cTn id="51" dur="1000" fill="hold"/>
                                        <p:tgtEl>
                                          <p:spTgt spid="37"/>
                                        </p:tgtEl>
                                        <p:attrNameLst>
                                          <p:attrName>style.rotation</p:attrName>
                                        </p:attrNameLst>
                                      </p:cBhvr>
                                      <p:tavLst>
                                        <p:tav tm="0">
                                          <p:val>
                                            <p:fltVal val="90"/>
                                          </p:val>
                                        </p:tav>
                                        <p:tav tm="100000">
                                          <p:val>
                                            <p:fltVal val="0"/>
                                          </p:val>
                                        </p:tav>
                                      </p:tavLst>
                                    </p:anim>
                                    <p:animEffect transition="in" filter="fade">
                                      <p:cBhvr>
                                        <p:cTn id="5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4" grpId="0" animBg="1"/>
      <p:bldP spid="25" grpId="0" animBg="1"/>
      <p:bldP spid="30" grpId="0" animBg="1"/>
      <p:bldP spid="41" grpId="0" animBg="1"/>
      <p:bldP spid="29" grpId="0" animBg="1"/>
      <p:bldP spid="37" grpId="0"/>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
          <p:cNvSpPr/>
          <p:nvPr/>
        </p:nvSpPr>
        <p:spPr>
          <a:xfrm rot="3959399">
            <a:off x="5753213" y="2461100"/>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grpSp>
        <p:nvGrpSpPr>
          <p:cNvPr id="5" name="组合 4"/>
          <p:cNvGrpSpPr/>
          <p:nvPr/>
        </p:nvGrpSpPr>
        <p:grpSpPr>
          <a:xfrm>
            <a:off x="4342157" y="2722266"/>
            <a:ext cx="2410820" cy="1710034"/>
            <a:chOff x="2818157" y="2722266"/>
            <a:chExt cx="2410820" cy="1710034"/>
          </a:xfrm>
        </p:grpSpPr>
        <p:sp>
          <p:nvSpPr>
            <p:cNvPr id="52" name="等腰三角形 15"/>
            <p:cNvSpPr/>
            <p:nvPr/>
          </p:nvSpPr>
          <p:spPr>
            <a:xfrm rot="6371358" flipH="1">
              <a:off x="3287029" y="2328312"/>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任意多边形 77"/>
            <p:cNvSpPr/>
            <p:nvPr/>
          </p:nvSpPr>
          <p:spPr>
            <a:xfrm>
              <a:off x="2867050" y="2722266"/>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标题 </a:t>
              </a:r>
              <a:endParaRPr lang="zh-CN" altLang="en-US" dirty="0">
                <a:solidFill>
                  <a:schemeClr val="lt1"/>
                </a:solidFill>
              </a:endParaRPr>
            </a:p>
          </p:txBody>
        </p:sp>
        <p:sp>
          <p:nvSpPr>
            <p:cNvPr id="46" name="椭圆 3"/>
            <p:cNvSpPr/>
            <p:nvPr/>
          </p:nvSpPr>
          <p:spPr>
            <a:xfrm rot="17657433" flipH="1">
              <a:off x="3832818" y="3661334"/>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椭圆 3"/>
            <p:cNvSpPr/>
            <p:nvPr/>
          </p:nvSpPr>
          <p:spPr>
            <a:xfrm rot="17657433" flipH="1" flipV="1">
              <a:off x="4164024" y="3734271"/>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矩形 48"/>
            <p:cNvSpPr/>
            <p:nvPr/>
          </p:nvSpPr>
          <p:spPr>
            <a:xfrm rot="17657433" flipH="1">
              <a:off x="3875881" y="3690144"/>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0" name="矩形 49"/>
            <p:cNvSpPr/>
            <p:nvPr/>
          </p:nvSpPr>
          <p:spPr>
            <a:xfrm rot="17657433" flipH="1">
              <a:off x="4087812" y="3779838"/>
              <a:ext cx="1154113"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1" name="矩形 50"/>
            <p:cNvSpPr/>
            <p:nvPr/>
          </p:nvSpPr>
          <p:spPr>
            <a:xfrm rot="1438882" flipH="1">
              <a:off x="4467225" y="2962275"/>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5500273" y="1506212"/>
            <a:ext cx="4207291" cy="1721177"/>
            <a:chOff x="3976272" y="1506211"/>
            <a:chExt cx="4207291" cy="1721177"/>
          </a:xfrm>
        </p:grpSpPr>
        <p:sp>
          <p:nvSpPr>
            <p:cNvPr id="43" name="等腰三角形 15"/>
            <p:cNvSpPr/>
            <p:nvPr/>
          </p:nvSpPr>
          <p:spPr>
            <a:xfrm rot="15245474">
              <a:off x="4445144" y="1126153"/>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0" name="矩形 39"/>
            <p:cNvSpPr/>
            <p:nvPr/>
          </p:nvSpPr>
          <p:spPr>
            <a:xfrm rot="3959399">
              <a:off x="4175919" y="2486819"/>
              <a:ext cx="1154112"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3" name="组合 2"/>
            <p:cNvGrpSpPr/>
            <p:nvPr/>
          </p:nvGrpSpPr>
          <p:grpSpPr>
            <a:xfrm>
              <a:off x="4023566" y="1506211"/>
              <a:ext cx="4159997" cy="1721177"/>
              <a:chOff x="4023566" y="1506211"/>
              <a:chExt cx="4159997" cy="1721177"/>
            </a:xfrm>
          </p:grpSpPr>
          <p:sp>
            <p:nvSpPr>
              <p:cNvPr id="77" name="任意多边形 76"/>
              <p:cNvSpPr/>
              <p:nvPr/>
            </p:nvSpPr>
            <p:spPr>
              <a:xfrm>
                <a:off x="4023566" y="1506211"/>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7 h 1446580"/>
                  <a:gd name="connsiteX5" fmla="*/ 2505605 w 2508297"/>
                  <a:gd name="connsiteY5" fmla="*/ 656738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6"/>
                      <a:pt x="2205616" y="254207"/>
                    </a:cubicBezTo>
                    <a:cubicBezTo>
                      <a:pt x="2394907" y="277984"/>
                      <a:pt x="2529216" y="458203"/>
                      <a:pt x="2505605" y="656738"/>
                    </a:cubicBezTo>
                    <a:cubicBezTo>
                      <a:pt x="2496215" y="735697"/>
                      <a:pt x="2463261" y="805660"/>
                      <a:pt x="2414348" y="859151"/>
                    </a:cubicBezTo>
                    <a:cubicBezTo>
                      <a:pt x="2443056" y="925699"/>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0"/>
                      <a:pt x="1385816" y="230353"/>
                    </a:cubicBezTo>
                    <a:cubicBezTo>
                      <a:pt x="1463582" y="94473"/>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38" name="椭圆 3"/>
              <p:cNvSpPr/>
              <p:nvPr/>
            </p:nvSpPr>
            <p:spPr>
              <a:xfrm rot="3959399" flipV="1">
                <a:off x="3901604" y="2529683"/>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矩形 40"/>
              <p:cNvSpPr/>
              <p:nvPr/>
            </p:nvSpPr>
            <p:spPr>
              <a:xfrm rot="3959399">
                <a:off x="3962400" y="2574926"/>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矩形 41"/>
              <p:cNvSpPr/>
              <p:nvPr/>
            </p:nvSpPr>
            <p:spPr>
              <a:xfrm rot="20177950">
                <a:off x="4521200" y="1757363"/>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0" name="TextBox 90"/>
              <p:cNvSpPr txBox="1"/>
              <p:nvPr/>
            </p:nvSpPr>
            <p:spPr>
              <a:xfrm>
                <a:off x="6384925" y="1830388"/>
                <a:ext cx="1798638" cy="703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grpSp>
      <p:grpSp>
        <p:nvGrpSpPr>
          <p:cNvPr id="6" name="组合 5"/>
          <p:cNvGrpSpPr/>
          <p:nvPr/>
        </p:nvGrpSpPr>
        <p:grpSpPr>
          <a:xfrm>
            <a:off x="5375022" y="3923560"/>
            <a:ext cx="4272217" cy="1704129"/>
            <a:chOff x="3851021" y="3923559"/>
            <a:chExt cx="4272217" cy="1704129"/>
          </a:xfrm>
        </p:grpSpPr>
        <p:sp>
          <p:nvSpPr>
            <p:cNvPr id="61" name="等腰三角形 15"/>
            <p:cNvSpPr/>
            <p:nvPr/>
          </p:nvSpPr>
          <p:spPr>
            <a:xfrm rot="15245474">
              <a:off x="4319893" y="3527479"/>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9" name="任意多边形 78"/>
            <p:cNvSpPr/>
            <p:nvPr/>
          </p:nvSpPr>
          <p:spPr>
            <a:xfrm>
              <a:off x="3891221" y="3923559"/>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8 h 1446580"/>
                <a:gd name="connsiteX5" fmla="*/ 2505605 w 2508297"/>
                <a:gd name="connsiteY5" fmla="*/ 656739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7"/>
                    <a:pt x="2205616" y="254208"/>
                  </a:cubicBezTo>
                  <a:cubicBezTo>
                    <a:pt x="2394907" y="277984"/>
                    <a:pt x="2529216" y="458204"/>
                    <a:pt x="2505605" y="656739"/>
                  </a:cubicBezTo>
                  <a:cubicBezTo>
                    <a:pt x="2496215" y="735697"/>
                    <a:pt x="2463261" y="805660"/>
                    <a:pt x="2414348" y="859151"/>
                  </a:cubicBezTo>
                  <a:cubicBezTo>
                    <a:pt x="2443056" y="925700"/>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1"/>
                    <a:pt x="1385816" y="230353"/>
                  </a:cubicBezTo>
                  <a:cubicBezTo>
                    <a:pt x="1463582" y="94474"/>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55" name="椭圆 3"/>
            <p:cNvSpPr/>
            <p:nvPr/>
          </p:nvSpPr>
          <p:spPr>
            <a:xfrm rot="3959399">
              <a:off x="4103962" y="4862426"/>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6" name="椭圆 3"/>
            <p:cNvSpPr/>
            <p:nvPr/>
          </p:nvSpPr>
          <p:spPr>
            <a:xfrm rot="3959399" flipV="1">
              <a:off x="3776354" y="4931010"/>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矩形 57"/>
            <p:cNvSpPr/>
            <p:nvPr/>
          </p:nvSpPr>
          <p:spPr>
            <a:xfrm rot="3959399">
              <a:off x="4051300" y="4887913"/>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矩形 58"/>
            <p:cNvSpPr/>
            <p:nvPr/>
          </p:nvSpPr>
          <p:spPr>
            <a:xfrm rot="3959399">
              <a:off x="3837781" y="4976019"/>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矩形 59"/>
            <p:cNvSpPr/>
            <p:nvPr/>
          </p:nvSpPr>
          <p:spPr>
            <a:xfrm rot="20177950">
              <a:off x="4395788" y="415925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1" name="TextBox 90"/>
            <p:cNvSpPr txBox="1"/>
            <p:nvPr/>
          </p:nvSpPr>
          <p:spPr>
            <a:xfrm>
              <a:off x="6318250" y="4232275"/>
              <a:ext cx="1804988" cy="70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sp>
        <p:nvSpPr>
          <p:cNvPr id="82" name="TextBox 90"/>
          <p:cNvSpPr txBox="1"/>
          <p:nvPr/>
        </p:nvSpPr>
        <p:spPr>
          <a:xfrm>
            <a:off x="2484439" y="3028951"/>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
        <p:nvSpPr>
          <p:cNvPr id="35" name="等腰三角形 15"/>
          <p:cNvSpPr/>
          <p:nvPr/>
        </p:nvSpPr>
        <p:spPr>
          <a:xfrm rot="6371358" flipH="1">
            <a:off x="4811029" y="4725174"/>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任意多边形 35"/>
          <p:cNvSpPr/>
          <p:nvPr/>
        </p:nvSpPr>
        <p:spPr>
          <a:xfrm>
            <a:off x="4449108" y="5119129"/>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标题</a:t>
            </a:r>
          </a:p>
        </p:txBody>
      </p:sp>
      <p:sp>
        <p:nvSpPr>
          <p:cNvPr id="39" name="椭圆 3"/>
          <p:cNvSpPr/>
          <p:nvPr/>
        </p:nvSpPr>
        <p:spPr>
          <a:xfrm rot="17657433" flipH="1">
            <a:off x="5356819" y="6058196"/>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椭圆 3"/>
          <p:cNvSpPr/>
          <p:nvPr/>
        </p:nvSpPr>
        <p:spPr>
          <a:xfrm rot="17657433" flipH="1" flipV="1">
            <a:off x="5688025" y="6131134"/>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矩形 44"/>
          <p:cNvSpPr/>
          <p:nvPr/>
        </p:nvSpPr>
        <p:spPr>
          <a:xfrm rot="17657433" flipH="1">
            <a:off x="5399882" y="6087269"/>
            <a:ext cx="1152525"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48" name="矩形 47"/>
          <p:cNvSpPr/>
          <p:nvPr/>
        </p:nvSpPr>
        <p:spPr>
          <a:xfrm rot="17657433" flipH="1">
            <a:off x="5611813" y="6176963"/>
            <a:ext cx="1154113"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3" name="矩形 52"/>
          <p:cNvSpPr/>
          <p:nvPr/>
        </p:nvSpPr>
        <p:spPr>
          <a:xfrm rot="1438882" flipH="1">
            <a:off x="5991225" y="535940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TextBox 90"/>
          <p:cNvSpPr txBox="1"/>
          <p:nvPr/>
        </p:nvSpPr>
        <p:spPr>
          <a:xfrm>
            <a:off x="2484439" y="5426076"/>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403321966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360"/>
                                          </p:val>
                                        </p:tav>
                                        <p:tav tm="100000">
                                          <p:val>
                                            <p:fltVal val="0"/>
                                          </p:val>
                                        </p:tav>
                                      </p:tavLst>
                                    </p:anim>
                                    <p:animEffect transition="in" filter="fade">
                                      <p:cBhvr>
                                        <p:cTn id="37" dur="500"/>
                                        <p:tgtEl>
                                          <p:spTgt spid="3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360"/>
                                          </p:val>
                                        </p:tav>
                                        <p:tav tm="100000">
                                          <p:val>
                                            <p:fltVal val="0"/>
                                          </p:val>
                                        </p:tav>
                                      </p:tavLst>
                                    </p:anim>
                                    <p:animEffect transition="in" filter="fade">
                                      <p:cBhvr>
                                        <p:cTn id="43" dur="500"/>
                                        <p:tgtEl>
                                          <p:spTgt spid="3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 calcmode="lin" valueType="num">
                                      <p:cBhvr>
                                        <p:cTn id="48" dur="500" fill="hold"/>
                                        <p:tgtEl>
                                          <p:spTgt spid="44"/>
                                        </p:tgtEl>
                                        <p:attrNameLst>
                                          <p:attrName>style.rotation</p:attrName>
                                        </p:attrNameLst>
                                      </p:cBhvr>
                                      <p:tavLst>
                                        <p:tav tm="0">
                                          <p:val>
                                            <p:fltVal val="360"/>
                                          </p:val>
                                        </p:tav>
                                        <p:tav tm="100000">
                                          <p:val>
                                            <p:fltVal val="0"/>
                                          </p:val>
                                        </p:tav>
                                      </p:tavLst>
                                    </p:anim>
                                    <p:animEffect transition="in" filter="fade">
                                      <p:cBhvr>
                                        <p:cTn id="49" dur="500"/>
                                        <p:tgtEl>
                                          <p:spTgt spid="44"/>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 calcmode="lin" valueType="num">
                                      <p:cBhvr>
                                        <p:cTn id="54" dur="500" fill="hold"/>
                                        <p:tgtEl>
                                          <p:spTgt spid="45"/>
                                        </p:tgtEl>
                                        <p:attrNameLst>
                                          <p:attrName>style.rotation</p:attrName>
                                        </p:attrNameLst>
                                      </p:cBhvr>
                                      <p:tavLst>
                                        <p:tav tm="0">
                                          <p:val>
                                            <p:fltVal val="360"/>
                                          </p:val>
                                        </p:tav>
                                        <p:tav tm="100000">
                                          <p:val>
                                            <p:fltVal val="0"/>
                                          </p:val>
                                        </p:tav>
                                      </p:tavLst>
                                    </p:anim>
                                    <p:animEffect transition="in" filter="fade">
                                      <p:cBhvr>
                                        <p:cTn id="55" dur="500"/>
                                        <p:tgtEl>
                                          <p:spTgt spid="4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 calcmode="lin" valueType="num">
                                      <p:cBhvr>
                                        <p:cTn id="60" dur="500" fill="hold"/>
                                        <p:tgtEl>
                                          <p:spTgt spid="48"/>
                                        </p:tgtEl>
                                        <p:attrNameLst>
                                          <p:attrName>style.rotation</p:attrName>
                                        </p:attrNameLst>
                                      </p:cBhvr>
                                      <p:tavLst>
                                        <p:tav tm="0">
                                          <p:val>
                                            <p:fltVal val="360"/>
                                          </p:val>
                                        </p:tav>
                                        <p:tav tm="100000">
                                          <p:val>
                                            <p:fltVal val="0"/>
                                          </p:val>
                                        </p:tav>
                                      </p:tavLst>
                                    </p:anim>
                                    <p:animEffect transition="in" filter="fade">
                                      <p:cBhvr>
                                        <p:cTn id="61" dur="500"/>
                                        <p:tgtEl>
                                          <p:spTgt spid="48"/>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 calcmode="lin" valueType="num">
                                      <p:cBhvr>
                                        <p:cTn id="66" dur="500" fill="hold"/>
                                        <p:tgtEl>
                                          <p:spTgt spid="53"/>
                                        </p:tgtEl>
                                        <p:attrNameLst>
                                          <p:attrName>style.rotation</p:attrName>
                                        </p:attrNameLst>
                                      </p:cBhvr>
                                      <p:tavLst>
                                        <p:tav tm="0">
                                          <p:val>
                                            <p:fltVal val="360"/>
                                          </p:val>
                                        </p:tav>
                                        <p:tav tm="100000">
                                          <p:val>
                                            <p:fltVal val="0"/>
                                          </p:val>
                                        </p:tav>
                                      </p:tavLst>
                                    </p:anim>
                                    <p:animEffect transition="in" filter="fade">
                                      <p:cBhvr>
                                        <p:cTn id="67" dur="500"/>
                                        <p:tgtEl>
                                          <p:spTgt spid="53"/>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 calcmode="lin" valueType="num">
                                      <p:cBhvr>
                                        <p:cTn id="72" dur="500" fill="hold"/>
                                        <p:tgtEl>
                                          <p:spTgt spid="54"/>
                                        </p:tgtEl>
                                        <p:attrNameLst>
                                          <p:attrName>style.rotation</p:attrName>
                                        </p:attrNameLst>
                                      </p:cBhvr>
                                      <p:tavLst>
                                        <p:tav tm="0">
                                          <p:val>
                                            <p:fltVal val="360"/>
                                          </p:val>
                                        </p:tav>
                                        <p:tav tm="100000">
                                          <p:val>
                                            <p:fltVal val="0"/>
                                          </p:val>
                                        </p:tav>
                                      </p:tavLst>
                                    </p:anim>
                                    <p:animEffect transition="in" filter="fad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4" grpId="0" animBg="1"/>
      <p:bldP spid="45" grpId="0" animBg="1"/>
      <p:bldP spid="48" grpId="0" animBg="1"/>
      <p:bldP spid="53" grpId="0" animBg="1"/>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0313" y="1895475"/>
            <a:ext cx="3294062" cy="1131888"/>
            <a:chOff x="4786313" y="1895475"/>
            <a:chExt cx="3294062" cy="1131888"/>
          </a:xfrm>
        </p:grpSpPr>
        <p:sp>
          <p:nvSpPr>
            <p:cNvPr id="51" name="矩形 50"/>
            <p:cNvSpPr/>
            <p:nvPr/>
          </p:nvSpPr>
          <p:spPr>
            <a:xfrm>
              <a:off x="4786313" y="2254250"/>
              <a:ext cx="3294062" cy="773113"/>
            </a:xfrm>
            <a:prstGeom prst="rect">
              <a:avLst/>
            </a:prstGeom>
            <a:gradFill>
              <a:gsLst>
                <a:gs pos="0">
                  <a:srgbClr val="7E5F4A"/>
                </a:gs>
                <a:gs pos="25000">
                  <a:srgbClr val="E7CB98"/>
                </a:gs>
                <a:gs pos="65000">
                  <a:srgbClr val="7E5F4A"/>
                </a:gs>
              </a:gsLst>
              <a:lin ang="16200000" scaled="1"/>
            </a:gradFill>
            <a:ln w="25400" cap="flat" cmpd="sng" algn="ctr">
              <a:noFill/>
              <a:prstDash val="solid"/>
            </a:ln>
            <a:effectLst/>
          </p:spPr>
          <p:txBody>
            <a:bodyPr anchor="ctr"/>
            <a:lstStyle/>
            <a:p>
              <a:pPr algn="just">
                <a:lnSpc>
                  <a:spcPct val="130000"/>
                </a:lnSpc>
                <a:defRPr/>
              </a:pPr>
              <a:endParaRPr lang="zh-CN" altLang="en-US" sz="1350" kern="0">
                <a:solidFill>
                  <a:sysClr val="window" lastClr="FFFFFF"/>
                </a:solidFill>
                <a:latin typeface="Calibri"/>
                <a:ea typeface="宋体"/>
              </a:endParaRPr>
            </a:p>
          </p:txBody>
        </p:sp>
        <p:sp>
          <p:nvSpPr>
            <p:cNvPr id="49" name="任意多边形 48"/>
            <p:cNvSpPr/>
            <p:nvPr/>
          </p:nvSpPr>
          <p:spPr>
            <a:xfrm>
              <a:off x="4881563" y="2362200"/>
              <a:ext cx="3103562"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4 h 557548"/>
                <a:gd name="connsiteX4" fmla="*/ 2844907 w 3104014"/>
                <a:gd name="connsiteY4" fmla="*/ 385782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4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4"/>
                  </a:lnTo>
                  <a:lnTo>
                    <a:pt x="2844907" y="385782"/>
                  </a:lnTo>
                  <a:lnTo>
                    <a:pt x="2844907" y="557548"/>
                  </a:lnTo>
                  <a:lnTo>
                    <a:pt x="216817" y="557548"/>
                  </a:lnTo>
                  <a:lnTo>
                    <a:pt x="216817" y="368317"/>
                  </a:lnTo>
                  <a:lnTo>
                    <a:pt x="0" y="278774"/>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54" name="椭圆 53"/>
            <p:cNvSpPr/>
            <p:nvPr/>
          </p:nvSpPr>
          <p:spPr>
            <a:xfrm>
              <a:off x="4889371"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5" name="椭圆 54"/>
            <p:cNvSpPr/>
            <p:nvPr/>
          </p:nvSpPr>
          <p:spPr>
            <a:xfrm>
              <a:off x="4889371"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6" name="椭圆 55"/>
            <p:cNvSpPr/>
            <p:nvPr/>
          </p:nvSpPr>
          <p:spPr>
            <a:xfrm>
              <a:off x="7865045"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7" name="椭圆 56"/>
            <p:cNvSpPr/>
            <p:nvPr/>
          </p:nvSpPr>
          <p:spPr>
            <a:xfrm>
              <a:off x="7865045"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7" name="弧形 76"/>
            <p:cNvSpPr/>
            <p:nvPr/>
          </p:nvSpPr>
          <p:spPr>
            <a:xfrm flipH="1">
              <a:off x="4949825" y="1906588"/>
              <a:ext cx="33338" cy="9413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8" name="弧形 77"/>
            <p:cNvSpPr/>
            <p:nvPr/>
          </p:nvSpPr>
          <p:spPr>
            <a:xfrm flipH="1">
              <a:off x="7929563" y="1895475"/>
              <a:ext cx="34925" cy="982663"/>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80" name="TextBox 79"/>
          <p:cNvSpPr txBox="1"/>
          <p:nvPr/>
        </p:nvSpPr>
        <p:spPr>
          <a:xfrm>
            <a:off x="6634164" y="2390776"/>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01</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nvGrpSpPr>
          <p:cNvPr id="4" name="组合 3"/>
          <p:cNvGrpSpPr/>
          <p:nvPr/>
        </p:nvGrpSpPr>
        <p:grpSpPr>
          <a:xfrm>
            <a:off x="6310313" y="2940050"/>
            <a:ext cx="3294062" cy="1104900"/>
            <a:chOff x="4786313" y="2940050"/>
            <a:chExt cx="3294062" cy="1104900"/>
          </a:xfrm>
        </p:grpSpPr>
        <p:sp>
          <p:nvSpPr>
            <p:cNvPr id="59" name="矩形 58"/>
            <p:cNvSpPr/>
            <p:nvPr/>
          </p:nvSpPr>
          <p:spPr>
            <a:xfrm>
              <a:off x="4786313" y="3273425"/>
              <a:ext cx="3294062" cy="771525"/>
            </a:xfrm>
            <a:prstGeom prst="rect">
              <a:avLst/>
            </a:prstGeom>
            <a:gradFill>
              <a:gsLst>
                <a:gs pos="0">
                  <a:srgbClr val="7E5F4A"/>
                </a:gs>
                <a:gs pos="26000">
                  <a:srgbClr val="E7CB98"/>
                </a:gs>
                <a:gs pos="99213">
                  <a:srgbClr val="7E5F4A"/>
                </a:gs>
                <a:gs pos="63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0" name="任意多边形 49"/>
            <p:cNvSpPr/>
            <p:nvPr/>
          </p:nvSpPr>
          <p:spPr>
            <a:xfrm>
              <a:off x="4881563" y="3379788"/>
              <a:ext cx="3103562" cy="558800"/>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3 h 557547"/>
                <a:gd name="connsiteX4" fmla="*/ 2844907 w 3104014"/>
                <a:gd name="connsiteY4" fmla="*/ 385781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3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3"/>
                  </a:lnTo>
                  <a:lnTo>
                    <a:pt x="2844907" y="385781"/>
                  </a:lnTo>
                  <a:lnTo>
                    <a:pt x="2844907" y="557547"/>
                  </a:lnTo>
                  <a:lnTo>
                    <a:pt x="216817" y="557547"/>
                  </a:lnTo>
                  <a:lnTo>
                    <a:pt x="216817" y="368316"/>
                  </a:lnTo>
                  <a:lnTo>
                    <a:pt x="0" y="278773"/>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62" name="椭圆 61"/>
            <p:cNvSpPr/>
            <p:nvPr/>
          </p:nvSpPr>
          <p:spPr>
            <a:xfrm>
              <a:off x="4889371" y="3296212"/>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3" name="椭圆 62"/>
            <p:cNvSpPr/>
            <p:nvPr/>
          </p:nvSpPr>
          <p:spPr>
            <a:xfrm>
              <a:off x="4889371"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4" name="椭圆 63"/>
            <p:cNvSpPr/>
            <p:nvPr/>
          </p:nvSpPr>
          <p:spPr>
            <a:xfrm>
              <a:off x="7865045" y="3312688"/>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5" name="椭圆 64"/>
            <p:cNvSpPr/>
            <p:nvPr/>
          </p:nvSpPr>
          <p:spPr>
            <a:xfrm>
              <a:off x="7865045"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2" name="弧形 71"/>
            <p:cNvSpPr/>
            <p:nvPr/>
          </p:nvSpPr>
          <p:spPr>
            <a:xfrm flipH="1">
              <a:off x="4949825" y="2960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3" name="弧形 72"/>
            <p:cNvSpPr/>
            <p:nvPr/>
          </p:nvSpPr>
          <p:spPr>
            <a:xfrm flipH="1">
              <a:off x="7929563" y="2940050"/>
              <a:ext cx="34925" cy="879475"/>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7" name="TextBox 86"/>
            <p:cNvSpPr txBox="1"/>
            <p:nvPr/>
          </p:nvSpPr>
          <p:spPr>
            <a:xfrm>
              <a:off x="5110163" y="3408363"/>
              <a:ext cx="522287" cy="501650"/>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02</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grpSp>
        <p:nvGrpSpPr>
          <p:cNvPr id="6" name="组合 5"/>
          <p:cNvGrpSpPr/>
          <p:nvPr/>
        </p:nvGrpSpPr>
        <p:grpSpPr>
          <a:xfrm>
            <a:off x="6310313" y="3968751"/>
            <a:ext cx="3294062" cy="1095375"/>
            <a:chOff x="4786313" y="3968750"/>
            <a:chExt cx="3294062" cy="1095375"/>
          </a:xfrm>
        </p:grpSpPr>
        <p:sp>
          <p:nvSpPr>
            <p:cNvPr id="67" name="矩形 66"/>
            <p:cNvSpPr/>
            <p:nvPr/>
          </p:nvSpPr>
          <p:spPr>
            <a:xfrm>
              <a:off x="4786313" y="4291013"/>
              <a:ext cx="3294062" cy="773112"/>
            </a:xfrm>
            <a:prstGeom prst="rect">
              <a:avLst/>
            </a:prstGeom>
            <a:gradFill>
              <a:gsLst>
                <a:gs pos="0">
                  <a:srgbClr val="7E5F4A"/>
                </a:gs>
                <a:gs pos="48000">
                  <a:srgbClr val="E7CB98"/>
                </a:gs>
                <a:gs pos="82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2" name="任意多边形 51"/>
            <p:cNvSpPr/>
            <p:nvPr/>
          </p:nvSpPr>
          <p:spPr>
            <a:xfrm>
              <a:off x="4881563" y="4398963"/>
              <a:ext cx="3103562" cy="557212"/>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4 h 557547"/>
                <a:gd name="connsiteX4" fmla="*/ 2844907 w 3104014"/>
                <a:gd name="connsiteY4" fmla="*/ 385782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4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4"/>
                  </a:lnTo>
                  <a:lnTo>
                    <a:pt x="2844907" y="385782"/>
                  </a:lnTo>
                  <a:lnTo>
                    <a:pt x="2844907" y="557547"/>
                  </a:lnTo>
                  <a:lnTo>
                    <a:pt x="216817" y="557547"/>
                  </a:lnTo>
                  <a:lnTo>
                    <a:pt x="216817" y="368316"/>
                  </a:lnTo>
                  <a:lnTo>
                    <a:pt x="0" y="278774"/>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70" name="椭圆 69"/>
            <p:cNvSpPr/>
            <p:nvPr/>
          </p:nvSpPr>
          <p:spPr>
            <a:xfrm>
              <a:off x="4889371"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1" name="椭圆 70"/>
            <p:cNvSpPr/>
            <p:nvPr/>
          </p:nvSpPr>
          <p:spPr>
            <a:xfrm>
              <a:off x="7865045"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4" name="弧形 73"/>
            <p:cNvSpPr/>
            <p:nvPr/>
          </p:nvSpPr>
          <p:spPr>
            <a:xfrm flipH="1">
              <a:off x="4949825" y="3976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5" name="弧形 74"/>
            <p:cNvSpPr/>
            <p:nvPr/>
          </p:nvSpPr>
          <p:spPr>
            <a:xfrm flipH="1">
              <a:off x="7929563" y="3968750"/>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9" name="TextBox 88"/>
            <p:cNvSpPr txBox="1"/>
            <p:nvPr/>
          </p:nvSpPr>
          <p:spPr>
            <a:xfrm>
              <a:off x="5110163" y="4427538"/>
              <a:ext cx="522287" cy="500062"/>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03</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2" name="椭圆 91"/>
            <p:cNvSpPr/>
            <p:nvPr/>
          </p:nvSpPr>
          <p:spPr>
            <a:xfrm>
              <a:off x="4855186"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3" name="椭圆 92"/>
            <p:cNvSpPr/>
            <p:nvPr/>
          </p:nvSpPr>
          <p:spPr>
            <a:xfrm>
              <a:off x="7830859"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grpSp>
      <p:grpSp>
        <p:nvGrpSpPr>
          <p:cNvPr id="7" name="组合 6"/>
          <p:cNvGrpSpPr/>
          <p:nvPr/>
        </p:nvGrpSpPr>
        <p:grpSpPr>
          <a:xfrm>
            <a:off x="6330951" y="4992689"/>
            <a:ext cx="3294063" cy="1095375"/>
            <a:chOff x="4806950" y="4992688"/>
            <a:chExt cx="3294063" cy="1095375"/>
          </a:xfrm>
        </p:grpSpPr>
        <p:sp>
          <p:nvSpPr>
            <p:cNvPr id="83" name="矩形 82"/>
            <p:cNvSpPr/>
            <p:nvPr/>
          </p:nvSpPr>
          <p:spPr>
            <a:xfrm>
              <a:off x="4806950" y="5314950"/>
              <a:ext cx="3294063" cy="773113"/>
            </a:xfrm>
            <a:prstGeom prst="rect">
              <a:avLst/>
            </a:prstGeom>
            <a:gradFill>
              <a:gsLst>
                <a:gs pos="0">
                  <a:srgbClr val="7E5F4A"/>
                </a:gs>
                <a:gs pos="33000">
                  <a:srgbClr val="E7CB98"/>
                </a:gs>
                <a:gs pos="84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8" name="任意多边形 57"/>
            <p:cNvSpPr/>
            <p:nvPr/>
          </p:nvSpPr>
          <p:spPr>
            <a:xfrm>
              <a:off x="4902200" y="5422900"/>
              <a:ext cx="3103563"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5 h 557548"/>
                <a:gd name="connsiteX4" fmla="*/ 2844907 w 3104014"/>
                <a:gd name="connsiteY4" fmla="*/ 385783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5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5"/>
                  </a:lnTo>
                  <a:lnTo>
                    <a:pt x="2844907" y="385783"/>
                  </a:lnTo>
                  <a:lnTo>
                    <a:pt x="2844907" y="557548"/>
                  </a:lnTo>
                  <a:lnTo>
                    <a:pt x="216817" y="557548"/>
                  </a:lnTo>
                  <a:lnTo>
                    <a:pt x="216817" y="368317"/>
                  </a:lnTo>
                  <a:lnTo>
                    <a:pt x="0" y="278775"/>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91" name="TextBox 90"/>
            <p:cNvSpPr txBox="1"/>
            <p:nvPr/>
          </p:nvSpPr>
          <p:spPr>
            <a:xfrm>
              <a:off x="5110163" y="5451475"/>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04</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4" name="椭圆 93"/>
            <p:cNvSpPr/>
            <p:nvPr/>
          </p:nvSpPr>
          <p:spPr>
            <a:xfrm>
              <a:off x="4855186"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5" name="椭圆 94"/>
            <p:cNvSpPr/>
            <p:nvPr/>
          </p:nvSpPr>
          <p:spPr>
            <a:xfrm>
              <a:off x="7830859"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6" name="弧形 95"/>
            <p:cNvSpPr/>
            <p:nvPr/>
          </p:nvSpPr>
          <p:spPr>
            <a:xfrm flipH="1">
              <a:off x="7894638"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97" name="弧形 96"/>
            <p:cNvSpPr/>
            <p:nvPr/>
          </p:nvSpPr>
          <p:spPr>
            <a:xfrm flipH="1">
              <a:off x="4927600"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41" name="文本框 40"/>
          <p:cNvSpPr txBox="1"/>
          <p:nvPr/>
        </p:nvSpPr>
        <p:spPr>
          <a:xfrm>
            <a:off x="2659063" y="2179638"/>
            <a:ext cx="2938462" cy="3732212"/>
          </a:xfrm>
          <a:prstGeom prst="rect">
            <a:avLst/>
          </a:prstGeom>
          <a:noFill/>
        </p:spPr>
        <p:txBody>
          <a:bodyPr anchor="ctr"/>
          <a:lstStyle/>
          <a:p>
            <a:pPr algn="just">
              <a:lnSpc>
                <a:spcPct val="130000"/>
              </a:lnSpc>
              <a:defRPr/>
            </a:pPr>
            <a:r>
              <a:rPr lang="zh-CN" altLang="en-US" sz="13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a:t>
            </a:r>
          </a:p>
        </p:txBody>
      </p:sp>
      <p:cxnSp>
        <p:nvCxnSpPr>
          <p:cNvPr id="5" name="直接连接符 4"/>
          <p:cNvCxnSpPr/>
          <p:nvPr/>
        </p:nvCxnSpPr>
        <p:spPr>
          <a:xfrm>
            <a:off x="1524000" y="1895475"/>
            <a:ext cx="9144000" cy="0"/>
          </a:xfrm>
          <a:prstGeom prst="line">
            <a:avLst/>
          </a:prstGeom>
          <a:ln w="38100">
            <a:gradFill flip="none" rotWithShape="1">
              <a:gsLst>
                <a:gs pos="0">
                  <a:srgbClr val="7E5F4A"/>
                </a:gs>
                <a:gs pos="32000">
                  <a:srgbClr val="E7CB98"/>
                </a:gs>
                <a:gs pos="77000">
                  <a:srgbClr val="7E5F4A"/>
                </a:gs>
              </a:gsLst>
              <a:lin ang="162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32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ppt_w</p:attrName>
                                        </p:attrNameLst>
                                      </p:cBhvr>
                                      <p:tavLst>
                                        <p:tav tm="0">
                                          <p:val>
                                            <p:fltVal val="0"/>
                                          </p:val>
                                        </p:tav>
                                        <p:tav tm="100000">
                                          <p:val>
                                            <p:strVal val="#ppt_w"/>
                                          </p:val>
                                        </p:tav>
                                      </p:tavLst>
                                    </p:anim>
                                    <p:anim calcmode="lin" valueType="num">
                                      <p:cBhvr>
                                        <p:cTn id="19" dur="1000" fill="hold"/>
                                        <p:tgtEl>
                                          <p:spTgt spid="80"/>
                                        </p:tgtEl>
                                        <p:attrNameLst>
                                          <p:attrName>ppt_h</p:attrName>
                                        </p:attrNameLst>
                                      </p:cBhvr>
                                      <p:tavLst>
                                        <p:tav tm="0">
                                          <p:val>
                                            <p:fltVal val="0"/>
                                          </p:val>
                                        </p:tav>
                                        <p:tav tm="100000">
                                          <p:val>
                                            <p:strVal val="#ppt_h"/>
                                          </p:val>
                                        </p:tav>
                                      </p:tavLst>
                                    </p:anim>
                                    <p:anim calcmode="lin" valueType="num">
                                      <p:cBhvr>
                                        <p:cTn id="20" dur="1000" fill="hold"/>
                                        <p:tgtEl>
                                          <p:spTgt spid="80"/>
                                        </p:tgtEl>
                                        <p:attrNameLst>
                                          <p:attrName>style.rotation</p:attrName>
                                        </p:attrNameLst>
                                      </p:cBhvr>
                                      <p:tavLst>
                                        <p:tav tm="0">
                                          <p:val>
                                            <p:fltVal val="90"/>
                                          </p:val>
                                        </p:tav>
                                        <p:tav tm="100000">
                                          <p:val>
                                            <p:fltVal val="0"/>
                                          </p:val>
                                        </p:tav>
                                      </p:tavLst>
                                    </p:anim>
                                    <p:animEffect transition="in" filter="fade">
                                      <p:cBhvr>
                                        <p:cTn id="21" dur="1000"/>
                                        <p:tgtEl>
                                          <p:spTgt spid="8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1" dur="1000" fill="hold"/>
                                        <p:tgtEl>
                                          <p:spTgt spid="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heel(1)">
                                      <p:cBhvr>
                                        <p:cTn id="50"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30987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375830" y="4305755"/>
            <a:ext cx="1433512" cy="1431925"/>
          </a:xfrm>
          <a:prstGeom prst="ellipse">
            <a:avLst/>
          </a:prstGeom>
          <a:noFill/>
          <a:ln w="127000" cap="flat" cmpd="thinThick"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7617505" y="4191455"/>
            <a:ext cx="2698750" cy="1020763"/>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椭圆 22"/>
          <p:cNvSpPr/>
          <p:nvPr/>
        </p:nvSpPr>
        <p:spPr>
          <a:xfrm>
            <a:off x="2848656" y="2889704"/>
            <a:ext cx="2160587" cy="2160588"/>
          </a:xfrm>
          <a:prstGeom prst="ellipse">
            <a:avLst/>
          </a:prstGeom>
          <a:noFill/>
          <a:ln w="127000" cap="flat" cmpd="thinThick" algn="ctr">
            <a:gradFill flip="none" rotWithShape="1">
              <a:gsLst>
                <a:gs pos="0">
                  <a:srgbClr val="E7CB98"/>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2800" kern="0" dirty="0">
                <a:solidFill>
                  <a:srgbClr val="FEF88E"/>
                </a:solidFill>
                <a:latin typeface="微软雅黑" panose="020B0503020204020204" pitchFamily="34" charset="-122"/>
                <a:ea typeface="微软雅黑" panose="020B0503020204020204" pitchFamily="34" charset="-122"/>
              </a:rPr>
              <a:t>输入标题</a:t>
            </a:r>
          </a:p>
        </p:txBody>
      </p:sp>
      <p:cxnSp>
        <p:nvCxnSpPr>
          <p:cNvPr id="3077" name="肘形连接符 27"/>
          <p:cNvCxnSpPr>
            <a:cxnSpLocks noChangeShapeType="1"/>
          </p:cNvCxnSpPr>
          <p:nvPr/>
        </p:nvCxnSpPr>
        <p:spPr bwMode="auto">
          <a:xfrm flipV="1">
            <a:off x="5069567" y="3404055"/>
            <a:ext cx="1766888"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sp>
        <p:nvSpPr>
          <p:cNvPr id="27" name="KSO_GT1.1.1"/>
          <p:cNvSpPr txBox="1"/>
          <p:nvPr/>
        </p:nvSpPr>
        <p:spPr>
          <a:xfrm>
            <a:off x="6857092" y="2821442"/>
            <a:ext cx="2698750" cy="11604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79" name="肘形连接符 8"/>
          <p:cNvCxnSpPr>
            <a:cxnSpLocks noChangeShapeType="1"/>
          </p:cNvCxnSpPr>
          <p:nvPr/>
        </p:nvCxnSpPr>
        <p:spPr bwMode="auto">
          <a:xfrm flipV="1">
            <a:off x="5829981" y="4708980"/>
            <a:ext cx="1766887"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grpSp>
        <p:nvGrpSpPr>
          <p:cNvPr id="3" name="组合 2"/>
          <p:cNvGrpSpPr/>
          <p:nvPr/>
        </p:nvGrpSpPr>
        <p:grpSpPr>
          <a:xfrm>
            <a:off x="2732768" y="1621293"/>
            <a:ext cx="5940425" cy="1546225"/>
            <a:chOff x="758825" y="2303463"/>
            <a:chExt cx="5940425" cy="1546225"/>
          </a:xfrm>
        </p:grpSpPr>
        <p:sp>
          <p:nvSpPr>
            <p:cNvPr id="10" name="椭圆 9"/>
            <p:cNvSpPr/>
            <p:nvPr/>
          </p:nvSpPr>
          <p:spPr>
            <a:xfrm>
              <a:off x="758825" y="2417763"/>
              <a:ext cx="1433513" cy="1431925"/>
            </a:xfrm>
            <a:prstGeom prst="ellipse">
              <a:avLst/>
            </a:prstGeom>
            <a:noFill/>
            <a:ln w="127000" cap="flat" cmpd="thinThick" algn="ctr">
              <a:gradFill flip="none" rotWithShape="1">
                <a:gsLst>
                  <a:gs pos="0">
                    <a:srgbClr val="7E5F4A"/>
                  </a:gs>
                  <a:gs pos="25000">
                    <a:srgbClr val="E7CB98"/>
                  </a:gs>
                  <a:gs pos="69000">
                    <a:srgbClr val="7E5F4A"/>
                  </a:gs>
                </a:gsLst>
                <a:lin ang="16200000" scaled="1"/>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11" name="KSO_GT2.1.1"/>
            <p:cNvSpPr txBox="1"/>
            <p:nvPr/>
          </p:nvSpPr>
          <p:spPr>
            <a:xfrm>
              <a:off x="3998913" y="2303463"/>
              <a:ext cx="2700337" cy="10207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82" name="肘形连接符 11"/>
            <p:cNvCxnSpPr>
              <a:cxnSpLocks noChangeShapeType="1"/>
            </p:cNvCxnSpPr>
            <p:nvPr/>
          </p:nvCxnSpPr>
          <p:spPr bwMode="auto">
            <a:xfrm flipV="1">
              <a:off x="2212975" y="2820988"/>
              <a:ext cx="1765300" cy="561975"/>
            </a:xfrm>
            <a:prstGeom prst="bentConnector3">
              <a:avLst>
                <a:gd name="adj1" fmla="val 29667"/>
              </a:avLst>
            </a:prstGeom>
            <a:noFill/>
            <a:ln w="38100" algn="ctr">
              <a:gradFill flip="none" rotWithShape="1">
                <a:gsLst>
                  <a:gs pos="0">
                    <a:schemeClr val="accent4">
                      <a:lumMod val="0"/>
                      <a:lumOff val="100000"/>
                    </a:schemeClr>
                  </a:gs>
                  <a:gs pos="35000">
                    <a:srgbClr val="E7CB98"/>
                  </a:gs>
                  <a:gs pos="100000">
                    <a:srgbClr val="7E5F4A"/>
                  </a:gs>
                </a:gsLst>
                <a:path path="circle">
                  <a:fillToRect l="50000" t="-80000" r="50000" b="180000"/>
                </a:path>
                <a:tileRect/>
              </a:gradFill>
              <a:miter lim="800000"/>
              <a:headEnd type="oval" w="med" len="med"/>
              <a:tailEnd type="triangle" w="med" len="med"/>
            </a:ln>
          </p:spPr>
        </p:cxnSp>
      </p:grpSp>
    </p:spTree>
    <p:extLst>
      <p:ext uri="{BB962C8B-B14F-4D97-AF65-F5344CB8AC3E}">
        <p14:creationId xmlns:p14="http://schemas.microsoft.com/office/powerpoint/2010/main" val="182945674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 dur="1000" fill="hold"/>
                                        <p:tgtEl>
                                          <p:spTgt spid="23"/>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3"/>
                                        </p:tgtEl>
                                      </p:cBhvr>
                                    </p:animEffect>
                                  </p:childTnLst>
                                </p:cTn>
                              </p:par>
                              <p:par>
                                <p:cTn id="23" presetID="25" presetClass="entr" presetSubtype="0" fill="hold" nodeType="withEffect">
                                  <p:stCondLst>
                                    <p:cond delay="0"/>
                                  </p:stCondLst>
                                  <p:childTnLst>
                                    <p:set>
                                      <p:cBhvr>
                                        <p:cTn id="24" dur="1" fill="hold">
                                          <p:stCondLst>
                                            <p:cond delay="0"/>
                                          </p:stCondLst>
                                        </p:cTn>
                                        <p:tgtEl>
                                          <p:spTgt spid="3077"/>
                                        </p:tgtEl>
                                        <p:attrNameLst>
                                          <p:attrName>style.visibility</p:attrName>
                                        </p:attrNameLst>
                                      </p:cBhvr>
                                      <p:to>
                                        <p:strVal val="visible"/>
                                      </p:to>
                                    </p:set>
                                    <p:anim calcmode="lin" valueType="num">
                                      <p:cBhvr>
                                        <p:cTn id="25" dur="500" decel="50000" fill="hold">
                                          <p:stCondLst>
                                            <p:cond delay="0"/>
                                          </p:stCondLst>
                                        </p:cTn>
                                        <p:tgtEl>
                                          <p:spTgt spid="307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07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077"/>
                                        </p:tgtEl>
                                        <p:attrNameLst>
                                          <p:attrName>ppt_w</p:attrName>
                                        </p:attrNameLst>
                                      </p:cBhvr>
                                      <p:tavLst>
                                        <p:tav tm="0">
                                          <p:val>
                                            <p:strVal val="#ppt_w*.05"/>
                                          </p:val>
                                        </p:tav>
                                        <p:tav tm="100000">
                                          <p:val>
                                            <p:strVal val="#ppt_w"/>
                                          </p:val>
                                        </p:tav>
                                      </p:tavLst>
                                    </p:anim>
                                    <p:anim calcmode="lin" valueType="num">
                                      <p:cBhvr>
                                        <p:cTn id="28" dur="1000" fill="hold"/>
                                        <p:tgtEl>
                                          <p:spTgt spid="307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07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07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07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077"/>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38" dur="1000" fill="hold"/>
                                        <p:tgtEl>
                                          <p:spTgt spid="2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7"/>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childTnLst>
                                    <p:set>
                                      <p:cBhvr>
                                        <p:cTn id="52" dur="1" fill="hold">
                                          <p:stCondLst>
                                            <p:cond delay="0"/>
                                          </p:stCondLst>
                                        </p:cTn>
                                        <p:tgtEl>
                                          <p:spTgt spid="3079"/>
                                        </p:tgtEl>
                                        <p:attrNameLst>
                                          <p:attrName>style.visibility</p:attrName>
                                        </p:attrNameLst>
                                      </p:cBhvr>
                                      <p:to>
                                        <p:strVal val="visible"/>
                                      </p:to>
                                    </p:set>
                                    <p:anim calcmode="lin" valueType="num">
                                      <p:cBhvr>
                                        <p:cTn id="53" dur="1000" fill="hold"/>
                                        <p:tgtEl>
                                          <p:spTgt spid="3079"/>
                                        </p:tgtEl>
                                        <p:attrNameLst>
                                          <p:attrName>ppt_w</p:attrName>
                                        </p:attrNameLst>
                                      </p:cBhvr>
                                      <p:tavLst>
                                        <p:tav tm="0">
                                          <p:val>
                                            <p:fltVal val="0"/>
                                          </p:val>
                                        </p:tav>
                                        <p:tav tm="100000">
                                          <p:val>
                                            <p:strVal val="#ppt_w"/>
                                          </p:val>
                                        </p:tav>
                                      </p:tavLst>
                                    </p:anim>
                                    <p:anim calcmode="lin" valueType="num">
                                      <p:cBhvr>
                                        <p:cTn id="54" dur="1000" fill="hold"/>
                                        <p:tgtEl>
                                          <p:spTgt spid="3079"/>
                                        </p:tgtEl>
                                        <p:attrNameLst>
                                          <p:attrName>ppt_h</p:attrName>
                                        </p:attrNameLst>
                                      </p:cBhvr>
                                      <p:tavLst>
                                        <p:tav tm="0">
                                          <p:val>
                                            <p:fltVal val="0"/>
                                          </p:val>
                                        </p:tav>
                                        <p:tav tm="100000">
                                          <p:val>
                                            <p:strVal val="#ppt_h"/>
                                          </p:val>
                                        </p:tav>
                                      </p:tavLst>
                                    </p:anim>
                                    <p:anim calcmode="lin" valueType="num">
                                      <p:cBhvr>
                                        <p:cTn id="55" dur="1000" fill="hold"/>
                                        <p:tgtEl>
                                          <p:spTgt spid="3079"/>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3079"/>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fltVal val="0"/>
                                          </p:val>
                                        </p:tav>
                                        <p:tav tm="100000">
                                          <p:val>
                                            <p:strVal val="#ppt_w"/>
                                          </p:val>
                                        </p:tav>
                                      </p:tavLst>
                                    </p:anim>
                                    <p:anim calcmode="lin" valueType="num">
                                      <p:cBhvr>
                                        <p:cTn id="60" dur="1000" fill="hold"/>
                                        <p:tgtEl>
                                          <p:spTgt spid="21"/>
                                        </p:tgtEl>
                                        <p:attrNameLst>
                                          <p:attrName>ppt_h</p:attrName>
                                        </p:attrNameLst>
                                      </p:cBhvr>
                                      <p:tavLst>
                                        <p:tav tm="0">
                                          <p:val>
                                            <p:fltVal val="0"/>
                                          </p:val>
                                        </p:tav>
                                        <p:tav tm="100000">
                                          <p:val>
                                            <p:strVal val="#ppt_h"/>
                                          </p:val>
                                        </p:tav>
                                      </p:tavLst>
                                    </p:anim>
                                    <p:anim calcmode="lin" valueType="num">
                                      <p:cBhvr>
                                        <p:cTn id="61"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3"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4432300" y="2592390"/>
            <a:ext cx="3341688" cy="395287"/>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4" name="任意多边形 23"/>
          <p:cNvSpPr/>
          <p:nvPr/>
        </p:nvSpPr>
        <p:spPr>
          <a:xfrm>
            <a:off x="4986339" y="2166939"/>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 name="同心圆 1"/>
          <p:cNvSpPr/>
          <p:nvPr/>
        </p:nvSpPr>
        <p:spPr>
          <a:xfrm>
            <a:off x="3665539" y="1614488"/>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6" name="任意多边形 25"/>
          <p:cNvSpPr/>
          <p:nvPr/>
        </p:nvSpPr>
        <p:spPr>
          <a:xfrm>
            <a:off x="5135563" y="4048126"/>
            <a:ext cx="3340100" cy="393700"/>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7" name="任意多边形 26"/>
          <p:cNvSpPr/>
          <p:nvPr/>
        </p:nvSpPr>
        <p:spPr>
          <a:xfrm>
            <a:off x="5688014" y="3621090"/>
            <a:ext cx="1776412" cy="395287"/>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8" name="同心圆 27"/>
          <p:cNvSpPr/>
          <p:nvPr/>
        </p:nvSpPr>
        <p:spPr>
          <a:xfrm>
            <a:off x="4367213" y="3068639"/>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9" name="任意多边形 28"/>
          <p:cNvSpPr/>
          <p:nvPr/>
        </p:nvSpPr>
        <p:spPr>
          <a:xfrm>
            <a:off x="5854700" y="5502275"/>
            <a:ext cx="3341688" cy="395288"/>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0" name="任意多边形 29"/>
          <p:cNvSpPr/>
          <p:nvPr/>
        </p:nvSpPr>
        <p:spPr>
          <a:xfrm>
            <a:off x="6408739" y="5076826"/>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1" name="同心圆 30"/>
          <p:cNvSpPr/>
          <p:nvPr/>
        </p:nvSpPr>
        <p:spPr>
          <a:xfrm>
            <a:off x="5087939" y="4524377"/>
            <a:ext cx="1382712" cy="1382713"/>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Tree>
    <p:extLst>
      <p:ext uri="{BB962C8B-B14F-4D97-AF65-F5344CB8AC3E}">
        <p14:creationId xmlns:p14="http://schemas.microsoft.com/office/powerpoint/2010/main" val="22499476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3983039" y="28273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45" name="任意多边形 44"/>
          <p:cNvSpPr/>
          <p:nvPr/>
        </p:nvSpPr>
        <p:spPr>
          <a:xfrm flipH="1">
            <a:off x="5994403" y="4056066"/>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cxnSp>
        <p:nvCxnSpPr>
          <p:cNvPr id="22" name="直接连接符 21"/>
          <p:cNvCxnSpPr/>
          <p:nvPr/>
        </p:nvCxnSpPr>
        <p:spPr>
          <a:xfrm>
            <a:off x="5757863" y="1187452"/>
            <a:ext cx="0" cy="4956175"/>
          </a:xfrm>
          <a:prstGeom prst="line">
            <a:avLst/>
          </a:prstGeom>
          <a:noFill/>
          <a:ln w="28575" cap="flat" cmpd="sng" algn="ct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ln>
          <a:effectLst/>
        </p:spPr>
      </p:cxnSp>
      <p:sp>
        <p:nvSpPr>
          <p:cNvPr id="23" name="椭圆 22"/>
          <p:cNvSpPr/>
          <p:nvPr/>
        </p:nvSpPr>
        <p:spPr>
          <a:xfrm>
            <a:off x="5699127" y="2106613"/>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椭圆 23"/>
          <p:cNvSpPr/>
          <p:nvPr/>
        </p:nvSpPr>
        <p:spPr>
          <a:xfrm>
            <a:off x="5699127" y="3378201"/>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椭圆 24"/>
          <p:cNvSpPr/>
          <p:nvPr/>
        </p:nvSpPr>
        <p:spPr>
          <a:xfrm>
            <a:off x="5699127" y="4627563"/>
            <a:ext cx="112713" cy="112712"/>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 name="TextBox 36"/>
          <p:cNvSpPr txBox="1"/>
          <p:nvPr/>
        </p:nvSpPr>
        <p:spPr>
          <a:xfrm flipH="1">
            <a:off x="6905625" y="4394203"/>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C</a:t>
            </a:r>
            <a:endParaRPr lang="zh-CN" altLang="en-US" sz="4051" dirty="0">
              <a:solidFill>
                <a:srgbClr val="7E5F4A"/>
              </a:solidFill>
              <a:latin typeface="Arial Rounded MT Bold" pitchFamily="34" charset="0"/>
              <a:cs typeface="Times New Roman" pitchFamily="18" charset="0"/>
            </a:endParaRPr>
          </a:p>
        </p:txBody>
      </p:sp>
      <p:sp>
        <p:nvSpPr>
          <p:cNvPr id="39" name="TextBox 38"/>
          <p:cNvSpPr txBox="1"/>
          <p:nvPr/>
        </p:nvSpPr>
        <p:spPr>
          <a:xfrm flipH="1">
            <a:off x="3983040" y="3167064"/>
            <a:ext cx="630237"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B</a:t>
            </a:r>
            <a:endParaRPr lang="zh-CN" altLang="en-US" sz="4051" dirty="0">
              <a:solidFill>
                <a:srgbClr val="7E5F4A"/>
              </a:solidFill>
              <a:latin typeface="Arial Rounded MT Bold" pitchFamily="34" charset="0"/>
              <a:cs typeface="Times New Roman" pitchFamily="18" charset="0"/>
            </a:endParaRPr>
          </a:p>
        </p:txBody>
      </p:sp>
      <p:sp>
        <p:nvSpPr>
          <p:cNvPr id="46" name="TextBox 62"/>
          <p:cNvSpPr txBox="1"/>
          <p:nvPr/>
        </p:nvSpPr>
        <p:spPr>
          <a:xfrm>
            <a:off x="1990727" y="3117850"/>
            <a:ext cx="1992313"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7" name="TextBox 62"/>
          <p:cNvSpPr txBox="1"/>
          <p:nvPr/>
        </p:nvSpPr>
        <p:spPr>
          <a:xfrm>
            <a:off x="7535865" y="4346575"/>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8" name="TextBox 62"/>
          <p:cNvSpPr txBox="1"/>
          <p:nvPr/>
        </p:nvSpPr>
        <p:spPr>
          <a:xfrm>
            <a:off x="7535865" y="1757363"/>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9" name="任意多边形 48"/>
          <p:cNvSpPr/>
          <p:nvPr/>
        </p:nvSpPr>
        <p:spPr>
          <a:xfrm flipH="1">
            <a:off x="5994403" y="15700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50" name="TextBox 36"/>
          <p:cNvSpPr txBox="1"/>
          <p:nvPr/>
        </p:nvSpPr>
        <p:spPr>
          <a:xfrm flipH="1">
            <a:off x="6905625" y="1909764"/>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A</a:t>
            </a:r>
            <a:endParaRPr lang="zh-CN" altLang="en-US" sz="4051" dirty="0">
              <a:solidFill>
                <a:srgbClr val="7E5F4A"/>
              </a:solidFill>
              <a:latin typeface="Arial Rounded MT Bold" pitchFamily="34" charset="0"/>
              <a:cs typeface="Times New Roman" pitchFamily="18" charset="0"/>
            </a:endParaRPr>
          </a:p>
        </p:txBody>
      </p:sp>
    </p:spTree>
    <p:extLst>
      <p:ext uri="{BB962C8B-B14F-4D97-AF65-F5344CB8AC3E}">
        <p14:creationId xmlns:p14="http://schemas.microsoft.com/office/powerpoint/2010/main" val="250270713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 calcmode="lin" valueType="num">
                                      <p:cBhvr>
                                        <p:cTn id="14" dur="500" fill="hold"/>
                                        <p:tgtEl>
                                          <p:spTgt spid="23"/>
                                        </p:tgtEl>
                                        <p:attrNameLst>
                                          <p:attrName>style.rotation</p:attrName>
                                        </p:attrNameLst>
                                      </p:cBhvr>
                                      <p:tavLst>
                                        <p:tav tm="0">
                                          <p:val>
                                            <p:fltVal val="360"/>
                                          </p:val>
                                        </p:tav>
                                        <p:tav tm="100000">
                                          <p:val>
                                            <p:fltVal val="0"/>
                                          </p:val>
                                        </p:tav>
                                      </p:tavLst>
                                    </p:anim>
                                    <p:animEffect transition="in" filter="fade">
                                      <p:cBhvr>
                                        <p:cTn id="15" dur="500"/>
                                        <p:tgtEl>
                                          <p:spTgt spid="23"/>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 calcmode="lin" valueType="num">
                                      <p:cBhvr>
                                        <p:cTn id="20" dur="500" fill="hold"/>
                                        <p:tgtEl>
                                          <p:spTgt spid="49"/>
                                        </p:tgtEl>
                                        <p:attrNameLst>
                                          <p:attrName>style.rotation</p:attrName>
                                        </p:attrNameLst>
                                      </p:cBhvr>
                                      <p:tavLst>
                                        <p:tav tm="0">
                                          <p:val>
                                            <p:fltVal val="360"/>
                                          </p:val>
                                        </p:tav>
                                        <p:tav tm="100000">
                                          <p:val>
                                            <p:fltVal val="0"/>
                                          </p:val>
                                        </p:tav>
                                      </p:tavLst>
                                    </p:anim>
                                    <p:animEffect transition="in" filter="fade">
                                      <p:cBhvr>
                                        <p:cTn id="21" dur="500"/>
                                        <p:tgtEl>
                                          <p:spTgt spid="4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 calcmode="lin" valueType="num">
                                      <p:cBhvr>
                                        <p:cTn id="26" dur="500" fill="hold"/>
                                        <p:tgtEl>
                                          <p:spTgt spid="50"/>
                                        </p:tgtEl>
                                        <p:attrNameLst>
                                          <p:attrName>style.rotation</p:attrName>
                                        </p:attrNameLst>
                                      </p:cBhvr>
                                      <p:tavLst>
                                        <p:tav tm="0">
                                          <p:val>
                                            <p:fltVal val="360"/>
                                          </p:val>
                                        </p:tav>
                                        <p:tav tm="100000">
                                          <p:val>
                                            <p:fltVal val="0"/>
                                          </p:val>
                                        </p:tav>
                                      </p:tavLst>
                                    </p:anim>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 calcmode="lin" valueType="num">
                                      <p:cBhvr>
                                        <p:cTn id="34" dur="500" fill="hold"/>
                                        <p:tgtEl>
                                          <p:spTgt spid="48"/>
                                        </p:tgtEl>
                                        <p:attrNameLst>
                                          <p:attrName>style.rotation</p:attrName>
                                        </p:attrNameLst>
                                      </p:cBhvr>
                                      <p:tavLst>
                                        <p:tav tm="0">
                                          <p:val>
                                            <p:fltVal val="360"/>
                                          </p:val>
                                        </p:tav>
                                        <p:tav tm="100000">
                                          <p:val>
                                            <p:fltVal val="0"/>
                                          </p:val>
                                        </p:tav>
                                      </p:tavLst>
                                    </p:anim>
                                    <p:animEffect transition="in" filter="fade">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3" dur="1000" fill="hold"/>
                                        <p:tgtEl>
                                          <p:spTgt spid="24"/>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24"/>
                                        </p:tgtEl>
                                      </p:cBhvr>
                                    </p:animEffect>
                                  </p:childTnLst>
                                </p:cTn>
                              </p:par>
                              <p:par>
                                <p:cTn id="48" presetID="25"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53" dur="1000" fill="hold"/>
                                        <p:tgtEl>
                                          <p:spTgt spid="44"/>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65" dur="1000" fill="hold"/>
                                        <p:tgtEl>
                                          <p:spTgt spid="4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1000" fill="hold"/>
                                        <p:tgtEl>
                                          <p:spTgt spid="25"/>
                                        </p:tgtEl>
                                        <p:attrNameLst>
                                          <p:attrName>ppt_w</p:attrName>
                                        </p:attrNameLst>
                                      </p:cBhvr>
                                      <p:tavLst>
                                        <p:tav tm="0">
                                          <p:val>
                                            <p:fltVal val="0"/>
                                          </p:val>
                                        </p:tav>
                                        <p:tav tm="100000">
                                          <p:val>
                                            <p:strVal val="#ppt_w"/>
                                          </p:val>
                                        </p:tav>
                                      </p:tavLst>
                                    </p:anim>
                                    <p:anim calcmode="lin" valueType="num">
                                      <p:cBhvr>
                                        <p:cTn id="75" dur="1000" fill="hold"/>
                                        <p:tgtEl>
                                          <p:spTgt spid="25"/>
                                        </p:tgtEl>
                                        <p:attrNameLst>
                                          <p:attrName>ppt_h</p:attrName>
                                        </p:attrNameLst>
                                      </p:cBhvr>
                                      <p:tavLst>
                                        <p:tav tm="0">
                                          <p:val>
                                            <p:fltVal val="0"/>
                                          </p:val>
                                        </p:tav>
                                        <p:tav tm="100000">
                                          <p:val>
                                            <p:strVal val="#ppt_h"/>
                                          </p:val>
                                        </p:tav>
                                      </p:tavLst>
                                    </p:anim>
                                    <p:anim calcmode="lin" valueType="num">
                                      <p:cBhvr>
                                        <p:cTn id="76"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8" fill="hold">
                      <p:stCondLst>
                        <p:cond delay="indefinite"/>
                      </p:stCondLst>
                      <p:childTnLst>
                        <p:par>
                          <p:cTn id="79" fill="hold">
                            <p:stCondLst>
                              <p:cond delay="0"/>
                            </p:stCondLst>
                            <p:childTnLst>
                              <p:par>
                                <p:cTn id="80" presetID="15" presetClass="entr" presetSubtype="0" fill="hold" grpId="0" nodeType="click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1000" fill="hold"/>
                                        <p:tgtEl>
                                          <p:spTgt spid="37"/>
                                        </p:tgtEl>
                                        <p:attrNameLst>
                                          <p:attrName>ppt_w</p:attrName>
                                        </p:attrNameLst>
                                      </p:cBhvr>
                                      <p:tavLst>
                                        <p:tav tm="0">
                                          <p:val>
                                            <p:fltVal val="0"/>
                                          </p:val>
                                        </p:tav>
                                        <p:tav tm="100000">
                                          <p:val>
                                            <p:strVal val="#ppt_w"/>
                                          </p:val>
                                        </p:tav>
                                      </p:tavLst>
                                    </p:anim>
                                    <p:anim calcmode="lin" valueType="num">
                                      <p:cBhvr>
                                        <p:cTn id="83" dur="1000" fill="hold"/>
                                        <p:tgtEl>
                                          <p:spTgt spid="37"/>
                                        </p:tgtEl>
                                        <p:attrNameLst>
                                          <p:attrName>ppt_h</p:attrName>
                                        </p:attrNameLst>
                                      </p:cBhvr>
                                      <p:tavLst>
                                        <p:tav tm="0">
                                          <p:val>
                                            <p:fltVal val="0"/>
                                          </p:val>
                                        </p:tav>
                                        <p:tav tm="100000">
                                          <p:val>
                                            <p:strVal val="#ppt_h"/>
                                          </p:val>
                                        </p:tav>
                                      </p:tavLst>
                                    </p:anim>
                                    <p:anim calcmode="lin" valueType="num">
                                      <p:cBhvr>
                                        <p:cTn id="8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85" dur="1000" fill="hold"/>
                                        <p:tgtEl>
                                          <p:spTgt spid="37"/>
                                        </p:tgtEl>
                                        <p:attrNameLst>
                                          <p:attrName>ppt_y</p:attrName>
                                        </p:attrNameLst>
                                      </p:cBhvr>
                                      <p:tavLst>
                                        <p:tav tm="0" fmla="#ppt_y+(sin(-2*pi*(1-$))*-#ppt_x+cos(-2*pi*(1-$))*(1-#ppt_y))*(1-$)">
                                          <p:val>
                                            <p:fltVal val="0"/>
                                          </p:val>
                                        </p:tav>
                                        <p:tav tm="100000">
                                          <p:val>
                                            <p:fltVal val="1"/>
                                          </p:val>
                                        </p:tav>
                                      </p:tavLst>
                                    </p:anim>
                                  </p:childTnLst>
                                </p:cTn>
                              </p:par>
                              <p:par>
                                <p:cTn id="86" presetID="15" presetClass="entr" presetSubtype="0" fill="hold" grpId="0" nodeType="with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1000" fill="hold"/>
                                        <p:tgtEl>
                                          <p:spTgt spid="45"/>
                                        </p:tgtEl>
                                        <p:attrNameLst>
                                          <p:attrName>ppt_w</p:attrName>
                                        </p:attrNameLst>
                                      </p:cBhvr>
                                      <p:tavLst>
                                        <p:tav tm="0">
                                          <p:val>
                                            <p:fltVal val="0"/>
                                          </p:val>
                                        </p:tav>
                                        <p:tav tm="100000">
                                          <p:val>
                                            <p:strVal val="#ppt_w"/>
                                          </p:val>
                                        </p:tav>
                                      </p:tavLst>
                                    </p:anim>
                                    <p:anim calcmode="lin" valueType="num">
                                      <p:cBhvr>
                                        <p:cTn id="89" dur="1000" fill="hold"/>
                                        <p:tgtEl>
                                          <p:spTgt spid="45"/>
                                        </p:tgtEl>
                                        <p:attrNameLst>
                                          <p:attrName>ppt_h</p:attrName>
                                        </p:attrNameLst>
                                      </p:cBhvr>
                                      <p:tavLst>
                                        <p:tav tm="0">
                                          <p:val>
                                            <p:fltVal val="0"/>
                                          </p:val>
                                        </p:tav>
                                        <p:tav tm="100000">
                                          <p:val>
                                            <p:strVal val="#ppt_h"/>
                                          </p:val>
                                        </p:tav>
                                      </p:tavLst>
                                    </p:anim>
                                    <p:anim calcmode="lin" valueType="num">
                                      <p:cBhvr>
                                        <p:cTn id="90"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91"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2" fill="hold">
                      <p:stCondLst>
                        <p:cond delay="indefinite"/>
                      </p:stCondLst>
                      <p:childTnLst>
                        <p:par>
                          <p:cTn id="93" fill="hold">
                            <p:stCondLst>
                              <p:cond delay="0"/>
                            </p:stCondLst>
                            <p:childTnLst>
                              <p:par>
                                <p:cTn id="94" presetID="15" presetClass="entr" presetSubtype="0" fill="hold" grpId="0" nodeType="clickEffect">
                                  <p:stCondLst>
                                    <p:cond delay="0"/>
                                  </p:stCondLst>
                                  <p:childTnLst>
                                    <p:set>
                                      <p:cBhvr>
                                        <p:cTn id="95" dur="1" fill="hold">
                                          <p:stCondLst>
                                            <p:cond delay="0"/>
                                          </p:stCondLst>
                                        </p:cTn>
                                        <p:tgtEl>
                                          <p:spTgt spid="47"/>
                                        </p:tgtEl>
                                        <p:attrNameLst>
                                          <p:attrName>style.visibility</p:attrName>
                                        </p:attrNameLst>
                                      </p:cBhvr>
                                      <p:to>
                                        <p:strVal val="visible"/>
                                      </p:to>
                                    </p:set>
                                    <p:anim calcmode="lin" valueType="num">
                                      <p:cBhvr>
                                        <p:cTn id="96" dur="1000" fill="hold"/>
                                        <p:tgtEl>
                                          <p:spTgt spid="47"/>
                                        </p:tgtEl>
                                        <p:attrNameLst>
                                          <p:attrName>ppt_w</p:attrName>
                                        </p:attrNameLst>
                                      </p:cBhvr>
                                      <p:tavLst>
                                        <p:tav tm="0">
                                          <p:val>
                                            <p:fltVal val="0"/>
                                          </p:val>
                                        </p:tav>
                                        <p:tav tm="100000">
                                          <p:val>
                                            <p:strVal val="#ppt_w"/>
                                          </p:val>
                                        </p:tav>
                                      </p:tavLst>
                                    </p:anim>
                                    <p:anim calcmode="lin" valueType="num">
                                      <p:cBhvr>
                                        <p:cTn id="97" dur="1000" fill="hold"/>
                                        <p:tgtEl>
                                          <p:spTgt spid="47"/>
                                        </p:tgtEl>
                                        <p:attrNameLst>
                                          <p:attrName>ppt_h</p:attrName>
                                        </p:attrNameLst>
                                      </p:cBhvr>
                                      <p:tavLst>
                                        <p:tav tm="0">
                                          <p:val>
                                            <p:fltVal val="0"/>
                                          </p:val>
                                        </p:tav>
                                        <p:tav tm="100000">
                                          <p:val>
                                            <p:strVal val="#ppt_h"/>
                                          </p:val>
                                        </p:tav>
                                      </p:tavLst>
                                    </p:anim>
                                    <p:anim calcmode="lin" valueType="num">
                                      <p:cBhvr>
                                        <p:cTn id="98"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23" grpId="0" animBg="1"/>
      <p:bldP spid="24" grpId="0" animBg="1"/>
      <p:bldP spid="25" grpId="0" animBg="1"/>
      <p:bldP spid="37" grpId="0"/>
      <p:bldP spid="46" grpId="0"/>
      <p:bldP spid="47" grpId="0"/>
      <p:bldP spid="48" grpId="0"/>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a:off x="3944939" y="1644651"/>
            <a:ext cx="2257425"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0" name="矩形 29"/>
          <p:cNvSpPr/>
          <p:nvPr/>
        </p:nvSpPr>
        <p:spPr>
          <a:xfrm>
            <a:off x="3937001" y="2565401"/>
            <a:ext cx="544513" cy="479425"/>
          </a:xfrm>
          <a:prstGeom prst="rect">
            <a:avLst/>
          </a:prstGeom>
          <a:solidFill>
            <a:sysClr val="window" lastClr="FFFFFF"/>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32" name="等腰三角形 31"/>
          <p:cNvSpPr/>
          <p:nvPr/>
        </p:nvSpPr>
        <p:spPr>
          <a:xfrm rot="5400000">
            <a:off x="4071144" y="2686844"/>
            <a:ext cx="279400" cy="239712"/>
          </a:xfrm>
          <a:prstGeom prst="triangle">
            <a:avLst/>
          </a:prstGeom>
          <a:solidFill>
            <a:schemeClr val="bg1">
              <a:lumMod val="85000"/>
            </a:schemeClr>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48" name="同心圆 47"/>
          <p:cNvSpPr/>
          <p:nvPr/>
        </p:nvSpPr>
        <p:spPr>
          <a:xfrm>
            <a:off x="5954714" y="1644651"/>
            <a:ext cx="2255837"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52" name="同心圆 51"/>
          <p:cNvSpPr/>
          <p:nvPr/>
        </p:nvSpPr>
        <p:spPr>
          <a:xfrm>
            <a:off x="4903789" y="3228975"/>
            <a:ext cx="2257425" cy="2255838"/>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5" name="矩形 34"/>
          <p:cNvSpPr/>
          <p:nvPr/>
        </p:nvSpPr>
        <p:spPr>
          <a:xfrm flipH="1">
            <a:off x="7669213" y="2563814"/>
            <a:ext cx="544512"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7" name="等腰三角形 36"/>
          <p:cNvSpPr/>
          <p:nvPr/>
        </p:nvSpPr>
        <p:spPr>
          <a:xfrm rot="16200000" flipH="1">
            <a:off x="7822407" y="2685257"/>
            <a:ext cx="279400" cy="239713"/>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3" name="矩形 42"/>
          <p:cNvSpPr/>
          <p:nvPr/>
        </p:nvSpPr>
        <p:spPr>
          <a:xfrm rot="5400000" flipH="1">
            <a:off x="5757070" y="4966495"/>
            <a:ext cx="542925"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5" name="等腰三角形 44"/>
          <p:cNvSpPr/>
          <p:nvPr/>
        </p:nvSpPr>
        <p:spPr>
          <a:xfrm flipH="1">
            <a:off x="5886450" y="5095875"/>
            <a:ext cx="279400" cy="241300"/>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083" name="KSO_GT2.1"/>
          <p:cNvSpPr txBox="1">
            <a:spLocks noChangeArrowheads="1"/>
          </p:cNvSpPr>
          <p:nvPr/>
        </p:nvSpPr>
        <p:spPr bwMode="auto">
          <a:xfrm flipH="1">
            <a:off x="8293100" y="2197101"/>
            <a:ext cx="1836738" cy="1152525"/>
          </a:xfrm>
          <a:prstGeom prst="rect">
            <a:avLst/>
          </a:prstGeom>
          <a:noFill/>
          <a:ln w="9525">
            <a:noFill/>
            <a:miter lim="800000"/>
            <a:headEnd/>
            <a:tailEnd/>
          </a:ln>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r>
              <a:rPr lang="zh-CN" altLang="en-US" sz="1400" dirty="0">
                <a:solidFill>
                  <a:srgbClr val="E7CB98"/>
                </a:solidFill>
                <a:latin typeface="幼圆" pitchFamily="49" charset="-122"/>
                <a:ea typeface="幼圆" pitchFamily="49" charset="-122"/>
                <a:cs typeface="Arial" pitchFamily="34" charset="0"/>
              </a:rPr>
              <a:t>。</a:t>
            </a:r>
            <a:endParaRPr lang="en-US" altLang="zh-CN" sz="1400" dirty="0">
              <a:solidFill>
                <a:srgbClr val="E7CB98"/>
              </a:solidFill>
              <a:latin typeface="幼圆" pitchFamily="49" charset="-122"/>
              <a:ea typeface="幼圆" pitchFamily="49" charset="-122"/>
              <a:cs typeface="Arial" pitchFamily="34" charset="0"/>
            </a:endParaRPr>
          </a:p>
        </p:txBody>
      </p:sp>
      <p:sp>
        <p:nvSpPr>
          <p:cNvPr id="25" name="KSO_GT1.1"/>
          <p:cNvSpPr txBox="1"/>
          <p:nvPr/>
        </p:nvSpPr>
        <p:spPr>
          <a:xfrm flipH="1">
            <a:off x="2062164" y="2197101"/>
            <a:ext cx="1836737" cy="1152525"/>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 </a:t>
            </a:r>
          </a:p>
        </p:txBody>
      </p:sp>
      <p:sp>
        <p:nvSpPr>
          <p:cNvPr id="26" name="KSO_GT3.1"/>
          <p:cNvSpPr txBox="1"/>
          <p:nvPr/>
        </p:nvSpPr>
        <p:spPr>
          <a:xfrm flipH="1">
            <a:off x="5114925" y="5476875"/>
            <a:ext cx="1835150" cy="1150938"/>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86" name="KSO_GN1"/>
          <p:cNvSpPr txBox="1">
            <a:spLocks noChangeArrowheads="1"/>
          </p:cNvSpPr>
          <p:nvPr/>
        </p:nvSpPr>
        <p:spPr bwMode="auto">
          <a:xfrm>
            <a:off x="4694239" y="1865313"/>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01</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7" name="KSO_GN2"/>
          <p:cNvSpPr txBox="1">
            <a:spLocks noChangeArrowheads="1"/>
          </p:cNvSpPr>
          <p:nvPr/>
        </p:nvSpPr>
        <p:spPr bwMode="auto">
          <a:xfrm>
            <a:off x="6707189" y="1865314"/>
            <a:ext cx="827087" cy="153987"/>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02</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8" name="KSO_GN3"/>
          <p:cNvSpPr txBox="1">
            <a:spLocks noChangeArrowheads="1"/>
          </p:cNvSpPr>
          <p:nvPr/>
        </p:nvSpPr>
        <p:spPr bwMode="auto">
          <a:xfrm>
            <a:off x="5614989" y="3429000"/>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03</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Tree>
    <p:extLst>
      <p:ext uri="{BB962C8B-B14F-4D97-AF65-F5344CB8AC3E}">
        <p14:creationId xmlns:p14="http://schemas.microsoft.com/office/powerpoint/2010/main" val="104970548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6"/>
                                        </p:tgtEl>
                                        <p:attrNameLst>
                                          <p:attrName>style.visibility</p:attrName>
                                        </p:attrNameLst>
                                      </p:cBhvr>
                                      <p:to>
                                        <p:strVal val="visible"/>
                                      </p:to>
                                    </p:set>
                                    <p:anim calcmode="lin" valueType="num">
                                      <p:cBhvr additive="base">
                                        <p:cTn id="7" dur="500" fill="hold"/>
                                        <p:tgtEl>
                                          <p:spTgt spid="3086"/>
                                        </p:tgtEl>
                                        <p:attrNameLst>
                                          <p:attrName>ppt_x</p:attrName>
                                        </p:attrNameLst>
                                      </p:cBhvr>
                                      <p:tavLst>
                                        <p:tav tm="0">
                                          <p:val>
                                            <p:strVal val="#ppt_x"/>
                                          </p:val>
                                        </p:tav>
                                        <p:tav tm="100000">
                                          <p:val>
                                            <p:strVal val="#ppt_x"/>
                                          </p:val>
                                        </p:tav>
                                      </p:tavLst>
                                    </p:anim>
                                    <p:anim calcmode="lin" valueType="num">
                                      <p:cBhvr additive="base">
                                        <p:cTn id="8" dur="500" fill="hold"/>
                                        <p:tgtEl>
                                          <p:spTgt spid="30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087"/>
                                        </p:tgtEl>
                                        <p:attrNameLst>
                                          <p:attrName>style.visibility</p:attrName>
                                        </p:attrNameLst>
                                      </p:cBhvr>
                                      <p:to>
                                        <p:strVal val="visible"/>
                                      </p:to>
                                    </p:set>
                                    <p:animEffect transition="in" filter="wheel(1)">
                                      <p:cBhvr>
                                        <p:cTn id="23" dur="2000"/>
                                        <p:tgtEl>
                                          <p:spTgt spid="308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heel(1)">
                                      <p:cBhvr>
                                        <p:cTn id="26" dur="20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83"/>
                                        </p:tgtEl>
                                        <p:attrNameLst>
                                          <p:attrName>style.visibility</p:attrName>
                                        </p:attrNameLst>
                                      </p:cBhvr>
                                      <p:to>
                                        <p:strVal val="visible"/>
                                      </p:to>
                                    </p:set>
                                    <p:animEffect transition="in" filter="fade">
                                      <p:cBhvr>
                                        <p:cTn id="31" dur="1000"/>
                                        <p:tgtEl>
                                          <p:spTgt spid="3083"/>
                                        </p:tgtEl>
                                      </p:cBhvr>
                                    </p:animEffect>
                                    <p:anim calcmode="lin" valueType="num">
                                      <p:cBhvr>
                                        <p:cTn id="32" dur="1000" fill="hold"/>
                                        <p:tgtEl>
                                          <p:spTgt spid="3083"/>
                                        </p:tgtEl>
                                        <p:attrNameLst>
                                          <p:attrName>ppt_x</p:attrName>
                                        </p:attrNameLst>
                                      </p:cBhvr>
                                      <p:tavLst>
                                        <p:tav tm="0">
                                          <p:val>
                                            <p:strVal val="#ppt_x"/>
                                          </p:val>
                                        </p:tav>
                                        <p:tav tm="100000">
                                          <p:val>
                                            <p:strVal val="#ppt_x"/>
                                          </p:val>
                                        </p:tav>
                                      </p:tavLst>
                                    </p:anim>
                                    <p:anim calcmode="lin" valueType="num">
                                      <p:cBhvr>
                                        <p:cTn id="33" dur="1000" fill="hold"/>
                                        <p:tgtEl>
                                          <p:spTgt spid="308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088"/>
                                        </p:tgtEl>
                                        <p:attrNameLst>
                                          <p:attrName>style.visibility</p:attrName>
                                        </p:attrNameLst>
                                      </p:cBhvr>
                                      <p:to>
                                        <p:strVal val="visible"/>
                                      </p:to>
                                    </p:set>
                                    <p:anim calcmode="lin" valueType="num">
                                      <p:cBhvr>
                                        <p:cTn id="38" dur="1000" fill="hold"/>
                                        <p:tgtEl>
                                          <p:spTgt spid="3088"/>
                                        </p:tgtEl>
                                        <p:attrNameLst>
                                          <p:attrName>ppt_w</p:attrName>
                                        </p:attrNameLst>
                                      </p:cBhvr>
                                      <p:tavLst>
                                        <p:tav tm="0">
                                          <p:val>
                                            <p:fltVal val="0"/>
                                          </p:val>
                                        </p:tav>
                                        <p:tav tm="100000">
                                          <p:val>
                                            <p:strVal val="#ppt_w"/>
                                          </p:val>
                                        </p:tav>
                                      </p:tavLst>
                                    </p:anim>
                                    <p:anim calcmode="lin" valueType="num">
                                      <p:cBhvr>
                                        <p:cTn id="39" dur="1000" fill="hold"/>
                                        <p:tgtEl>
                                          <p:spTgt spid="3088"/>
                                        </p:tgtEl>
                                        <p:attrNameLst>
                                          <p:attrName>ppt_h</p:attrName>
                                        </p:attrNameLst>
                                      </p:cBhvr>
                                      <p:tavLst>
                                        <p:tav tm="0">
                                          <p:val>
                                            <p:fltVal val="0"/>
                                          </p:val>
                                        </p:tav>
                                        <p:tav tm="100000">
                                          <p:val>
                                            <p:strVal val="#ppt_h"/>
                                          </p:val>
                                        </p:tav>
                                      </p:tavLst>
                                    </p:anim>
                                    <p:anim calcmode="lin" valueType="num">
                                      <p:cBhvr>
                                        <p:cTn id="40" dur="1000" fill="hold"/>
                                        <p:tgtEl>
                                          <p:spTgt spid="3088"/>
                                        </p:tgtEl>
                                        <p:attrNameLst>
                                          <p:attrName>style.rotation</p:attrName>
                                        </p:attrNameLst>
                                      </p:cBhvr>
                                      <p:tavLst>
                                        <p:tav tm="0">
                                          <p:val>
                                            <p:fltVal val="90"/>
                                          </p:val>
                                        </p:tav>
                                        <p:tav tm="100000">
                                          <p:val>
                                            <p:fltVal val="0"/>
                                          </p:val>
                                        </p:tav>
                                      </p:tavLst>
                                    </p:anim>
                                    <p:animEffect transition="in" filter="fade">
                                      <p:cBhvr>
                                        <p:cTn id="41" dur="1000"/>
                                        <p:tgtEl>
                                          <p:spTgt spid="308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fltVal val="0"/>
                                          </p:val>
                                        </p:tav>
                                        <p:tav tm="100000">
                                          <p:val>
                                            <p:strVal val="#ppt_w"/>
                                          </p:val>
                                        </p:tav>
                                      </p:tavLst>
                                    </p:anim>
                                    <p:anim calcmode="lin" valueType="num">
                                      <p:cBhvr>
                                        <p:cTn id="45" dur="1000" fill="hold"/>
                                        <p:tgtEl>
                                          <p:spTgt spid="52"/>
                                        </p:tgtEl>
                                        <p:attrNameLst>
                                          <p:attrName>ppt_h</p:attrName>
                                        </p:attrNameLst>
                                      </p:cBhvr>
                                      <p:tavLst>
                                        <p:tav tm="0">
                                          <p:val>
                                            <p:fltVal val="0"/>
                                          </p:val>
                                        </p:tav>
                                        <p:tav tm="100000">
                                          <p:val>
                                            <p:strVal val="#ppt_h"/>
                                          </p:val>
                                        </p:tav>
                                      </p:tavLst>
                                    </p:anim>
                                    <p:anim calcmode="lin" valueType="num">
                                      <p:cBhvr>
                                        <p:cTn id="46" dur="1000" fill="hold"/>
                                        <p:tgtEl>
                                          <p:spTgt spid="52"/>
                                        </p:tgtEl>
                                        <p:attrNameLst>
                                          <p:attrName>style.rotation</p:attrName>
                                        </p:attrNameLst>
                                      </p:cBhvr>
                                      <p:tavLst>
                                        <p:tav tm="0">
                                          <p:val>
                                            <p:fltVal val="90"/>
                                          </p:val>
                                        </p:tav>
                                        <p:tav tm="100000">
                                          <p:val>
                                            <p:fltVal val="0"/>
                                          </p:val>
                                        </p:tav>
                                      </p:tavLst>
                                    </p:anim>
                                    <p:animEffect transition="in" filter="fade">
                                      <p:cBhvr>
                                        <p:cTn id="47" dur="10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8" grpId="0" animBg="1"/>
      <p:bldP spid="52" grpId="0" animBg="1"/>
      <p:bldP spid="3083" grpId="0"/>
      <p:bldP spid="25" grpId="0"/>
      <p:bldP spid="26" grpId="0"/>
      <p:bldP spid="3086" grpId="0"/>
      <p:bldP spid="3087" grpId="0"/>
      <p:bldP spid="30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8639607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42"/>
          <p:cNvSpPr/>
          <p:nvPr/>
        </p:nvSpPr>
        <p:spPr>
          <a:xfrm>
            <a:off x="3762375" y="5407026"/>
            <a:ext cx="4611688" cy="638175"/>
          </a:xfrm>
          <a:custGeom>
            <a:avLst/>
            <a:gdLst>
              <a:gd name="connsiteX0" fmla="*/ 2305898 w 4611794"/>
              <a:gd name="connsiteY0" fmla="*/ 176915 h 639232"/>
              <a:gd name="connsiteX1" fmla="*/ 2894395 w 4611794"/>
              <a:gd name="connsiteY1" fmla="*/ 267120 h 639232"/>
              <a:gd name="connsiteX2" fmla="*/ 2305898 w 4611794"/>
              <a:gd name="connsiteY2" fmla="*/ 357325 h 639232"/>
              <a:gd name="connsiteX3" fmla="*/ 1717401 w 4611794"/>
              <a:gd name="connsiteY3" fmla="*/ 267120 h 639232"/>
              <a:gd name="connsiteX4" fmla="*/ 2305898 w 4611794"/>
              <a:gd name="connsiteY4" fmla="*/ 176915 h 639232"/>
              <a:gd name="connsiteX5" fmla="*/ 2305896 w 4611794"/>
              <a:gd name="connsiteY5" fmla="*/ 127061 h 639232"/>
              <a:gd name="connsiteX6" fmla="*/ 1004146 w 4611794"/>
              <a:gd name="connsiteY6" fmla="*/ 283089 h 639232"/>
              <a:gd name="connsiteX7" fmla="*/ 2305896 w 4611794"/>
              <a:gd name="connsiteY7" fmla="*/ 439117 h 639232"/>
              <a:gd name="connsiteX8" fmla="*/ 3607646 w 4611794"/>
              <a:gd name="connsiteY8" fmla="*/ 283089 h 639232"/>
              <a:gd name="connsiteX9" fmla="*/ 2305896 w 4611794"/>
              <a:gd name="connsiteY9" fmla="*/ 127061 h 639232"/>
              <a:gd name="connsiteX10" fmla="*/ 2305897 w 4611794"/>
              <a:gd name="connsiteY10" fmla="*/ 85624 h 639232"/>
              <a:gd name="connsiteX11" fmla="*/ 4116441 w 4611794"/>
              <a:gd name="connsiteY11" fmla="*/ 294807 h 639232"/>
              <a:gd name="connsiteX12" fmla="*/ 2305897 w 4611794"/>
              <a:gd name="connsiteY12" fmla="*/ 503990 h 639232"/>
              <a:gd name="connsiteX13" fmla="*/ 495353 w 4611794"/>
              <a:gd name="connsiteY13" fmla="*/ 294807 h 639232"/>
              <a:gd name="connsiteX14" fmla="*/ 2305897 w 4611794"/>
              <a:gd name="connsiteY14" fmla="*/ 85624 h 639232"/>
              <a:gd name="connsiteX15" fmla="*/ 2305897 w 4611794"/>
              <a:gd name="connsiteY15" fmla="*/ 31880 h 639232"/>
              <a:gd name="connsiteX16" fmla="*/ 184559 w 4611794"/>
              <a:gd name="connsiteY16" fmla="*/ 319548 h 639232"/>
              <a:gd name="connsiteX17" fmla="*/ 2305897 w 4611794"/>
              <a:gd name="connsiteY17" fmla="*/ 607216 h 639232"/>
              <a:gd name="connsiteX18" fmla="*/ 4427235 w 4611794"/>
              <a:gd name="connsiteY18" fmla="*/ 319548 h 639232"/>
              <a:gd name="connsiteX19" fmla="*/ 2305897 w 4611794"/>
              <a:gd name="connsiteY19" fmla="*/ 31880 h 639232"/>
              <a:gd name="connsiteX20" fmla="*/ 2305897 w 4611794"/>
              <a:gd name="connsiteY20" fmla="*/ 0 h 639232"/>
              <a:gd name="connsiteX21" fmla="*/ 4611794 w 4611794"/>
              <a:gd name="connsiteY21" fmla="*/ 319616 h 639232"/>
              <a:gd name="connsiteX22" fmla="*/ 2305897 w 4611794"/>
              <a:gd name="connsiteY22" fmla="*/ 639232 h 639232"/>
              <a:gd name="connsiteX23" fmla="*/ 0 w 4611794"/>
              <a:gd name="connsiteY23" fmla="*/ 319616 h 639232"/>
              <a:gd name="connsiteX24" fmla="*/ 2305897 w 4611794"/>
              <a:gd name="connsiteY24" fmla="*/ 0 h 6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1794" h="639232">
                <a:moveTo>
                  <a:pt x="2305898" y="176915"/>
                </a:moveTo>
                <a:cubicBezTo>
                  <a:pt x="2630916" y="176915"/>
                  <a:pt x="2894395" y="217301"/>
                  <a:pt x="2894395" y="267120"/>
                </a:cubicBezTo>
                <a:cubicBezTo>
                  <a:pt x="2894395" y="316939"/>
                  <a:pt x="2630916" y="357325"/>
                  <a:pt x="2305898" y="357325"/>
                </a:cubicBezTo>
                <a:cubicBezTo>
                  <a:pt x="1980880" y="357325"/>
                  <a:pt x="1717401" y="316939"/>
                  <a:pt x="1717401" y="267120"/>
                </a:cubicBezTo>
                <a:cubicBezTo>
                  <a:pt x="1717401" y="217301"/>
                  <a:pt x="1980880" y="176915"/>
                  <a:pt x="2305898" y="176915"/>
                </a:cubicBezTo>
                <a:close/>
                <a:moveTo>
                  <a:pt x="2305896" y="127061"/>
                </a:moveTo>
                <a:cubicBezTo>
                  <a:pt x="1586959" y="127061"/>
                  <a:pt x="1004146" y="196917"/>
                  <a:pt x="1004146" y="283089"/>
                </a:cubicBezTo>
                <a:cubicBezTo>
                  <a:pt x="1004146" y="369261"/>
                  <a:pt x="1586959" y="439117"/>
                  <a:pt x="2305896" y="439117"/>
                </a:cubicBezTo>
                <a:cubicBezTo>
                  <a:pt x="3024833" y="439117"/>
                  <a:pt x="3607646" y="369261"/>
                  <a:pt x="3607646" y="283089"/>
                </a:cubicBezTo>
                <a:cubicBezTo>
                  <a:pt x="3607646" y="196917"/>
                  <a:pt x="3024833" y="127061"/>
                  <a:pt x="2305896" y="127061"/>
                </a:cubicBezTo>
                <a:close/>
                <a:moveTo>
                  <a:pt x="2305897" y="85624"/>
                </a:moveTo>
                <a:cubicBezTo>
                  <a:pt x="3305833" y="85624"/>
                  <a:pt x="4116441" y="179278"/>
                  <a:pt x="4116441" y="294807"/>
                </a:cubicBezTo>
                <a:cubicBezTo>
                  <a:pt x="4116441" y="410336"/>
                  <a:pt x="3305833" y="503990"/>
                  <a:pt x="2305897" y="503990"/>
                </a:cubicBezTo>
                <a:cubicBezTo>
                  <a:pt x="1305961" y="503990"/>
                  <a:pt x="495353" y="410336"/>
                  <a:pt x="495353" y="294807"/>
                </a:cubicBezTo>
                <a:cubicBezTo>
                  <a:pt x="495353" y="179278"/>
                  <a:pt x="1305961" y="85624"/>
                  <a:pt x="2305897" y="85624"/>
                </a:cubicBezTo>
                <a:close/>
                <a:moveTo>
                  <a:pt x="2305897" y="31880"/>
                </a:moveTo>
                <a:cubicBezTo>
                  <a:pt x="1134314" y="31880"/>
                  <a:pt x="184559" y="160673"/>
                  <a:pt x="184559" y="319548"/>
                </a:cubicBezTo>
                <a:cubicBezTo>
                  <a:pt x="184559" y="478423"/>
                  <a:pt x="1134314" y="607216"/>
                  <a:pt x="2305897" y="607216"/>
                </a:cubicBezTo>
                <a:cubicBezTo>
                  <a:pt x="3477480" y="607216"/>
                  <a:pt x="4427235" y="478423"/>
                  <a:pt x="4427235" y="319548"/>
                </a:cubicBezTo>
                <a:cubicBezTo>
                  <a:pt x="4427235" y="160673"/>
                  <a:pt x="3477480" y="31880"/>
                  <a:pt x="2305897" y="31880"/>
                </a:cubicBezTo>
                <a:close/>
                <a:moveTo>
                  <a:pt x="2305897" y="0"/>
                </a:moveTo>
                <a:cubicBezTo>
                  <a:pt x="3579409" y="0"/>
                  <a:pt x="4611794" y="143097"/>
                  <a:pt x="4611794" y="319616"/>
                </a:cubicBezTo>
                <a:cubicBezTo>
                  <a:pt x="4611794" y="496135"/>
                  <a:pt x="3579409" y="639232"/>
                  <a:pt x="2305897" y="639232"/>
                </a:cubicBezTo>
                <a:cubicBezTo>
                  <a:pt x="1032385" y="639232"/>
                  <a:pt x="0" y="496135"/>
                  <a:pt x="0" y="319616"/>
                </a:cubicBezTo>
                <a:cubicBezTo>
                  <a:pt x="0" y="143097"/>
                  <a:pt x="1032385" y="0"/>
                  <a:pt x="2305897"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14"/>
          <p:cNvSpPr/>
          <p:nvPr/>
        </p:nvSpPr>
        <p:spPr>
          <a:xfrm>
            <a:off x="5410201" y="4702176"/>
            <a:ext cx="1323975"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矩形 14"/>
          <p:cNvSpPr/>
          <p:nvPr/>
        </p:nvSpPr>
        <p:spPr>
          <a:xfrm>
            <a:off x="4832350" y="3817939"/>
            <a:ext cx="2470150"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矩形 14"/>
          <p:cNvSpPr/>
          <p:nvPr/>
        </p:nvSpPr>
        <p:spPr>
          <a:xfrm>
            <a:off x="4305300" y="2933701"/>
            <a:ext cx="3525838"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14"/>
          <p:cNvSpPr/>
          <p:nvPr/>
        </p:nvSpPr>
        <p:spPr>
          <a:xfrm>
            <a:off x="3781426" y="2030413"/>
            <a:ext cx="4575175" cy="114300"/>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KSO_GT4"/>
          <p:cNvSpPr/>
          <p:nvPr/>
        </p:nvSpPr>
        <p:spPr>
          <a:xfrm>
            <a:off x="5414964" y="4813300"/>
            <a:ext cx="1323975" cy="871538"/>
          </a:xfrm>
          <a:custGeom>
            <a:avLst/>
            <a:gdLst>
              <a:gd name="connsiteX0" fmla="*/ 0 w 1323696"/>
              <a:gd name="connsiteY0" fmla="*/ 0 h 871147"/>
              <a:gd name="connsiteX1" fmla="*/ 1323696 w 1323696"/>
              <a:gd name="connsiteY1" fmla="*/ 0 h 871147"/>
              <a:gd name="connsiteX2" fmla="*/ 661848 w 1323696"/>
              <a:gd name="connsiteY2" fmla="*/ 871147 h 871147"/>
            </a:gdLst>
            <a:ahLst/>
            <a:cxnLst>
              <a:cxn ang="0">
                <a:pos x="connsiteX0" y="connsiteY0"/>
              </a:cxn>
              <a:cxn ang="0">
                <a:pos x="connsiteX1" y="connsiteY1"/>
              </a:cxn>
              <a:cxn ang="0">
                <a:pos x="connsiteX2" y="connsiteY2"/>
              </a:cxn>
            </a:cxnLst>
            <a:rect l="l" t="t" r="r" b="b"/>
            <a:pathLst>
              <a:path w="1323696" h="871147">
                <a:moveTo>
                  <a:pt x="0" y="0"/>
                </a:moveTo>
                <a:lnTo>
                  <a:pt x="1323696" y="0"/>
                </a:lnTo>
                <a:lnTo>
                  <a:pt x="661848" y="871147"/>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latin typeface="方正兰亭黑简体" panose="02000000000000000000" pitchFamily="2" charset="-122"/>
                <a:ea typeface="方正兰亭黑简体" panose="02000000000000000000" pitchFamily="2" charset="-122"/>
              </a:rPr>
              <a:t>文本</a:t>
            </a:r>
          </a:p>
        </p:txBody>
      </p:sp>
      <p:sp>
        <p:nvSpPr>
          <p:cNvPr id="33" name="KSO_GT3"/>
          <p:cNvSpPr/>
          <p:nvPr/>
        </p:nvSpPr>
        <p:spPr>
          <a:xfrm>
            <a:off x="4832350" y="3929063"/>
            <a:ext cx="2470150" cy="755650"/>
          </a:xfrm>
          <a:custGeom>
            <a:avLst/>
            <a:gdLst/>
            <a:ahLst/>
            <a:cxnLst/>
            <a:rect l="l" t="t" r="r" b="b"/>
            <a:pathLst>
              <a:path w="3061735" h="937284">
                <a:moveTo>
                  <a:pt x="0" y="0"/>
                </a:moveTo>
                <a:lnTo>
                  <a:pt x="3061735" y="0"/>
                </a:lnTo>
                <a:lnTo>
                  <a:pt x="2493758" y="937284"/>
                </a:lnTo>
                <a:lnTo>
                  <a:pt x="567977"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4" name="KSO_GT2"/>
          <p:cNvSpPr/>
          <p:nvPr/>
        </p:nvSpPr>
        <p:spPr>
          <a:xfrm>
            <a:off x="4305300" y="3044825"/>
            <a:ext cx="3525838" cy="755650"/>
          </a:xfrm>
          <a:custGeom>
            <a:avLst/>
            <a:gdLst/>
            <a:ahLst/>
            <a:cxnLst/>
            <a:rect l="l" t="t" r="r" b="b"/>
            <a:pathLst>
              <a:path w="4370803" h="937284">
                <a:moveTo>
                  <a:pt x="0" y="0"/>
                </a:moveTo>
                <a:lnTo>
                  <a:pt x="4370803" y="0"/>
                </a:lnTo>
                <a:lnTo>
                  <a:pt x="3802825" y="937284"/>
                </a:lnTo>
                <a:lnTo>
                  <a:pt x="567978"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5" name="KSO_GT1"/>
          <p:cNvSpPr/>
          <p:nvPr/>
        </p:nvSpPr>
        <p:spPr>
          <a:xfrm>
            <a:off x="3781426" y="2144714"/>
            <a:ext cx="4575175" cy="757237"/>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Tree>
    <p:extLst>
      <p:ext uri="{BB962C8B-B14F-4D97-AF65-F5344CB8AC3E}">
        <p14:creationId xmlns:p14="http://schemas.microsoft.com/office/powerpoint/2010/main" val="10756060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repeatCount="indefinite"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up)">
                                      <p:cBhvr>
                                        <p:cTn id="22" dur="500"/>
                                        <p:tgtEl>
                                          <p:spTgt spid="3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0" fill="hold"/>
                                        <p:tgtEl>
                                          <p:spTgt spid="36"/>
                                        </p:tgtEl>
                                        <p:attrNameLst>
                                          <p:attrName>ppt_w</p:attrName>
                                        </p:attrNameLst>
                                      </p:cBhvr>
                                      <p:tavLst>
                                        <p:tav tm="0">
                                          <p:val>
                                            <p:fltVal val="0"/>
                                          </p:val>
                                        </p:tav>
                                        <p:tav tm="100000">
                                          <p:val>
                                            <p:strVal val="#ppt_w"/>
                                          </p:val>
                                        </p:tav>
                                      </p:tavLst>
                                    </p:anim>
                                    <p:anim calcmode="lin" valueType="num">
                                      <p:cBhvr>
                                        <p:cTn id="37" dur="1000" fill="hold"/>
                                        <p:tgtEl>
                                          <p:spTgt spid="36"/>
                                        </p:tgtEl>
                                        <p:attrNameLst>
                                          <p:attrName>ppt_h</p:attrName>
                                        </p:attrNameLst>
                                      </p:cBhvr>
                                      <p:tavLst>
                                        <p:tav tm="0">
                                          <p:val>
                                            <p:fltVal val="0"/>
                                          </p:val>
                                        </p:tav>
                                        <p:tav tm="100000">
                                          <p:val>
                                            <p:strVal val="#ppt_h"/>
                                          </p:val>
                                        </p:tav>
                                      </p:tavLst>
                                    </p:anim>
                                    <p:anim calcmode="lin" valueType="num">
                                      <p:cBhvr>
                                        <p:cTn id="38" dur="1000" fill="hold"/>
                                        <p:tgtEl>
                                          <p:spTgt spid="36"/>
                                        </p:tgtEl>
                                        <p:attrNameLst>
                                          <p:attrName>style.rotation</p:attrName>
                                        </p:attrNameLst>
                                      </p:cBhvr>
                                      <p:tavLst>
                                        <p:tav tm="0">
                                          <p:val>
                                            <p:fltVal val="90"/>
                                          </p:val>
                                        </p:tav>
                                        <p:tav tm="100000">
                                          <p:val>
                                            <p:fltVal val="0"/>
                                          </p:val>
                                        </p:tav>
                                      </p:tavLst>
                                    </p:anim>
                                    <p:animEffect transition="in" filter="fade">
                                      <p:cBhvr>
                                        <p:cTn id="39" dur="10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2" grpId="0" animBg="1"/>
      <p:bldP spid="36" grpId="0" animBg="1"/>
      <p:bldP spid="37" grpId="0" animBg="1"/>
      <p:bldP spid="38" grpId="0" animBg="1"/>
      <p:bldP spid="45"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椭圆 109"/>
          <p:cNvSpPr/>
          <p:nvPr/>
        </p:nvSpPr>
        <p:spPr>
          <a:xfrm>
            <a:off x="7761288"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05</a:t>
            </a:r>
            <a:endParaRPr lang="zh-CN" altLang="en-US" dirty="0">
              <a:solidFill>
                <a:schemeClr val="lt1"/>
              </a:solidFill>
            </a:endParaRPr>
          </a:p>
        </p:txBody>
      </p:sp>
      <p:sp>
        <p:nvSpPr>
          <p:cNvPr id="111" name="椭圆 110"/>
          <p:cNvSpPr/>
          <p:nvPr/>
        </p:nvSpPr>
        <p:spPr>
          <a:xfrm>
            <a:off x="6762751" y="2759076"/>
            <a:ext cx="703263"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04</a:t>
            </a:r>
            <a:endParaRPr lang="zh-CN" altLang="en-US" dirty="0">
              <a:solidFill>
                <a:schemeClr val="lt1"/>
              </a:solidFill>
            </a:endParaRPr>
          </a:p>
        </p:txBody>
      </p:sp>
      <p:sp>
        <p:nvSpPr>
          <p:cNvPr id="112" name="椭圆 111"/>
          <p:cNvSpPr/>
          <p:nvPr/>
        </p:nvSpPr>
        <p:spPr>
          <a:xfrm>
            <a:off x="5764213"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113" name="椭圆 112"/>
          <p:cNvSpPr/>
          <p:nvPr/>
        </p:nvSpPr>
        <p:spPr>
          <a:xfrm>
            <a:off x="4752976" y="275907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114" name="椭圆 113"/>
          <p:cNvSpPr/>
          <p:nvPr/>
        </p:nvSpPr>
        <p:spPr>
          <a:xfrm>
            <a:off x="3746501" y="268922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115" name="燕尾形 114"/>
          <p:cNvSpPr/>
          <p:nvPr/>
        </p:nvSpPr>
        <p:spPr>
          <a:xfrm>
            <a:off x="3021014"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6" name="燕尾形 115"/>
          <p:cNvSpPr/>
          <p:nvPr/>
        </p:nvSpPr>
        <p:spPr>
          <a:xfrm>
            <a:off x="28654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7" name="燕尾形 116"/>
          <p:cNvSpPr/>
          <p:nvPr/>
        </p:nvSpPr>
        <p:spPr>
          <a:xfrm>
            <a:off x="27003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8" name="椭圆 1"/>
          <p:cNvSpPr/>
          <p:nvPr/>
        </p:nvSpPr>
        <p:spPr>
          <a:xfrm flipV="1">
            <a:off x="3175001" y="2506664"/>
            <a:ext cx="5876925" cy="1133475"/>
          </a:xfrm>
          <a:custGeom>
            <a:avLst/>
            <a:gdLst/>
            <a:ahLst/>
            <a:cxnLst/>
            <a:rect l="l" t="t"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9" name="燕尾形 118"/>
          <p:cNvSpPr/>
          <p:nvPr/>
        </p:nvSpPr>
        <p:spPr>
          <a:xfrm flipH="1">
            <a:off x="9043988"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0" name="燕尾形 119"/>
          <p:cNvSpPr/>
          <p:nvPr/>
        </p:nvSpPr>
        <p:spPr>
          <a:xfrm flipH="1">
            <a:off x="9186863"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1" name="燕尾形 120"/>
          <p:cNvSpPr/>
          <p:nvPr/>
        </p:nvSpPr>
        <p:spPr>
          <a:xfrm flipH="1">
            <a:off x="9336089" y="2505076"/>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0" name="文本框 19"/>
          <p:cNvSpPr txBox="1"/>
          <p:nvPr/>
        </p:nvSpPr>
        <p:spPr>
          <a:xfrm>
            <a:off x="382746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1" name="文本框 20"/>
          <p:cNvSpPr txBox="1"/>
          <p:nvPr/>
        </p:nvSpPr>
        <p:spPr>
          <a:xfrm>
            <a:off x="4833938"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2" name="文本框 21"/>
          <p:cNvSpPr txBox="1"/>
          <p:nvPr/>
        </p:nvSpPr>
        <p:spPr>
          <a:xfrm>
            <a:off x="5845175" y="366871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文本框 22"/>
          <p:cNvSpPr txBox="1"/>
          <p:nvPr/>
        </p:nvSpPr>
        <p:spPr>
          <a:xfrm>
            <a:off x="684371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4" name="文本框 23"/>
          <p:cNvSpPr txBox="1"/>
          <p:nvPr/>
        </p:nvSpPr>
        <p:spPr>
          <a:xfrm>
            <a:off x="7823200" y="368776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38687290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left)">
                                      <p:cBhvr>
                                        <p:cTn id="13" dur="500"/>
                                        <p:tgtEl>
                                          <p:spTgt spid="1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left)">
                                      <p:cBhvr>
                                        <p:cTn id="16" dur="500"/>
                                        <p:tgtEl>
                                          <p:spTgt spid="11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left)">
                                      <p:cBhvr>
                                        <p:cTn id="22" dur="500"/>
                                        <p:tgtEl>
                                          <p:spTgt spid="1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left)">
                                      <p:cBhvr>
                                        <p:cTn id="25" dur="500"/>
                                        <p:tgtEl>
                                          <p:spTgt spid="12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fill="hold"/>
                                        <p:tgtEl>
                                          <p:spTgt spid="114"/>
                                        </p:tgtEl>
                                        <p:attrNameLst>
                                          <p:attrName>ppt_x</p:attrName>
                                        </p:attrNameLst>
                                      </p:cBhvr>
                                      <p:tavLst>
                                        <p:tav tm="0">
                                          <p:val>
                                            <p:strVal val="#ppt_x"/>
                                          </p:val>
                                        </p:tav>
                                        <p:tav tm="100000">
                                          <p:val>
                                            <p:strVal val="#ppt_x"/>
                                          </p:val>
                                        </p:tav>
                                      </p:tavLst>
                                    </p:anim>
                                    <p:anim calcmode="lin" valueType="num">
                                      <p:cBhvr additive="base">
                                        <p:cTn id="31" dur="500" fill="hold"/>
                                        <p:tgtEl>
                                          <p:spTgt spid="1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3"/>
                                        </p:tgtEl>
                                        <p:attrNameLst>
                                          <p:attrName>style.visibility</p:attrName>
                                        </p:attrNameLst>
                                      </p:cBhvr>
                                      <p:to>
                                        <p:strVal val="visible"/>
                                      </p:to>
                                    </p:set>
                                    <p:animEffect transition="in" filter="barn(inVertical)">
                                      <p:cBhvr>
                                        <p:cTn id="40" dur="500"/>
                                        <p:tgtEl>
                                          <p:spTgt spid="11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circle(in)">
                                      <p:cBhvr>
                                        <p:cTn id="48" dur="2000"/>
                                        <p:tgtEl>
                                          <p:spTgt spid="112"/>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ircle(in)">
                                      <p:cBhvr>
                                        <p:cTn id="51" dur="20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randombar(horizontal)">
                                      <p:cBhvr>
                                        <p:cTn id="56" dur="500"/>
                                        <p:tgtEl>
                                          <p:spTgt spid="111"/>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randombar(horizont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p:cTn id="64" dur="1000" fill="hold"/>
                                        <p:tgtEl>
                                          <p:spTgt spid="110"/>
                                        </p:tgtEl>
                                        <p:attrNameLst>
                                          <p:attrName>ppt_w</p:attrName>
                                        </p:attrNameLst>
                                      </p:cBhvr>
                                      <p:tavLst>
                                        <p:tav tm="0">
                                          <p:val>
                                            <p:fltVal val="0"/>
                                          </p:val>
                                        </p:tav>
                                        <p:tav tm="100000">
                                          <p:val>
                                            <p:strVal val="#ppt_w"/>
                                          </p:val>
                                        </p:tav>
                                      </p:tavLst>
                                    </p:anim>
                                    <p:anim calcmode="lin" valueType="num">
                                      <p:cBhvr>
                                        <p:cTn id="65" dur="1000" fill="hold"/>
                                        <p:tgtEl>
                                          <p:spTgt spid="110"/>
                                        </p:tgtEl>
                                        <p:attrNameLst>
                                          <p:attrName>ppt_h</p:attrName>
                                        </p:attrNameLst>
                                      </p:cBhvr>
                                      <p:tavLst>
                                        <p:tav tm="0">
                                          <p:val>
                                            <p:fltVal val="0"/>
                                          </p:val>
                                        </p:tav>
                                        <p:tav tm="100000">
                                          <p:val>
                                            <p:strVal val="#ppt_h"/>
                                          </p:val>
                                        </p:tav>
                                      </p:tavLst>
                                    </p:anim>
                                    <p:anim calcmode="lin" valueType="num">
                                      <p:cBhvr>
                                        <p:cTn id="66" dur="1000" fill="hold"/>
                                        <p:tgtEl>
                                          <p:spTgt spid="110"/>
                                        </p:tgtEl>
                                        <p:attrNameLst>
                                          <p:attrName>style.rotation</p:attrName>
                                        </p:attrNameLst>
                                      </p:cBhvr>
                                      <p:tavLst>
                                        <p:tav tm="0">
                                          <p:val>
                                            <p:fltVal val="90"/>
                                          </p:val>
                                        </p:tav>
                                        <p:tav tm="100000">
                                          <p:val>
                                            <p:fltVal val="0"/>
                                          </p:val>
                                        </p:tav>
                                      </p:tavLst>
                                    </p:anim>
                                    <p:animEffect transition="in" filter="fade">
                                      <p:cBhvr>
                                        <p:cTn id="67" dur="1000"/>
                                        <p:tgtEl>
                                          <p:spTgt spid="110"/>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1000" fill="hold"/>
                                        <p:tgtEl>
                                          <p:spTgt spid="24"/>
                                        </p:tgtEl>
                                        <p:attrNameLst>
                                          <p:attrName>ppt_w</p:attrName>
                                        </p:attrNameLst>
                                      </p:cBhvr>
                                      <p:tavLst>
                                        <p:tav tm="0">
                                          <p:val>
                                            <p:fltVal val="0"/>
                                          </p:val>
                                        </p:tav>
                                        <p:tav tm="100000">
                                          <p:val>
                                            <p:strVal val="#ppt_w"/>
                                          </p:val>
                                        </p:tav>
                                      </p:tavLst>
                                    </p:anim>
                                    <p:anim calcmode="lin" valueType="num">
                                      <p:cBhvr>
                                        <p:cTn id="71" dur="1000" fill="hold"/>
                                        <p:tgtEl>
                                          <p:spTgt spid="24"/>
                                        </p:tgtEl>
                                        <p:attrNameLst>
                                          <p:attrName>ppt_h</p:attrName>
                                        </p:attrNameLst>
                                      </p:cBhvr>
                                      <p:tavLst>
                                        <p:tav tm="0">
                                          <p:val>
                                            <p:fltVal val="0"/>
                                          </p:val>
                                        </p:tav>
                                        <p:tav tm="100000">
                                          <p:val>
                                            <p:strVal val="#ppt_h"/>
                                          </p:val>
                                        </p:tav>
                                      </p:tavLst>
                                    </p:anim>
                                    <p:anim calcmode="lin" valueType="num">
                                      <p:cBhvr>
                                        <p:cTn id="72" dur="1000" fill="hold"/>
                                        <p:tgtEl>
                                          <p:spTgt spid="24"/>
                                        </p:tgtEl>
                                        <p:attrNameLst>
                                          <p:attrName>style.rotation</p:attrName>
                                        </p:attrNameLst>
                                      </p:cBhvr>
                                      <p:tavLst>
                                        <p:tav tm="0">
                                          <p:val>
                                            <p:fltVal val="90"/>
                                          </p:val>
                                        </p:tav>
                                        <p:tav tm="100000">
                                          <p:val>
                                            <p:fltVal val="0"/>
                                          </p:val>
                                        </p:tav>
                                      </p:tavLst>
                                    </p:anim>
                                    <p:animEffect transition="in" filter="fade">
                                      <p:cBhvr>
                                        <p:cTn id="7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3673475" y="1935163"/>
            <a:ext cx="1658938" cy="4076700"/>
            <a:chOff x="1659381" y="1806600"/>
            <a:chExt cx="1659382" cy="4075693"/>
          </a:xfrm>
        </p:grpSpPr>
        <p:sp>
          <p:nvSpPr>
            <p:cNvPr id="41" name="任意多边形 40"/>
            <p:cNvSpPr/>
            <p:nvPr/>
          </p:nvSpPr>
          <p:spPr>
            <a:xfrm>
              <a:off x="1854696" y="2971537"/>
              <a:ext cx="1268751"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4" name="椭圆 33"/>
            <p:cNvSpPr/>
            <p:nvPr/>
          </p:nvSpPr>
          <p:spPr>
            <a:xfrm>
              <a:off x="1659381"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5" name="椭圆 34"/>
            <p:cNvSpPr/>
            <p:nvPr/>
          </p:nvSpPr>
          <p:spPr>
            <a:xfrm>
              <a:off x="1788003" y="1930394"/>
              <a:ext cx="1422781"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dirty="0">
                <a:solidFill>
                  <a:schemeClr val="tx1"/>
                </a:solidFill>
              </a:endParaRPr>
            </a:p>
          </p:txBody>
        </p:sp>
        <p:sp>
          <p:nvSpPr>
            <p:cNvPr id="36" name="椭圆 22"/>
            <p:cNvSpPr/>
            <p:nvPr/>
          </p:nvSpPr>
          <p:spPr>
            <a:xfrm>
              <a:off x="1848345" y="1952614"/>
              <a:ext cx="1305274"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01</a:t>
              </a:r>
            </a:p>
          </p:txBody>
        </p:sp>
      </p:grpSp>
      <p:grpSp>
        <p:nvGrpSpPr>
          <p:cNvPr id="3" name="组合 2"/>
          <p:cNvGrpSpPr>
            <a:grpSpLocks/>
          </p:cNvGrpSpPr>
          <p:nvPr/>
        </p:nvGrpSpPr>
        <p:grpSpPr bwMode="auto">
          <a:xfrm>
            <a:off x="5222876" y="1935163"/>
            <a:ext cx="1660525" cy="4076700"/>
            <a:chOff x="3174282" y="1806600"/>
            <a:chExt cx="1659382" cy="4075693"/>
          </a:xfrm>
        </p:grpSpPr>
        <p:sp>
          <p:nvSpPr>
            <p:cNvPr id="45" name="任意多边形 44"/>
            <p:cNvSpPr/>
            <p:nvPr/>
          </p:nvSpPr>
          <p:spPr>
            <a:xfrm>
              <a:off x="3369411" y="2971537"/>
              <a:ext cx="1269126"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8" name="椭圆 37"/>
            <p:cNvSpPr/>
            <p:nvPr/>
          </p:nvSpPr>
          <p:spPr>
            <a:xfrm>
              <a:off x="317428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9" name="椭圆 38"/>
            <p:cNvSpPr/>
            <p:nvPr/>
          </p:nvSpPr>
          <p:spPr>
            <a:xfrm>
              <a:off x="3302781" y="1930394"/>
              <a:ext cx="1423007"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0" name="椭圆 22"/>
            <p:cNvSpPr/>
            <p:nvPr/>
          </p:nvSpPr>
          <p:spPr>
            <a:xfrm>
              <a:off x="3363065" y="1952614"/>
              <a:ext cx="1305613"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02</a:t>
              </a:r>
            </a:p>
          </p:txBody>
        </p:sp>
      </p:grpSp>
      <p:grpSp>
        <p:nvGrpSpPr>
          <p:cNvPr id="4" name="组合 1"/>
          <p:cNvGrpSpPr>
            <a:grpSpLocks/>
          </p:cNvGrpSpPr>
          <p:nvPr/>
        </p:nvGrpSpPr>
        <p:grpSpPr bwMode="auto">
          <a:xfrm>
            <a:off x="6773864" y="1935163"/>
            <a:ext cx="1658937" cy="4076700"/>
            <a:chOff x="4760472" y="1806600"/>
            <a:chExt cx="1659382" cy="4075693"/>
          </a:xfrm>
        </p:grpSpPr>
        <p:sp>
          <p:nvSpPr>
            <p:cNvPr id="49" name="任意多边形 48"/>
            <p:cNvSpPr/>
            <p:nvPr/>
          </p:nvSpPr>
          <p:spPr>
            <a:xfrm>
              <a:off x="4955786" y="2971537"/>
              <a:ext cx="1268753"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42" name="椭圆 41"/>
            <p:cNvSpPr/>
            <p:nvPr/>
          </p:nvSpPr>
          <p:spPr>
            <a:xfrm>
              <a:off x="476047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43" name="椭圆 42"/>
            <p:cNvSpPr/>
            <p:nvPr/>
          </p:nvSpPr>
          <p:spPr>
            <a:xfrm>
              <a:off x="4889093" y="1930394"/>
              <a:ext cx="1422782" cy="142363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4" name="椭圆 22"/>
            <p:cNvSpPr/>
            <p:nvPr/>
          </p:nvSpPr>
          <p:spPr>
            <a:xfrm>
              <a:off x="4949435" y="1952614"/>
              <a:ext cx="1305275"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03</a:t>
              </a:r>
            </a:p>
          </p:txBody>
        </p:sp>
      </p:grpSp>
    </p:spTree>
    <p:extLst>
      <p:ext uri="{BB962C8B-B14F-4D97-AF65-F5344CB8AC3E}">
        <p14:creationId xmlns:p14="http://schemas.microsoft.com/office/powerpoint/2010/main" val="376882912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2290082" y="1738313"/>
            <a:ext cx="4135438" cy="4152900"/>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椭圆 22"/>
          <p:cNvSpPr/>
          <p:nvPr/>
        </p:nvSpPr>
        <p:spPr>
          <a:xfrm flipH="1">
            <a:off x="4891996" y="1843089"/>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25" name="椭圆 24"/>
          <p:cNvSpPr/>
          <p:nvPr/>
        </p:nvSpPr>
        <p:spPr>
          <a:xfrm flipH="1">
            <a:off x="4909458" y="479107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27" name="椭圆 26"/>
          <p:cNvSpPr/>
          <p:nvPr/>
        </p:nvSpPr>
        <p:spPr>
          <a:xfrm flipH="1">
            <a:off x="5333321" y="326072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34" name="KSO_GT1.2"/>
          <p:cNvSpPr txBox="1"/>
          <p:nvPr/>
        </p:nvSpPr>
        <p:spPr>
          <a:xfrm>
            <a:off x="6511246" y="3268663"/>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销售人员的工作主要是留住老客户、发展新客户、促成交易、合同履约、收集和传递市场信息。</a:t>
            </a:r>
          </a:p>
        </p:txBody>
      </p:sp>
      <p:sp>
        <p:nvSpPr>
          <p:cNvPr id="40" name="KSO_GT1.1"/>
          <p:cNvSpPr txBox="1"/>
          <p:nvPr/>
        </p:nvSpPr>
        <p:spPr>
          <a:xfrm>
            <a:off x="6074683" y="1800225"/>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销售人员的聘用、考勤和离职按相关法律法规和集团规章制度执行。</a:t>
            </a:r>
          </a:p>
        </p:txBody>
      </p:sp>
      <p:sp>
        <p:nvSpPr>
          <p:cNvPr id="41" name="KSO_GT1.3"/>
          <p:cNvSpPr txBox="1"/>
          <p:nvPr/>
        </p:nvSpPr>
        <p:spPr>
          <a:xfrm>
            <a:off x="6092146" y="4826000"/>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销售人员应保守商业秘密，更不得诱劝客户将集团业务转移或外流。</a:t>
            </a:r>
          </a:p>
        </p:txBody>
      </p:sp>
      <p:sp>
        <p:nvSpPr>
          <p:cNvPr id="37" name="任意多边形 36"/>
          <p:cNvSpPr/>
          <p:nvPr/>
        </p:nvSpPr>
        <p:spPr>
          <a:xfrm>
            <a:off x="2293257" y="2932114"/>
            <a:ext cx="1411288" cy="1760537"/>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点击此处输入文本</a:t>
            </a:r>
          </a:p>
        </p:txBody>
      </p:sp>
    </p:spTree>
    <p:extLst>
      <p:ext uri="{BB962C8B-B14F-4D97-AF65-F5344CB8AC3E}">
        <p14:creationId xmlns:p14="http://schemas.microsoft.com/office/powerpoint/2010/main" val="4421585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arn(inVertical)">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34"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形状 4"/>
          <p:cNvSpPr/>
          <p:nvPr/>
        </p:nvSpPr>
        <p:spPr>
          <a:xfrm rot="17243473" flipV="1">
            <a:off x="4873626" y="4329114"/>
            <a:ext cx="1666875"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extBox 14"/>
          <p:cNvSpPr txBox="1"/>
          <p:nvPr/>
        </p:nvSpPr>
        <p:spPr>
          <a:xfrm>
            <a:off x="2722563" y="4251326"/>
            <a:ext cx="2413000" cy="1293813"/>
          </a:xfrm>
          <a:prstGeom prst="rect">
            <a:avLst/>
          </a:prstGeom>
          <a:noFill/>
        </p:spPr>
        <p:txBody>
          <a:bodyPr anchor="b"/>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18" name="TextBox 17"/>
          <p:cNvSpPr txBox="1"/>
          <p:nvPr/>
        </p:nvSpPr>
        <p:spPr>
          <a:xfrm>
            <a:off x="5568950" y="1962151"/>
            <a:ext cx="2374900" cy="1293813"/>
          </a:xfrm>
          <a:prstGeom prst="rect">
            <a:avLst/>
          </a:prstGeom>
          <a:noFill/>
        </p:spPr>
        <p:txBody>
          <a:bodyP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p:txBody>
      </p:sp>
      <p:sp>
        <p:nvSpPr>
          <p:cNvPr id="21" name="TextBox 20"/>
          <p:cNvSpPr txBox="1"/>
          <p:nvPr/>
        </p:nvSpPr>
        <p:spPr>
          <a:xfrm>
            <a:off x="6999289" y="4340225"/>
            <a:ext cx="2376487" cy="1295400"/>
          </a:xfrm>
          <a:prstGeom prst="rect">
            <a:avLst/>
          </a:prstGeom>
          <a:noFill/>
        </p:spPr>
        <p:txBody>
          <a:bodyPr anchor="ct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25" name="形状 24"/>
          <p:cNvSpPr/>
          <p:nvPr/>
        </p:nvSpPr>
        <p:spPr>
          <a:xfrm rot="10020000" flipV="1">
            <a:off x="6396038" y="3230564"/>
            <a:ext cx="1668462"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形状 26"/>
          <p:cNvSpPr/>
          <p:nvPr/>
        </p:nvSpPr>
        <p:spPr>
          <a:xfrm rot="2820000" flipV="1">
            <a:off x="4664076" y="2446338"/>
            <a:ext cx="1668462" cy="1204913"/>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椭圆 5"/>
          <p:cNvSpPr/>
          <p:nvPr/>
        </p:nvSpPr>
        <p:spPr>
          <a:xfrm>
            <a:off x="5797550" y="3598863"/>
            <a:ext cx="685800" cy="6858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文本</a:t>
            </a:r>
          </a:p>
        </p:txBody>
      </p:sp>
    </p:spTree>
    <p:extLst>
      <p:ext uri="{BB962C8B-B14F-4D97-AF65-F5344CB8AC3E}">
        <p14:creationId xmlns:p14="http://schemas.microsoft.com/office/powerpoint/2010/main" val="264398216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right)">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style.rotation</p:attrName>
                                        </p:attrNameLst>
                                      </p:cBhvr>
                                      <p:tavLst>
                                        <p:tav tm="0">
                                          <p:val>
                                            <p:fltVal val="90"/>
                                          </p:val>
                                        </p:tav>
                                        <p:tav tm="100000">
                                          <p:val>
                                            <p:fltVal val="0"/>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24381" b="1841"/>
          <a:stretch/>
        </p:blipFill>
        <p:spPr>
          <a:xfrm>
            <a:off x="0" y="1811383"/>
            <a:ext cx="12192000" cy="5059680"/>
          </a:xfrm>
          <a:prstGeom prst="rect">
            <a:avLst/>
          </a:prstGeom>
        </p:spPr>
      </p:pic>
      <p:sp>
        <p:nvSpPr>
          <p:cNvPr id="6" name="文本框 5"/>
          <p:cNvSpPr txBox="1"/>
          <p:nvPr/>
        </p:nvSpPr>
        <p:spPr>
          <a:xfrm>
            <a:off x="4708072" y="1395884"/>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谢谢大家</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7" name="文本框 6"/>
          <p:cNvSpPr txBox="1"/>
          <p:nvPr/>
        </p:nvSpPr>
        <p:spPr>
          <a:xfrm>
            <a:off x="3933372" y="2226881"/>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42196521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质感金属拉丝效果PPT模板"/>
</p:tagLst>
</file>

<file path=ppt/tags/tag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AUTOCOLOR" val="TRUE"/>
  <p:tag name="MH_TYPE" val="CONTENTS"/>
  <p:tag name="ID" val="553522"/>
</p:tagLst>
</file>

<file path=ppt/tags/tag3.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4.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5.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1201</Words>
  <Application>Microsoft Office PowerPoint</Application>
  <PresentationFormat>宽屏</PresentationFormat>
  <Paragraphs>223</Paragraphs>
  <Slides>24</Slides>
  <Notes>24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方正兰亭大黑_GBK</vt:lpstr>
      <vt:lpstr>方正兰亭黑简体</vt:lpstr>
      <vt:lpstr>华文细黑</vt:lpstr>
      <vt:lpstr>宋体</vt:lpstr>
      <vt:lpstr>微软雅黑</vt:lpstr>
      <vt:lpstr>幼圆</vt:lpstr>
      <vt:lpstr>Agency FB</vt:lpstr>
      <vt:lpstr>Arial</vt:lpstr>
      <vt:lpstr>Arial Rounded MT Bold</vt:lpstr>
      <vt:lpstr>Bell MT</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质感金属拉丝效果PPT模板</dc:title>
  <dc:creator/>
  <cp:lastModifiedBy/>
  <cp:revision>1</cp:revision>
  <dcterms:created xsi:type="dcterms:W3CDTF">2015-10-17T06:45:11Z</dcterms:created>
  <dcterms:modified xsi:type="dcterms:W3CDTF">2020-05-30T07:10:43Z</dcterms:modified>
</cp:coreProperties>
</file>