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8" r:id="rId2"/>
    <p:sldId id="310" r:id="rId3"/>
    <p:sldId id="311" r:id="rId4"/>
    <p:sldId id="289" r:id="rId5"/>
    <p:sldId id="293" r:id="rId6"/>
    <p:sldId id="300" r:id="rId7"/>
    <p:sldId id="298" r:id="rId8"/>
    <p:sldId id="303" r:id="rId9"/>
    <p:sldId id="312" r:id="rId10"/>
    <p:sldId id="295" r:id="rId11"/>
    <p:sldId id="306" r:id="rId12"/>
    <p:sldId id="291" r:id="rId13"/>
    <p:sldId id="305" r:id="rId14"/>
    <p:sldId id="297" r:id="rId15"/>
    <p:sldId id="313" r:id="rId16"/>
    <p:sldId id="301" r:id="rId17"/>
    <p:sldId id="304" r:id="rId18"/>
    <p:sldId id="299" r:id="rId19"/>
    <p:sldId id="302" r:id="rId20"/>
    <p:sldId id="290" r:id="rId21"/>
    <p:sldId id="314" r:id="rId22"/>
    <p:sldId id="292" r:id="rId23"/>
    <p:sldId id="294" r:id="rId24"/>
    <p:sldId id="296" r:id="rId25"/>
    <p:sldId id="309"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756" y="90"/>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75731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36803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a:t>
            </a:fld>
            <a:endParaRPr lang="en-US"/>
          </a:p>
        </p:txBody>
      </p:sp>
    </p:spTree>
    <p:extLst>
      <p:ext uri="{BB962C8B-B14F-4D97-AF65-F5344CB8AC3E}">
        <p14:creationId xmlns:p14="http://schemas.microsoft.com/office/powerpoint/2010/main" val="4085300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5</a:t>
            </a:fld>
            <a:endParaRPr lang="en-US"/>
          </a:p>
        </p:txBody>
      </p:sp>
    </p:spTree>
    <p:extLst>
      <p:ext uri="{BB962C8B-B14F-4D97-AF65-F5344CB8AC3E}">
        <p14:creationId xmlns:p14="http://schemas.microsoft.com/office/powerpoint/2010/main" val="1195782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6</a:t>
            </a:fld>
            <a:endParaRPr lang="zh-CN" altLang="en-US"/>
          </a:p>
        </p:txBody>
      </p:sp>
    </p:spTree>
    <p:extLst>
      <p:ext uri="{BB962C8B-B14F-4D97-AF65-F5344CB8AC3E}">
        <p14:creationId xmlns:p14="http://schemas.microsoft.com/office/powerpoint/2010/main" val="3065335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7</a:t>
            </a:fld>
            <a:endParaRPr lang="zh-CN" altLang="en-US"/>
          </a:p>
        </p:txBody>
      </p:sp>
    </p:spTree>
    <p:extLst>
      <p:ext uri="{BB962C8B-B14F-4D97-AF65-F5344CB8AC3E}">
        <p14:creationId xmlns:p14="http://schemas.microsoft.com/office/powerpoint/2010/main" val="4069208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224379-FED5-41E9-A997-013D67D572E7}" type="slidenum">
              <a:rPr lang="en-US" altLang="zh-CN"/>
              <a:pPr/>
              <a:t>8</a:t>
            </a:fld>
            <a:endParaRPr lang="en-US" altLang="zh-CN"/>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30945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77082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10</a:t>
            </a:fld>
            <a:endParaRPr lang="zh-CN" altLang="en-US"/>
          </a:p>
        </p:txBody>
      </p:sp>
    </p:spTree>
    <p:extLst>
      <p:ext uri="{BB962C8B-B14F-4D97-AF65-F5344CB8AC3E}">
        <p14:creationId xmlns:p14="http://schemas.microsoft.com/office/powerpoint/2010/main" val="1385984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3F4EF6-9921-486D-9402-7785A89B7EB9}" type="slidenum">
              <a:rPr lang="en-US" altLang="zh-CN"/>
              <a:pPr/>
              <a:t>11</a:t>
            </a:fld>
            <a:endParaRPr lang="en-US" altLang="zh-CN"/>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249472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12</a:t>
            </a:fld>
            <a:endParaRPr lang="en-US"/>
          </a:p>
        </p:txBody>
      </p:sp>
    </p:spTree>
    <p:extLst>
      <p:ext uri="{BB962C8B-B14F-4D97-AF65-F5344CB8AC3E}">
        <p14:creationId xmlns:p14="http://schemas.microsoft.com/office/powerpoint/2010/main" val="728731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30A16-1F4D-41AA-B26F-9B49050AE9D1}" type="slidenum">
              <a:rPr lang="en-US" altLang="zh-CN"/>
              <a:pPr/>
              <a:t>13</a:t>
            </a:fld>
            <a:endParaRPr lang="en-US" altLang="zh-CN"/>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732168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14</a:t>
            </a:fld>
            <a:endParaRPr lang="zh-CN" altLang="en-US"/>
          </a:p>
        </p:txBody>
      </p:sp>
    </p:spTree>
    <p:extLst>
      <p:ext uri="{BB962C8B-B14F-4D97-AF65-F5344CB8AC3E}">
        <p14:creationId xmlns:p14="http://schemas.microsoft.com/office/powerpoint/2010/main" val="2247212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04533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16</a:t>
            </a:fld>
            <a:endParaRPr lang="zh-CN" altLang="en-US"/>
          </a:p>
        </p:txBody>
      </p:sp>
    </p:spTree>
    <p:extLst>
      <p:ext uri="{BB962C8B-B14F-4D97-AF65-F5344CB8AC3E}">
        <p14:creationId xmlns:p14="http://schemas.microsoft.com/office/powerpoint/2010/main" val="1905228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53825D-0BDD-488A-877D-94EF4F13FA18}" type="slidenum">
              <a:rPr lang="en-US" altLang="zh-CN"/>
              <a:pPr/>
              <a:t>17</a:t>
            </a:fld>
            <a:endParaRPr lang="en-US" altLang="zh-CN"/>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027688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18</a:t>
            </a:fld>
            <a:endParaRPr lang="zh-CN" altLang="en-US"/>
          </a:p>
        </p:txBody>
      </p:sp>
    </p:spTree>
    <p:extLst>
      <p:ext uri="{BB962C8B-B14F-4D97-AF65-F5344CB8AC3E}">
        <p14:creationId xmlns:p14="http://schemas.microsoft.com/office/powerpoint/2010/main" val="471451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7B51D2-7A37-4255-9937-60C8A6842287}" type="slidenum">
              <a:rPr lang="en-US" altLang="zh-CN"/>
              <a:pPr/>
              <a:t>19</a:t>
            </a:fld>
            <a:endParaRPr lang="en-US" altLang="zh-CN"/>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542250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20</a:t>
            </a:fld>
            <a:endParaRPr lang="en-US"/>
          </a:p>
        </p:txBody>
      </p:sp>
    </p:spTree>
    <p:extLst>
      <p:ext uri="{BB962C8B-B14F-4D97-AF65-F5344CB8AC3E}">
        <p14:creationId xmlns:p14="http://schemas.microsoft.com/office/powerpoint/2010/main" val="9389966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13924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22</a:t>
            </a:fld>
            <a:endParaRPr lang="en-US"/>
          </a:p>
        </p:txBody>
      </p:sp>
    </p:spTree>
    <p:extLst>
      <p:ext uri="{BB962C8B-B14F-4D97-AF65-F5344CB8AC3E}">
        <p14:creationId xmlns:p14="http://schemas.microsoft.com/office/powerpoint/2010/main" val="2244737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23</a:t>
            </a:fld>
            <a:endParaRPr lang="en-US"/>
          </a:p>
        </p:txBody>
      </p:sp>
    </p:spTree>
    <p:extLst>
      <p:ext uri="{BB962C8B-B14F-4D97-AF65-F5344CB8AC3E}">
        <p14:creationId xmlns:p14="http://schemas.microsoft.com/office/powerpoint/2010/main" val="23576533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24</a:t>
            </a:fld>
            <a:endParaRPr lang="zh-CN" altLang="en-US"/>
          </a:p>
        </p:txBody>
      </p:sp>
    </p:spTree>
    <p:extLst>
      <p:ext uri="{BB962C8B-B14F-4D97-AF65-F5344CB8AC3E}">
        <p14:creationId xmlns:p14="http://schemas.microsoft.com/office/powerpoint/2010/main" val="2300847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7007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2017/12/8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2709" y="0"/>
            <a:ext cx="9141291" cy="5143500"/>
          </a:xfrm>
          <a:prstGeom prst="rect">
            <a:avLst/>
          </a:prstGeom>
        </p:spPr>
      </p:pic>
      <p:sp>
        <p:nvSpPr>
          <p:cNvPr id="7" name="矩形 6"/>
          <p:cNvSpPr/>
          <p:nvPr userDrawn="1"/>
        </p:nvSpPr>
        <p:spPr>
          <a:xfrm>
            <a:off x="0" y="596900"/>
            <a:ext cx="9144000" cy="438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userDrawn="1"/>
        </p:nvSpPr>
        <p:spPr>
          <a:xfrm>
            <a:off x="317500" y="71736"/>
            <a:ext cx="326243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2017/12/8</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microsoft.com/office/2007/relationships/hdphoto" Target="../media/hdphoto1.wdp"/><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png"/><Relationship Id="rId5" Type="http://schemas.openxmlformats.org/officeDocument/2006/relationships/tags" Target="../tags/tag5.xml"/><Relationship Id="rId10" Type="http://schemas.openxmlformats.org/officeDocument/2006/relationships/notesSlide" Target="../notesSlides/notesSlide2.xml"/><Relationship Id="rId4" Type="http://schemas.openxmlformats.org/officeDocument/2006/relationships/tags" Target="../tags/tag4.xml"/><Relationship Id="rId9"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ags" Target="../tags/tag9.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7.emf"/></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hyperlink" Target="http://www.huiyisheji.com/"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tags" Target="../tags/tag11.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hyperlink" Target="http://www.huiyisheji.com/"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41.gif"/><Relationship Id="rId3" Type="http://schemas.openxmlformats.org/officeDocument/2006/relationships/image" Target="../media/image36.gif"/><Relationship Id="rId7" Type="http://schemas.openxmlformats.org/officeDocument/2006/relationships/image" Target="../media/image40.gif"/><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9.gif"/><Relationship Id="rId5" Type="http://schemas.openxmlformats.org/officeDocument/2006/relationships/image" Target="../media/image38.gif"/><Relationship Id="rId4" Type="http://schemas.openxmlformats.org/officeDocument/2006/relationships/image" Target="../media/image37.gif"/></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hyperlink" Target="http://www.huiyisheji.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xml"/><Relationship Id="rId1" Type="http://schemas.openxmlformats.org/officeDocument/2006/relationships/tags" Target="../tags/tag13.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52.png"/><Relationship Id="rId11" Type="http://schemas.openxmlformats.org/officeDocument/2006/relationships/hyperlink" Target="http://www.huiyisheji.com/" TargetMode="External"/><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jpeg"/><Relationship Id="rId9" Type="http://schemas.openxmlformats.org/officeDocument/2006/relationships/hyperlink" Target="http://www.huiyisheji.com/"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66.jpeg"/><Relationship Id="rId4" Type="http://schemas.openxmlformats.org/officeDocument/2006/relationships/image" Target="../media/image6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8457" y="912854"/>
            <a:ext cx="1716529" cy="1728491"/>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940" y="364906"/>
            <a:ext cx="1881435" cy="755861"/>
          </a:xfrm>
          <a:prstGeom prst="rect">
            <a:avLst/>
          </a:prstGeom>
        </p:spPr>
      </p:pic>
      <p:sp>
        <p:nvSpPr>
          <p:cNvPr id="5" name="文本框 4"/>
          <p:cNvSpPr txBox="1"/>
          <p:nvPr/>
        </p:nvSpPr>
        <p:spPr>
          <a:xfrm>
            <a:off x="1905000" y="2707704"/>
            <a:ext cx="5083443" cy="584775"/>
          </a:xfrm>
          <a:prstGeom prst="rect">
            <a:avLst/>
          </a:prstGeom>
          <a:noFill/>
        </p:spPr>
        <p:txBody>
          <a:bodyPr wrap="none" rtlCol="0">
            <a:spAutoFit/>
          </a:bodyPr>
          <a:lstStyle/>
          <a:p>
            <a:r>
              <a:rPr lang="zh-CN" altLang="en-US" sz="3200" b="1" dirty="0" smtClean="0">
                <a:solidFill>
                  <a:srgbClr val="FF0000"/>
                </a:solidFill>
                <a:latin typeface="微软雅黑" panose="020B0503020204020204" pitchFamily="34" charset="-122"/>
                <a:ea typeface="微软雅黑" panose="020B0503020204020204" pitchFamily="34" charset="-122"/>
              </a:rPr>
              <a:t>税收税务工作汇报</a:t>
            </a:r>
            <a:r>
              <a:rPr lang="en-US" altLang="zh-CN" sz="3200" b="1" dirty="0" smtClean="0">
                <a:solidFill>
                  <a:srgbClr val="FF0000"/>
                </a:solidFill>
                <a:latin typeface="微软雅黑" panose="020B0503020204020204" pitchFamily="34" charset="-122"/>
                <a:ea typeface="微软雅黑" panose="020B0503020204020204" pitchFamily="34" charset="-122"/>
              </a:rPr>
              <a:t>PPT</a:t>
            </a:r>
            <a:r>
              <a:rPr lang="zh-CN" altLang="en-US" sz="3200" b="1" dirty="0" smtClean="0">
                <a:solidFill>
                  <a:srgbClr val="FF0000"/>
                </a:solidFill>
                <a:latin typeface="微软雅黑" panose="020B0503020204020204" pitchFamily="34" charset="-122"/>
                <a:ea typeface="微软雅黑" panose="020B0503020204020204" pitchFamily="34" charset="-122"/>
              </a:rPr>
              <a:t>模板</a:t>
            </a:r>
            <a:endParaRPr lang="zh-CN" altLang="en-US" sz="3200" b="1" dirty="0">
              <a:solidFill>
                <a:srgbClr val="FF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2674441" y="3337111"/>
            <a:ext cx="3544560" cy="400110"/>
          </a:xfrm>
          <a:prstGeom prst="rect">
            <a:avLst/>
          </a:prstGeom>
          <a:noFill/>
        </p:spPr>
        <p:txBody>
          <a:bodyPr wrap="none" rtlCol="0">
            <a:spAutoFit/>
          </a:bodyPr>
          <a:lstStyle/>
          <a:p>
            <a:r>
              <a:rPr lang="zh-CN" altLang="en-US" sz="2000" b="1" dirty="0" smtClean="0">
                <a:solidFill>
                  <a:srgbClr val="FF0000"/>
                </a:solidFill>
                <a:latin typeface="微软雅黑" panose="020B0503020204020204" pitchFamily="34" charset="-122"/>
                <a:ea typeface="微软雅黑" panose="020B0503020204020204" pitchFamily="34" charset="-122"/>
              </a:rPr>
              <a:t>汇报</a:t>
            </a:r>
            <a:r>
              <a:rPr lang="zh-CN" altLang="en-US" sz="2000" b="1" dirty="0">
                <a:solidFill>
                  <a:srgbClr val="FF0000"/>
                </a:solidFill>
                <a:latin typeface="微软雅黑" panose="020B0503020204020204" pitchFamily="34" charset="-122"/>
                <a:ea typeface="微软雅黑" panose="020B0503020204020204" pitchFamily="34" charset="-122"/>
              </a:rPr>
              <a:t>：</a:t>
            </a:r>
            <a:r>
              <a:rPr lang="en-US" altLang="zh-CN" sz="2000" b="1" dirty="0">
                <a:solidFill>
                  <a:srgbClr val="FF0000"/>
                </a:solidFill>
                <a:latin typeface="微软雅黑" panose="020B0503020204020204" pitchFamily="34" charset="-122"/>
                <a:ea typeface="微软雅黑" panose="020B0503020204020204" pitchFamily="34" charset="-122"/>
              </a:rPr>
              <a:t>XXXX </a:t>
            </a:r>
            <a:r>
              <a:rPr lang="en-US" altLang="zh-CN" sz="2000" b="1" dirty="0" smtClean="0">
                <a:solidFill>
                  <a:srgbClr val="FF0000"/>
                </a:solidFill>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导师：</a:t>
            </a:r>
            <a:r>
              <a:rPr lang="en-US" altLang="zh-CN" sz="2000" b="1" dirty="0">
                <a:solidFill>
                  <a:srgbClr val="FF0000"/>
                </a:solidFill>
                <a:latin typeface="微软雅黑" panose="020B0503020204020204" pitchFamily="34" charset="-122"/>
                <a:ea typeface="微软雅黑" panose="020B0503020204020204" pitchFamily="34" charset="-122"/>
              </a:rPr>
              <a:t>XXXX</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par>
                          <p:cTn id="17" fill="hold">
                            <p:stCondLst>
                              <p:cond delay="2000"/>
                            </p:stCondLst>
                            <p:childTnLst>
                              <p:par>
                                <p:cTn id="18" presetID="47"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16" presetClass="entr" presetSubtype="21"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1">
            <a:extLst>
              <a:ext uri="{BEBA8EAE-BF5A-486C-A8C5-ECC9F3942E4B}">
                <a14:imgProps xmlns:a14="http://schemas.microsoft.com/office/drawing/2010/main">
                  <a14:imgLayer r:embed="rId12">
                    <a14:imgEffect>
                      <a14:saturation sat="400000"/>
                    </a14:imgEffect>
                  </a14:imgLayer>
                </a14:imgProps>
              </a:ext>
              <a:ext uri="{28A0092B-C50C-407E-A947-70E740481C1C}">
                <a14:useLocalDpi xmlns:a14="http://schemas.microsoft.com/office/drawing/2010/main" val="0"/>
              </a:ext>
            </a:extLst>
          </a:blip>
          <a:stretch>
            <a:fillRect/>
          </a:stretch>
        </p:blipFill>
        <p:spPr>
          <a:xfrm>
            <a:off x="2709" y="0"/>
            <a:ext cx="9141291" cy="5143500"/>
          </a:xfrm>
          <a:prstGeom prst="rect">
            <a:avLst/>
          </a:prstGeom>
        </p:spPr>
      </p:pic>
      <p:sp>
        <p:nvSpPr>
          <p:cNvPr id="7" name="椭圆 6"/>
          <p:cNvSpPr/>
          <p:nvPr>
            <p:custDataLst>
              <p:tags r:id="rId1"/>
            </p:custDataLst>
          </p:nvPr>
        </p:nvSpPr>
        <p:spPr>
          <a:xfrm>
            <a:off x="2724272" y="1139552"/>
            <a:ext cx="415266" cy="415266"/>
          </a:xfrm>
          <a:prstGeom prst="ellipse">
            <a:avLst/>
          </a:prstGeom>
          <a:solidFill>
            <a:srgbClr val="0070C0"/>
          </a:solidFill>
          <a:ln w="12700" cap="flat" cmpd="sng" algn="ctr">
            <a:noFill/>
            <a:prstDash val="solid"/>
            <a:miter lim="800000"/>
          </a:ln>
          <a:effectLst/>
        </p:spPr>
        <p:txBody>
          <a:bodyPr anchor="ctr"/>
          <a:lstStyle/>
          <a:p>
            <a:pPr algn="ctr">
              <a:defRPr/>
            </a:pPr>
            <a:r>
              <a:rPr lang="en-US" altLang="zh-CN" sz="2400" kern="0" dirty="0">
                <a:solidFill>
                  <a:srgbClr val="FFFFFF"/>
                </a:solidFill>
                <a:latin typeface="Broadway" panose="04040905080B02020502" pitchFamily="82" charset="0"/>
                <a:ea typeface="幼圆"/>
              </a:rPr>
              <a:t>1</a:t>
            </a:r>
            <a:endParaRPr lang="zh-CN" altLang="en-US" sz="2400" kern="0" dirty="0">
              <a:solidFill>
                <a:srgbClr val="FFFFFF"/>
              </a:solidFill>
              <a:latin typeface="Broadway" panose="04040905080B02020502" pitchFamily="82" charset="0"/>
              <a:ea typeface="幼圆"/>
            </a:endParaRPr>
          </a:p>
        </p:txBody>
      </p:sp>
      <p:sp>
        <p:nvSpPr>
          <p:cNvPr id="8" name="椭圆 7"/>
          <p:cNvSpPr/>
          <p:nvPr>
            <p:custDataLst>
              <p:tags r:id="rId2"/>
            </p:custDataLst>
          </p:nvPr>
        </p:nvSpPr>
        <p:spPr>
          <a:xfrm>
            <a:off x="2718862" y="1782063"/>
            <a:ext cx="415266" cy="415266"/>
          </a:xfrm>
          <a:prstGeom prst="ellipse">
            <a:avLst/>
          </a:prstGeom>
          <a:solidFill>
            <a:srgbClr val="0070C0"/>
          </a:solidFill>
          <a:ln w="12700" cap="flat" cmpd="sng" algn="ctr">
            <a:noFill/>
            <a:prstDash val="solid"/>
            <a:miter lim="800000"/>
          </a:ln>
          <a:effectLst/>
        </p:spPr>
        <p:txBody>
          <a:bodyPr anchor="ctr"/>
          <a:lstStyle/>
          <a:p>
            <a:pPr algn="ctr">
              <a:defRPr/>
            </a:pPr>
            <a:r>
              <a:rPr lang="en-US" altLang="zh-CN" sz="2400" kern="0" dirty="0">
                <a:solidFill>
                  <a:srgbClr val="FFFFFF"/>
                </a:solidFill>
                <a:latin typeface="Broadway" panose="04040905080B02020502" pitchFamily="82" charset="0"/>
                <a:ea typeface="幼圆"/>
              </a:rPr>
              <a:t>2</a:t>
            </a:r>
            <a:endParaRPr lang="zh-CN" altLang="en-US" sz="2400" kern="0" dirty="0">
              <a:solidFill>
                <a:srgbClr val="FFFFFF"/>
              </a:solidFill>
              <a:latin typeface="Broadway" panose="04040905080B02020502" pitchFamily="82" charset="0"/>
              <a:ea typeface="幼圆"/>
            </a:endParaRPr>
          </a:p>
        </p:txBody>
      </p:sp>
      <p:sp>
        <p:nvSpPr>
          <p:cNvPr id="9" name="椭圆 8"/>
          <p:cNvSpPr/>
          <p:nvPr>
            <p:custDataLst>
              <p:tags r:id="rId3"/>
            </p:custDataLst>
          </p:nvPr>
        </p:nvSpPr>
        <p:spPr>
          <a:xfrm>
            <a:off x="2713451" y="2423222"/>
            <a:ext cx="415266" cy="416619"/>
          </a:xfrm>
          <a:prstGeom prst="ellipse">
            <a:avLst/>
          </a:prstGeom>
          <a:solidFill>
            <a:srgbClr val="0070C0"/>
          </a:solidFill>
          <a:ln w="12700" cap="flat" cmpd="sng" algn="ctr">
            <a:noFill/>
            <a:prstDash val="solid"/>
            <a:miter lim="800000"/>
          </a:ln>
          <a:effectLst/>
        </p:spPr>
        <p:txBody>
          <a:bodyPr anchor="ctr"/>
          <a:lstStyle/>
          <a:p>
            <a:pPr algn="ctr">
              <a:defRPr/>
            </a:pPr>
            <a:r>
              <a:rPr lang="en-US" altLang="zh-CN" sz="2400" kern="0" dirty="0">
                <a:solidFill>
                  <a:srgbClr val="FFFFFF"/>
                </a:solidFill>
                <a:latin typeface="Broadway" panose="04040905080B02020502" pitchFamily="82" charset="0"/>
                <a:ea typeface="幼圆"/>
              </a:rPr>
              <a:t>3</a:t>
            </a:r>
            <a:endParaRPr lang="zh-CN" altLang="en-US" sz="2400" kern="0" dirty="0">
              <a:solidFill>
                <a:srgbClr val="FFFFFF"/>
              </a:solidFill>
              <a:latin typeface="Broadway" panose="04040905080B02020502" pitchFamily="82" charset="0"/>
              <a:ea typeface="幼圆"/>
            </a:endParaRPr>
          </a:p>
        </p:txBody>
      </p:sp>
      <p:sp>
        <p:nvSpPr>
          <p:cNvPr id="10" name="椭圆 9"/>
          <p:cNvSpPr/>
          <p:nvPr>
            <p:custDataLst>
              <p:tags r:id="rId4"/>
            </p:custDataLst>
          </p:nvPr>
        </p:nvSpPr>
        <p:spPr>
          <a:xfrm>
            <a:off x="2708041" y="3065734"/>
            <a:ext cx="415266" cy="415266"/>
          </a:xfrm>
          <a:prstGeom prst="ellipse">
            <a:avLst/>
          </a:prstGeom>
          <a:solidFill>
            <a:srgbClr val="0070C0"/>
          </a:solidFill>
          <a:ln w="12700" cap="flat" cmpd="sng" algn="ctr">
            <a:noFill/>
            <a:prstDash val="solid"/>
            <a:miter lim="800000"/>
          </a:ln>
          <a:effectLst/>
        </p:spPr>
        <p:txBody>
          <a:bodyPr anchor="ctr"/>
          <a:lstStyle/>
          <a:p>
            <a:pPr algn="ctr">
              <a:defRPr/>
            </a:pPr>
            <a:r>
              <a:rPr lang="en-US" altLang="zh-CN" sz="2400" kern="0" dirty="0">
                <a:solidFill>
                  <a:srgbClr val="FFFFFF"/>
                </a:solidFill>
                <a:latin typeface="Broadway" panose="04040905080B02020502" pitchFamily="82" charset="0"/>
                <a:ea typeface="幼圆"/>
              </a:rPr>
              <a:t>4</a:t>
            </a:r>
            <a:endParaRPr lang="zh-CN" altLang="en-US" sz="2400" kern="0" dirty="0">
              <a:solidFill>
                <a:srgbClr val="FFFFFF"/>
              </a:solidFill>
              <a:latin typeface="Broadway" panose="04040905080B02020502" pitchFamily="82" charset="0"/>
              <a:ea typeface="幼圆"/>
            </a:endParaRPr>
          </a:p>
        </p:txBody>
      </p:sp>
      <p:sp>
        <p:nvSpPr>
          <p:cNvPr id="11" name="任意多边形 10"/>
          <p:cNvSpPr/>
          <p:nvPr>
            <p:custDataLst>
              <p:tags r:id="rId5"/>
            </p:custDataLst>
          </p:nvPr>
        </p:nvSpPr>
        <p:spPr>
          <a:xfrm>
            <a:off x="3069199" y="1109793"/>
            <a:ext cx="3369467" cy="474782"/>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0070C0"/>
          </a:solidFill>
          <a:ln w="12700" cap="flat" cmpd="sng" algn="ctr">
            <a:noFill/>
            <a:prstDash val="solid"/>
            <a:miter lim="800000"/>
          </a:ln>
          <a:effectLst/>
        </p:spPr>
        <p:txBody>
          <a:bodyPr lIns="189000" tIns="27000" rIns="27000" bIns="27000" anchor="ctr">
            <a:normAutofit/>
          </a:bodyPr>
          <a:lstStyle/>
          <a:p>
            <a:pPr>
              <a:defRPr/>
            </a:pPr>
            <a:r>
              <a:rPr lang="zh-CN" altLang="en-US" sz="2200" kern="0" dirty="0" smtClean="0">
                <a:solidFill>
                  <a:srgbClr val="FFFFFF"/>
                </a:solidFill>
                <a:latin typeface="华文新魏" panose="02010800040101010101" pitchFamily="2" charset="-122"/>
                <a:ea typeface="华文新魏" panose="02010800040101010101" pitchFamily="2" charset="-122"/>
              </a:rPr>
              <a:t>单击此处添加文字标题</a:t>
            </a:r>
            <a:endParaRPr lang="zh-CN" altLang="en-US" sz="2200" kern="0" dirty="0">
              <a:solidFill>
                <a:srgbClr val="FFFFFF"/>
              </a:solidFill>
              <a:latin typeface="华文新魏" panose="02010800040101010101" pitchFamily="2" charset="-122"/>
              <a:ea typeface="华文新魏" panose="02010800040101010101" pitchFamily="2" charset="-122"/>
            </a:endParaRPr>
          </a:p>
        </p:txBody>
      </p:sp>
      <p:sp>
        <p:nvSpPr>
          <p:cNvPr id="12" name="任意多边形 11"/>
          <p:cNvSpPr/>
          <p:nvPr>
            <p:custDataLst>
              <p:tags r:id="rId6"/>
            </p:custDataLst>
          </p:nvPr>
        </p:nvSpPr>
        <p:spPr>
          <a:xfrm>
            <a:off x="3063789" y="1752305"/>
            <a:ext cx="3369467" cy="474783"/>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0070C0"/>
          </a:solidFill>
          <a:ln w="12700" cap="flat" cmpd="sng" algn="ctr">
            <a:noFill/>
            <a:prstDash val="solid"/>
            <a:miter lim="800000"/>
          </a:ln>
          <a:effectLst/>
        </p:spPr>
        <p:txBody>
          <a:bodyPr lIns="189000" tIns="27000" rIns="27000" bIns="27000" anchor="ctr">
            <a:normAutofit/>
          </a:bodyPr>
          <a:lstStyle/>
          <a:p>
            <a:pPr lvl="0">
              <a:defRPr/>
            </a:pPr>
            <a:r>
              <a:rPr lang="zh-CN" altLang="en-US" sz="2200" kern="0" dirty="0">
                <a:solidFill>
                  <a:srgbClr val="FFFFFF"/>
                </a:solidFill>
                <a:latin typeface="华文新魏" panose="02010800040101010101" pitchFamily="2" charset="-122"/>
                <a:ea typeface="华文新魏" panose="02010800040101010101" pitchFamily="2" charset="-122"/>
              </a:rPr>
              <a:t>单击此处添加文字标题</a:t>
            </a:r>
          </a:p>
        </p:txBody>
      </p:sp>
      <p:sp>
        <p:nvSpPr>
          <p:cNvPr id="13" name="任意多边形 12"/>
          <p:cNvSpPr/>
          <p:nvPr>
            <p:custDataLst>
              <p:tags r:id="rId7"/>
            </p:custDataLst>
          </p:nvPr>
        </p:nvSpPr>
        <p:spPr>
          <a:xfrm>
            <a:off x="3058378" y="2393463"/>
            <a:ext cx="3369467" cy="476135"/>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0070C0"/>
          </a:solidFill>
          <a:ln w="12700" cap="flat" cmpd="sng" algn="ctr">
            <a:noFill/>
            <a:prstDash val="solid"/>
            <a:miter lim="800000"/>
          </a:ln>
          <a:effectLst/>
        </p:spPr>
        <p:txBody>
          <a:bodyPr lIns="189000" tIns="27000" rIns="27000" bIns="27000" anchor="ctr">
            <a:normAutofit/>
          </a:bodyPr>
          <a:lstStyle/>
          <a:p>
            <a:pPr lvl="0">
              <a:defRPr/>
            </a:pPr>
            <a:r>
              <a:rPr lang="zh-CN" altLang="en-US" sz="2200" kern="0" dirty="0">
                <a:solidFill>
                  <a:srgbClr val="FFFFFF"/>
                </a:solidFill>
                <a:latin typeface="华文新魏" panose="02010800040101010101" pitchFamily="2" charset="-122"/>
                <a:ea typeface="华文新魏" panose="02010800040101010101" pitchFamily="2" charset="-122"/>
              </a:rPr>
              <a:t>单击此处添加文字标题</a:t>
            </a:r>
          </a:p>
        </p:txBody>
      </p:sp>
      <p:sp>
        <p:nvSpPr>
          <p:cNvPr id="14" name="任意多边形 13"/>
          <p:cNvSpPr/>
          <p:nvPr>
            <p:custDataLst>
              <p:tags r:id="rId8"/>
            </p:custDataLst>
          </p:nvPr>
        </p:nvSpPr>
        <p:spPr>
          <a:xfrm>
            <a:off x="3052968" y="3035975"/>
            <a:ext cx="3369467" cy="474782"/>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0070C0"/>
          </a:solidFill>
          <a:ln w="12700" cap="flat" cmpd="sng" algn="ctr">
            <a:noFill/>
            <a:prstDash val="solid"/>
            <a:miter lim="800000"/>
          </a:ln>
          <a:effectLst/>
        </p:spPr>
        <p:txBody>
          <a:bodyPr lIns="189000" tIns="27000" rIns="27000" bIns="27000" anchor="ctr">
            <a:normAutofit/>
          </a:bodyPr>
          <a:lstStyle/>
          <a:p>
            <a:pPr lvl="0">
              <a:defRPr/>
            </a:pPr>
            <a:r>
              <a:rPr lang="zh-CN" altLang="en-US" sz="2200" kern="0" dirty="0">
                <a:solidFill>
                  <a:srgbClr val="FFFFFF"/>
                </a:solidFill>
                <a:latin typeface="华文新魏" panose="02010800040101010101" pitchFamily="2" charset="-122"/>
                <a:ea typeface="华文新魏" panose="02010800040101010101" pitchFamily="2" charset="-122"/>
              </a:rPr>
              <a:t>单击此处添加文字标题</a:t>
            </a:r>
          </a:p>
        </p:txBody>
      </p:sp>
    </p:spTree>
    <p:extLst>
      <p:ext uri="{BB962C8B-B14F-4D97-AF65-F5344CB8AC3E}">
        <p14:creationId xmlns:p14="http://schemas.microsoft.com/office/powerpoint/2010/main" val="1787033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0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ppt_x</p:attrName>
                                        </p:attrNameLst>
                                      </p:cBhvr>
                                      <p:tavLst>
                                        <p:tav tm="0">
                                          <p:val>
                                            <p:fltVal val="0.5"/>
                                          </p:val>
                                        </p:tav>
                                        <p:tav tm="100000">
                                          <p:val>
                                            <p:strVal val="#ppt_x"/>
                                          </p:val>
                                        </p:tav>
                                      </p:tavLst>
                                    </p:anim>
                                    <p:anim calcmode="lin" valueType="num">
                                      <p:cBhvr>
                                        <p:cTn id="16" dur="500" fill="hold"/>
                                        <p:tgtEl>
                                          <p:spTgt spid="8"/>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4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 calcmode="lin" valueType="num">
                                      <p:cBhvr>
                                        <p:cTn id="21" dur="500" fill="hold"/>
                                        <p:tgtEl>
                                          <p:spTgt spid="9"/>
                                        </p:tgtEl>
                                        <p:attrNameLst>
                                          <p:attrName>ppt_x</p:attrName>
                                        </p:attrNameLst>
                                      </p:cBhvr>
                                      <p:tavLst>
                                        <p:tav tm="0">
                                          <p:val>
                                            <p:fltVal val="0.5"/>
                                          </p:val>
                                        </p:tav>
                                        <p:tav tm="100000">
                                          <p:val>
                                            <p:strVal val="#ppt_x"/>
                                          </p:val>
                                        </p:tav>
                                      </p:tavLst>
                                    </p:anim>
                                    <p:anim calcmode="lin" valueType="num">
                                      <p:cBhvr>
                                        <p:cTn id="22" dur="500" fill="hold"/>
                                        <p:tgtEl>
                                          <p:spTgt spid="9"/>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ppt_x</p:attrName>
                                        </p:attrNameLst>
                                      </p:cBhvr>
                                      <p:tavLst>
                                        <p:tav tm="0">
                                          <p:val>
                                            <p:fltVal val="0.5"/>
                                          </p:val>
                                        </p:tav>
                                        <p:tav tm="100000">
                                          <p:val>
                                            <p:strVal val="#ppt_x"/>
                                          </p:val>
                                        </p:tav>
                                      </p:tavLst>
                                    </p:anim>
                                    <p:anim calcmode="lin" valueType="num">
                                      <p:cBhvr>
                                        <p:cTn id="28" dur="500" fill="hold"/>
                                        <p:tgtEl>
                                          <p:spTgt spid="10"/>
                                        </p:tgtEl>
                                        <p:attrNameLst>
                                          <p:attrName>ppt_y</p:attrName>
                                        </p:attrNameLst>
                                      </p:cBhvr>
                                      <p:tavLst>
                                        <p:tav tm="0">
                                          <p:val>
                                            <p:fltVal val="0.5"/>
                                          </p:val>
                                        </p:tav>
                                        <p:tav tm="100000">
                                          <p:val>
                                            <p:strVal val="#ppt_y"/>
                                          </p:val>
                                        </p:tav>
                                      </p:tavLst>
                                    </p:anim>
                                  </p:childTnLst>
                                </p:cTn>
                              </p:par>
                            </p:childTnLst>
                          </p:cTn>
                        </p:par>
                        <p:par>
                          <p:cTn id="29" fill="hold">
                            <p:stCondLst>
                              <p:cond delay="12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17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22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par>
                          <p:cTn id="41" fill="hold">
                            <p:stCondLst>
                              <p:cond delay="2700"/>
                            </p:stCondLst>
                            <p:childTnLst>
                              <p:par>
                                <p:cTn id="42" presetID="22" presetClass="entr" presetSubtype="8"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709" y="0"/>
            <a:ext cx="9141291" cy="5143500"/>
          </a:xfrm>
          <a:prstGeom prst="rect">
            <a:avLst/>
          </a:prstGeom>
        </p:spPr>
      </p:pic>
      <p:sp>
        <p:nvSpPr>
          <p:cNvPr id="7" name="椭圆 6"/>
          <p:cNvSpPr/>
          <p:nvPr>
            <p:custDataLst>
              <p:tags r:id="rId1"/>
            </p:custDataLst>
          </p:nvPr>
        </p:nvSpPr>
        <p:spPr>
          <a:xfrm>
            <a:off x="1352672" y="1812652"/>
            <a:ext cx="751064" cy="751064"/>
          </a:xfrm>
          <a:prstGeom prst="ellipse">
            <a:avLst/>
          </a:prstGeom>
          <a:solidFill>
            <a:srgbClr val="0070C0"/>
          </a:solidFill>
          <a:ln w="12700" cap="flat" cmpd="sng" algn="ctr">
            <a:noFill/>
            <a:prstDash val="solid"/>
            <a:miter lim="800000"/>
          </a:ln>
          <a:effectLst/>
        </p:spPr>
        <p:txBody>
          <a:bodyPr anchor="ctr"/>
          <a:lstStyle/>
          <a:p>
            <a:pPr algn="ctr">
              <a:defRPr/>
            </a:pPr>
            <a:r>
              <a:rPr lang="en-US" altLang="zh-CN" sz="4800" kern="0" dirty="0">
                <a:solidFill>
                  <a:srgbClr val="FFFFFF"/>
                </a:solidFill>
                <a:latin typeface="Broadway" panose="04040905080B02020502" pitchFamily="82" charset="0"/>
                <a:ea typeface="幼圆"/>
              </a:rPr>
              <a:t>1</a:t>
            </a:r>
            <a:endParaRPr lang="zh-CN" altLang="en-US" sz="4800" kern="0" dirty="0">
              <a:solidFill>
                <a:srgbClr val="FFFFFF"/>
              </a:solidFill>
              <a:latin typeface="Broadway" panose="04040905080B02020502" pitchFamily="82" charset="0"/>
              <a:ea typeface="幼圆"/>
            </a:endParaRPr>
          </a:p>
        </p:txBody>
      </p:sp>
      <p:sp>
        <p:nvSpPr>
          <p:cNvPr id="11" name="任意多边形 10"/>
          <p:cNvSpPr/>
          <p:nvPr>
            <p:custDataLst>
              <p:tags r:id="rId2"/>
            </p:custDataLst>
          </p:nvPr>
        </p:nvSpPr>
        <p:spPr>
          <a:xfrm>
            <a:off x="1976999" y="1782892"/>
            <a:ext cx="6094134" cy="858707"/>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0070C0"/>
          </a:solidFill>
          <a:ln w="12700" cap="flat" cmpd="sng" algn="ctr">
            <a:noFill/>
            <a:prstDash val="solid"/>
            <a:miter lim="800000"/>
          </a:ln>
          <a:effectLst/>
        </p:spPr>
        <p:txBody>
          <a:bodyPr lIns="189000" tIns="27000" rIns="27000" bIns="27000" anchor="ctr">
            <a:normAutofit/>
          </a:bodyPr>
          <a:lstStyle/>
          <a:p>
            <a:pPr algn="ctr">
              <a:defRPr/>
            </a:pPr>
            <a:r>
              <a:rPr lang="zh-CN" altLang="en-US" sz="4000" kern="0" dirty="0" smtClean="0">
                <a:solidFill>
                  <a:srgbClr val="FFFFFF"/>
                </a:solidFill>
                <a:latin typeface="华文新魏" panose="02010800040101010101" pitchFamily="2" charset="-122"/>
                <a:ea typeface="华文新魏" panose="02010800040101010101" pitchFamily="2" charset="-122"/>
              </a:rPr>
              <a:t>单击此处添加文字标题</a:t>
            </a:r>
            <a:endParaRPr lang="zh-CN" altLang="en-US" sz="4000" kern="0" dirty="0">
              <a:solidFill>
                <a:srgbClr val="FFFFFF"/>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4819607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srcRect/>
          <a:stretch>
            <a:fillRect/>
          </a:stretch>
        </p:blipFill>
        <p:spPr bwMode="auto">
          <a:xfrm>
            <a:off x="0" y="1253728"/>
            <a:ext cx="4887516" cy="2260997"/>
          </a:xfrm>
          <a:prstGeom prst="rect">
            <a:avLst/>
          </a:prstGeom>
          <a:noFill/>
          <a:ln w="9525">
            <a:noFill/>
            <a:miter lim="800000"/>
            <a:headEnd/>
            <a:tailEnd/>
          </a:ln>
        </p:spPr>
      </p:pic>
      <p:sp>
        <p:nvSpPr>
          <p:cNvPr id="20" name="矩形 19"/>
          <p:cNvSpPr/>
          <p:nvPr/>
        </p:nvSpPr>
        <p:spPr>
          <a:xfrm>
            <a:off x="4887516" y="1253728"/>
            <a:ext cx="4256484" cy="226099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21" name="矩形 20"/>
          <p:cNvSpPr>
            <a:spLocks noChangeArrowheads="1"/>
          </p:cNvSpPr>
          <p:nvPr/>
        </p:nvSpPr>
        <p:spPr bwMode="auto">
          <a:xfrm>
            <a:off x="5238750" y="1449785"/>
            <a:ext cx="3400425" cy="1932318"/>
          </a:xfrm>
          <a:prstGeom prst="rect">
            <a:avLst/>
          </a:prstGeom>
          <a:noFill/>
          <a:ln w="9525">
            <a:noFill/>
            <a:miter lim="800000"/>
            <a:headEnd/>
            <a:tailEnd/>
          </a:ln>
        </p:spPr>
        <p:txBody>
          <a:bodyPr lIns="68573" tIns="34287" rIns="68573" bIns="34287">
            <a:spAutoFit/>
          </a:bodyPr>
          <a:lstStyle/>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右键点击图片选择设置图片格式可直接替换图片。</a:t>
            </a:r>
            <a:endParaRPr lang="en-US" altLang="zh-CN" sz="1100" dirty="0">
              <a:solidFill>
                <a:srgbClr val="F8F8F8"/>
              </a:solidFill>
              <a:latin typeface="微软雅黑" pitchFamily="34" charset="-122"/>
              <a:ea typeface="微软雅黑" pitchFamily="34" charset="-122"/>
              <a:sym typeface="微软雅黑" pitchFamily="34" charset="-122"/>
            </a:endParaRPr>
          </a:p>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您可以点击文字框输入您的描述说明，或者通过复制粘贴，在此录入上述图表的综合描述说明。</a:t>
            </a:r>
            <a:endParaRPr lang="en-US" altLang="zh-CN" sz="1100" dirty="0">
              <a:solidFill>
                <a:srgbClr val="F8F8F8"/>
              </a:solidFill>
              <a:latin typeface="微软雅黑" pitchFamily="34" charset="-122"/>
              <a:ea typeface="微软雅黑" pitchFamily="34" charset="-122"/>
              <a:sym typeface="微软雅黑" pitchFamily="34" charset="-122"/>
            </a:endParaRPr>
          </a:p>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在此录入上述图表的综合描述说明，在此录入上述图表的综合描述说明，在此录入上述图表的综合描述说明，在此录入上述图表的综合描述说明，在此录入上述图表的综合描述说明 。</a:t>
            </a:r>
            <a:endParaRPr lang="en-US" altLang="zh-CN" sz="1100" dirty="0">
              <a:solidFill>
                <a:srgbClr val="F8F8F8"/>
              </a:solidFill>
              <a:latin typeface="微软雅黑" pitchFamily="34" charset="-122"/>
              <a:ea typeface="微软雅黑" pitchFamily="34" charset="-122"/>
              <a:sym typeface="微软雅黑" pitchFamily="34" charset="-122"/>
            </a:endParaRPr>
          </a:p>
        </p:txBody>
      </p:sp>
      <p:sp>
        <p:nvSpPr>
          <p:cNvPr id="22" name="矩形 47"/>
          <p:cNvSpPr>
            <a:spLocks noChangeArrowheads="1"/>
          </p:cNvSpPr>
          <p:nvPr/>
        </p:nvSpPr>
        <p:spPr bwMode="auto">
          <a:xfrm>
            <a:off x="1062038" y="3754041"/>
            <a:ext cx="7136606" cy="72942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1100" dirty="0">
              <a:solidFill>
                <a:schemeClr val="tx1">
                  <a:lumMod val="65000"/>
                  <a:lumOff val="35000"/>
                </a:schemeClr>
              </a:solidFill>
              <a:sym typeface="微软雅黑" pitchFamily="34" charset="-122"/>
            </a:endParaRPr>
          </a:p>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grpSp>
        <p:nvGrpSpPr>
          <p:cNvPr id="23" name="组合 22"/>
          <p:cNvGrpSpPr/>
          <p:nvPr/>
        </p:nvGrpSpPr>
        <p:grpSpPr>
          <a:xfrm>
            <a:off x="1984165" y="1742199"/>
            <a:ext cx="211571" cy="331834"/>
            <a:chOff x="1397666" y="1419622"/>
            <a:chExt cx="474034" cy="743490"/>
          </a:xfrm>
          <a:solidFill>
            <a:srgbClr val="0070C0"/>
          </a:solidFill>
          <a:effectLst>
            <a:outerShdw blurRad="76200" dir="18900000" sy="23000" kx="-1200000" algn="bl" rotWithShape="0">
              <a:prstClr val="black">
                <a:alpha val="20000"/>
              </a:prstClr>
            </a:outerShdw>
          </a:effectLst>
        </p:grpSpPr>
        <p:grpSp>
          <p:nvGrpSpPr>
            <p:cNvPr id="24" name="组合 23"/>
            <p:cNvGrpSpPr/>
            <p:nvPr/>
          </p:nvGrpSpPr>
          <p:grpSpPr>
            <a:xfrm>
              <a:off x="1397666" y="1419622"/>
              <a:ext cx="474034" cy="743490"/>
              <a:chOff x="1397666" y="1419622"/>
              <a:chExt cx="474034" cy="743490"/>
            </a:xfrm>
            <a:grpFill/>
          </p:grpSpPr>
          <p:sp>
            <p:nvSpPr>
              <p:cNvPr id="26" name="同心圆 25"/>
              <p:cNvSpPr/>
              <p:nvPr/>
            </p:nvSpPr>
            <p:spPr>
              <a:xfrm>
                <a:off x="1397666" y="1419622"/>
                <a:ext cx="474034" cy="474034"/>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1"/>
                  </a:solidFill>
                </a:endParaRPr>
              </a:p>
            </p:txBody>
          </p:sp>
          <p:sp>
            <p:nvSpPr>
              <p:cNvPr id="27" name="等腰三角形 26"/>
              <p:cNvSpPr/>
              <p:nvPr/>
            </p:nvSpPr>
            <p:spPr>
              <a:xfrm rot="10800000">
                <a:off x="1425882" y="1771198"/>
                <a:ext cx="417601" cy="391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p>
            </p:txBody>
          </p:sp>
        </p:grpSp>
        <p:sp>
          <p:nvSpPr>
            <p:cNvPr id="25" name="椭圆 24"/>
            <p:cNvSpPr/>
            <p:nvPr/>
          </p:nvSpPr>
          <p:spPr>
            <a:xfrm>
              <a:off x="1562675" y="158463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p>
          </p:txBody>
        </p:sp>
      </p:grpSp>
    </p:spTree>
    <p:extLst>
      <p:ext uri="{BB962C8B-B14F-4D97-AF65-F5344CB8AC3E}">
        <p14:creationId xmlns:p14="http://schemas.microsoft.com/office/powerpoint/2010/main" val="1218403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10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1000"/>
                                        <p:tgtEl>
                                          <p:spTgt spid="20"/>
                                        </p:tgtEl>
                                      </p:cBhvr>
                                    </p:animEffect>
                                  </p:childTnLst>
                                </p:cTn>
                              </p:par>
                            </p:childTnLst>
                          </p:cTn>
                        </p:par>
                        <p:par>
                          <p:cTn id="11" fill="hold">
                            <p:stCondLst>
                              <p:cond delay="1000"/>
                            </p:stCondLst>
                            <p:childTnLst>
                              <p:par>
                                <p:cTn id="12" presetID="42" presetClass="entr" presetSubtype="0" fill="hold" nodeType="afterEffect">
                                  <p:stCondLst>
                                    <p:cond delay="25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750"/>
                                        <p:tgtEl>
                                          <p:spTgt spid="23"/>
                                        </p:tgtEl>
                                      </p:cBhvr>
                                    </p:animEffect>
                                    <p:anim calcmode="lin" valueType="num">
                                      <p:cBhvr>
                                        <p:cTn id="15" dur="750" fill="hold"/>
                                        <p:tgtEl>
                                          <p:spTgt spid="23"/>
                                        </p:tgtEl>
                                        <p:attrNameLst>
                                          <p:attrName>ppt_x</p:attrName>
                                        </p:attrNameLst>
                                      </p:cBhvr>
                                      <p:tavLst>
                                        <p:tav tm="0">
                                          <p:val>
                                            <p:strVal val="#ppt_x"/>
                                          </p:val>
                                        </p:tav>
                                        <p:tav tm="100000">
                                          <p:val>
                                            <p:strVal val="#ppt_x"/>
                                          </p:val>
                                        </p:tav>
                                      </p:tavLst>
                                    </p:anim>
                                    <p:anim calcmode="lin" valueType="num">
                                      <p:cBhvr>
                                        <p:cTn id="16" dur="750" fill="hold"/>
                                        <p:tgtEl>
                                          <p:spTgt spid="2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6" presetClass="emph" presetSubtype="0" fill="hold" nodeType="afterEffect">
                                  <p:stCondLst>
                                    <p:cond delay="0"/>
                                  </p:stCondLst>
                                  <p:childTnLst>
                                    <p:animEffect transition="out" filter="fade">
                                      <p:cBhvr>
                                        <p:cTn id="19" dur="500" tmFilter="0, 0; .2, .5; .8, .5; 1, 0"/>
                                        <p:tgtEl>
                                          <p:spTgt spid="23"/>
                                        </p:tgtEl>
                                      </p:cBhvr>
                                    </p:animEffect>
                                    <p:animScale>
                                      <p:cBhvr>
                                        <p:cTn id="20" dur="250" autoRev="1" fill="hold"/>
                                        <p:tgtEl>
                                          <p:spTgt spid="23"/>
                                        </p:tgtEl>
                                      </p:cBhvr>
                                      <p:by x="105000" y="105000"/>
                                    </p:animScale>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randombar(horizontal)">
                                      <p:cBhvr>
                                        <p:cTn id="24" dur="750"/>
                                        <p:tgtEl>
                                          <p:spTgt spid="21"/>
                                        </p:tgtEl>
                                      </p:cBhvr>
                                    </p:animEffect>
                                  </p:childTnLst>
                                </p:cTn>
                              </p:par>
                            </p:childTnLst>
                          </p:cTn>
                        </p:par>
                        <p:par>
                          <p:cTn id="25" fill="hold">
                            <p:stCondLst>
                              <p:cond delay="3250"/>
                            </p:stCondLst>
                            <p:childTnLst>
                              <p:par>
                                <p:cTn id="26" presetID="16" presetClass="entr" presetSubtype="37"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out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六边形 30"/>
          <p:cNvSpPr/>
          <p:nvPr/>
        </p:nvSpPr>
        <p:spPr>
          <a:xfrm rot="16200000">
            <a:off x="4191735" y="2783467"/>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2" name="图片 31"/>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4543494" y="3083561"/>
            <a:ext cx="452586" cy="452586"/>
          </a:xfrm>
          <a:prstGeom prst="rect">
            <a:avLst/>
          </a:prstGeom>
        </p:spPr>
      </p:pic>
      <p:sp>
        <p:nvSpPr>
          <p:cNvPr id="33" name="六边形 32"/>
          <p:cNvSpPr/>
          <p:nvPr/>
        </p:nvSpPr>
        <p:spPr>
          <a:xfrm rot="16200000">
            <a:off x="3615009" y="1831883"/>
            <a:ext cx="1142824" cy="1075598"/>
          </a:xfrm>
          <a:prstGeom prst="hexagon">
            <a:avLst/>
          </a:prstGeom>
          <a:solidFill>
            <a:srgbClr val="00B0F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4" name="图片 33"/>
          <p:cNvPicPr>
            <a:picLocks noChangeAspect="1"/>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3966768" y="2131976"/>
            <a:ext cx="452586" cy="452586"/>
          </a:xfrm>
          <a:prstGeom prst="rect">
            <a:avLst/>
          </a:prstGeom>
        </p:spPr>
      </p:pic>
      <p:sp>
        <p:nvSpPr>
          <p:cNvPr id="35" name="六边形 34"/>
          <p:cNvSpPr/>
          <p:nvPr/>
        </p:nvSpPr>
        <p:spPr>
          <a:xfrm rot="16200000">
            <a:off x="3034424" y="2783466"/>
            <a:ext cx="1142824" cy="1075598"/>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6" name="图片 35"/>
          <p:cNvPicPr>
            <a:picLocks noChangeAspect="1"/>
          </p:cNvPicPr>
          <p:nvPr/>
        </p:nvPicPr>
        <p:blipFill>
          <a:blip r:embed="rId5" cstate="print">
            <a:biLevel thresh="50000"/>
            <a:extLst>
              <a:ext uri="{28A0092B-C50C-407E-A947-70E740481C1C}">
                <a14:useLocalDpi xmlns:a14="http://schemas.microsoft.com/office/drawing/2010/main" val="0"/>
              </a:ext>
            </a:extLst>
          </a:blip>
          <a:stretch>
            <a:fillRect/>
          </a:stretch>
        </p:blipFill>
        <p:spPr>
          <a:xfrm>
            <a:off x="3386183" y="3083560"/>
            <a:ext cx="452586" cy="452586"/>
          </a:xfrm>
          <a:prstGeom prst="rect">
            <a:avLst/>
          </a:prstGeom>
        </p:spPr>
      </p:pic>
      <p:sp>
        <p:nvSpPr>
          <p:cNvPr id="37" name="六边形 36"/>
          <p:cNvSpPr/>
          <p:nvPr/>
        </p:nvSpPr>
        <p:spPr>
          <a:xfrm rot="16200000">
            <a:off x="3615009" y="3766795"/>
            <a:ext cx="1142824" cy="1075598"/>
          </a:xfrm>
          <a:prstGeom prst="hexagon">
            <a:avLst/>
          </a:prstGeom>
          <a:solidFill>
            <a:srgbClr val="00B0F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8" name="图片 37"/>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3966768" y="4066889"/>
            <a:ext cx="452586" cy="452586"/>
          </a:xfrm>
          <a:prstGeom prst="rect">
            <a:avLst/>
          </a:prstGeom>
        </p:spPr>
      </p:pic>
      <p:sp>
        <p:nvSpPr>
          <p:cNvPr id="39" name="六边形 38"/>
          <p:cNvSpPr/>
          <p:nvPr/>
        </p:nvSpPr>
        <p:spPr>
          <a:xfrm rot="16200000">
            <a:off x="4814487" y="3717604"/>
            <a:ext cx="1142824" cy="1075598"/>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40" name="图片 39"/>
          <p:cNvPicPr>
            <a:picLocks noChangeAspect="1"/>
          </p:cNvPicPr>
          <p:nvPr/>
        </p:nvPicPr>
        <p:blipFill>
          <a:blip r:embed="rId7" cstate="print">
            <a:biLevel thresh="50000"/>
            <a:extLst>
              <a:ext uri="{28A0092B-C50C-407E-A947-70E740481C1C}">
                <a14:useLocalDpi xmlns:a14="http://schemas.microsoft.com/office/drawing/2010/main" val="0"/>
              </a:ext>
            </a:extLst>
          </a:blip>
          <a:stretch>
            <a:fillRect/>
          </a:stretch>
        </p:blipFill>
        <p:spPr>
          <a:xfrm>
            <a:off x="5166246" y="4013261"/>
            <a:ext cx="452586" cy="484284"/>
          </a:xfrm>
          <a:prstGeom prst="rect">
            <a:avLst/>
          </a:prstGeom>
        </p:spPr>
      </p:pic>
      <p:sp>
        <p:nvSpPr>
          <p:cNvPr id="41" name="六边形 40"/>
          <p:cNvSpPr/>
          <p:nvPr/>
        </p:nvSpPr>
        <p:spPr>
          <a:xfrm rot="16200000">
            <a:off x="5345646" y="2758164"/>
            <a:ext cx="1142824" cy="1075598"/>
          </a:xfrm>
          <a:prstGeom prst="hexagon">
            <a:avLst/>
          </a:prstGeom>
          <a:solidFill>
            <a:srgbClr val="00B0F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42" name="图片 41"/>
          <p:cNvPicPr>
            <a:picLocks noChangeAspect="1"/>
          </p:cNvPicPr>
          <p:nvPr/>
        </p:nvPicPr>
        <p:blipFill>
          <a:blip r:embed="rId8" cstate="print">
            <a:biLevel thresh="50000"/>
            <a:extLst>
              <a:ext uri="{28A0092B-C50C-407E-A947-70E740481C1C}">
                <a14:useLocalDpi xmlns:a14="http://schemas.microsoft.com/office/drawing/2010/main" val="0"/>
              </a:ext>
            </a:extLst>
          </a:blip>
          <a:stretch>
            <a:fillRect/>
          </a:stretch>
        </p:blipFill>
        <p:spPr>
          <a:xfrm>
            <a:off x="5690840" y="3182074"/>
            <a:ext cx="473540" cy="263077"/>
          </a:xfrm>
          <a:prstGeom prst="rect">
            <a:avLst/>
          </a:prstGeom>
        </p:spPr>
      </p:pic>
      <p:sp>
        <p:nvSpPr>
          <p:cNvPr id="43" name="六边形 42"/>
          <p:cNvSpPr/>
          <p:nvPr/>
        </p:nvSpPr>
        <p:spPr>
          <a:xfrm rot="16200000">
            <a:off x="4794530" y="1801573"/>
            <a:ext cx="1142824" cy="1075598"/>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44" name="图片 43"/>
          <p:cNvPicPr>
            <a:picLocks noChangeAspect="1"/>
          </p:cNvPicPr>
          <p:nvPr/>
        </p:nvPicPr>
        <p:blipFill>
          <a:blip r:embed="rId9">
            <a:biLevel thresh="50000"/>
            <a:extLst>
              <a:ext uri="{28A0092B-C50C-407E-A947-70E740481C1C}">
                <a14:useLocalDpi xmlns:a14="http://schemas.microsoft.com/office/drawing/2010/main" val="0"/>
              </a:ext>
            </a:extLst>
          </a:blip>
          <a:stretch>
            <a:fillRect/>
          </a:stretch>
        </p:blipFill>
        <p:spPr>
          <a:xfrm>
            <a:off x="5050235" y="2010346"/>
            <a:ext cx="658051" cy="658051"/>
          </a:xfrm>
          <a:prstGeom prst="rect">
            <a:avLst/>
          </a:prstGeom>
        </p:spPr>
      </p:pic>
      <p:sp>
        <p:nvSpPr>
          <p:cNvPr id="45" name="矩形 44"/>
          <p:cNvSpPr/>
          <p:nvPr/>
        </p:nvSpPr>
        <p:spPr>
          <a:xfrm flipH="1">
            <a:off x="6092374" y="2138325"/>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46" name="矩形 45"/>
          <p:cNvSpPr/>
          <p:nvPr/>
        </p:nvSpPr>
        <p:spPr>
          <a:xfrm>
            <a:off x="6102740" y="1892749"/>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47" name="矩形 46"/>
          <p:cNvSpPr/>
          <p:nvPr/>
        </p:nvSpPr>
        <p:spPr>
          <a:xfrm flipH="1">
            <a:off x="6699756" y="3146065"/>
            <a:ext cx="2444243"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48" name="矩形 47"/>
          <p:cNvSpPr/>
          <p:nvPr/>
        </p:nvSpPr>
        <p:spPr>
          <a:xfrm>
            <a:off x="6710123" y="2900489"/>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49" name="矩形 48"/>
          <p:cNvSpPr/>
          <p:nvPr/>
        </p:nvSpPr>
        <p:spPr>
          <a:xfrm flipH="1">
            <a:off x="6128211" y="4236684"/>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0" name="矩形 49"/>
          <p:cNvSpPr/>
          <p:nvPr/>
        </p:nvSpPr>
        <p:spPr>
          <a:xfrm>
            <a:off x="6138577" y="3991108"/>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51" name="矩形 50"/>
          <p:cNvSpPr/>
          <p:nvPr/>
        </p:nvSpPr>
        <p:spPr>
          <a:xfrm flipH="1">
            <a:off x="719503" y="4301250"/>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2" name="矩形 51"/>
          <p:cNvSpPr/>
          <p:nvPr/>
        </p:nvSpPr>
        <p:spPr>
          <a:xfrm>
            <a:off x="1593966" y="4021216"/>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53" name="矩形 52"/>
          <p:cNvSpPr/>
          <p:nvPr/>
        </p:nvSpPr>
        <p:spPr>
          <a:xfrm flipH="1">
            <a:off x="443267" y="3190820"/>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a:t>
            </a:r>
            <a:r>
              <a:rPr lang="zh-CN" altLang="en-US" sz="1100" dirty="0" smtClean="0">
                <a:solidFill>
                  <a:schemeClr val="tx1">
                    <a:lumMod val="95000"/>
                    <a:lumOff val="5000"/>
                  </a:schemeClr>
                </a:solidFill>
                <a:latin typeface="微软雅黑" pitchFamily="34" charset="-122"/>
                <a:ea typeface="微软雅黑" pitchFamily="34" charset="-122"/>
              </a:rPr>
              <a:t>的</a:t>
            </a:r>
            <a:r>
              <a:rPr lang="zh-CN" altLang="en-US" sz="1100" dirty="0">
                <a:solidFill>
                  <a:schemeClr val="tx1">
                    <a:lumMod val="95000"/>
                    <a:lumOff val="5000"/>
                  </a:schemeClr>
                </a:solidFill>
                <a:latin typeface="微软雅黑" pitchFamily="34" charset="-122"/>
                <a:ea typeface="微软雅黑" pitchFamily="34" charset="-122"/>
              </a:rPr>
              <a:t>内容打在这里，或者通过复制您的文本后，在此框中选择</a:t>
            </a:r>
            <a:r>
              <a:rPr lang="zh-CN" altLang="en-US" sz="1100" dirty="0" smtClean="0">
                <a:solidFill>
                  <a:schemeClr val="tx1">
                    <a:lumMod val="95000"/>
                    <a:lumOff val="5000"/>
                  </a:schemeClr>
                </a:solidFill>
                <a:latin typeface="微软雅黑" pitchFamily="34" charset="-122"/>
                <a:ea typeface="微软雅黑" pitchFamily="34" charset="-122"/>
              </a:rPr>
              <a:t>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4" name="矩形 53"/>
          <p:cNvSpPr/>
          <p:nvPr/>
        </p:nvSpPr>
        <p:spPr>
          <a:xfrm>
            <a:off x="1317728" y="2910786"/>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55" name="矩形 54"/>
          <p:cNvSpPr/>
          <p:nvPr/>
        </p:nvSpPr>
        <p:spPr>
          <a:xfrm flipH="1">
            <a:off x="611557" y="2172784"/>
            <a:ext cx="283183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6" name="矩形 55"/>
          <p:cNvSpPr/>
          <p:nvPr/>
        </p:nvSpPr>
        <p:spPr>
          <a:xfrm>
            <a:off x="1693079" y="1892749"/>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57" name="TextBox 30"/>
          <p:cNvSpPr txBox="1"/>
          <p:nvPr/>
        </p:nvSpPr>
        <p:spPr>
          <a:xfrm>
            <a:off x="422039" y="793036"/>
            <a:ext cx="902811" cy="307777"/>
          </a:xfrm>
          <a:prstGeom prst="rect">
            <a:avLst/>
          </a:prstGeom>
          <a:noFill/>
        </p:spPr>
        <p:txBody>
          <a:bodyPr wrap="none" rtlCol="0">
            <a:spAutoFit/>
          </a:bodyPr>
          <a:lstStyle/>
          <a:p>
            <a:r>
              <a:rPr lang="zh-CN" altLang="en-US" sz="1400" dirty="0" smtClean="0">
                <a:solidFill>
                  <a:schemeClr val="tx1">
                    <a:lumMod val="85000"/>
                    <a:lumOff val="15000"/>
                  </a:schemeClr>
                </a:solidFill>
                <a:latin typeface="微软雅黑" pitchFamily="34" charset="-122"/>
                <a:ea typeface="微软雅黑" pitchFamily="34" charset="-122"/>
              </a:rPr>
              <a:t>添加标题</a:t>
            </a: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58" name="TextBox 29"/>
          <p:cNvSpPr txBox="1"/>
          <p:nvPr/>
        </p:nvSpPr>
        <p:spPr>
          <a:xfrm>
            <a:off x="422039" y="1078646"/>
            <a:ext cx="8038391" cy="572464"/>
          </a:xfrm>
          <a:prstGeom prst="rect">
            <a:avLst/>
          </a:prstGeom>
          <a:noFill/>
        </p:spPr>
        <p:txBody>
          <a:bodyPr wrap="square" rtlCol="0">
            <a:spAutoFit/>
          </a:bodyPr>
          <a:lstStyle/>
          <a:p>
            <a:pPr>
              <a:lnSpc>
                <a:spcPct val="130000"/>
              </a:lnSpc>
            </a:pPr>
            <a:r>
              <a:rPr lang="zh-CN" altLang="en-US" sz="12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95000"/>
                    <a:lumOff val="5000"/>
                  </a:schemeClr>
                </a:solidFill>
                <a:latin typeface="微软雅黑" pitchFamily="34" charset="-122"/>
                <a:ea typeface="微软雅黑" pitchFamily="34" charset="-122"/>
              </a:rPr>
              <a:t>。</a:t>
            </a:r>
            <a:r>
              <a:rPr lang="zh-CN" altLang="en-US" sz="12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116503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400" fill="hold"/>
                                        <p:tgtEl>
                                          <p:spTgt spid="57"/>
                                        </p:tgtEl>
                                        <p:attrNameLst>
                                          <p:attrName>ppt_x</p:attrName>
                                        </p:attrNameLst>
                                      </p:cBhvr>
                                      <p:tavLst>
                                        <p:tav tm="0">
                                          <p:val>
                                            <p:strVal val="0-#ppt_w/2"/>
                                          </p:val>
                                        </p:tav>
                                        <p:tav tm="100000">
                                          <p:val>
                                            <p:strVal val="#ppt_x"/>
                                          </p:val>
                                        </p:tav>
                                      </p:tavLst>
                                    </p:anim>
                                    <p:anim calcmode="lin" valueType="num">
                                      <p:cBhvr additive="base">
                                        <p:cTn id="8" dur="4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wipe(left)">
                                      <p:cBhvr>
                                        <p:cTn id="13" dur="500"/>
                                        <p:tgtEl>
                                          <p:spTgt spid="58"/>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0" presetClass="entr" presetSubtype="0"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childTnLst>
                                </p:cTn>
                              </p:par>
                            </p:childTnLst>
                          </p:cTn>
                        </p:par>
                        <p:par>
                          <p:cTn id="53" fill="hold">
                            <p:stCondLst>
                              <p:cond delay="3000"/>
                            </p:stCondLst>
                            <p:childTnLst>
                              <p:par>
                                <p:cTn id="54" presetID="10"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par>
                                <p:cTn id="57" presetID="10" presetClass="entr" presetSubtype="0" fill="hold"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500"/>
                                        <p:tgtEl>
                                          <p:spTgt spid="38"/>
                                        </p:tgtEl>
                                      </p:cBhvr>
                                    </p:animEffect>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childTnLst>
                          </p:cTn>
                        </p:par>
                        <p:par>
                          <p:cTn id="67" fill="hold">
                            <p:stCondLst>
                              <p:cond delay="4000"/>
                            </p:stCondLst>
                            <p:childTnLst>
                              <p:par>
                                <p:cTn id="68" presetID="10" presetClass="entr" presetSubtype="0"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350"/>
                                        <p:tgtEl>
                                          <p:spTgt spid="46"/>
                                        </p:tgtEl>
                                      </p:cBhvr>
                                    </p:animEffect>
                                  </p:childTnLst>
                                </p:cTn>
                              </p:par>
                              <p:par>
                                <p:cTn id="71" presetID="26" presetClass="emph" presetSubtype="0" fill="hold" grpId="1" nodeType="withEffect">
                                  <p:stCondLst>
                                    <p:cond delay="0"/>
                                  </p:stCondLst>
                                  <p:childTnLst>
                                    <p:animEffect transition="out" filter="fade">
                                      <p:cBhvr>
                                        <p:cTn id="72" dur="400" tmFilter="0, 0; .2, .5; .8, .5; 1, 0"/>
                                        <p:tgtEl>
                                          <p:spTgt spid="46"/>
                                        </p:tgtEl>
                                      </p:cBhvr>
                                    </p:animEffect>
                                    <p:animScale>
                                      <p:cBhvr>
                                        <p:cTn id="73" dur="200" autoRev="1" fill="hold"/>
                                        <p:tgtEl>
                                          <p:spTgt spid="46"/>
                                        </p:tgtEl>
                                      </p:cBhvr>
                                      <p:by x="105000" y="105000"/>
                                    </p:animScale>
                                  </p:childTnLst>
                                </p:cTn>
                              </p:par>
                            </p:childTnLst>
                          </p:cTn>
                        </p:par>
                        <p:par>
                          <p:cTn id="74" fill="hold">
                            <p:stCondLst>
                              <p:cond delay="4400"/>
                            </p:stCondLst>
                            <p:childTnLst>
                              <p:par>
                                <p:cTn id="75" presetID="10" presetClass="entr" presetSubtype="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500"/>
                                        <p:tgtEl>
                                          <p:spTgt spid="45"/>
                                        </p:tgtEl>
                                      </p:cBhvr>
                                    </p:animEffect>
                                  </p:childTnLst>
                                </p:cTn>
                              </p:par>
                            </p:childTnLst>
                          </p:cTn>
                        </p:par>
                        <p:par>
                          <p:cTn id="78" fill="hold">
                            <p:stCondLst>
                              <p:cond delay="4900"/>
                            </p:stCondLst>
                            <p:childTnLst>
                              <p:par>
                                <p:cTn id="79" presetID="10" presetClass="entr" presetSubtype="0"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350"/>
                                        <p:tgtEl>
                                          <p:spTgt spid="48"/>
                                        </p:tgtEl>
                                      </p:cBhvr>
                                    </p:animEffect>
                                  </p:childTnLst>
                                </p:cTn>
                              </p:par>
                              <p:par>
                                <p:cTn id="82" presetID="26" presetClass="emph" presetSubtype="0" fill="hold" grpId="1" nodeType="withEffect">
                                  <p:stCondLst>
                                    <p:cond delay="0"/>
                                  </p:stCondLst>
                                  <p:childTnLst>
                                    <p:animEffect transition="out" filter="fade">
                                      <p:cBhvr>
                                        <p:cTn id="83" dur="400" tmFilter="0, 0; .2, .5; .8, .5; 1, 0"/>
                                        <p:tgtEl>
                                          <p:spTgt spid="48"/>
                                        </p:tgtEl>
                                      </p:cBhvr>
                                    </p:animEffect>
                                    <p:animScale>
                                      <p:cBhvr>
                                        <p:cTn id="84" dur="200" autoRev="1" fill="hold"/>
                                        <p:tgtEl>
                                          <p:spTgt spid="48"/>
                                        </p:tgtEl>
                                      </p:cBhvr>
                                      <p:by x="105000" y="105000"/>
                                    </p:animScale>
                                  </p:childTnLst>
                                </p:cTn>
                              </p:par>
                            </p:childTnLst>
                          </p:cTn>
                        </p:par>
                        <p:par>
                          <p:cTn id="85" fill="hold">
                            <p:stCondLst>
                              <p:cond delay="5300"/>
                            </p:stCondLst>
                            <p:childTnLst>
                              <p:par>
                                <p:cTn id="86" presetID="10" presetClass="entr" presetSubtype="0" fill="hold" grpId="0" nodeType="after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500"/>
                                        <p:tgtEl>
                                          <p:spTgt spid="47"/>
                                        </p:tgtEl>
                                      </p:cBhvr>
                                    </p:animEffect>
                                  </p:childTnLst>
                                </p:cTn>
                              </p:par>
                            </p:childTnLst>
                          </p:cTn>
                        </p:par>
                        <p:par>
                          <p:cTn id="89" fill="hold">
                            <p:stCondLst>
                              <p:cond delay="5800"/>
                            </p:stCondLst>
                            <p:childTnLst>
                              <p:par>
                                <p:cTn id="90" presetID="10" presetClass="entr" presetSubtype="0" fill="hold" grpId="0"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fade">
                                      <p:cBhvr>
                                        <p:cTn id="92" dur="350"/>
                                        <p:tgtEl>
                                          <p:spTgt spid="50"/>
                                        </p:tgtEl>
                                      </p:cBhvr>
                                    </p:animEffect>
                                  </p:childTnLst>
                                </p:cTn>
                              </p:par>
                              <p:par>
                                <p:cTn id="93" presetID="26" presetClass="emph" presetSubtype="0" fill="hold" grpId="1" nodeType="withEffect">
                                  <p:stCondLst>
                                    <p:cond delay="0"/>
                                  </p:stCondLst>
                                  <p:childTnLst>
                                    <p:animEffect transition="out" filter="fade">
                                      <p:cBhvr>
                                        <p:cTn id="94" dur="400" tmFilter="0, 0; .2, .5; .8, .5; 1, 0"/>
                                        <p:tgtEl>
                                          <p:spTgt spid="50"/>
                                        </p:tgtEl>
                                      </p:cBhvr>
                                    </p:animEffect>
                                    <p:animScale>
                                      <p:cBhvr>
                                        <p:cTn id="95" dur="200" autoRev="1" fill="hold"/>
                                        <p:tgtEl>
                                          <p:spTgt spid="50"/>
                                        </p:tgtEl>
                                      </p:cBhvr>
                                      <p:by x="105000" y="105000"/>
                                    </p:animScale>
                                  </p:childTnLst>
                                </p:cTn>
                              </p:par>
                            </p:childTnLst>
                          </p:cTn>
                        </p:par>
                        <p:par>
                          <p:cTn id="96" fill="hold">
                            <p:stCondLst>
                              <p:cond delay="6200"/>
                            </p:stCondLst>
                            <p:childTnLst>
                              <p:par>
                                <p:cTn id="97" presetID="10" presetClass="entr" presetSubtype="0" fill="hold" grpId="0" nodeType="after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fade">
                                      <p:cBhvr>
                                        <p:cTn id="99" dur="500"/>
                                        <p:tgtEl>
                                          <p:spTgt spid="49"/>
                                        </p:tgtEl>
                                      </p:cBhvr>
                                    </p:animEffect>
                                  </p:childTnLst>
                                </p:cTn>
                              </p:par>
                            </p:childTnLst>
                          </p:cTn>
                        </p:par>
                        <p:par>
                          <p:cTn id="100" fill="hold">
                            <p:stCondLst>
                              <p:cond delay="6700"/>
                            </p:stCondLst>
                            <p:childTnLst>
                              <p:par>
                                <p:cTn id="101" presetID="10" presetClass="entr" presetSubtype="0" fill="hold" grpId="0" nodeType="after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350"/>
                                        <p:tgtEl>
                                          <p:spTgt spid="52"/>
                                        </p:tgtEl>
                                      </p:cBhvr>
                                    </p:animEffect>
                                  </p:childTnLst>
                                </p:cTn>
                              </p:par>
                              <p:par>
                                <p:cTn id="104" presetID="26" presetClass="emph" presetSubtype="0" fill="hold" grpId="1" nodeType="withEffect">
                                  <p:stCondLst>
                                    <p:cond delay="0"/>
                                  </p:stCondLst>
                                  <p:childTnLst>
                                    <p:animEffect transition="out" filter="fade">
                                      <p:cBhvr>
                                        <p:cTn id="105" dur="400" tmFilter="0, 0; .2, .5; .8, .5; 1, 0"/>
                                        <p:tgtEl>
                                          <p:spTgt spid="52"/>
                                        </p:tgtEl>
                                      </p:cBhvr>
                                    </p:animEffect>
                                    <p:animScale>
                                      <p:cBhvr>
                                        <p:cTn id="106" dur="200" autoRev="1" fill="hold"/>
                                        <p:tgtEl>
                                          <p:spTgt spid="52"/>
                                        </p:tgtEl>
                                      </p:cBhvr>
                                      <p:by x="105000" y="105000"/>
                                    </p:animScale>
                                  </p:childTnLst>
                                </p:cTn>
                              </p:par>
                            </p:childTnLst>
                          </p:cTn>
                        </p:par>
                        <p:par>
                          <p:cTn id="107" fill="hold">
                            <p:stCondLst>
                              <p:cond delay="7100"/>
                            </p:stCondLst>
                            <p:childTnLst>
                              <p:par>
                                <p:cTn id="108" presetID="10" presetClass="entr" presetSubtype="0" fill="hold" grpId="0" nodeType="afterEffect">
                                  <p:stCondLst>
                                    <p:cond delay="0"/>
                                  </p:stCondLst>
                                  <p:childTnLst>
                                    <p:set>
                                      <p:cBhvr>
                                        <p:cTn id="109" dur="1" fill="hold">
                                          <p:stCondLst>
                                            <p:cond delay="0"/>
                                          </p:stCondLst>
                                        </p:cTn>
                                        <p:tgtEl>
                                          <p:spTgt spid="51"/>
                                        </p:tgtEl>
                                        <p:attrNameLst>
                                          <p:attrName>style.visibility</p:attrName>
                                        </p:attrNameLst>
                                      </p:cBhvr>
                                      <p:to>
                                        <p:strVal val="visible"/>
                                      </p:to>
                                    </p:set>
                                    <p:animEffect transition="in" filter="fade">
                                      <p:cBhvr>
                                        <p:cTn id="110" dur="500"/>
                                        <p:tgtEl>
                                          <p:spTgt spid="51"/>
                                        </p:tgtEl>
                                      </p:cBhvr>
                                    </p:animEffect>
                                  </p:childTnLst>
                                </p:cTn>
                              </p:par>
                            </p:childTnLst>
                          </p:cTn>
                        </p:par>
                        <p:par>
                          <p:cTn id="111" fill="hold">
                            <p:stCondLst>
                              <p:cond delay="7600"/>
                            </p:stCondLst>
                            <p:childTnLst>
                              <p:par>
                                <p:cTn id="112" presetID="10" presetClass="entr" presetSubtype="0" fill="hold" grpId="0" nodeType="afterEffect">
                                  <p:stCondLst>
                                    <p:cond delay="0"/>
                                  </p:stCondLst>
                                  <p:childTnLst>
                                    <p:set>
                                      <p:cBhvr>
                                        <p:cTn id="113" dur="1" fill="hold">
                                          <p:stCondLst>
                                            <p:cond delay="0"/>
                                          </p:stCondLst>
                                        </p:cTn>
                                        <p:tgtEl>
                                          <p:spTgt spid="54"/>
                                        </p:tgtEl>
                                        <p:attrNameLst>
                                          <p:attrName>style.visibility</p:attrName>
                                        </p:attrNameLst>
                                      </p:cBhvr>
                                      <p:to>
                                        <p:strVal val="visible"/>
                                      </p:to>
                                    </p:set>
                                    <p:animEffect transition="in" filter="fade">
                                      <p:cBhvr>
                                        <p:cTn id="114" dur="350"/>
                                        <p:tgtEl>
                                          <p:spTgt spid="54"/>
                                        </p:tgtEl>
                                      </p:cBhvr>
                                    </p:animEffect>
                                  </p:childTnLst>
                                </p:cTn>
                              </p:par>
                              <p:par>
                                <p:cTn id="115" presetID="26" presetClass="emph" presetSubtype="0" fill="hold" grpId="1" nodeType="withEffect">
                                  <p:stCondLst>
                                    <p:cond delay="0"/>
                                  </p:stCondLst>
                                  <p:childTnLst>
                                    <p:animEffect transition="out" filter="fade">
                                      <p:cBhvr>
                                        <p:cTn id="116" dur="400" tmFilter="0, 0; .2, .5; .8, .5; 1, 0"/>
                                        <p:tgtEl>
                                          <p:spTgt spid="54"/>
                                        </p:tgtEl>
                                      </p:cBhvr>
                                    </p:animEffect>
                                    <p:animScale>
                                      <p:cBhvr>
                                        <p:cTn id="117" dur="200" autoRev="1" fill="hold"/>
                                        <p:tgtEl>
                                          <p:spTgt spid="54"/>
                                        </p:tgtEl>
                                      </p:cBhvr>
                                      <p:by x="105000" y="105000"/>
                                    </p:animScale>
                                  </p:childTnLst>
                                </p:cTn>
                              </p:par>
                            </p:childTnLst>
                          </p:cTn>
                        </p:par>
                        <p:par>
                          <p:cTn id="118" fill="hold">
                            <p:stCondLst>
                              <p:cond delay="8000"/>
                            </p:stCondLst>
                            <p:childTnLst>
                              <p:par>
                                <p:cTn id="119" presetID="10" presetClass="entr" presetSubtype="0" fill="hold" grpId="0" nodeType="afterEffect">
                                  <p:stCondLst>
                                    <p:cond delay="0"/>
                                  </p:stCondLst>
                                  <p:childTnLst>
                                    <p:set>
                                      <p:cBhvr>
                                        <p:cTn id="120" dur="1" fill="hold">
                                          <p:stCondLst>
                                            <p:cond delay="0"/>
                                          </p:stCondLst>
                                        </p:cTn>
                                        <p:tgtEl>
                                          <p:spTgt spid="53"/>
                                        </p:tgtEl>
                                        <p:attrNameLst>
                                          <p:attrName>style.visibility</p:attrName>
                                        </p:attrNameLst>
                                      </p:cBhvr>
                                      <p:to>
                                        <p:strVal val="visible"/>
                                      </p:to>
                                    </p:set>
                                    <p:animEffect transition="in" filter="fade">
                                      <p:cBhvr>
                                        <p:cTn id="121" dur="500"/>
                                        <p:tgtEl>
                                          <p:spTgt spid="53"/>
                                        </p:tgtEl>
                                      </p:cBhvr>
                                    </p:animEffect>
                                  </p:childTnLst>
                                </p:cTn>
                              </p:par>
                            </p:childTnLst>
                          </p:cTn>
                        </p:par>
                        <p:par>
                          <p:cTn id="122" fill="hold">
                            <p:stCondLst>
                              <p:cond delay="8500"/>
                            </p:stCondLst>
                            <p:childTnLst>
                              <p:par>
                                <p:cTn id="123" presetID="10" presetClass="entr" presetSubtype="0" fill="hold" grpId="0" nodeType="after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fade">
                                      <p:cBhvr>
                                        <p:cTn id="125" dur="350"/>
                                        <p:tgtEl>
                                          <p:spTgt spid="56"/>
                                        </p:tgtEl>
                                      </p:cBhvr>
                                    </p:animEffect>
                                  </p:childTnLst>
                                </p:cTn>
                              </p:par>
                              <p:par>
                                <p:cTn id="126" presetID="26" presetClass="emph" presetSubtype="0" fill="hold" grpId="1" nodeType="withEffect">
                                  <p:stCondLst>
                                    <p:cond delay="0"/>
                                  </p:stCondLst>
                                  <p:childTnLst>
                                    <p:animEffect transition="out" filter="fade">
                                      <p:cBhvr>
                                        <p:cTn id="127" dur="400" tmFilter="0, 0; .2, .5; .8, .5; 1, 0"/>
                                        <p:tgtEl>
                                          <p:spTgt spid="56"/>
                                        </p:tgtEl>
                                      </p:cBhvr>
                                    </p:animEffect>
                                    <p:animScale>
                                      <p:cBhvr>
                                        <p:cTn id="128" dur="200" autoRev="1" fill="hold"/>
                                        <p:tgtEl>
                                          <p:spTgt spid="56"/>
                                        </p:tgtEl>
                                      </p:cBhvr>
                                      <p:by x="105000" y="105000"/>
                                    </p:animScale>
                                  </p:childTnLst>
                                </p:cTn>
                              </p:par>
                            </p:childTnLst>
                          </p:cTn>
                        </p:par>
                        <p:par>
                          <p:cTn id="129" fill="hold">
                            <p:stCondLst>
                              <p:cond delay="8900"/>
                            </p:stCondLst>
                            <p:childTnLst>
                              <p:par>
                                <p:cTn id="130" presetID="10" presetClass="entr" presetSubtype="0" fill="hold" grpId="0" nodeType="afterEffect">
                                  <p:stCondLst>
                                    <p:cond delay="0"/>
                                  </p:stCondLst>
                                  <p:childTnLst>
                                    <p:set>
                                      <p:cBhvr>
                                        <p:cTn id="131" dur="1" fill="hold">
                                          <p:stCondLst>
                                            <p:cond delay="0"/>
                                          </p:stCondLst>
                                        </p:cTn>
                                        <p:tgtEl>
                                          <p:spTgt spid="55"/>
                                        </p:tgtEl>
                                        <p:attrNameLst>
                                          <p:attrName>style.visibility</p:attrName>
                                        </p:attrNameLst>
                                      </p:cBhvr>
                                      <p:to>
                                        <p:strVal val="visible"/>
                                      </p:to>
                                    </p:set>
                                    <p:animEffect transition="in" filter="fade">
                                      <p:cBhvr>
                                        <p:cTn id="13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5" grpId="0" animBg="1"/>
      <p:bldP spid="37" grpId="0" animBg="1"/>
      <p:bldP spid="39" grpId="0" animBg="1"/>
      <p:bldP spid="41" grpId="0" animBg="1"/>
      <p:bldP spid="43" grpId="0" animBg="1"/>
      <p:bldP spid="45" grpId="0"/>
      <p:bldP spid="46" grpId="0"/>
      <p:bldP spid="46" grpId="1"/>
      <p:bldP spid="47" grpId="0"/>
      <p:bldP spid="48" grpId="0"/>
      <p:bldP spid="48" grpId="1"/>
      <p:bldP spid="49" grpId="0"/>
      <p:bldP spid="50" grpId="0"/>
      <p:bldP spid="50" grpId="1"/>
      <p:bldP spid="51" grpId="0"/>
      <p:bldP spid="52" grpId="0"/>
      <p:bldP spid="52" grpId="1"/>
      <p:bldP spid="53" grpId="0"/>
      <p:bldP spid="54" grpId="0"/>
      <p:bldP spid="54" grpId="1"/>
      <p:bldP spid="55" grpId="0"/>
      <p:bldP spid="56" grpId="0"/>
      <p:bldP spid="56" grpId="1"/>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9"/>
          <p:cNvSpPr/>
          <p:nvPr/>
        </p:nvSpPr>
        <p:spPr>
          <a:xfrm>
            <a:off x="0" y="3036689"/>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sz="2400"/>
          </a:p>
        </p:txBody>
      </p:sp>
      <p:sp>
        <p:nvSpPr>
          <p:cNvPr id="69" name="Rectangle 11"/>
          <p:cNvSpPr/>
          <p:nvPr/>
        </p:nvSpPr>
        <p:spPr>
          <a:xfrm>
            <a:off x="-9525" y="3036689"/>
            <a:ext cx="9170194" cy="5119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sz="2400"/>
          </a:p>
        </p:txBody>
      </p:sp>
      <p:grpSp>
        <p:nvGrpSpPr>
          <p:cNvPr id="70" name="组合 69"/>
          <p:cNvGrpSpPr>
            <a:grpSpLocks/>
          </p:cNvGrpSpPr>
          <p:nvPr/>
        </p:nvGrpSpPr>
        <p:grpSpPr bwMode="auto">
          <a:xfrm>
            <a:off x="3245644" y="1360289"/>
            <a:ext cx="2652713" cy="1600200"/>
            <a:chOff x="4388285" y="2049378"/>
            <a:chExt cx="3536515" cy="2133600"/>
          </a:xfrm>
        </p:grpSpPr>
        <p:pic>
          <p:nvPicPr>
            <p:cNvPr id="71" name="Picture 4"/>
            <p:cNvPicPr>
              <a:picLocks noChangeAspect="1"/>
            </p:cNvPicPr>
            <p:nvPr/>
          </p:nvPicPr>
          <p:blipFill>
            <a:blip r:embed="rId3"/>
            <a:srcRect/>
            <a:stretch>
              <a:fillRect/>
            </a:stretch>
          </p:blipFill>
          <p:spPr bwMode="auto">
            <a:xfrm>
              <a:off x="4388285" y="2049378"/>
              <a:ext cx="3536515" cy="2133600"/>
            </a:xfrm>
            <a:prstGeom prst="rect">
              <a:avLst/>
            </a:prstGeom>
            <a:noFill/>
            <a:ln w="9525">
              <a:noFill/>
              <a:miter lim="800000"/>
              <a:headEnd/>
              <a:tailEnd/>
            </a:ln>
          </p:spPr>
        </p:pic>
        <p:sp>
          <p:nvSpPr>
            <p:cNvPr id="72" name="Rectangle 18"/>
            <p:cNvSpPr/>
            <p:nvPr/>
          </p:nvSpPr>
          <p:spPr>
            <a:xfrm>
              <a:off x="4907334" y="2304966"/>
              <a:ext cx="2450799" cy="1530350"/>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grpSp>
        <p:nvGrpSpPr>
          <p:cNvPr id="73" name="组合 72"/>
          <p:cNvGrpSpPr>
            <a:grpSpLocks/>
          </p:cNvGrpSpPr>
          <p:nvPr/>
        </p:nvGrpSpPr>
        <p:grpSpPr bwMode="auto">
          <a:xfrm>
            <a:off x="656035" y="1360289"/>
            <a:ext cx="2651522" cy="1600200"/>
            <a:chOff x="629088" y="2049378"/>
            <a:chExt cx="3536515" cy="2133600"/>
          </a:xfrm>
        </p:grpSpPr>
        <p:pic>
          <p:nvPicPr>
            <p:cNvPr id="74" name="Picture 3"/>
            <p:cNvPicPr>
              <a:picLocks noChangeAspect="1"/>
            </p:cNvPicPr>
            <p:nvPr/>
          </p:nvPicPr>
          <p:blipFill>
            <a:blip r:embed="rId3"/>
            <a:srcRect/>
            <a:stretch>
              <a:fillRect/>
            </a:stretch>
          </p:blipFill>
          <p:spPr bwMode="auto">
            <a:xfrm>
              <a:off x="629088" y="2049378"/>
              <a:ext cx="3536515" cy="2133600"/>
            </a:xfrm>
            <a:prstGeom prst="rect">
              <a:avLst/>
            </a:prstGeom>
            <a:noFill/>
            <a:ln w="9525">
              <a:noFill/>
              <a:miter lim="800000"/>
              <a:headEnd/>
              <a:tailEnd/>
            </a:ln>
          </p:spPr>
        </p:pic>
        <p:sp>
          <p:nvSpPr>
            <p:cNvPr id="75" name="Rectangle 19"/>
            <p:cNvSpPr/>
            <p:nvPr/>
          </p:nvSpPr>
          <p:spPr>
            <a:xfrm>
              <a:off x="1153134" y="2304966"/>
              <a:ext cx="2451899" cy="1530350"/>
            </a:xfrm>
            <a:prstGeom prst="rect">
              <a:avLst/>
            </a:prstGeom>
            <a:blipFill>
              <a:blip r:embed="rId5"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grpSp>
        <p:nvGrpSpPr>
          <p:cNvPr id="76" name="组合 75"/>
          <p:cNvGrpSpPr>
            <a:grpSpLocks/>
          </p:cNvGrpSpPr>
          <p:nvPr/>
        </p:nvGrpSpPr>
        <p:grpSpPr bwMode="auto">
          <a:xfrm>
            <a:off x="5836444" y="1360289"/>
            <a:ext cx="2651522" cy="1600200"/>
            <a:chOff x="8233332" y="2049378"/>
            <a:chExt cx="3536515" cy="2133600"/>
          </a:xfrm>
        </p:grpSpPr>
        <p:pic>
          <p:nvPicPr>
            <p:cNvPr id="77" name="Picture 5"/>
            <p:cNvPicPr>
              <a:picLocks noChangeAspect="1"/>
            </p:cNvPicPr>
            <p:nvPr/>
          </p:nvPicPr>
          <p:blipFill>
            <a:blip r:embed="rId3"/>
            <a:srcRect/>
            <a:stretch>
              <a:fillRect/>
            </a:stretch>
          </p:blipFill>
          <p:spPr bwMode="auto">
            <a:xfrm>
              <a:off x="8233332" y="2049378"/>
              <a:ext cx="3536515" cy="2133600"/>
            </a:xfrm>
            <a:prstGeom prst="rect">
              <a:avLst/>
            </a:prstGeom>
            <a:noFill/>
            <a:ln w="9525">
              <a:noFill/>
              <a:miter lim="800000"/>
              <a:headEnd/>
              <a:tailEnd/>
            </a:ln>
          </p:spPr>
        </p:pic>
        <p:sp>
          <p:nvSpPr>
            <p:cNvPr id="78" name="Rectangle 20"/>
            <p:cNvSpPr/>
            <p:nvPr/>
          </p:nvSpPr>
          <p:spPr>
            <a:xfrm>
              <a:off x="8749438" y="2304966"/>
              <a:ext cx="2450310" cy="1530350"/>
            </a:xfrm>
            <a:prstGeom prst="rect">
              <a:avLst/>
            </a:prstGeom>
            <a:blipFill>
              <a:blip r:embed="rId6"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sp>
        <p:nvSpPr>
          <p:cNvPr id="79" name="矩形 78"/>
          <p:cNvSpPr>
            <a:spLocks noChangeArrowheads="1"/>
          </p:cNvSpPr>
          <p:nvPr/>
        </p:nvSpPr>
        <p:spPr bwMode="auto">
          <a:xfrm>
            <a:off x="987028" y="843558"/>
            <a:ext cx="7194947"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80" name="矩形 79"/>
          <p:cNvSpPr/>
          <p:nvPr/>
        </p:nvSpPr>
        <p:spPr>
          <a:xfrm>
            <a:off x="1258394"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1" name="矩形 47"/>
          <p:cNvSpPr>
            <a:spLocks noChangeArrowheads="1"/>
          </p:cNvSpPr>
          <p:nvPr/>
        </p:nvSpPr>
        <p:spPr bwMode="auto">
          <a:xfrm>
            <a:off x="110847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82" name="矩形 81"/>
          <p:cNvSpPr/>
          <p:nvPr/>
        </p:nvSpPr>
        <p:spPr>
          <a:xfrm>
            <a:off x="3848733"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3" name="矩形 47"/>
          <p:cNvSpPr>
            <a:spLocks noChangeArrowheads="1"/>
          </p:cNvSpPr>
          <p:nvPr/>
        </p:nvSpPr>
        <p:spPr bwMode="auto">
          <a:xfrm>
            <a:off x="3699273" y="3597474"/>
            <a:ext cx="1745456"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84" name="矩形 83"/>
          <p:cNvSpPr/>
          <p:nvPr/>
        </p:nvSpPr>
        <p:spPr>
          <a:xfrm>
            <a:off x="6439071"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5" name="矩形 47"/>
          <p:cNvSpPr>
            <a:spLocks noChangeArrowheads="1"/>
          </p:cNvSpPr>
          <p:nvPr/>
        </p:nvSpPr>
        <p:spPr bwMode="auto">
          <a:xfrm>
            <a:off x="628888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Tree>
    <p:extLst>
      <p:ext uri="{BB962C8B-B14F-4D97-AF65-F5344CB8AC3E}">
        <p14:creationId xmlns:p14="http://schemas.microsoft.com/office/powerpoint/2010/main" val="3964838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Vertical)">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1000"/>
                                        <p:tgtEl>
                                          <p:spTgt spid="69"/>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p:tgtEl>
                                          <p:spTgt spid="73"/>
                                        </p:tgtEl>
                                        <p:attrNameLst>
                                          <p:attrName>ppt_x</p:attrName>
                                        </p:attrNameLst>
                                      </p:cBhvr>
                                      <p:tavLst>
                                        <p:tav tm="0">
                                          <p:val>
                                            <p:strVal val="#ppt_x+#ppt_w*1.125000"/>
                                          </p:val>
                                        </p:tav>
                                        <p:tav tm="100000">
                                          <p:val>
                                            <p:strVal val="#ppt_x"/>
                                          </p:val>
                                        </p:tav>
                                      </p:tavLst>
                                    </p:anim>
                                    <p:animEffect transition="in" filter="wipe(left)">
                                      <p:cBhvr>
                                        <p:cTn id="21" dur="500"/>
                                        <p:tgtEl>
                                          <p:spTgt spid="73"/>
                                        </p:tgtEl>
                                      </p:cBhvr>
                                    </p:animEffect>
                                  </p:childTnLst>
                                </p:cTn>
                              </p:par>
                              <p:par>
                                <p:cTn id="22" presetID="12" presetClass="entr" presetSubtype="8" fill="hold"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p:tgtEl>
                                          <p:spTgt spid="76"/>
                                        </p:tgtEl>
                                        <p:attrNameLst>
                                          <p:attrName>ppt_x</p:attrName>
                                        </p:attrNameLst>
                                      </p:cBhvr>
                                      <p:tavLst>
                                        <p:tav tm="0">
                                          <p:val>
                                            <p:strVal val="#ppt_x-#ppt_w*1.125000"/>
                                          </p:val>
                                        </p:tav>
                                        <p:tav tm="100000">
                                          <p:val>
                                            <p:strVal val="#ppt_x"/>
                                          </p:val>
                                        </p:tav>
                                      </p:tavLst>
                                    </p:anim>
                                    <p:animEffect transition="in" filter="wipe(right)">
                                      <p:cBhvr>
                                        <p:cTn id="25" dur="500"/>
                                        <p:tgtEl>
                                          <p:spTgt spid="76"/>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
                                          </p:val>
                                        </p:tav>
                                        <p:tav tm="100000">
                                          <p:val>
                                            <p:strVal val="#ppt_w"/>
                                          </p:val>
                                        </p:tav>
                                      </p:tavLst>
                                    </p:anim>
                                    <p:anim calcmode="lin" valueType="num">
                                      <p:cBhvr>
                                        <p:cTn id="34" dur="500" fill="hold"/>
                                        <p:tgtEl>
                                          <p:spTgt spid="80"/>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p:cTn id="37" dur="500" fill="hold"/>
                                        <p:tgtEl>
                                          <p:spTgt spid="84"/>
                                        </p:tgtEl>
                                        <p:attrNameLst>
                                          <p:attrName>ppt_w</p:attrName>
                                        </p:attrNameLst>
                                      </p:cBhvr>
                                      <p:tavLst>
                                        <p:tav tm="0">
                                          <p:val>
                                            <p:fltVal val="0"/>
                                          </p:val>
                                        </p:tav>
                                        <p:tav tm="100000">
                                          <p:val>
                                            <p:strVal val="#ppt_w"/>
                                          </p:val>
                                        </p:tav>
                                      </p:tavLst>
                                    </p:anim>
                                    <p:anim calcmode="lin" valueType="num">
                                      <p:cBhvr>
                                        <p:cTn id="38" dur="500" fill="hold"/>
                                        <p:tgtEl>
                                          <p:spTgt spid="84"/>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edge">
                                      <p:cBhvr>
                                        <p:cTn id="42" dur="750"/>
                                        <p:tgtEl>
                                          <p:spTgt spid="83"/>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edge">
                                      <p:cBhvr>
                                        <p:cTn id="45" dur="750"/>
                                        <p:tgtEl>
                                          <p:spTgt spid="81"/>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wedge">
                                      <p:cBhvr>
                                        <p:cTn id="48"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p:bldP spid="81" grpId="0"/>
      <p:bldP spid="83" grpId="0"/>
      <p:bldP spid="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1"/>
          <p:cNvGrpSpPr>
            <a:grpSpLocks/>
          </p:cNvGrpSpPr>
          <p:nvPr/>
        </p:nvGrpSpPr>
        <p:grpSpPr bwMode="auto">
          <a:xfrm>
            <a:off x="1193800" y="1563688"/>
            <a:ext cx="6626225" cy="3690937"/>
            <a:chOff x="0" y="0"/>
            <a:chExt cx="8006336" cy="4459927"/>
          </a:xfrm>
        </p:grpSpPr>
        <p:sp>
          <p:nvSpPr>
            <p:cNvPr id="34" name="空心弧 2"/>
            <p:cNvSpPr>
              <a:spLocks/>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空心弧 3"/>
            <p:cNvSpPr>
              <a:spLocks/>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6" name="椭圆 4"/>
            <p:cNvGrpSpPr>
              <a:grpSpLocks/>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37" name="空心弧 5"/>
            <p:cNvSpPr>
              <a:spLocks/>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空心弧 6"/>
            <p:cNvSpPr>
              <a:spLocks/>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空心弧 7"/>
            <p:cNvSpPr>
              <a:spLocks/>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TextBox 8"/>
            <p:cNvSpPr txBox="1">
              <a:spLocks noChangeArrowheads="1"/>
            </p:cNvSpPr>
            <p:nvPr/>
          </p:nvSpPr>
          <p:spPr bwMode="auto">
            <a:xfrm flipH="1">
              <a:off x="3472771" y="1740150"/>
              <a:ext cx="994558" cy="63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zh-CN" b="1" dirty="0">
                  <a:latin typeface="微软雅黑" pitchFamily="34" charset="-122"/>
                  <a:ea typeface="微软雅黑" pitchFamily="34" charset="-122"/>
                </a:rPr>
                <a:t>点击</a:t>
              </a:r>
              <a:r>
                <a:rPr lang="zh-CN" altLang="zh-CN" b="1" dirty="0" smtClean="0">
                  <a:latin typeface="微软雅黑" pitchFamily="34" charset="-122"/>
                  <a:ea typeface="微软雅黑" pitchFamily="34" charset="-122"/>
                </a:rPr>
                <a:t>添加</a:t>
              </a:r>
              <a:r>
                <a:rPr lang="zh-CN" altLang="en-US" b="1" dirty="0" smtClean="0">
                  <a:latin typeface="微软雅黑" pitchFamily="34" charset="-122"/>
                  <a:ea typeface="微软雅黑" pitchFamily="34" charset="-122"/>
                </a:rPr>
                <a:t>标题</a:t>
              </a:r>
              <a:endParaRPr lang="zh-CN" altLang="zh-CN" b="1" dirty="0">
                <a:latin typeface="微软雅黑" pitchFamily="34" charset="-122"/>
                <a:ea typeface="微软雅黑" pitchFamily="34" charset="-122"/>
              </a:endParaRPr>
            </a:p>
          </p:txBody>
        </p:sp>
        <p:sp>
          <p:nvSpPr>
            <p:cNvPr id="41" name="TextBox 9"/>
            <p:cNvSpPr txBox="1">
              <a:spLocks noChangeArrowheads="1"/>
            </p:cNvSpPr>
            <p:nvPr/>
          </p:nvSpPr>
          <p:spPr bwMode="auto">
            <a:xfrm flipH="1">
              <a:off x="3352917" y="2890800"/>
              <a:ext cx="143285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000000"/>
                  </a:solidFill>
                  <a:latin typeface="微软雅黑" pitchFamily="34" charset="-122"/>
                  <a:ea typeface="微软雅黑" pitchFamily="34" charset="-122"/>
                </a:rPr>
                <a:t>点击添加文本    </a:t>
              </a:r>
              <a:endParaRPr lang="en-US" sz="1200">
                <a:solidFill>
                  <a:srgbClr val="000000"/>
                </a:solidFill>
                <a:latin typeface="微软雅黑" pitchFamily="34" charset="-122"/>
                <a:ea typeface="微软雅黑" pitchFamily="34" charset="-122"/>
              </a:endParaRPr>
            </a:p>
            <a:p>
              <a:pPr eaLnBrk="1" hangingPunct="1"/>
              <a:r>
                <a:rPr lang="zh-CN" altLang="en-US" sz="1200">
                  <a:solidFill>
                    <a:srgbClr val="000000"/>
                  </a:solidFill>
                  <a:latin typeface="微软雅黑" pitchFamily="34" charset="-122"/>
                  <a:ea typeface="微软雅黑" pitchFamily="34" charset="-122"/>
                </a:rPr>
                <a:t>点击添加文本</a:t>
              </a:r>
              <a:endParaRPr lang="en-US" sz="1200">
                <a:solidFill>
                  <a:srgbClr val="000000"/>
                </a:solidFill>
                <a:latin typeface="微软雅黑" pitchFamily="34" charset="-122"/>
                <a:ea typeface="微软雅黑" pitchFamily="34" charset="-122"/>
              </a:endParaRPr>
            </a:p>
          </p:txBody>
        </p:sp>
        <p:sp>
          <p:nvSpPr>
            <p:cNvPr id="42" name="任意多边形 10"/>
            <p:cNvSpPr>
              <a:spLocks/>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3" name="TextBox 11"/>
            <p:cNvSpPr txBox="1">
              <a:spLocks noChangeArrowheads="1"/>
            </p:cNvSpPr>
            <p:nvPr/>
          </p:nvSpPr>
          <p:spPr bwMode="auto">
            <a:xfrm flipH="1">
              <a:off x="6264661" y="420096"/>
              <a:ext cx="1741675" cy="55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44" name="TextBox 11"/>
            <p:cNvSpPr txBox="1">
              <a:spLocks noChangeArrowheads="1"/>
            </p:cNvSpPr>
            <p:nvPr/>
          </p:nvSpPr>
          <p:spPr bwMode="auto">
            <a:xfrm flipH="1">
              <a:off x="0" y="377894"/>
              <a:ext cx="1672622"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dirty="0">
                  <a:solidFill>
                    <a:srgbClr val="262626"/>
                  </a:solidFill>
                  <a:latin typeface="微软雅黑" pitchFamily="34" charset="-122"/>
                  <a:ea typeface="微软雅黑" pitchFamily="34" charset="-122"/>
                </a:rPr>
                <a:t>点击添加文本    </a:t>
              </a:r>
              <a:endParaRPr lang="en-US" sz="1200" dirty="0">
                <a:solidFill>
                  <a:srgbClr val="262626"/>
                </a:solidFill>
                <a:latin typeface="微软雅黑" pitchFamily="34" charset="-122"/>
                <a:ea typeface="微软雅黑" pitchFamily="34" charset="-122"/>
              </a:endParaRPr>
            </a:p>
            <a:p>
              <a:pPr eaLnBrk="1" hangingPunct="1"/>
              <a:r>
                <a:rPr lang="zh-CN" altLang="en-US" sz="1200" dirty="0">
                  <a:solidFill>
                    <a:srgbClr val="262626"/>
                  </a:solidFill>
                  <a:latin typeface="微软雅黑" pitchFamily="34" charset="-122"/>
                  <a:ea typeface="微软雅黑" pitchFamily="34" charset="-122"/>
                </a:rPr>
                <a:t>点击添加文本</a:t>
              </a:r>
              <a:endParaRPr lang="en-US" sz="1200" dirty="0">
                <a:solidFill>
                  <a:srgbClr val="262626"/>
                </a:solidFill>
                <a:latin typeface="微软雅黑" pitchFamily="34" charset="-122"/>
                <a:ea typeface="微软雅黑" pitchFamily="34" charset="-122"/>
              </a:endParaRPr>
            </a:p>
          </p:txBody>
        </p:sp>
        <p:sp>
          <p:nvSpPr>
            <p:cNvPr id="45" name="TextBox 13"/>
            <p:cNvSpPr txBox="1">
              <a:spLocks noChangeArrowheads="1"/>
            </p:cNvSpPr>
            <p:nvPr/>
          </p:nvSpPr>
          <p:spPr bwMode="auto">
            <a:xfrm flipH="1">
              <a:off x="6264661" y="1053118"/>
              <a:ext cx="174167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48" name="TextBox 60"/>
            <p:cNvSpPr txBox="1">
              <a:spLocks noChangeArrowheads="1"/>
            </p:cNvSpPr>
            <p:nvPr/>
          </p:nvSpPr>
          <p:spPr bwMode="auto">
            <a:xfrm rot="-1912544">
              <a:off x="2101843" y="98723"/>
              <a:ext cx="800318" cy="40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solidFill>
                    <a:srgbClr val="0070C0"/>
                  </a:solidFill>
                  <a:latin typeface="方正超粗黑简体" pitchFamily="65" charset="-122"/>
                  <a:ea typeface="方正超粗黑简体" pitchFamily="65" charset="-122"/>
                </a:rPr>
                <a:t>35%</a:t>
              </a:r>
              <a:endParaRPr lang="zh-CN" altLang="en-US" sz="1600" dirty="0">
                <a:solidFill>
                  <a:srgbClr val="0070C0"/>
                </a:solidFill>
                <a:latin typeface="方正超粗黑简体" pitchFamily="65" charset="-122"/>
                <a:ea typeface="方正超粗黑简体" pitchFamily="65" charset="-122"/>
              </a:endParaRPr>
            </a:p>
          </p:txBody>
        </p:sp>
        <p:sp>
          <p:nvSpPr>
            <p:cNvPr id="49" name="TextBox 61"/>
            <p:cNvSpPr txBox="1">
              <a:spLocks noChangeArrowheads="1"/>
            </p:cNvSpPr>
            <p:nvPr/>
          </p:nvSpPr>
          <p:spPr bwMode="auto">
            <a:xfrm rot="2358327">
              <a:off x="5223844" y="192469"/>
              <a:ext cx="635683" cy="409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latin typeface="方正超粗黑简体" pitchFamily="65" charset="-122"/>
                  <a:ea typeface="方正超粗黑简体" pitchFamily="65" charset="-122"/>
                </a:rPr>
                <a:t>2%</a:t>
              </a:r>
              <a:endParaRPr lang="zh-CN" altLang="en-US" sz="1600" dirty="0">
                <a:latin typeface="方正超粗黑简体" pitchFamily="65" charset="-122"/>
                <a:ea typeface="方正超粗黑简体" pitchFamily="65" charset="-122"/>
              </a:endParaRPr>
            </a:p>
          </p:txBody>
        </p:sp>
        <p:sp>
          <p:nvSpPr>
            <p:cNvPr id="50" name="TextBox 62"/>
            <p:cNvSpPr txBox="1">
              <a:spLocks noChangeArrowheads="1"/>
            </p:cNvSpPr>
            <p:nvPr/>
          </p:nvSpPr>
          <p:spPr bwMode="auto">
            <a:xfrm rot="3270647">
              <a:off x="5630670" y="683096"/>
              <a:ext cx="635718"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a:latin typeface="方正超粗黑简体" pitchFamily="65" charset="-122"/>
                  <a:ea typeface="方正超粗黑简体" pitchFamily="65" charset="-122"/>
                </a:rPr>
                <a:t>8%</a:t>
              </a:r>
              <a:endParaRPr lang="zh-CN" altLang="en-US" sz="1600">
                <a:latin typeface="方正超粗黑简体" pitchFamily="65" charset="-122"/>
                <a:ea typeface="方正超粗黑简体" pitchFamily="65" charset="-122"/>
              </a:endParaRPr>
            </a:p>
          </p:txBody>
        </p:sp>
        <p:sp>
          <p:nvSpPr>
            <p:cNvPr id="51" name="TextBox 63"/>
            <p:cNvSpPr txBox="1">
              <a:spLocks noChangeArrowheads="1"/>
            </p:cNvSpPr>
            <p:nvPr/>
          </p:nvSpPr>
          <p:spPr bwMode="auto">
            <a:xfrm rot="6017122">
              <a:off x="5938604" y="2419443"/>
              <a:ext cx="800361"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a:latin typeface="方正超粗黑简体" pitchFamily="65" charset="-122"/>
                  <a:ea typeface="方正超粗黑简体" pitchFamily="65" charset="-122"/>
                </a:rPr>
                <a:t>18%</a:t>
              </a:r>
              <a:endParaRPr lang="zh-CN" altLang="en-US" sz="1600">
                <a:latin typeface="方正超粗黑简体" pitchFamily="65" charset="-122"/>
                <a:ea typeface="方正超粗黑简体" pitchFamily="65" charset="-122"/>
              </a:endParaRPr>
            </a:p>
          </p:txBody>
        </p:sp>
        <p:pic>
          <p:nvPicPr>
            <p:cNvPr id="5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a:spLocks/>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空心弧 22"/>
            <p:cNvSpPr>
              <a:spLocks/>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空心弧 23"/>
            <p:cNvSpPr>
              <a:spLocks/>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任意多边形 24"/>
            <p:cNvSpPr>
              <a:spLocks/>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7" name="任意多边形 25"/>
            <p:cNvSpPr>
              <a:spLocks/>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60" name="组合 26"/>
          <p:cNvGrpSpPr>
            <a:grpSpLocks/>
          </p:cNvGrpSpPr>
          <p:nvPr/>
        </p:nvGrpSpPr>
        <p:grpSpPr bwMode="auto">
          <a:xfrm>
            <a:off x="971550" y="730250"/>
            <a:ext cx="7348538" cy="613694"/>
            <a:chOff x="0" y="0"/>
            <a:chExt cx="7348934" cy="612769"/>
          </a:xfrm>
        </p:grpSpPr>
        <p:sp>
          <p:nvSpPr>
            <p:cNvPr id="61" name="矩形 27"/>
            <p:cNvSpPr>
              <a:spLocks noChangeArrowheads="1"/>
            </p:cNvSpPr>
            <p:nvPr/>
          </p:nvSpPr>
          <p:spPr bwMode="auto">
            <a:xfrm>
              <a:off x="76204" y="0"/>
              <a:ext cx="7272730" cy="61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chemeClr val="tx1">
                      <a:lumMod val="85000"/>
                      <a:lumOff val="15000"/>
                    </a:schemeClr>
                  </a:solidFill>
                  <a:latin typeface="+mn-ea"/>
                </a:rPr>
                <a:t>单击此处添加文本单击此处添加文本 单击此处添加文本单击此处添加文本单击此处添加文本单击此处添加文本单击此处添加文本单击此处添加文本</a:t>
              </a:r>
              <a:endParaRPr lang="en-US" altLang="zh-CN" sz="1200" dirty="0">
                <a:solidFill>
                  <a:schemeClr val="tx1">
                    <a:lumMod val="85000"/>
                    <a:lumOff val="15000"/>
                  </a:schemeClr>
                </a:solidFill>
                <a:latin typeface="+mn-ea"/>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endParaRPr>
            </a:p>
          </p:txBody>
        </p:sp>
      </p:grpSp>
    </p:spTree>
    <p:extLst>
      <p:ext uri="{BB962C8B-B14F-4D97-AF65-F5344CB8AC3E}">
        <p14:creationId xmlns:p14="http://schemas.microsoft.com/office/powerpoint/2010/main" val="3240229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600"/>
                                        <p:tgtEl>
                                          <p:spTgt spid="33"/>
                                        </p:tgtEl>
                                      </p:cBhvr>
                                    </p:animEffect>
                                    <p:anim calcmode="lin" valueType="num">
                                      <p:cBhvr>
                                        <p:cTn id="12" dur="600" fill="hold"/>
                                        <p:tgtEl>
                                          <p:spTgt spid="33"/>
                                        </p:tgtEl>
                                        <p:attrNameLst>
                                          <p:attrName>ppt_x</p:attrName>
                                        </p:attrNameLst>
                                      </p:cBhvr>
                                      <p:tavLst>
                                        <p:tav tm="0">
                                          <p:val>
                                            <p:strVal val="#ppt_x"/>
                                          </p:val>
                                        </p:tav>
                                        <p:tav tm="100000">
                                          <p:val>
                                            <p:strVal val="#ppt_x"/>
                                          </p:val>
                                        </p:tav>
                                      </p:tavLst>
                                    </p:anim>
                                    <p:anim calcmode="lin" valueType="num">
                                      <p:cBhvr>
                                        <p:cTn id="13"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Rectangle 6"/>
          <p:cNvSpPr>
            <a:spLocks noChangeArrowheads="1"/>
          </p:cNvSpPr>
          <p:nvPr/>
        </p:nvSpPr>
        <p:spPr bwMode="auto">
          <a:xfrm>
            <a:off x="629246" y="1275160"/>
            <a:ext cx="5837635" cy="1220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en-US" sz="1013">
                <a:ea typeface="微软雅黑" pitchFamily="34" charset="-122"/>
              </a:rPr>
              <a:t>我们于社会：</a:t>
            </a:r>
          </a:p>
          <a:p>
            <a:pPr>
              <a:lnSpc>
                <a:spcPct val="150000"/>
              </a:lnSpc>
            </a:pPr>
            <a:r>
              <a:rPr lang="zh-CN" altLang="en-US" sz="1013">
                <a:ea typeface="微软雅黑" pitchFamily="34" charset="-122"/>
              </a:rPr>
              <a:t>注重环境保护、能源节约、下岗工人再就业等社会工作。</a:t>
            </a:r>
          </a:p>
          <a:p>
            <a:pPr>
              <a:lnSpc>
                <a:spcPct val="150000"/>
              </a:lnSpc>
            </a:pPr>
            <a:r>
              <a:rPr lang="zh-CN" altLang="en-US" sz="1013">
                <a:ea typeface="微软雅黑" pitchFamily="34" charset="-122"/>
              </a:rPr>
              <a:t>我们于员工：</a:t>
            </a:r>
          </a:p>
          <a:p>
            <a:pPr>
              <a:lnSpc>
                <a:spcPct val="150000"/>
              </a:lnSpc>
            </a:pPr>
            <a:r>
              <a:rPr lang="zh-CN" altLang="en-US" sz="1013">
                <a:ea typeface="微软雅黑" pitchFamily="34" charset="-122"/>
              </a:rPr>
              <a:t>润通公司在员工培训方面采取内部培训和外部培训相结合的方面，新员工加入润通公司采取导师制度，全面提高员工的综合技能和综合素质，为新老员工提供广阔的晋升与发展空间。</a:t>
            </a:r>
          </a:p>
        </p:txBody>
      </p:sp>
      <p:pic>
        <p:nvPicPr>
          <p:cNvPr id="8192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320" y="1448992"/>
            <a:ext cx="138113" cy="7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28"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320" y="2031691"/>
            <a:ext cx="138113" cy="7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29" name="Rectangle 9"/>
          <p:cNvSpPr>
            <a:spLocks noChangeArrowheads="1"/>
          </p:cNvSpPr>
          <p:nvPr/>
        </p:nvSpPr>
        <p:spPr bwMode="auto">
          <a:xfrm>
            <a:off x="605433" y="998935"/>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以人为本</a:t>
            </a:r>
          </a:p>
        </p:txBody>
      </p:sp>
      <p:sp>
        <p:nvSpPr>
          <p:cNvPr id="81930" name="Rectangle 10"/>
          <p:cNvSpPr>
            <a:spLocks noChangeArrowheads="1"/>
          </p:cNvSpPr>
          <p:nvPr/>
        </p:nvSpPr>
        <p:spPr bwMode="auto">
          <a:xfrm>
            <a:off x="2034184" y="1006078"/>
            <a:ext cx="967822"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求质量</a:t>
            </a:r>
          </a:p>
        </p:txBody>
      </p:sp>
      <p:sp>
        <p:nvSpPr>
          <p:cNvPr id="81931" name="Rectangle 11"/>
          <p:cNvSpPr>
            <a:spLocks noChangeArrowheads="1"/>
          </p:cNvSpPr>
          <p:nvPr/>
        </p:nvSpPr>
        <p:spPr bwMode="auto">
          <a:xfrm>
            <a:off x="3222427" y="1006078"/>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重信誉</a:t>
            </a:r>
            <a:r>
              <a:rPr lang="en-US" altLang="zh-CN" sz="2250">
                <a:solidFill>
                  <a:srgbClr val="006CB8"/>
                </a:solidFill>
                <a:ea typeface="方正正大黑简体" pitchFamily="2" charset="-122"/>
              </a:rPr>
              <a:t>…</a:t>
            </a:r>
          </a:p>
        </p:txBody>
      </p:sp>
      <p:pic>
        <p:nvPicPr>
          <p:cNvPr id="81932" name="Picture 1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0737" y="3081338"/>
            <a:ext cx="1978819"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4"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35462" y="3327797"/>
            <a:ext cx="1864519"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5"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015" y="3327797"/>
            <a:ext cx="1869281" cy="1138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7" name="Picture 17"/>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20296" y="3327797"/>
            <a:ext cx="1134666" cy="1041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9" name="Picture 19" descr="2"/>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390" y="1397794"/>
            <a:ext cx="2178844" cy="199667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254284" y="5693196"/>
            <a:ext cx="5181821" cy="248209"/>
          </a:xfrm>
          <a:prstGeom prst="rect">
            <a:avLst/>
          </a:prstGeom>
          <a:noFill/>
        </p:spPr>
        <p:txBody>
          <a:bodyPr wrap="square" rtlCol="0">
            <a:spAutoFit/>
          </a:bodyPr>
          <a:lstStyle/>
          <a:p>
            <a:r>
              <a:rPr lang="zh-CN" altLang="en-US" sz="1013" dirty="0"/>
              <a:t>设计师</a:t>
            </a:r>
            <a:r>
              <a:rPr lang="en-US" altLang="zh-CN" sz="1013" dirty="0" err="1"/>
              <a:t>vbopus</a:t>
            </a:r>
            <a:r>
              <a:rPr lang="en-US" altLang="zh-CN" sz="1013" dirty="0"/>
              <a:t>——</a:t>
            </a:r>
            <a:r>
              <a:rPr lang="zh-CN" altLang="en-US" sz="1013" dirty="0"/>
              <a:t>个人网站  汇艺设计网</a:t>
            </a:r>
            <a:r>
              <a:rPr lang="en-US" altLang="zh-CN" sz="1013" dirty="0"/>
              <a:t> (</a:t>
            </a:r>
            <a:r>
              <a:rPr lang="en-US" altLang="zh-CN" sz="1013" dirty="0">
                <a:hlinkClick r:id="rId9"/>
              </a:rPr>
              <a:t>www.huiyisheji.com</a:t>
            </a:r>
            <a:r>
              <a:rPr lang="zh-CN" altLang="en-US" sz="1013" dirty="0"/>
              <a:t>）</a:t>
            </a:r>
          </a:p>
        </p:txBody>
      </p:sp>
    </p:spTree>
    <p:extLst>
      <p:ext uri="{BB962C8B-B14F-4D97-AF65-F5344CB8AC3E}">
        <p14:creationId xmlns:p14="http://schemas.microsoft.com/office/powerpoint/2010/main" val="3235595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9" presetClass="entr" presetSubtype="0" fill="hold" nodeType="afterEffect">
                                  <p:stCondLst>
                                    <p:cond delay="0"/>
                                  </p:stCondLst>
                                  <p:childTnLst>
                                    <p:set>
                                      <p:cBhvr>
                                        <p:cTn id="6" dur="1" fill="hold">
                                          <p:stCondLst>
                                            <p:cond delay="0"/>
                                          </p:stCondLst>
                                        </p:cTn>
                                        <p:tgtEl>
                                          <p:spTgt spid="81932"/>
                                        </p:tgtEl>
                                        <p:attrNameLst>
                                          <p:attrName>style.visibility</p:attrName>
                                        </p:attrNameLst>
                                      </p:cBhvr>
                                      <p:to>
                                        <p:strVal val="visible"/>
                                      </p:to>
                                    </p:set>
                                    <p:anim calcmode="lin" valueType="num">
                                      <p:cBhvr>
                                        <p:cTn id="7" dur="500" fill="hold"/>
                                        <p:tgtEl>
                                          <p:spTgt spid="81932"/>
                                        </p:tgtEl>
                                        <p:attrNameLst>
                                          <p:attrName>ppt_x</p:attrName>
                                        </p:attrNameLst>
                                      </p:cBhvr>
                                      <p:tavLst>
                                        <p:tav tm="0">
                                          <p:val>
                                            <p:strVal val="#ppt_x-.2"/>
                                          </p:val>
                                        </p:tav>
                                        <p:tav tm="100000">
                                          <p:val>
                                            <p:strVal val="#ppt_x"/>
                                          </p:val>
                                        </p:tav>
                                      </p:tavLst>
                                    </p:anim>
                                    <p:anim calcmode="lin" valueType="num">
                                      <p:cBhvr>
                                        <p:cTn id="8" dur="500" fill="hold"/>
                                        <p:tgtEl>
                                          <p:spTgt spid="81932"/>
                                        </p:tgtEl>
                                        <p:attrNameLst>
                                          <p:attrName>ppt_y</p:attrName>
                                        </p:attrNameLst>
                                      </p:cBhvr>
                                      <p:tavLst>
                                        <p:tav tm="0">
                                          <p:val>
                                            <p:strVal val="#ppt_y"/>
                                          </p:val>
                                        </p:tav>
                                        <p:tav tm="100000">
                                          <p:val>
                                            <p:strVal val="#ppt_y"/>
                                          </p:val>
                                        </p:tav>
                                      </p:tavLst>
                                    </p:anim>
                                    <p:animEffect transition="in" filter="wipe(right)" prLst="gradientSize: 0.1">
                                      <p:cBhvr>
                                        <p:cTn id="9" dur="500"/>
                                        <p:tgtEl>
                                          <p:spTgt spid="81932"/>
                                        </p:tgtEl>
                                      </p:cBhvr>
                                    </p:animEffect>
                                  </p:childTnLst>
                                </p:cTn>
                              </p:par>
                            </p:childTnLst>
                          </p:cTn>
                        </p:par>
                        <p:par>
                          <p:cTn id="10" fill="hold" nodeType="afterGroup">
                            <p:stCondLst>
                              <p:cond delay="500"/>
                            </p:stCondLst>
                            <p:childTnLst>
                              <p:par>
                                <p:cTn id="11" presetID="30" presetClass="entr" presetSubtype="0" fill="hold" grpId="0" nodeType="afterEffect">
                                  <p:stCondLst>
                                    <p:cond delay="0"/>
                                  </p:stCondLst>
                                  <p:childTnLst>
                                    <p:set>
                                      <p:cBhvr>
                                        <p:cTn id="12" dur="1" fill="hold">
                                          <p:stCondLst>
                                            <p:cond delay="0"/>
                                          </p:stCondLst>
                                        </p:cTn>
                                        <p:tgtEl>
                                          <p:spTgt spid="81929"/>
                                        </p:tgtEl>
                                        <p:attrNameLst>
                                          <p:attrName>style.visibility</p:attrName>
                                        </p:attrNameLst>
                                      </p:cBhvr>
                                      <p:to>
                                        <p:strVal val="visible"/>
                                      </p:to>
                                    </p:set>
                                    <p:animEffect transition="in" filter="fade">
                                      <p:cBhvr>
                                        <p:cTn id="13" dur="800" decel="100000"/>
                                        <p:tgtEl>
                                          <p:spTgt spid="81929"/>
                                        </p:tgtEl>
                                      </p:cBhvr>
                                    </p:animEffect>
                                    <p:anim calcmode="lin" valueType="num">
                                      <p:cBhvr>
                                        <p:cTn id="14" dur="800" decel="100000" fill="hold"/>
                                        <p:tgtEl>
                                          <p:spTgt spid="81929"/>
                                        </p:tgtEl>
                                        <p:attrNameLst>
                                          <p:attrName>style.rotation</p:attrName>
                                        </p:attrNameLst>
                                      </p:cBhvr>
                                      <p:tavLst>
                                        <p:tav tm="0">
                                          <p:val>
                                            <p:fltVal val="-90"/>
                                          </p:val>
                                        </p:tav>
                                        <p:tav tm="100000">
                                          <p:val>
                                            <p:fltVal val="0"/>
                                          </p:val>
                                        </p:tav>
                                      </p:tavLst>
                                    </p:anim>
                                    <p:anim calcmode="lin" valueType="num">
                                      <p:cBhvr>
                                        <p:cTn id="15" dur="800" decel="100000" fill="hold"/>
                                        <p:tgtEl>
                                          <p:spTgt spid="81929"/>
                                        </p:tgtEl>
                                        <p:attrNameLst>
                                          <p:attrName>ppt_x</p:attrName>
                                        </p:attrNameLst>
                                      </p:cBhvr>
                                      <p:tavLst>
                                        <p:tav tm="0">
                                          <p:val>
                                            <p:strVal val="#ppt_x+0.4"/>
                                          </p:val>
                                        </p:tav>
                                        <p:tav tm="100000">
                                          <p:val>
                                            <p:strVal val="#ppt_x-0.05"/>
                                          </p:val>
                                        </p:tav>
                                      </p:tavLst>
                                    </p:anim>
                                    <p:anim calcmode="lin" valueType="num">
                                      <p:cBhvr>
                                        <p:cTn id="16" dur="800" decel="100000" fill="hold"/>
                                        <p:tgtEl>
                                          <p:spTgt spid="81929"/>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81929"/>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81929"/>
                                        </p:tgtEl>
                                        <p:attrNameLst>
                                          <p:attrName>ppt_y</p:attrName>
                                        </p:attrNameLst>
                                      </p:cBhvr>
                                      <p:tavLst>
                                        <p:tav tm="0">
                                          <p:val>
                                            <p:strVal val="#ppt_y+0.1"/>
                                          </p:val>
                                        </p:tav>
                                        <p:tav tm="100000">
                                          <p:val>
                                            <p:strVal val="#ppt_y"/>
                                          </p:val>
                                        </p:tav>
                                      </p:tavLst>
                                    </p:anim>
                                  </p:childTnLst>
                                </p:cTn>
                              </p:par>
                              <p:par>
                                <p:cTn id="19" presetID="30" presetClass="entr" presetSubtype="0" fill="hold" grpId="0" nodeType="withEffect">
                                  <p:stCondLst>
                                    <p:cond delay="0"/>
                                  </p:stCondLst>
                                  <p:childTnLst>
                                    <p:set>
                                      <p:cBhvr>
                                        <p:cTn id="20" dur="1" fill="hold">
                                          <p:stCondLst>
                                            <p:cond delay="0"/>
                                          </p:stCondLst>
                                        </p:cTn>
                                        <p:tgtEl>
                                          <p:spTgt spid="81930"/>
                                        </p:tgtEl>
                                        <p:attrNameLst>
                                          <p:attrName>style.visibility</p:attrName>
                                        </p:attrNameLst>
                                      </p:cBhvr>
                                      <p:to>
                                        <p:strVal val="visible"/>
                                      </p:to>
                                    </p:set>
                                    <p:animEffect transition="in" filter="fade">
                                      <p:cBhvr>
                                        <p:cTn id="21" dur="800" decel="100000"/>
                                        <p:tgtEl>
                                          <p:spTgt spid="81930"/>
                                        </p:tgtEl>
                                      </p:cBhvr>
                                    </p:animEffect>
                                    <p:anim calcmode="lin" valueType="num">
                                      <p:cBhvr>
                                        <p:cTn id="22" dur="800" decel="100000" fill="hold"/>
                                        <p:tgtEl>
                                          <p:spTgt spid="81930"/>
                                        </p:tgtEl>
                                        <p:attrNameLst>
                                          <p:attrName>style.rotation</p:attrName>
                                        </p:attrNameLst>
                                      </p:cBhvr>
                                      <p:tavLst>
                                        <p:tav tm="0">
                                          <p:val>
                                            <p:fltVal val="-90"/>
                                          </p:val>
                                        </p:tav>
                                        <p:tav tm="100000">
                                          <p:val>
                                            <p:fltVal val="0"/>
                                          </p:val>
                                        </p:tav>
                                      </p:tavLst>
                                    </p:anim>
                                    <p:anim calcmode="lin" valueType="num">
                                      <p:cBhvr>
                                        <p:cTn id="23" dur="800" decel="100000" fill="hold"/>
                                        <p:tgtEl>
                                          <p:spTgt spid="81930"/>
                                        </p:tgtEl>
                                        <p:attrNameLst>
                                          <p:attrName>ppt_x</p:attrName>
                                        </p:attrNameLst>
                                      </p:cBhvr>
                                      <p:tavLst>
                                        <p:tav tm="0">
                                          <p:val>
                                            <p:strVal val="#ppt_x+0.4"/>
                                          </p:val>
                                        </p:tav>
                                        <p:tav tm="100000">
                                          <p:val>
                                            <p:strVal val="#ppt_x-0.05"/>
                                          </p:val>
                                        </p:tav>
                                      </p:tavLst>
                                    </p:anim>
                                    <p:anim calcmode="lin" valueType="num">
                                      <p:cBhvr>
                                        <p:cTn id="24" dur="800" decel="100000" fill="hold"/>
                                        <p:tgtEl>
                                          <p:spTgt spid="81930"/>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81930"/>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81930"/>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0"/>
                                  </p:stCondLst>
                                  <p:childTnLst>
                                    <p:set>
                                      <p:cBhvr>
                                        <p:cTn id="28" dur="1" fill="hold">
                                          <p:stCondLst>
                                            <p:cond delay="0"/>
                                          </p:stCondLst>
                                        </p:cTn>
                                        <p:tgtEl>
                                          <p:spTgt spid="81931"/>
                                        </p:tgtEl>
                                        <p:attrNameLst>
                                          <p:attrName>style.visibility</p:attrName>
                                        </p:attrNameLst>
                                      </p:cBhvr>
                                      <p:to>
                                        <p:strVal val="visible"/>
                                      </p:to>
                                    </p:set>
                                    <p:animEffect transition="in" filter="fade">
                                      <p:cBhvr>
                                        <p:cTn id="29" dur="800" decel="100000"/>
                                        <p:tgtEl>
                                          <p:spTgt spid="81931"/>
                                        </p:tgtEl>
                                      </p:cBhvr>
                                    </p:animEffect>
                                    <p:anim calcmode="lin" valueType="num">
                                      <p:cBhvr>
                                        <p:cTn id="30" dur="800" decel="100000" fill="hold"/>
                                        <p:tgtEl>
                                          <p:spTgt spid="81931"/>
                                        </p:tgtEl>
                                        <p:attrNameLst>
                                          <p:attrName>style.rotation</p:attrName>
                                        </p:attrNameLst>
                                      </p:cBhvr>
                                      <p:tavLst>
                                        <p:tav tm="0">
                                          <p:val>
                                            <p:fltVal val="-90"/>
                                          </p:val>
                                        </p:tav>
                                        <p:tav tm="100000">
                                          <p:val>
                                            <p:fltVal val="0"/>
                                          </p:val>
                                        </p:tav>
                                      </p:tavLst>
                                    </p:anim>
                                    <p:anim calcmode="lin" valueType="num">
                                      <p:cBhvr>
                                        <p:cTn id="31" dur="800" decel="100000" fill="hold"/>
                                        <p:tgtEl>
                                          <p:spTgt spid="81931"/>
                                        </p:tgtEl>
                                        <p:attrNameLst>
                                          <p:attrName>ppt_x</p:attrName>
                                        </p:attrNameLst>
                                      </p:cBhvr>
                                      <p:tavLst>
                                        <p:tav tm="0">
                                          <p:val>
                                            <p:strVal val="#ppt_x+0.4"/>
                                          </p:val>
                                        </p:tav>
                                        <p:tav tm="100000">
                                          <p:val>
                                            <p:strVal val="#ppt_x-0.05"/>
                                          </p:val>
                                        </p:tav>
                                      </p:tavLst>
                                    </p:anim>
                                    <p:anim calcmode="lin" valueType="num">
                                      <p:cBhvr>
                                        <p:cTn id="32" dur="800" decel="100000" fill="hold"/>
                                        <p:tgtEl>
                                          <p:spTgt spid="81931"/>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81931"/>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81931"/>
                                        </p:tgtEl>
                                        <p:attrNameLst>
                                          <p:attrName>ppt_y</p:attrName>
                                        </p:attrNameLst>
                                      </p:cBhvr>
                                      <p:tavLst>
                                        <p:tav tm="0">
                                          <p:val>
                                            <p:strVal val="#ppt_y+0.1"/>
                                          </p:val>
                                        </p:tav>
                                        <p:tav tm="100000">
                                          <p:val>
                                            <p:strVal val="#ppt_y"/>
                                          </p:val>
                                        </p:tav>
                                      </p:tavLst>
                                    </p:anim>
                                  </p:childTnLst>
                                </p:cTn>
                              </p:par>
                            </p:childTnLst>
                          </p:cTn>
                        </p:par>
                        <p:par>
                          <p:cTn id="35" fill="hold" nodeType="afterGroup">
                            <p:stCondLst>
                              <p:cond delay="1500"/>
                            </p:stCondLst>
                            <p:childTnLst>
                              <p:par>
                                <p:cTn id="36" presetID="2" presetClass="entr" presetSubtype="2" fill="hold" grpId="0" nodeType="afterEffect">
                                  <p:stCondLst>
                                    <p:cond delay="0"/>
                                  </p:stCondLst>
                                  <p:childTnLst>
                                    <p:set>
                                      <p:cBhvr>
                                        <p:cTn id="37" dur="1" fill="hold">
                                          <p:stCondLst>
                                            <p:cond delay="0"/>
                                          </p:stCondLst>
                                        </p:cTn>
                                        <p:tgtEl>
                                          <p:spTgt spid="81926"/>
                                        </p:tgtEl>
                                        <p:attrNameLst>
                                          <p:attrName>style.visibility</p:attrName>
                                        </p:attrNameLst>
                                      </p:cBhvr>
                                      <p:to>
                                        <p:strVal val="visible"/>
                                      </p:to>
                                    </p:set>
                                    <p:anim calcmode="lin" valueType="num">
                                      <p:cBhvr additive="base">
                                        <p:cTn id="38" dur="500" fill="hold"/>
                                        <p:tgtEl>
                                          <p:spTgt spid="81926"/>
                                        </p:tgtEl>
                                        <p:attrNameLst>
                                          <p:attrName>ppt_x</p:attrName>
                                        </p:attrNameLst>
                                      </p:cBhvr>
                                      <p:tavLst>
                                        <p:tav tm="0">
                                          <p:val>
                                            <p:strVal val="1+#ppt_w/2"/>
                                          </p:val>
                                        </p:tav>
                                        <p:tav tm="100000">
                                          <p:val>
                                            <p:strVal val="#ppt_x"/>
                                          </p:val>
                                        </p:tav>
                                      </p:tavLst>
                                    </p:anim>
                                    <p:anim calcmode="lin" valueType="num">
                                      <p:cBhvr additive="base">
                                        <p:cTn id="39" dur="500" fill="hold"/>
                                        <p:tgtEl>
                                          <p:spTgt spid="81926"/>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2000"/>
                            </p:stCondLst>
                            <p:childTnLst>
                              <p:par>
                                <p:cTn id="41" presetID="2" presetClass="entr" presetSubtype="8" fill="hold" nodeType="afterEffect">
                                  <p:stCondLst>
                                    <p:cond delay="0"/>
                                  </p:stCondLst>
                                  <p:childTnLst>
                                    <p:set>
                                      <p:cBhvr>
                                        <p:cTn id="42" dur="1" fill="hold">
                                          <p:stCondLst>
                                            <p:cond delay="0"/>
                                          </p:stCondLst>
                                        </p:cTn>
                                        <p:tgtEl>
                                          <p:spTgt spid="81927"/>
                                        </p:tgtEl>
                                        <p:attrNameLst>
                                          <p:attrName>style.visibility</p:attrName>
                                        </p:attrNameLst>
                                      </p:cBhvr>
                                      <p:to>
                                        <p:strVal val="visible"/>
                                      </p:to>
                                    </p:set>
                                    <p:anim calcmode="lin" valueType="num">
                                      <p:cBhvr additive="base">
                                        <p:cTn id="43" dur="500" fill="hold"/>
                                        <p:tgtEl>
                                          <p:spTgt spid="81927"/>
                                        </p:tgtEl>
                                        <p:attrNameLst>
                                          <p:attrName>ppt_x</p:attrName>
                                        </p:attrNameLst>
                                      </p:cBhvr>
                                      <p:tavLst>
                                        <p:tav tm="0">
                                          <p:val>
                                            <p:strVal val="0-#ppt_w/2"/>
                                          </p:val>
                                        </p:tav>
                                        <p:tav tm="100000">
                                          <p:val>
                                            <p:strVal val="#ppt_x"/>
                                          </p:val>
                                        </p:tav>
                                      </p:tavLst>
                                    </p:anim>
                                    <p:anim calcmode="lin" valueType="num">
                                      <p:cBhvr additive="base">
                                        <p:cTn id="44" dur="500" fill="hold"/>
                                        <p:tgtEl>
                                          <p:spTgt spid="81927"/>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2500"/>
                            </p:stCondLst>
                            <p:childTnLst>
                              <p:par>
                                <p:cTn id="46" presetID="2" presetClass="entr" presetSubtype="8" fill="hold" nodeType="afterEffect">
                                  <p:stCondLst>
                                    <p:cond delay="0"/>
                                  </p:stCondLst>
                                  <p:childTnLst>
                                    <p:set>
                                      <p:cBhvr>
                                        <p:cTn id="47" dur="1" fill="hold">
                                          <p:stCondLst>
                                            <p:cond delay="0"/>
                                          </p:stCondLst>
                                        </p:cTn>
                                        <p:tgtEl>
                                          <p:spTgt spid="81928"/>
                                        </p:tgtEl>
                                        <p:attrNameLst>
                                          <p:attrName>style.visibility</p:attrName>
                                        </p:attrNameLst>
                                      </p:cBhvr>
                                      <p:to>
                                        <p:strVal val="visible"/>
                                      </p:to>
                                    </p:set>
                                    <p:anim calcmode="lin" valueType="num">
                                      <p:cBhvr additive="base">
                                        <p:cTn id="48" dur="500" fill="hold"/>
                                        <p:tgtEl>
                                          <p:spTgt spid="81928"/>
                                        </p:tgtEl>
                                        <p:attrNameLst>
                                          <p:attrName>ppt_x</p:attrName>
                                        </p:attrNameLst>
                                      </p:cBhvr>
                                      <p:tavLst>
                                        <p:tav tm="0">
                                          <p:val>
                                            <p:strVal val="0-#ppt_w/2"/>
                                          </p:val>
                                        </p:tav>
                                        <p:tav tm="100000">
                                          <p:val>
                                            <p:strVal val="#ppt_x"/>
                                          </p:val>
                                        </p:tav>
                                      </p:tavLst>
                                    </p:anim>
                                    <p:anim calcmode="lin" valueType="num">
                                      <p:cBhvr additive="base">
                                        <p:cTn id="49" dur="500" fill="hold"/>
                                        <p:tgtEl>
                                          <p:spTgt spid="81928"/>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000"/>
                            </p:stCondLst>
                            <p:childTnLst>
                              <p:par>
                                <p:cTn id="51" presetID="42" presetClass="entr" presetSubtype="0" fill="hold" nodeType="afterEffect">
                                  <p:stCondLst>
                                    <p:cond delay="0"/>
                                  </p:stCondLst>
                                  <p:childTnLst>
                                    <p:set>
                                      <p:cBhvr>
                                        <p:cTn id="52" dur="1" fill="hold">
                                          <p:stCondLst>
                                            <p:cond delay="0"/>
                                          </p:stCondLst>
                                        </p:cTn>
                                        <p:tgtEl>
                                          <p:spTgt spid="81939"/>
                                        </p:tgtEl>
                                        <p:attrNameLst>
                                          <p:attrName>style.visibility</p:attrName>
                                        </p:attrNameLst>
                                      </p:cBhvr>
                                      <p:to>
                                        <p:strVal val="visible"/>
                                      </p:to>
                                    </p:set>
                                    <p:animEffect transition="in" filter="fade">
                                      <p:cBhvr>
                                        <p:cTn id="53" dur="1000"/>
                                        <p:tgtEl>
                                          <p:spTgt spid="81939"/>
                                        </p:tgtEl>
                                      </p:cBhvr>
                                    </p:animEffect>
                                    <p:anim calcmode="lin" valueType="num">
                                      <p:cBhvr>
                                        <p:cTn id="54" dur="1000" fill="hold"/>
                                        <p:tgtEl>
                                          <p:spTgt spid="81939"/>
                                        </p:tgtEl>
                                        <p:attrNameLst>
                                          <p:attrName>ppt_x</p:attrName>
                                        </p:attrNameLst>
                                      </p:cBhvr>
                                      <p:tavLst>
                                        <p:tav tm="0">
                                          <p:val>
                                            <p:strVal val="#ppt_x"/>
                                          </p:val>
                                        </p:tav>
                                        <p:tav tm="100000">
                                          <p:val>
                                            <p:strVal val="#ppt_x"/>
                                          </p:val>
                                        </p:tav>
                                      </p:tavLst>
                                    </p:anim>
                                    <p:anim calcmode="lin" valueType="num">
                                      <p:cBhvr>
                                        <p:cTn id="55" dur="1000" fill="hold"/>
                                        <p:tgtEl>
                                          <p:spTgt spid="81939"/>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000"/>
                            </p:stCondLst>
                            <p:childTnLst>
                              <p:par>
                                <p:cTn id="57" presetID="2" presetClass="entr" presetSubtype="4" fill="hold" nodeType="afterEffect">
                                  <p:stCondLst>
                                    <p:cond delay="0"/>
                                  </p:stCondLst>
                                  <p:childTnLst>
                                    <p:set>
                                      <p:cBhvr>
                                        <p:cTn id="58" dur="1" fill="hold">
                                          <p:stCondLst>
                                            <p:cond delay="0"/>
                                          </p:stCondLst>
                                        </p:cTn>
                                        <p:tgtEl>
                                          <p:spTgt spid="81935"/>
                                        </p:tgtEl>
                                        <p:attrNameLst>
                                          <p:attrName>style.visibility</p:attrName>
                                        </p:attrNameLst>
                                      </p:cBhvr>
                                      <p:to>
                                        <p:strVal val="visible"/>
                                      </p:to>
                                    </p:set>
                                    <p:anim calcmode="lin" valueType="num">
                                      <p:cBhvr additive="base">
                                        <p:cTn id="59" dur="500" fill="hold"/>
                                        <p:tgtEl>
                                          <p:spTgt spid="81935"/>
                                        </p:tgtEl>
                                        <p:attrNameLst>
                                          <p:attrName>ppt_x</p:attrName>
                                        </p:attrNameLst>
                                      </p:cBhvr>
                                      <p:tavLst>
                                        <p:tav tm="0">
                                          <p:val>
                                            <p:strVal val="#ppt_x"/>
                                          </p:val>
                                        </p:tav>
                                        <p:tav tm="100000">
                                          <p:val>
                                            <p:strVal val="#ppt_x"/>
                                          </p:val>
                                        </p:tav>
                                      </p:tavLst>
                                    </p:anim>
                                    <p:anim calcmode="lin" valueType="num">
                                      <p:cBhvr additive="base">
                                        <p:cTn id="60" dur="500" fill="hold"/>
                                        <p:tgtEl>
                                          <p:spTgt spid="81935"/>
                                        </p:tgtEl>
                                        <p:attrNameLst>
                                          <p:attrName>ppt_y</p:attrName>
                                        </p:attrNameLst>
                                      </p:cBhvr>
                                      <p:tavLst>
                                        <p:tav tm="0">
                                          <p:val>
                                            <p:strVal val="1+#ppt_h/2"/>
                                          </p:val>
                                        </p:tav>
                                        <p:tav tm="100000">
                                          <p:val>
                                            <p:strVal val="#ppt_y"/>
                                          </p:val>
                                        </p:tav>
                                      </p:tavLst>
                                    </p:anim>
                                  </p:childTnLst>
                                </p:cTn>
                              </p:par>
                            </p:childTnLst>
                          </p:cTn>
                        </p:par>
                        <p:par>
                          <p:cTn id="61" fill="hold" nodeType="afterGroup">
                            <p:stCondLst>
                              <p:cond delay="4500"/>
                            </p:stCondLst>
                            <p:childTnLst>
                              <p:par>
                                <p:cTn id="62" presetID="2" presetClass="entr" presetSubtype="8" fill="hold" nodeType="afterEffect">
                                  <p:stCondLst>
                                    <p:cond delay="0"/>
                                  </p:stCondLst>
                                  <p:childTnLst>
                                    <p:set>
                                      <p:cBhvr>
                                        <p:cTn id="63" dur="1" fill="hold">
                                          <p:stCondLst>
                                            <p:cond delay="0"/>
                                          </p:stCondLst>
                                        </p:cTn>
                                        <p:tgtEl>
                                          <p:spTgt spid="81934"/>
                                        </p:tgtEl>
                                        <p:attrNameLst>
                                          <p:attrName>style.visibility</p:attrName>
                                        </p:attrNameLst>
                                      </p:cBhvr>
                                      <p:to>
                                        <p:strVal val="visible"/>
                                      </p:to>
                                    </p:set>
                                    <p:anim calcmode="lin" valueType="num">
                                      <p:cBhvr additive="base">
                                        <p:cTn id="64" dur="500" fill="hold"/>
                                        <p:tgtEl>
                                          <p:spTgt spid="81934"/>
                                        </p:tgtEl>
                                        <p:attrNameLst>
                                          <p:attrName>ppt_x</p:attrName>
                                        </p:attrNameLst>
                                      </p:cBhvr>
                                      <p:tavLst>
                                        <p:tav tm="0">
                                          <p:val>
                                            <p:strVal val="0-#ppt_w/2"/>
                                          </p:val>
                                        </p:tav>
                                        <p:tav tm="100000">
                                          <p:val>
                                            <p:strVal val="#ppt_x"/>
                                          </p:val>
                                        </p:tav>
                                      </p:tavLst>
                                    </p:anim>
                                    <p:anim calcmode="lin" valueType="num">
                                      <p:cBhvr additive="base">
                                        <p:cTn id="65" dur="500" fill="hold"/>
                                        <p:tgtEl>
                                          <p:spTgt spid="81934"/>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5000"/>
                            </p:stCondLst>
                            <p:childTnLst>
                              <p:par>
                                <p:cTn id="67" presetID="2" presetClass="entr" presetSubtype="4" fill="hold" nodeType="afterEffect">
                                  <p:stCondLst>
                                    <p:cond delay="0"/>
                                  </p:stCondLst>
                                  <p:childTnLst>
                                    <p:set>
                                      <p:cBhvr>
                                        <p:cTn id="68" dur="1" fill="hold">
                                          <p:stCondLst>
                                            <p:cond delay="0"/>
                                          </p:stCondLst>
                                        </p:cTn>
                                        <p:tgtEl>
                                          <p:spTgt spid="81937"/>
                                        </p:tgtEl>
                                        <p:attrNameLst>
                                          <p:attrName>style.visibility</p:attrName>
                                        </p:attrNameLst>
                                      </p:cBhvr>
                                      <p:to>
                                        <p:strVal val="visible"/>
                                      </p:to>
                                    </p:set>
                                    <p:anim calcmode="lin" valueType="num">
                                      <p:cBhvr additive="base">
                                        <p:cTn id="69" dur="500" fill="hold"/>
                                        <p:tgtEl>
                                          <p:spTgt spid="81937"/>
                                        </p:tgtEl>
                                        <p:attrNameLst>
                                          <p:attrName>ppt_x</p:attrName>
                                        </p:attrNameLst>
                                      </p:cBhvr>
                                      <p:tavLst>
                                        <p:tav tm="0">
                                          <p:val>
                                            <p:strVal val="#ppt_x"/>
                                          </p:val>
                                        </p:tav>
                                        <p:tav tm="100000">
                                          <p:val>
                                            <p:strVal val="#ppt_x"/>
                                          </p:val>
                                        </p:tav>
                                      </p:tavLst>
                                    </p:anim>
                                    <p:anim calcmode="lin" valueType="num">
                                      <p:cBhvr additive="base">
                                        <p:cTn id="70" dur="500" fill="hold"/>
                                        <p:tgtEl>
                                          <p:spTgt spid="81937"/>
                                        </p:tgtEl>
                                        <p:attrNameLst>
                                          <p:attrName>ppt_y</p:attrName>
                                        </p:attrNameLst>
                                      </p:cBhvr>
                                      <p:tavLst>
                                        <p:tav tm="0">
                                          <p:val>
                                            <p:strVal val="1+#ppt_h/2"/>
                                          </p:val>
                                        </p:tav>
                                        <p:tav tm="100000">
                                          <p:val>
                                            <p:strVal val="#ppt_y"/>
                                          </p:val>
                                        </p:tav>
                                      </p:tavLst>
                                    </p:anim>
                                  </p:childTnLst>
                                </p:cTn>
                              </p:par>
                            </p:childTnLst>
                          </p:cTn>
                        </p:par>
                        <p:par>
                          <p:cTn id="71" fill="hold">
                            <p:stCondLst>
                              <p:cond delay="5500"/>
                            </p:stCondLst>
                            <p:childTnLst>
                              <p:par>
                                <p:cTn id="72" presetID="42" presetClass="entr" presetSubtype="0"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1000"/>
                                        <p:tgtEl>
                                          <p:spTgt spid="14"/>
                                        </p:tgtEl>
                                      </p:cBhvr>
                                    </p:animEffect>
                                    <p:anim calcmode="lin" valueType="num">
                                      <p:cBhvr>
                                        <p:cTn id="75" dur="1000" fill="hold"/>
                                        <p:tgtEl>
                                          <p:spTgt spid="14"/>
                                        </p:tgtEl>
                                        <p:attrNameLst>
                                          <p:attrName>ppt_x</p:attrName>
                                        </p:attrNameLst>
                                      </p:cBhvr>
                                      <p:tavLst>
                                        <p:tav tm="0">
                                          <p:val>
                                            <p:strVal val="#ppt_x"/>
                                          </p:val>
                                        </p:tav>
                                        <p:tav tm="100000">
                                          <p:val>
                                            <p:strVal val="#ppt_x"/>
                                          </p:val>
                                        </p:tav>
                                      </p:tavLst>
                                    </p:anim>
                                    <p:anim calcmode="lin" valueType="num">
                                      <p:cBhvr>
                                        <p:cTn id="7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6" grpId="0"/>
      <p:bldP spid="81929" grpId="0"/>
      <p:bldP spid="81930" grpId="0"/>
      <p:bldP spid="81931"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709" y="0"/>
            <a:ext cx="9141291" cy="5143500"/>
          </a:xfrm>
          <a:prstGeom prst="rect">
            <a:avLst/>
          </a:prstGeom>
        </p:spPr>
      </p:pic>
      <p:sp>
        <p:nvSpPr>
          <p:cNvPr id="7" name="椭圆 6"/>
          <p:cNvSpPr/>
          <p:nvPr>
            <p:custDataLst>
              <p:tags r:id="rId1"/>
            </p:custDataLst>
          </p:nvPr>
        </p:nvSpPr>
        <p:spPr>
          <a:xfrm>
            <a:off x="1352672" y="1812652"/>
            <a:ext cx="751064" cy="751064"/>
          </a:xfrm>
          <a:prstGeom prst="ellipse">
            <a:avLst/>
          </a:prstGeom>
          <a:solidFill>
            <a:srgbClr val="0070C0"/>
          </a:solidFill>
          <a:ln w="12700" cap="flat" cmpd="sng" algn="ctr">
            <a:noFill/>
            <a:prstDash val="solid"/>
            <a:miter lim="800000"/>
          </a:ln>
          <a:effectLst/>
        </p:spPr>
        <p:txBody>
          <a:bodyPr anchor="ctr"/>
          <a:lstStyle/>
          <a:p>
            <a:pPr algn="ctr">
              <a:defRPr/>
            </a:pPr>
            <a:r>
              <a:rPr lang="en-US" altLang="zh-CN" sz="4800" kern="0" dirty="0" smtClean="0">
                <a:solidFill>
                  <a:srgbClr val="FFFFFF"/>
                </a:solidFill>
                <a:latin typeface="Broadway" panose="04040905080B02020502" pitchFamily="82" charset="0"/>
                <a:ea typeface="幼圆"/>
              </a:rPr>
              <a:t>2</a:t>
            </a:r>
            <a:endParaRPr lang="zh-CN" altLang="en-US" sz="4800" kern="0" dirty="0">
              <a:solidFill>
                <a:srgbClr val="FFFFFF"/>
              </a:solidFill>
              <a:latin typeface="Broadway" panose="04040905080B02020502" pitchFamily="82" charset="0"/>
              <a:ea typeface="幼圆"/>
            </a:endParaRPr>
          </a:p>
        </p:txBody>
      </p:sp>
      <p:sp>
        <p:nvSpPr>
          <p:cNvPr id="11" name="任意多边形 10"/>
          <p:cNvSpPr/>
          <p:nvPr>
            <p:custDataLst>
              <p:tags r:id="rId2"/>
            </p:custDataLst>
          </p:nvPr>
        </p:nvSpPr>
        <p:spPr>
          <a:xfrm>
            <a:off x="1976999" y="1782892"/>
            <a:ext cx="6094134" cy="858707"/>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0070C0"/>
          </a:solidFill>
          <a:ln w="12700" cap="flat" cmpd="sng" algn="ctr">
            <a:noFill/>
            <a:prstDash val="solid"/>
            <a:miter lim="800000"/>
          </a:ln>
          <a:effectLst/>
        </p:spPr>
        <p:txBody>
          <a:bodyPr lIns="189000" tIns="27000" rIns="27000" bIns="27000" anchor="ctr">
            <a:normAutofit/>
          </a:bodyPr>
          <a:lstStyle/>
          <a:p>
            <a:pPr algn="ctr">
              <a:defRPr/>
            </a:pPr>
            <a:r>
              <a:rPr lang="zh-CN" altLang="en-US" sz="4000" kern="0" dirty="0" smtClean="0">
                <a:solidFill>
                  <a:srgbClr val="FFFFFF"/>
                </a:solidFill>
                <a:latin typeface="华文新魏" panose="02010800040101010101" pitchFamily="2" charset="-122"/>
                <a:ea typeface="华文新魏" panose="02010800040101010101" pitchFamily="2" charset="-122"/>
              </a:rPr>
              <a:t>单击此处添加文字标题</a:t>
            </a:r>
            <a:endParaRPr lang="zh-CN" altLang="en-US" sz="4000" kern="0" dirty="0">
              <a:solidFill>
                <a:srgbClr val="FFFFFF"/>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4253051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等腰三角形 2"/>
          <p:cNvSpPr>
            <a:spLocks/>
          </p:cNvSpPr>
          <p:nvPr/>
        </p:nvSpPr>
        <p:spPr bwMode="auto">
          <a:xfrm rot="3036074">
            <a:off x="4543936" y="1547496"/>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w="28575" cmpd="sng">
            <a:solidFill>
              <a:srgbClr val="F8F8F8"/>
            </a:solidFill>
            <a:round/>
            <a:headEnd/>
            <a:tailEnd/>
          </a:ln>
        </p:spPr>
        <p:txBody>
          <a:bodyPr wrap="none" lIns="68562" tIns="34281" rIns="68562" bIns="34281" anchor="ctr"/>
          <a:lstStyle/>
          <a:p>
            <a:endParaRPr lang="zh-CN" altLang="en-US" sz="1400"/>
          </a:p>
        </p:txBody>
      </p:sp>
      <p:sp>
        <p:nvSpPr>
          <p:cNvPr id="19" name="TextBox 5"/>
          <p:cNvSpPr txBox="1">
            <a:spLocks noChangeArrowheads="1"/>
          </p:cNvSpPr>
          <p:nvPr/>
        </p:nvSpPr>
        <p:spPr bwMode="auto">
          <a:xfrm>
            <a:off x="4762592" y="2150244"/>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项目三</a:t>
            </a:r>
            <a:endParaRPr lang="zh-CN" altLang="en-US" sz="1200" dirty="0">
              <a:solidFill>
                <a:srgbClr val="FFFFFF"/>
              </a:solidFill>
              <a:latin typeface="微软雅黑" pitchFamily="34" charset="-122"/>
              <a:ea typeface="微软雅黑" pitchFamily="34" charset="-122"/>
            </a:endParaRPr>
          </a:p>
        </p:txBody>
      </p:sp>
      <p:sp>
        <p:nvSpPr>
          <p:cNvPr id="20" name="等腰三角形 2"/>
          <p:cNvSpPr>
            <a:spLocks/>
          </p:cNvSpPr>
          <p:nvPr/>
        </p:nvSpPr>
        <p:spPr bwMode="auto">
          <a:xfrm rot="8763501">
            <a:off x="3685497" y="2489572"/>
            <a:ext cx="1341311" cy="155257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lumMod val="50000"/>
            </a:schemeClr>
          </a:solidFill>
          <a:ln w="28575" cmpd="sng">
            <a:solidFill>
              <a:srgbClr val="F8F8F8"/>
            </a:solidFill>
            <a:round/>
            <a:headEnd/>
            <a:tailEnd/>
          </a:ln>
        </p:spPr>
        <p:txBody>
          <a:bodyPr wrap="none" lIns="68562" tIns="34281" rIns="68562" bIns="34281" anchor="ctr"/>
          <a:lstStyle/>
          <a:p>
            <a:endParaRPr lang="zh-CN" altLang="en-US" sz="1400"/>
          </a:p>
        </p:txBody>
      </p:sp>
      <p:sp>
        <p:nvSpPr>
          <p:cNvPr id="21" name="TextBox 7"/>
          <p:cNvSpPr txBox="1">
            <a:spLocks noChangeArrowheads="1"/>
          </p:cNvSpPr>
          <p:nvPr/>
        </p:nvSpPr>
        <p:spPr bwMode="auto">
          <a:xfrm>
            <a:off x="3872352" y="3027735"/>
            <a:ext cx="812879"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项目二</a:t>
            </a:r>
            <a:endParaRPr lang="zh-CN" altLang="en-US" sz="1200" dirty="0">
              <a:solidFill>
                <a:srgbClr val="FFFFFF"/>
              </a:solidFill>
              <a:latin typeface="微软雅黑" pitchFamily="34" charset="-122"/>
              <a:ea typeface="微软雅黑" pitchFamily="34" charset="-122"/>
            </a:endParaRPr>
          </a:p>
        </p:txBody>
      </p:sp>
      <p:sp>
        <p:nvSpPr>
          <p:cNvPr id="22" name="等腰三角形 2"/>
          <p:cNvSpPr>
            <a:spLocks/>
          </p:cNvSpPr>
          <p:nvPr/>
        </p:nvSpPr>
        <p:spPr bwMode="auto">
          <a:xfrm rot="16474574">
            <a:off x="3291887" y="1226027"/>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w="28575" cmpd="sng">
            <a:solidFill>
              <a:srgbClr val="F8F8F8"/>
            </a:solidFill>
            <a:round/>
            <a:headEnd/>
            <a:tailEnd/>
          </a:ln>
        </p:spPr>
        <p:txBody>
          <a:bodyPr wrap="none" lIns="68562" tIns="34281" rIns="68562" bIns="34281" anchor="ctr"/>
          <a:lstStyle/>
          <a:p>
            <a:endParaRPr lang="zh-CN" altLang="en-US" sz="1400"/>
          </a:p>
        </p:txBody>
      </p:sp>
      <p:sp>
        <p:nvSpPr>
          <p:cNvPr id="23" name="TextBox 9"/>
          <p:cNvSpPr txBox="1">
            <a:spLocks noChangeArrowheads="1"/>
          </p:cNvSpPr>
          <p:nvPr/>
        </p:nvSpPr>
        <p:spPr bwMode="auto">
          <a:xfrm>
            <a:off x="3667645" y="1740669"/>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smtClean="0">
                <a:solidFill>
                  <a:srgbClr val="FFFFFF"/>
                </a:solidFill>
                <a:latin typeface="微软雅黑" pitchFamily="34" charset="-122"/>
                <a:ea typeface="微软雅黑" pitchFamily="34" charset="-122"/>
              </a:rPr>
              <a:t>完成项目一</a:t>
            </a:r>
            <a:endParaRPr lang="zh-CN" altLang="en-US" sz="1200" dirty="0">
              <a:solidFill>
                <a:srgbClr val="FFFFFF"/>
              </a:solidFill>
              <a:latin typeface="微软雅黑" pitchFamily="34" charset="-122"/>
              <a:ea typeface="微软雅黑" pitchFamily="34" charset="-122"/>
            </a:endParaRPr>
          </a:p>
        </p:txBody>
      </p:sp>
      <p:sp>
        <p:nvSpPr>
          <p:cNvPr id="24" name="TextBox 10"/>
          <p:cNvSpPr txBox="1">
            <a:spLocks noChangeArrowheads="1"/>
          </p:cNvSpPr>
          <p:nvPr/>
        </p:nvSpPr>
        <p:spPr bwMode="auto">
          <a:xfrm>
            <a:off x="1061194" y="1152501"/>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5" name="TextBox 11"/>
          <p:cNvSpPr txBox="1">
            <a:spLocks noChangeArrowheads="1"/>
          </p:cNvSpPr>
          <p:nvPr/>
        </p:nvSpPr>
        <p:spPr bwMode="auto">
          <a:xfrm>
            <a:off x="1061194" y="1383482"/>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6" name="TextBox 12"/>
          <p:cNvSpPr txBox="1">
            <a:spLocks noChangeArrowheads="1"/>
          </p:cNvSpPr>
          <p:nvPr/>
        </p:nvSpPr>
        <p:spPr bwMode="auto">
          <a:xfrm>
            <a:off x="6097952" y="915566"/>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dirty="0">
                <a:solidFill>
                  <a:srgbClr val="4D4D4D"/>
                </a:solidFill>
                <a:latin typeface="微软雅黑" pitchFamily="34" charset="-122"/>
                <a:ea typeface="微软雅黑" pitchFamily="34" charset="-122"/>
              </a:rPr>
              <a:t>■</a:t>
            </a:r>
            <a:r>
              <a:rPr lang="zh-CN" altLang="en-US" sz="1400" b="1" dirty="0">
                <a:solidFill>
                  <a:srgbClr val="4D4D4D"/>
                </a:solidFill>
                <a:latin typeface="微软雅黑" pitchFamily="34" charset="-122"/>
                <a:ea typeface="微软雅黑" pitchFamily="34" charset="-122"/>
              </a:rPr>
              <a:t>请输入您标题</a:t>
            </a:r>
          </a:p>
        </p:txBody>
      </p:sp>
      <p:sp>
        <p:nvSpPr>
          <p:cNvPr id="27" name="TextBox 13"/>
          <p:cNvSpPr txBox="1">
            <a:spLocks noChangeArrowheads="1"/>
          </p:cNvSpPr>
          <p:nvPr/>
        </p:nvSpPr>
        <p:spPr bwMode="auto">
          <a:xfrm>
            <a:off x="6097951" y="2344316"/>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dirty="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8" name="TextBox 14"/>
          <p:cNvSpPr txBox="1">
            <a:spLocks noChangeArrowheads="1"/>
          </p:cNvSpPr>
          <p:nvPr/>
        </p:nvSpPr>
        <p:spPr bwMode="auto">
          <a:xfrm>
            <a:off x="1949054" y="3909989"/>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9" name="TextBox 15"/>
          <p:cNvSpPr txBox="1">
            <a:spLocks noChangeArrowheads="1"/>
          </p:cNvSpPr>
          <p:nvPr/>
        </p:nvSpPr>
        <p:spPr bwMode="auto">
          <a:xfrm>
            <a:off x="1949054" y="4142160"/>
            <a:ext cx="3320547"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30" name="矩形 16"/>
          <p:cNvSpPr>
            <a:spLocks noChangeArrowheads="1"/>
          </p:cNvSpPr>
          <p:nvPr/>
        </p:nvSpPr>
        <p:spPr bwMode="auto">
          <a:xfrm>
            <a:off x="6178883" y="1232272"/>
            <a:ext cx="1844748" cy="11287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1" name="矩形 17"/>
          <p:cNvSpPr>
            <a:spLocks noChangeArrowheads="1"/>
          </p:cNvSpPr>
          <p:nvPr/>
        </p:nvSpPr>
        <p:spPr bwMode="auto">
          <a:xfrm>
            <a:off x="1145695" y="2370510"/>
            <a:ext cx="1845939" cy="112276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2" name="矩形 18"/>
          <p:cNvSpPr>
            <a:spLocks noChangeArrowheads="1"/>
          </p:cNvSpPr>
          <p:nvPr/>
        </p:nvSpPr>
        <p:spPr bwMode="auto">
          <a:xfrm>
            <a:off x="5345771" y="3906416"/>
            <a:ext cx="1879262" cy="950119"/>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Tree>
    <p:extLst>
      <p:ext uri="{BB962C8B-B14F-4D97-AF65-F5344CB8AC3E}">
        <p14:creationId xmlns:p14="http://schemas.microsoft.com/office/powerpoint/2010/main" val="1587169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300" fill="hold"/>
                                        <p:tgtEl>
                                          <p:spTgt spid="19"/>
                                        </p:tgtEl>
                                        <p:attrNameLst>
                                          <p:attrName>ppt_w</p:attrName>
                                        </p:attrNameLst>
                                      </p:cBhvr>
                                      <p:tavLst>
                                        <p:tav tm="0">
                                          <p:val>
                                            <p:fltVal val="0"/>
                                          </p:val>
                                        </p:tav>
                                        <p:tav tm="100000">
                                          <p:val>
                                            <p:strVal val="#ppt_w"/>
                                          </p:val>
                                        </p:tav>
                                      </p:tavLst>
                                    </p:anim>
                                    <p:anim calcmode="lin" valueType="num">
                                      <p:cBhvr>
                                        <p:cTn id="13" dur="300" fill="hold"/>
                                        <p:tgtEl>
                                          <p:spTgt spid="19"/>
                                        </p:tgtEl>
                                        <p:attrNameLst>
                                          <p:attrName>ppt_h</p:attrName>
                                        </p:attrNameLst>
                                      </p:cBhvr>
                                      <p:tavLst>
                                        <p:tav tm="0">
                                          <p:val>
                                            <p:fltVal val="0"/>
                                          </p:val>
                                        </p:tav>
                                        <p:tav tm="100000">
                                          <p:val>
                                            <p:strVal val="#ppt_h"/>
                                          </p:val>
                                        </p:tav>
                                      </p:tavLst>
                                    </p:anim>
                                    <p:anim calcmode="lin" valueType="num">
                                      <p:cBhvr>
                                        <p:cTn id="14" dur="300" fill="hold"/>
                                        <p:tgtEl>
                                          <p:spTgt spid="19"/>
                                        </p:tgtEl>
                                        <p:attrNameLst>
                                          <p:attrName>style.rotation</p:attrName>
                                        </p:attrNameLst>
                                      </p:cBhvr>
                                      <p:tavLst>
                                        <p:tav tm="0">
                                          <p:val>
                                            <p:fltVal val="90"/>
                                          </p:val>
                                        </p:tav>
                                        <p:tav tm="100000">
                                          <p:val>
                                            <p:fltVal val="0"/>
                                          </p:val>
                                        </p:tav>
                                      </p:tavLst>
                                    </p:anim>
                                    <p:animEffect transition="in" filter="fade">
                                      <p:cBhvr>
                                        <p:cTn id="15" dur="300"/>
                                        <p:tgtEl>
                                          <p:spTgt spid="19"/>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randombar(horizontal)">
                                      <p:cBhvr>
                                        <p:cTn id="23" dur="500"/>
                                        <p:tgtEl>
                                          <p:spTgt spid="30"/>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300"/>
                            </p:stCondLst>
                            <p:childTnLst>
                              <p:par>
                                <p:cTn id="29" presetID="2" presetClass="entr" presetSubtype="9"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300" fill="hold"/>
                                        <p:tgtEl>
                                          <p:spTgt spid="21"/>
                                        </p:tgtEl>
                                        <p:attrNameLst>
                                          <p:attrName>ppt_w</p:attrName>
                                        </p:attrNameLst>
                                      </p:cBhvr>
                                      <p:tavLst>
                                        <p:tav tm="0">
                                          <p:val>
                                            <p:fltVal val="0"/>
                                          </p:val>
                                        </p:tav>
                                        <p:tav tm="100000">
                                          <p:val>
                                            <p:strVal val="#ppt_w"/>
                                          </p:val>
                                        </p:tav>
                                      </p:tavLst>
                                    </p:anim>
                                    <p:anim calcmode="lin" valueType="num">
                                      <p:cBhvr>
                                        <p:cTn id="37" dur="300" fill="hold"/>
                                        <p:tgtEl>
                                          <p:spTgt spid="21"/>
                                        </p:tgtEl>
                                        <p:attrNameLst>
                                          <p:attrName>ppt_h</p:attrName>
                                        </p:attrNameLst>
                                      </p:cBhvr>
                                      <p:tavLst>
                                        <p:tav tm="0">
                                          <p:val>
                                            <p:fltVal val="0"/>
                                          </p:val>
                                        </p:tav>
                                        <p:tav tm="100000">
                                          <p:val>
                                            <p:strVal val="#ppt_h"/>
                                          </p:val>
                                        </p:tav>
                                      </p:tavLst>
                                    </p:anim>
                                    <p:anim calcmode="lin" valueType="num">
                                      <p:cBhvr>
                                        <p:cTn id="38" dur="300" fill="hold"/>
                                        <p:tgtEl>
                                          <p:spTgt spid="21"/>
                                        </p:tgtEl>
                                        <p:attrNameLst>
                                          <p:attrName>style.rotation</p:attrName>
                                        </p:attrNameLst>
                                      </p:cBhvr>
                                      <p:tavLst>
                                        <p:tav tm="0">
                                          <p:val>
                                            <p:fltVal val="90"/>
                                          </p:val>
                                        </p:tav>
                                        <p:tav tm="100000">
                                          <p:val>
                                            <p:fltVal val="0"/>
                                          </p:val>
                                        </p:tav>
                                      </p:tavLst>
                                    </p:anim>
                                    <p:animEffect transition="in" filter="fade">
                                      <p:cBhvr>
                                        <p:cTn id="39" dur="300"/>
                                        <p:tgtEl>
                                          <p:spTgt spid="21"/>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36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4100"/>
                            </p:stCondLst>
                            <p:childTnLst>
                              <p:par>
                                <p:cTn id="49" presetID="14" presetClass="entr" presetSubtype="1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randombar(horizontal)">
                                      <p:cBhvr>
                                        <p:cTn id="51" dur="500"/>
                                        <p:tgtEl>
                                          <p:spTgt spid="32"/>
                                        </p:tgtEl>
                                      </p:cBhvr>
                                    </p:animEffect>
                                  </p:childTnLst>
                                </p:cTn>
                              </p:par>
                            </p:childTnLst>
                          </p:cTn>
                        </p:par>
                        <p:par>
                          <p:cTn id="52" fill="hold">
                            <p:stCondLst>
                              <p:cond delay="4600"/>
                            </p:stCondLst>
                            <p:childTnLst>
                              <p:par>
                                <p:cTn id="53" presetID="2" presetClass="entr" presetSubtype="2"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1+#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300" fill="hold"/>
                                        <p:tgtEl>
                                          <p:spTgt spid="23"/>
                                        </p:tgtEl>
                                        <p:attrNameLst>
                                          <p:attrName>ppt_w</p:attrName>
                                        </p:attrNameLst>
                                      </p:cBhvr>
                                      <p:tavLst>
                                        <p:tav tm="0">
                                          <p:val>
                                            <p:fltVal val="0"/>
                                          </p:val>
                                        </p:tav>
                                        <p:tav tm="100000">
                                          <p:val>
                                            <p:strVal val="#ppt_w"/>
                                          </p:val>
                                        </p:tav>
                                      </p:tavLst>
                                    </p:anim>
                                    <p:anim calcmode="lin" valueType="num">
                                      <p:cBhvr>
                                        <p:cTn id="61" dur="300" fill="hold"/>
                                        <p:tgtEl>
                                          <p:spTgt spid="23"/>
                                        </p:tgtEl>
                                        <p:attrNameLst>
                                          <p:attrName>ppt_h</p:attrName>
                                        </p:attrNameLst>
                                      </p:cBhvr>
                                      <p:tavLst>
                                        <p:tav tm="0">
                                          <p:val>
                                            <p:fltVal val="0"/>
                                          </p:val>
                                        </p:tav>
                                        <p:tav tm="100000">
                                          <p:val>
                                            <p:strVal val="#ppt_h"/>
                                          </p:val>
                                        </p:tav>
                                      </p:tavLst>
                                    </p:anim>
                                    <p:anim calcmode="lin" valueType="num">
                                      <p:cBhvr>
                                        <p:cTn id="62" dur="300" fill="hold"/>
                                        <p:tgtEl>
                                          <p:spTgt spid="23"/>
                                        </p:tgtEl>
                                        <p:attrNameLst>
                                          <p:attrName>style.rotation</p:attrName>
                                        </p:attrNameLst>
                                      </p:cBhvr>
                                      <p:tavLst>
                                        <p:tav tm="0">
                                          <p:val>
                                            <p:fltVal val="90"/>
                                          </p:val>
                                        </p:tav>
                                        <p:tav tm="100000">
                                          <p:val>
                                            <p:fltVal val="0"/>
                                          </p:val>
                                        </p:tav>
                                      </p:tavLst>
                                    </p:anim>
                                    <p:animEffect transition="in" filter="fade">
                                      <p:cBhvr>
                                        <p:cTn id="63" dur="300"/>
                                        <p:tgtEl>
                                          <p:spTgt spid="23"/>
                                        </p:tgtEl>
                                      </p:cBhvr>
                                    </p:animEffect>
                                  </p:childTnLst>
                                </p:cTn>
                              </p:par>
                            </p:childTnLst>
                          </p:cTn>
                        </p:par>
                        <p:par>
                          <p:cTn id="64" fill="hold">
                            <p:stCondLst>
                              <p:cond delay="5400"/>
                            </p:stCondLst>
                            <p:childTnLst>
                              <p:par>
                                <p:cTn id="65" presetID="2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par>
                          <p:cTn id="72" fill="hold">
                            <p:stCondLst>
                              <p:cond delay="6400"/>
                            </p:stCondLst>
                            <p:childTnLst>
                              <p:par>
                                <p:cTn id="73" presetID="14" presetClass="entr" presetSubtype="1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randombar(horizontal)">
                                      <p:cBhvr>
                                        <p:cTn id="7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utoUpdateAnimBg="0"/>
      <p:bldP spid="20" grpId="0" animBg="1"/>
      <p:bldP spid="21" grpId="0" autoUpdateAnimBg="0"/>
      <p:bldP spid="22" grpId="0" animBg="1"/>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autoUpdateAnimBg="0"/>
      <p:bldP spid="31" grpId="0" animBg="1" autoUpdateAnimBg="0"/>
      <p:bldP spid="32"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4" name="Picture 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37931" y="1869281"/>
            <a:ext cx="2072878"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0464" y="4192191"/>
            <a:ext cx="938213"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47718" y="2045494"/>
            <a:ext cx="3595688"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7"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5" y="3419475"/>
            <a:ext cx="1509713" cy="751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8"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96021" y="4173141"/>
            <a:ext cx="1175147"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9"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64024" y="3436144"/>
            <a:ext cx="2880122" cy="750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50"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1171" y="1221582"/>
            <a:ext cx="1674019" cy="403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51"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7593" y="1168004"/>
            <a:ext cx="1672828" cy="40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52" name="Picture 1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67658" y="3436144"/>
            <a:ext cx="1188244"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053" name="Rectangle 13"/>
          <p:cNvSpPr>
            <a:spLocks noChangeArrowheads="1"/>
          </p:cNvSpPr>
          <p:nvPr/>
        </p:nvSpPr>
        <p:spPr bwMode="auto">
          <a:xfrm>
            <a:off x="899518" y="1194197"/>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chemeClr val="bg1"/>
                </a:solidFill>
                <a:ea typeface="方正正大黑简体" pitchFamily="2" charset="-122"/>
              </a:rPr>
              <a:t>未来展望</a:t>
            </a:r>
          </a:p>
        </p:txBody>
      </p:sp>
      <p:sp>
        <p:nvSpPr>
          <p:cNvPr id="87054" name="Rectangle 14"/>
          <p:cNvSpPr>
            <a:spLocks noChangeArrowheads="1"/>
          </p:cNvSpPr>
          <p:nvPr/>
        </p:nvSpPr>
        <p:spPr bwMode="auto">
          <a:xfrm>
            <a:off x="1053108" y="1620441"/>
            <a:ext cx="1601009" cy="2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125"/>
              <a:t>Prospects for the future</a:t>
            </a:r>
          </a:p>
        </p:txBody>
      </p:sp>
      <p:sp>
        <p:nvSpPr>
          <p:cNvPr id="87055" name="Rectangle 15"/>
          <p:cNvSpPr>
            <a:spLocks noChangeArrowheads="1"/>
          </p:cNvSpPr>
          <p:nvPr/>
        </p:nvSpPr>
        <p:spPr bwMode="auto">
          <a:xfrm>
            <a:off x="358974" y="1895475"/>
            <a:ext cx="4978003" cy="1262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a:t>
            </a:r>
          </a:p>
        </p:txBody>
      </p:sp>
      <p:sp>
        <p:nvSpPr>
          <p:cNvPr id="87056" name="Rectangle 16"/>
          <p:cNvSpPr>
            <a:spLocks noChangeArrowheads="1"/>
          </p:cNvSpPr>
          <p:nvPr/>
        </p:nvSpPr>
        <p:spPr bwMode="auto">
          <a:xfrm>
            <a:off x="5516762" y="994173"/>
            <a:ext cx="3389709" cy="778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a:t>
            </a:r>
          </a:p>
        </p:txBody>
      </p:sp>
      <p:sp>
        <p:nvSpPr>
          <p:cNvPr id="17" name="TextBox 16"/>
          <p:cNvSpPr txBox="1"/>
          <p:nvPr/>
        </p:nvSpPr>
        <p:spPr>
          <a:xfrm>
            <a:off x="2254284" y="5693196"/>
            <a:ext cx="5181821" cy="248209"/>
          </a:xfrm>
          <a:prstGeom prst="rect">
            <a:avLst/>
          </a:prstGeom>
          <a:noFill/>
        </p:spPr>
        <p:txBody>
          <a:bodyPr wrap="square" rtlCol="0">
            <a:spAutoFit/>
          </a:bodyPr>
          <a:lstStyle/>
          <a:p>
            <a:r>
              <a:rPr lang="zh-CN" altLang="en-US" sz="1013" dirty="0"/>
              <a:t>设计师</a:t>
            </a:r>
            <a:r>
              <a:rPr lang="en-US" altLang="zh-CN" sz="1013" dirty="0" err="1"/>
              <a:t>vbopus</a:t>
            </a:r>
            <a:r>
              <a:rPr lang="en-US" altLang="zh-CN" sz="1013" dirty="0"/>
              <a:t>——</a:t>
            </a:r>
            <a:r>
              <a:rPr lang="zh-CN" altLang="en-US" sz="1013" dirty="0"/>
              <a:t>个人网站  汇艺设计网</a:t>
            </a:r>
            <a:r>
              <a:rPr lang="en-US" altLang="zh-CN" sz="1013" dirty="0"/>
              <a:t> (</a:t>
            </a:r>
            <a:r>
              <a:rPr lang="en-US" altLang="zh-CN" sz="1013" dirty="0">
                <a:hlinkClick r:id="rId12"/>
              </a:rPr>
              <a:t>www.huiyisheji.com</a:t>
            </a:r>
            <a:r>
              <a:rPr lang="zh-CN" altLang="en-US" sz="1013" dirty="0"/>
              <a:t>）</a:t>
            </a:r>
          </a:p>
        </p:txBody>
      </p:sp>
    </p:spTree>
    <p:extLst>
      <p:ext uri="{BB962C8B-B14F-4D97-AF65-F5344CB8AC3E}">
        <p14:creationId xmlns:p14="http://schemas.microsoft.com/office/powerpoint/2010/main" val="2366356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nodeType="afterEffect">
                                  <p:stCondLst>
                                    <p:cond delay="0"/>
                                  </p:stCondLst>
                                  <p:childTnLst>
                                    <p:set>
                                      <p:cBhvr>
                                        <p:cTn id="6" dur="1" fill="hold">
                                          <p:stCondLst>
                                            <p:cond delay="0"/>
                                          </p:stCondLst>
                                        </p:cTn>
                                        <p:tgtEl>
                                          <p:spTgt spid="87044"/>
                                        </p:tgtEl>
                                        <p:attrNameLst>
                                          <p:attrName>style.visibility</p:attrName>
                                        </p:attrNameLst>
                                      </p:cBhvr>
                                      <p:to>
                                        <p:strVal val="visible"/>
                                      </p:to>
                                    </p:set>
                                    <p:animEffect transition="in" filter="wipe(down)">
                                      <p:cBhvr>
                                        <p:cTn id="7" dur="145">
                                          <p:stCondLst>
                                            <p:cond delay="0"/>
                                          </p:stCondLst>
                                        </p:cTn>
                                        <p:tgtEl>
                                          <p:spTgt spid="87044"/>
                                        </p:tgtEl>
                                      </p:cBhvr>
                                    </p:animEffect>
                                    <p:anim calcmode="lin" valueType="num">
                                      <p:cBhvr>
                                        <p:cTn id="8" dur="456" tmFilter="0,0; 0.14,0.36; 0.43,0.73; 0.71,0.91; 1.0,1.0">
                                          <p:stCondLst>
                                            <p:cond delay="0"/>
                                          </p:stCondLst>
                                        </p:cTn>
                                        <p:tgtEl>
                                          <p:spTgt spid="87044"/>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87044"/>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87044"/>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87044"/>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87044"/>
                                        </p:tgtEl>
                                        <p:attrNameLst>
                                          <p:attrName>ppt_y</p:attrName>
                                        </p:attrNameLst>
                                      </p:cBhvr>
                                      <p:tavLst>
                                        <p:tav tm="0" fmla="#ppt_y-sin(pi*$)/81">
                                          <p:val>
                                            <p:fltVal val="0"/>
                                          </p:val>
                                        </p:tav>
                                        <p:tav tm="100000">
                                          <p:val>
                                            <p:fltVal val="1"/>
                                          </p:val>
                                        </p:tav>
                                      </p:tavLst>
                                    </p:anim>
                                    <p:animScale>
                                      <p:cBhvr>
                                        <p:cTn id="13" dur="7">
                                          <p:stCondLst>
                                            <p:cond delay="162"/>
                                          </p:stCondLst>
                                        </p:cTn>
                                        <p:tgtEl>
                                          <p:spTgt spid="87044"/>
                                        </p:tgtEl>
                                      </p:cBhvr>
                                      <p:to x="100000" y="60000"/>
                                    </p:animScale>
                                    <p:animScale>
                                      <p:cBhvr>
                                        <p:cTn id="14" dur="41" decel="50000">
                                          <p:stCondLst>
                                            <p:cond delay="169"/>
                                          </p:stCondLst>
                                        </p:cTn>
                                        <p:tgtEl>
                                          <p:spTgt spid="87044"/>
                                        </p:tgtEl>
                                      </p:cBhvr>
                                      <p:to x="100000" y="100000"/>
                                    </p:animScale>
                                    <p:animScale>
                                      <p:cBhvr>
                                        <p:cTn id="15" dur="7">
                                          <p:stCondLst>
                                            <p:cond delay="328"/>
                                          </p:stCondLst>
                                        </p:cTn>
                                        <p:tgtEl>
                                          <p:spTgt spid="87044"/>
                                        </p:tgtEl>
                                      </p:cBhvr>
                                      <p:to x="100000" y="80000"/>
                                    </p:animScale>
                                    <p:animScale>
                                      <p:cBhvr>
                                        <p:cTn id="16" dur="41" decel="50000">
                                          <p:stCondLst>
                                            <p:cond delay="335"/>
                                          </p:stCondLst>
                                        </p:cTn>
                                        <p:tgtEl>
                                          <p:spTgt spid="87044"/>
                                        </p:tgtEl>
                                      </p:cBhvr>
                                      <p:to x="100000" y="100000"/>
                                    </p:animScale>
                                    <p:animScale>
                                      <p:cBhvr>
                                        <p:cTn id="17" dur="7">
                                          <p:stCondLst>
                                            <p:cond delay="410"/>
                                          </p:stCondLst>
                                        </p:cTn>
                                        <p:tgtEl>
                                          <p:spTgt spid="87044"/>
                                        </p:tgtEl>
                                      </p:cBhvr>
                                      <p:to x="100000" y="90000"/>
                                    </p:animScale>
                                    <p:animScale>
                                      <p:cBhvr>
                                        <p:cTn id="18" dur="41" decel="50000">
                                          <p:stCondLst>
                                            <p:cond delay="417"/>
                                          </p:stCondLst>
                                        </p:cTn>
                                        <p:tgtEl>
                                          <p:spTgt spid="87044"/>
                                        </p:tgtEl>
                                      </p:cBhvr>
                                      <p:to x="100000" y="100000"/>
                                    </p:animScale>
                                    <p:animScale>
                                      <p:cBhvr>
                                        <p:cTn id="19" dur="7">
                                          <p:stCondLst>
                                            <p:cond delay="452"/>
                                          </p:stCondLst>
                                        </p:cTn>
                                        <p:tgtEl>
                                          <p:spTgt spid="87044"/>
                                        </p:tgtEl>
                                      </p:cBhvr>
                                      <p:to x="100000" y="95000"/>
                                    </p:animScale>
                                    <p:animScale>
                                      <p:cBhvr>
                                        <p:cTn id="20" dur="41" decel="50000">
                                          <p:stCondLst>
                                            <p:cond delay="458"/>
                                          </p:stCondLst>
                                        </p:cTn>
                                        <p:tgtEl>
                                          <p:spTgt spid="87044"/>
                                        </p:tgtEl>
                                      </p:cBhvr>
                                      <p:to x="100000" y="100000"/>
                                    </p:animScale>
                                  </p:childTnLst>
                                </p:cTn>
                              </p:par>
                            </p:childTnLst>
                          </p:cTn>
                        </p:par>
                        <p:par>
                          <p:cTn id="21" fill="hold" nodeType="afterGroup">
                            <p:stCondLst>
                              <p:cond delay="499"/>
                            </p:stCondLst>
                            <p:childTnLst>
                              <p:par>
                                <p:cTn id="22" presetID="26" presetClass="entr" presetSubtype="0" fill="hold" nodeType="afterEffect">
                                  <p:stCondLst>
                                    <p:cond delay="0"/>
                                  </p:stCondLst>
                                  <p:childTnLst>
                                    <p:set>
                                      <p:cBhvr>
                                        <p:cTn id="23" dur="1" fill="hold">
                                          <p:stCondLst>
                                            <p:cond delay="0"/>
                                          </p:stCondLst>
                                        </p:cTn>
                                        <p:tgtEl>
                                          <p:spTgt spid="87045"/>
                                        </p:tgtEl>
                                        <p:attrNameLst>
                                          <p:attrName>style.visibility</p:attrName>
                                        </p:attrNameLst>
                                      </p:cBhvr>
                                      <p:to>
                                        <p:strVal val="visible"/>
                                      </p:to>
                                    </p:set>
                                    <p:animEffect transition="in" filter="wipe(down)">
                                      <p:cBhvr>
                                        <p:cTn id="24" dur="145">
                                          <p:stCondLst>
                                            <p:cond delay="0"/>
                                          </p:stCondLst>
                                        </p:cTn>
                                        <p:tgtEl>
                                          <p:spTgt spid="87045"/>
                                        </p:tgtEl>
                                      </p:cBhvr>
                                    </p:animEffect>
                                    <p:anim calcmode="lin" valueType="num">
                                      <p:cBhvr>
                                        <p:cTn id="25" dur="456" tmFilter="0,0; 0.14,0.36; 0.43,0.73; 0.71,0.91; 1.0,1.0">
                                          <p:stCondLst>
                                            <p:cond delay="0"/>
                                          </p:stCondLst>
                                        </p:cTn>
                                        <p:tgtEl>
                                          <p:spTgt spid="87045"/>
                                        </p:tgtEl>
                                        <p:attrNameLst>
                                          <p:attrName>ppt_x</p:attrName>
                                        </p:attrNameLst>
                                      </p:cBhvr>
                                      <p:tavLst>
                                        <p:tav tm="0">
                                          <p:val>
                                            <p:strVal val="#ppt_x-0.25"/>
                                          </p:val>
                                        </p:tav>
                                        <p:tav tm="100000">
                                          <p:val>
                                            <p:strVal val="#ppt_x"/>
                                          </p:val>
                                        </p:tav>
                                      </p:tavLst>
                                    </p:anim>
                                    <p:anim calcmode="lin" valueType="num">
                                      <p:cBhvr>
                                        <p:cTn id="26" dur="166" tmFilter="0.0,0.0; 0.25,0.07; 0.50,0.2; 0.75,0.467; 1.0,1.0">
                                          <p:stCondLst>
                                            <p:cond delay="0"/>
                                          </p:stCondLst>
                                        </p:cTn>
                                        <p:tgtEl>
                                          <p:spTgt spid="87045"/>
                                        </p:tgtEl>
                                        <p:attrNameLst>
                                          <p:attrName>ppt_y</p:attrName>
                                        </p:attrNameLst>
                                      </p:cBhvr>
                                      <p:tavLst>
                                        <p:tav tm="0" fmla="#ppt_y-sin(pi*$)/3">
                                          <p:val>
                                            <p:fltVal val="0.5"/>
                                          </p:val>
                                        </p:tav>
                                        <p:tav tm="100000">
                                          <p:val>
                                            <p:fltVal val="1"/>
                                          </p:val>
                                        </p:tav>
                                      </p:tavLst>
                                    </p:anim>
                                    <p:anim calcmode="lin" valueType="num">
                                      <p:cBhvr>
                                        <p:cTn id="27" dur="166" tmFilter="0, 0; 0.125,0.2665; 0.25,0.4; 0.375,0.465; 0.5,0.5;  0.625,0.535; 0.75,0.6; 0.875,0.7335; 1,1">
                                          <p:stCondLst>
                                            <p:cond delay="166"/>
                                          </p:stCondLst>
                                        </p:cTn>
                                        <p:tgtEl>
                                          <p:spTgt spid="87045"/>
                                        </p:tgtEl>
                                        <p:attrNameLst>
                                          <p:attrName>ppt_y</p:attrName>
                                        </p:attrNameLst>
                                      </p:cBhvr>
                                      <p:tavLst>
                                        <p:tav tm="0" fmla="#ppt_y-sin(pi*$)/9">
                                          <p:val>
                                            <p:fltVal val="0"/>
                                          </p:val>
                                        </p:tav>
                                        <p:tav tm="100000">
                                          <p:val>
                                            <p:fltVal val="1"/>
                                          </p:val>
                                        </p:tav>
                                      </p:tavLst>
                                    </p:anim>
                                    <p:anim calcmode="lin" valueType="num">
                                      <p:cBhvr>
                                        <p:cTn id="28" dur="83" tmFilter="0, 0; 0.125,0.2665; 0.25,0.4; 0.375,0.465; 0.5,0.5;  0.625,0.535; 0.75,0.6; 0.875,0.7335; 1,1">
                                          <p:stCondLst>
                                            <p:cond delay="331"/>
                                          </p:stCondLst>
                                        </p:cTn>
                                        <p:tgtEl>
                                          <p:spTgt spid="87045"/>
                                        </p:tgtEl>
                                        <p:attrNameLst>
                                          <p:attrName>ppt_y</p:attrName>
                                        </p:attrNameLst>
                                      </p:cBhvr>
                                      <p:tavLst>
                                        <p:tav tm="0" fmla="#ppt_y-sin(pi*$)/27">
                                          <p:val>
                                            <p:fltVal val="0"/>
                                          </p:val>
                                        </p:tav>
                                        <p:tav tm="100000">
                                          <p:val>
                                            <p:fltVal val="1"/>
                                          </p:val>
                                        </p:tav>
                                      </p:tavLst>
                                    </p:anim>
                                    <p:anim calcmode="lin" valueType="num">
                                      <p:cBhvr>
                                        <p:cTn id="29" dur="41" tmFilter="0, 0; 0.125,0.2665; 0.25,0.4; 0.375,0.465; 0.5,0.5;  0.625,0.535; 0.75,0.6; 0.875,0.7335; 1,1">
                                          <p:stCondLst>
                                            <p:cond delay="414"/>
                                          </p:stCondLst>
                                        </p:cTn>
                                        <p:tgtEl>
                                          <p:spTgt spid="87045"/>
                                        </p:tgtEl>
                                        <p:attrNameLst>
                                          <p:attrName>ppt_y</p:attrName>
                                        </p:attrNameLst>
                                      </p:cBhvr>
                                      <p:tavLst>
                                        <p:tav tm="0" fmla="#ppt_y-sin(pi*$)/81">
                                          <p:val>
                                            <p:fltVal val="0"/>
                                          </p:val>
                                        </p:tav>
                                        <p:tav tm="100000">
                                          <p:val>
                                            <p:fltVal val="1"/>
                                          </p:val>
                                        </p:tav>
                                      </p:tavLst>
                                    </p:anim>
                                    <p:animScale>
                                      <p:cBhvr>
                                        <p:cTn id="30" dur="7">
                                          <p:stCondLst>
                                            <p:cond delay="162"/>
                                          </p:stCondLst>
                                        </p:cTn>
                                        <p:tgtEl>
                                          <p:spTgt spid="87045"/>
                                        </p:tgtEl>
                                      </p:cBhvr>
                                      <p:to x="100000" y="60000"/>
                                    </p:animScale>
                                    <p:animScale>
                                      <p:cBhvr>
                                        <p:cTn id="31" dur="41" decel="50000">
                                          <p:stCondLst>
                                            <p:cond delay="169"/>
                                          </p:stCondLst>
                                        </p:cTn>
                                        <p:tgtEl>
                                          <p:spTgt spid="87045"/>
                                        </p:tgtEl>
                                      </p:cBhvr>
                                      <p:to x="100000" y="100000"/>
                                    </p:animScale>
                                    <p:animScale>
                                      <p:cBhvr>
                                        <p:cTn id="32" dur="7">
                                          <p:stCondLst>
                                            <p:cond delay="328"/>
                                          </p:stCondLst>
                                        </p:cTn>
                                        <p:tgtEl>
                                          <p:spTgt spid="87045"/>
                                        </p:tgtEl>
                                      </p:cBhvr>
                                      <p:to x="100000" y="80000"/>
                                    </p:animScale>
                                    <p:animScale>
                                      <p:cBhvr>
                                        <p:cTn id="33" dur="41" decel="50000">
                                          <p:stCondLst>
                                            <p:cond delay="335"/>
                                          </p:stCondLst>
                                        </p:cTn>
                                        <p:tgtEl>
                                          <p:spTgt spid="87045"/>
                                        </p:tgtEl>
                                      </p:cBhvr>
                                      <p:to x="100000" y="100000"/>
                                    </p:animScale>
                                    <p:animScale>
                                      <p:cBhvr>
                                        <p:cTn id="34" dur="7">
                                          <p:stCondLst>
                                            <p:cond delay="410"/>
                                          </p:stCondLst>
                                        </p:cTn>
                                        <p:tgtEl>
                                          <p:spTgt spid="87045"/>
                                        </p:tgtEl>
                                      </p:cBhvr>
                                      <p:to x="100000" y="90000"/>
                                    </p:animScale>
                                    <p:animScale>
                                      <p:cBhvr>
                                        <p:cTn id="35" dur="41" decel="50000">
                                          <p:stCondLst>
                                            <p:cond delay="417"/>
                                          </p:stCondLst>
                                        </p:cTn>
                                        <p:tgtEl>
                                          <p:spTgt spid="87045"/>
                                        </p:tgtEl>
                                      </p:cBhvr>
                                      <p:to x="100000" y="100000"/>
                                    </p:animScale>
                                    <p:animScale>
                                      <p:cBhvr>
                                        <p:cTn id="36" dur="7">
                                          <p:stCondLst>
                                            <p:cond delay="452"/>
                                          </p:stCondLst>
                                        </p:cTn>
                                        <p:tgtEl>
                                          <p:spTgt spid="87045"/>
                                        </p:tgtEl>
                                      </p:cBhvr>
                                      <p:to x="100000" y="95000"/>
                                    </p:animScale>
                                    <p:animScale>
                                      <p:cBhvr>
                                        <p:cTn id="37" dur="41" decel="50000">
                                          <p:stCondLst>
                                            <p:cond delay="458"/>
                                          </p:stCondLst>
                                        </p:cTn>
                                        <p:tgtEl>
                                          <p:spTgt spid="87045"/>
                                        </p:tgtEl>
                                      </p:cBhvr>
                                      <p:to x="100000" y="100000"/>
                                    </p:animScale>
                                  </p:childTnLst>
                                </p:cTn>
                              </p:par>
                            </p:childTnLst>
                          </p:cTn>
                        </p:par>
                        <p:par>
                          <p:cTn id="38" fill="hold" nodeType="afterGroup">
                            <p:stCondLst>
                              <p:cond delay="998"/>
                            </p:stCondLst>
                            <p:childTnLst>
                              <p:par>
                                <p:cTn id="39" presetID="52" presetClass="entr" presetSubtype="0" fill="hold" nodeType="afterEffect">
                                  <p:stCondLst>
                                    <p:cond delay="0"/>
                                  </p:stCondLst>
                                  <p:childTnLst>
                                    <p:set>
                                      <p:cBhvr>
                                        <p:cTn id="40" dur="1" fill="hold">
                                          <p:stCondLst>
                                            <p:cond delay="0"/>
                                          </p:stCondLst>
                                        </p:cTn>
                                        <p:tgtEl>
                                          <p:spTgt spid="87046"/>
                                        </p:tgtEl>
                                        <p:attrNameLst>
                                          <p:attrName>style.visibility</p:attrName>
                                        </p:attrNameLst>
                                      </p:cBhvr>
                                      <p:to>
                                        <p:strVal val="visible"/>
                                      </p:to>
                                    </p:set>
                                    <p:animScale>
                                      <p:cBhvr>
                                        <p:cTn id="41" dur="1000" decel="50000" fill="hold">
                                          <p:stCondLst>
                                            <p:cond delay="0"/>
                                          </p:stCondLst>
                                        </p:cTn>
                                        <p:tgtEl>
                                          <p:spTgt spid="870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87046"/>
                                        </p:tgtEl>
                                        <p:attrNameLst>
                                          <p:attrName>ppt_x</p:attrName>
                                          <p:attrName>ppt_y</p:attrName>
                                        </p:attrNameLst>
                                      </p:cBhvr>
                                    </p:animMotion>
                                    <p:animEffect transition="in" filter="fade">
                                      <p:cBhvr>
                                        <p:cTn id="43" dur="1000"/>
                                        <p:tgtEl>
                                          <p:spTgt spid="87046"/>
                                        </p:tgtEl>
                                      </p:cBhvr>
                                    </p:animEffect>
                                  </p:childTnLst>
                                </p:cTn>
                              </p:par>
                            </p:childTnLst>
                          </p:cTn>
                        </p:par>
                        <p:par>
                          <p:cTn id="44" fill="hold" nodeType="afterGroup">
                            <p:stCondLst>
                              <p:cond delay="1998"/>
                            </p:stCondLst>
                            <p:childTnLst>
                              <p:par>
                                <p:cTn id="45" presetID="12" presetClass="entr" presetSubtype="8" fill="hold" nodeType="afterEffect">
                                  <p:stCondLst>
                                    <p:cond delay="0"/>
                                  </p:stCondLst>
                                  <p:childTnLst>
                                    <p:set>
                                      <p:cBhvr>
                                        <p:cTn id="46" dur="1" fill="hold">
                                          <p:stCondLst>
                                            <p:cond delay="0"/>
                                          </p:stCondLst>
                                        </p:cTn>
                                        <p:tgtEl>
                                          <p:spTgt spid="87047"/>
                                        </p:tgtEl>
                                        <p:attrNameLst>
                                          <p:attrName>style.visibility</p:attrName>
                                        </p:attrNameLst>
                                      </p:cBhvr>
                                      <p:to>
                                        <p:strVal val="visible"/>
                                      </p:to>
                                    </p:set>
                                    <p:animEffect transition="in" filter="slide(fromLeft)">
                                      <p:cBhvr>
                                        <p:cTn id="47" dur="500"/>
                                        <p:tgtEl>
                                          <p:spTgt spid="87047"/>
                                        </p:tgtEl>
                                      </p:cBhvr>
                                    </p:animEffect>
                                  </p:childTnLst>
                                </p:cTn>
                              </p:par>
                            </p:childTnLst>
                          </p:cTn>
                        </p:par>
                        <p:par>
                          <p:cTn id="48" fill="hold" nodeType="afterGroup">
                            <p:stCondLst>
                              <p:cond delay="2498"/>
                            </p:stCondLst>
                            <p:childTnLst>
                              <p:par>
                                <p:cTn id="49" presetID="12" presetClass="entr" presetSubtype="8" fill="hold" nodeType="afterEffect">
                                  <p:stCondLst>
                                    <p:cond delay="0"/>
                                  </p:stCondLst>
                                  <p:childTnLst>
                                    <p:set>
                                      <p:cBhvr>
                                        <p:cTn id="50" dur="1" fill="hold">
                                          <p:stCondLst>
                                            <p:cond delay="0"/>
                                          </p:stCondLst>
                                        </p:cTn>
                                        <p:tgtEl>
                                          <p:spTgt spid="87048"/>
                                        </p:tgtEl>
                                        <p:attrNameLst>
                                          <p:attrName>style.visibility</p:attrName>
                                        </p:attrNameLst>
                                      </p:cBhvr>
                                      <p:to>
                                        <p:strVal val="visible"/>
                                      </p:to>
                                    </p:set>
                                    <p:animEffect transition="in" filter="slide(fromLeft)">
                                      <p:cBhvr>
                                        <p:cTn id="51" dur="500"/>
                                        <p:tgtEl>
                                          <p:spTgt spid="87048"/>
                                        </p:tgtEl>
                                      </p:cBhvr>
                                    </p:animEffect>
                                  </p:childTnLst>
                                </p:cTn>
                              </p:par>
                            </p:childTnLst>
                          </p:cTn>
                        </p:par>
                        <p:par>
                          <p:cTn id="52" fill="hold" nodeType="afterGroup">
                            <p:stCondLst>
                              <p:cond delay="2998"/>
                            </p:stCondLst>
                            <p:childTnLst>
                              <p:par>
                                <p:cTn id="53" presetID="12" presetClass="entr" presetSubtype="8" fill="hold" nodeType="afterEffect">
                                  <p:stCondLst>
                                    <p:cond delay="0"/>
                                  </p:stCondLst>
                                  <p:childTnLst>
                                    <p:set>
                                      <p:cBhvr>
                                        <p:cTn id="54" dur="1" fill="hold">
                                          <p:stCondLst>
                                            <p:cond delay="0"/>
                                          </p:stCondLst>
                                        </p:cTn>
                                        <p:tgtEl>
                                          <p:spTgt spid="87049"/>
                                        </p:tgtEl>
                                        <p:attrNameLst>
                                          <p:attrName>style.visibility</p:attrName>
                                        </p:attrNameLst>
                                      </p:cBhvr>
                                      <p:to>
                                        <p:strVal val="visible"/>
                                      </p:to>
                                    </p:set>
                                    <p:animEffect transition="in" filter="slide(fromLeft)">
                                      <p:cBhvr>
                                        <p:cTn id="55" dur="500"/>
                                        <p:tgtEl>
                                          <p:spTgt spid="87049"/>
                                        </p:tgtEl>
                                      </p:cBhvr>
                                    </p:animEffect>
                                  </p:childTnLst>
                                </p:cTn>
                              </p:par>
                            </p:childTnLst>
                          </p:cTn>
                        </p:par>
                        <p:par>
                          <p:cTn id="56" fill="hold" nodeType="afterGroup">
                            <p:stCondLst>
                              <p:cond delay="3498"/>
                            </p:stCondLst>
                            <p:childTnLst>
                              <p:par>
                                <p:cTn id="57" presetID="2" presetClass="entr" presetSubtype="8" fill="hold" nodeType="afterEffect">
                                  <p:stCondLst>
                                    <p:cond delay="0"/>
                                  </p:stCondLst>
                                  <p:childTnLst>
                                    <p:set>
                                      <p:cBhvr>
                                        <p:cTn id="58" dur="1" fill="hold">
                                          <p:stCondLst>
                                            <p:cond delay="0"/>
                                          </p:stCondLst>
                                        </p:cTn>
                                        <p:tgtEl>
                                          <p:spTgt spid="87052"/>
                                        </p:tgtEl>
                                        <p:attrNameLst>
                                          <p:attrName>style.visibility</p:attrName>
                                        </p:attrNameLst>
                                      </p:cBhvr>
                                      <p:to>
                                        <p:strVal val="visible"/>
                                      </p:to>
                                    </p:set>
                                    <p:anim calcmode="lin" valueType="num">
                                      <p:cBhvr additive="base">
                                        <p:cTn id="59" dur="500" fill="hold"/>
                                        <p:tgtEl>
                                          <p:spTgt spid="87052"/>
                                        </p:tgtEl>
                                        <p:attrNameLst>
                                          <p:attrName>ppt_x</p:attrName>
                                        </p:attrNameLst>
                                      </p:cBhvr>
                                      <p:tavLst>
                                        <p:tav tm="0">
                                          <p:val>
                                            <p:strVal val="0-#ppt_w/2"/>
                                          </p:val>
                                        </p:tav>
                                        <p:tav tm="100000">
                                          <p:val>
                                            <p:strVal val="#ppt_x"/>
                                          </p:val>
                                        </p:tav>
                                      </p:tavLst>
                                    </p:anim>
                                    <p:anim calcmode="lin" valueType="num">
                                      <p:cBhvr additive="base">
                                        <p:cTn id="60" dur="500" fill="hold"/>
                                        <p:tgtEl>
                                          <p:spTgt spid="87052"/>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3998"/>
                            </p:stCondLst>
                            <p:childTnLst>
                              <p:par>
                                <p:cTn id="62" presetID="2" presetClass="entr" presetSubtype="8" fill="hold" nodeType="afterEffect">
                                  <p:stCondLst>
                                    <p:cond delay="0"/>
                                  </p:stCondLst>
                                  <p:childTnLst>
                                    <p:set>
                                      <p:cBhvr>
                                        <p:cTn id="63" dur="1" fill="hold">
                                          <p:stCondLst>
                                            <p:cond delay="0"/>
                                          </p:stCondLst>
                                        </p:cTn>
                                        <p:tgtEl>
                                          <p:spTgt spid="87050"/>
                                        </p:tgtEl>
                                        <p:attrNameLst>
                                          <p:attrName>style.visibility</p:attrName>
                                        </p:attrNameLst>
                                      </p:cBhvr>
                                      <p:to>
                                        <p:strVal val="visible"/>
                                      </p:to>
                                    </p:set>
                                    <p:anim calcmode="lin" valueType="num">
                                      <p:cBhvr additive="base">
                                        <p:cTn id="64" dur="500" fill="hold"/>
                                        <p:tgtEl>
                                          <p:spTgt spid="87050"/>
                                        </p:tgtEl>
                                        <p:attrNameLst>
                                          <p:attrName>ppt_x</p:attrName>
                                        </p:attrNameLst>
                                      </p:cBhvr>
                                      <p:tavLst>
                                        <p:tav tm="0">
                                          <p:val>
                                            <p:strVal val="0-#ppt_w/2"/>
                                          </p:val>
                                        </p:tav>
                                        <p:tav tm="100000">
                                          <p:val>
                                            <p:strVal val="#ppt_x"/>
                                          </p:val>
                                        </p:tav>
                                      </p:tavLst>
                                    </p:anim>
                                    <p:anim calcmode="lin" valueType="num">
                                      <p:cBhvr additive="base">
                                        <p:cTn id="65" dur="500" fill="hold"/>
                                        <p:tgtEl>
                                          <p:spTgt spid="87050"/>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4498"/>
                            </p:stCondLst>
                            <p:childTnLst>
                              <p:par>
                                <p:cTn id="67" presetID="2" presetClass="entr" presetSubtype="8" fill="hold" nodeType="afterEffect">
                                  <p:stCondLst>
                                    <p:cond delay="0"/>
                                  </p:stCondLst>
                                  <p:childTnLst>
                                    <p:set>
                                      <p:cBhvr>
                                        <p:cTn id="68" dur="1" fill="hold">
                                          <p:stCondLst>
                                            <p:cond delay="0"/>
                                          </p:stCondLst>
                                        </p:cTn>
                                        <p:tgtEl>
                                          <p:spTgt spid="87051"/>
                                        </p:tgtEl>
                                        <p:attrNameLst>
                                          <p:attrName>style.visibility</p:attrName>
                                        </p:attrNameLst>
                                      </p:cBhvr>
                                      <p:to>
                                        <p:strVal val="visible"/>
                                      </p:to>
                                    </p:set>
                                    <p:anim calcmode="lin" valueType="num">
                                      <p:cBhvr additive="base">
                                        <p:cTn id="69" dur="500" fill="hold"/>
                                        <p:tgtEl>
                                          <p:spTgt spid="87051"/>
                                        </p:tgtEl>
                                        <p:attrNameLst>
                                          <p:attrName>ppt_x</p:attrName>
                                        </p:attrNameLst>
                                      </p:cBhvr>
                                      <p:tavLst>
                                        <p:tav tm="0">
                                          <p:val>
                                            <p:strVal val="0-#ppt_w/2"/>
                                          </p:val>
                                        </p:tav>
                                        <p:tav tm="100000">
                                          <p:val>
                                            <p:strVal val="#ppt_x"/>
                                          </p:val>
                                        </p:tav>
                                      </p:tavLst>
                                    </p:anim>
                                    <p:anim calcmode="lin" valueType="num">
                                      <p:cBhvr additive="base">
                                        <p:cTn id="70" dur="500" fill="hold"/>
                                        <p:tgtEl>
                                          <p:spTgt spid="87051"/>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4998"/>
                            </p:stCondLst>
                            <p:childTnLst>
                              <p:par>
                                <p:cTn id="72" presetID="2" presetClass="entr" presetSubtype="8" fill="hold" grpId="0" nodeType="afterEffect">
                                  <p:stCondLst>
                                    <p:cond delay="0"/>
                                  </p:stCondLst>
                                  <p:childTnLst>
                                    <p:set>
                                      <p:cBhvr>
                                        <p:cTn id="73" dur="1" fill="hold">
                                          <p:stCondLst>
                                            <p:cond delay="0"/>
                                          </p:stCondLst>
                                        </p:cTn>
                                        <p:tgtEl>
                                          <p:spTgt spid="87053"/>
                                        </p:tgtEl>
                                        <p:attrNameLst>
                                          <p:attrName>style.visibility</p:attrName>
                                        </p:attrNameLst>
                                      </p:cBhvr>
                                      <p:to>
                                        <p:strVal val="visible"/>
                                      </p:to>
                                    </p:set>
                                    <p:anim calcmode="lin" valueType="num">
                                      <p:cBhvr additive="base">
                                        <p:cTn id="74" dur="500" fill="hold"/>
                                        <p:tgtEl>
                                          <p:spTgt spid="87053"/>
                                        </p:tgtEl>
                                        <p:attrNameLst>
                                          <p:attrName>ppt_x</p:attrName>
                                        </p:attrNameLst>
                                      </p:cBhvr>
                                      <p:tavLst>
                                        <p:tav tm="0">
                                          <p:val>
                                            <p:strVal val="0-#ppt_w/2"/>
                                          </p:val>
                                        </p:tav>
                                        <p:tav tm="100000">
                                          <p:val>
                                            <p:strVal val="#ppt_x"/>
                                          </p:val>
                                        </p:tav>
                                      </p:tavLst>
                                    </p:anim>
                                    <p:anim calcmode="lin" valueType="num">
                                      <p:cBhvr additive="base">
                                        <p:cTn id="75" dur="500" fill="hold"/>
                                        <p:tgtEl>
                                          <p:spTgt spid="87053"/>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5498"/>
                            </p:stCondLst>
                            <p:childTnLst>
                              <p:par>
                                <p:cTn id="77" presetID="2" presetClass="entr" presetSubtype="8" fill="hold" grpId="0" nodeType="afterEffect">
                                  <p:stCondLst>
                                    <p:cond delay="0"/>
                                  </p:stCondLst>
                                  <p:childTnLst>
                                    <p:set>
                                      <p:cBhvr>
                                        <p:cTn id="78" dur="1" fill="hold">
                                          <p:stCondLst>
                                            <p:cond delay="0"/>
                                          </p:stCondLst>
                                        </p:cTn>
                                        <p:tgtEl>
                                          <p:spTgt spid="87054"/>
                                        </p:tgtEl>
                                        <p:attrNameLst>
                                          <p:attrName>style.visibility</p:attrName>
                                        </p:attrNameLst>
                                      </p:cBhvr>
                                      <p:to>
                                        <p:strVal val="visible"/>
                                      </p:to>
                                    </p:set>
                                    <p:anim calcmode="lin" valueType="num">
                                      <p:cBhvr additive="base">
                                        <p:cTn id="79" dur="500" fill="hold"/>
                                        <p:tgtEl>
                                          <p:spTgt spid="87054"/>
                                        </p:tgtEl>
                                        <p:attrNameLst>
                                          <p:attrName>ppt_x</p:attrName>
                                        </p:attrNameLst>
                                      </p:cBhvr>
                                      <p:tavLst>
                                        <p:tav tm="0">
                                          <p:val>
                                            <p:strVal val="0-#ppt_w/2"/>
                                          </p:val>
                                        </p:tav>
                                        <p:tav tm="100000">
                                          <p:val>
                                            <p:strVal val="#ppt_x"/>
                                          </p:val>
                                        </p:tav>
                                      </p:tavLst>
                                    </p:anim>
                                    <p:anim calcmode="lin" valueType="num">
                                      <p:cBhvr additive="base">
                                        <p:cTn id="80" dur="500" fill="hold"/>
                                        <p:tgtEl>
                                          <p:spTgt spid="87054"/>
                                        </p:tgtEl>
                                        <p:attrNameLst>
                                          <p:attrName>ppt_y</p:attrName>
                                        </p:attrNameLst>
                                      </p:cBhvr>
                                      <p:tavLst>
                                        <p:tav tm="0">
                                          <p:val>
                                            <p:strVal val="#ppt_y"/>
                                          </p:val>
                                        </p:tav>
                                        <p:tav tm="100000">
                                          <p:val>
                                            <p:strVal val="#ppt_y"/>
                                          </p:val>
                                        </p:tav>
                                      </p:tavLst>
                                    </p:anim>
                                  </p:childTnLst>
                                </p:cTn>
                              </p:par>
                            </p:childTnLst>
                          </p:cTn>
                        </p:par>
                        <p:par>
                          <p:cTn id="81" fill="hold" nodeType="afterGroup">
                            <p:stCondLst>
                              <p:cond delay="5998"/>
                            </p:stCondLst>
                            <p:childTnLst>
                              <p:par>
                                <p:cTn id="82" presetID="30" presetClass="entr" presetSubtype="0" fill="hold" grpId="0" nodeType="afterEffect">
                                  <p:stCondLst>
                                    <p:cond delay="0"/>
                                  </p:stCondLst>
                                  <p:childTnLst>
                                    <p:set>
                                      <p:cBhvr>
                                        <p:cTn id="83" dur="1" fill="hold">
                                          <p:stCondLst>
                                            <p:cond delay="0"/>
                                          </p:stCondLst>
                                        </p:cTn>
                                        <p:tgtEl>
                                          <p:spTgt spid="87055"/>
                                        </p:tgtEl>
                                        <p:attrNameLst>
                                          <p:attrName>style.visibility</p:attrName>
                                        </p:attrNameLst>
                                      </p:cBhvr>
                                      <p:to>
                                        <p:strVal val="visible"/>
                                      </p:to>
                                    </p:set>
                                    <p:animEffect transition="in" filter="fade">
                                      <p:cBhvr>
                                        <p:cTn id="84" dur="800" decel="100000"/>
                                        <p:tgtEl>
                                          <p:spTgt spid="87055"/>
                                        </p:tgtEl>
                                      </p:cBhvr>
                                    </p:animEffect>
                                    <p:anim calcmode="lin" valueType="num">
                                      <p:cBhvr>
                                        <p:cTn id="85" dur="800" decel="100000" fill="hold"/>
                                        <p:tgtEl>
                                          <p:spTgt spid="87055"/>
                                        </p:tgtEl>
                                        <p:attrNameLst>
                                          <p:attrName>style.rotation</p:attrName>
                                        </p:attrNameLst>
                                      </p:cBhvr>
                                      <p:tavLst>
                                        <p:tav tm="0">
                                          <p:val>
                                            <p:fltVal val="-90"/>
                                          </p:val>
                                        </p:tav>
                                        <p:tav tm="100000">
                                          <p:val>
                                            <p:fltVal val="0"/>
                                          </p:val>
                                        </p:tav>
                                      </p:tavLst>
                                    </p:anim>
                                    <p:anim calcmode="lin" valueType="num">
                                      <p:cBhvr>
                                        <p:cTn id="86" dur="800" decel="100000" fill="hold"/>
                                        <p:tgtEl>
                                          <p:spTgt spid="87055"/>
                                        </p:tgtEl>
                                        <p:attrNameLst>
                                          <p:attrName>ppt_x</p:attrName>
                                        </p:attrNameLst>
                                      </p:cBhvr>
                                      <p:tavLst>
                                        <p:tav tm="0">
                                          <p:val>
                                            <p:strVal val="#ppt_x+0.4"/>
                                          </p:val>
                                        </p:tav>
                                        <p:tav tm="100000">
                                          <p:val>
                                            <p:strVal val="#ppt_x-0.05"/>
                                          </p:val>
                                        </p:tav>
                                      </p:tavLst>
                                    </p:anim>
                                    <p:anim calcmode="lin" valueType="num">
                                      <p:cBhvr>
                                        <p:cTn id="87" dur="800" decel="100000" fill="hold"/>
                                        <p:tgtEl>
                                          <p:spTgt spid="87055"/>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87055"/>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87055"/>
                                        </p:tgtEl>
                                        <p:attrNameLst>
                                          <p:attrName>ppt_y</p:attrName>
                                        </p:attrNameLst>
                                      </p:cBhvr>
                                      <p:tavLst>
                                        <p:tav tm="0">
                                          <p:val>
                                            <p:strVal val="#ppt_y+0.1"/>
                                          </p:val>
                                        </p:tav>
                                        <p:tav tm="100000">
                                          <p:val>
                                            <p:strVal val="#ppt_y"/>
                                          </p:val>
                                        </p:tav>
                                      </p:tavLst>
                                    </p:anim>
                                  </p:childTnLst>
                                </p:cTn>
                              </p:par>
                            </p:childTnLst>
                          </p:cTn>
                        </p:par>
                        <p:par>
                          <p:cTn id="90" fill="hold" nodeType="afterGroup">
                            <p:stCondLst>
                              <p:cond delay="6998"/>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87056"/>
                                        </p:tgtEl>
                                        <p:attrNameLst>
                                          <p:attrName>style.visibility</p:attrName>
                                        </p:attrNameLst>
                                      </p:cBhvr>
                                      <p:to>
                                        <p:strVal val="visible"/>
                                      </p:to>
                                    </p:set>
                                    <p:anim calcmode="lin" valueType="num">
                                      <p:cBhvr>
                                        <p:cTn id="93" dur="500" fill="hold"/>
                                        <p:tgtEl>
                                          <p:spTgt spid="87056"/>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87056"/>
                                        </p:tgtEl>
                                        <p:attrNameLst>
                                          <p:attrName>ppt_y</p:attrName>
                                        </p:attrNameLst>
                                      </p:cBhvr>
                                      <p:tavLst>
                                        <p:tav tm="0">
                                          <p:val>
                                            <p:strVal val="#ppt_y"/>
                                          </p:val>
                                        </p:tav>
                                        <p:tav tm="100000">
                                          <p:val>
                                            <p:strVal val="#ppt_y"/>
                                          </p:val>
                                        </p:tav>
                                      </p:tavLst>
                                    </p:anim>
                                    <p:anim calcmode="lin" valueType="num">
                                      <p:cBhvr>
                                        <p:cTn id="95" dur="500" fill="hold"/>
                                        <p:tgtEl>
                                          <p:spTgt spid="87056"/>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87056"/>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87056"/>
                                        </p:tgtEl>
                                      </p:cBhvr>
                                    </p:animEffect>
                                  </p:childTnLst>
                                </p:cTn>
                              </p:par>
                            </p:childTnLst>
                          </p:cTn>
                        </p:par>
                        <p:par>
                          <p:cTn id="98" fill="hold">
                            <p:stCondLst>
                              <p:cond delay="10648"/>
                            </p:stCondLst>
                            <p:childTnLst>
                              <p:par>
                                <p:cTn id="99" presetID="42" presetClass="entr" presetSubtype="0"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0"/>
                                        <p:tgtEl>
                                          <p:spTgt spid="17"/>
                                        </p:tgtEl>
                                      </p:cBhvr>
                                    </p:animEffect>
                                    <p:anim calcmode="lin" valueType="num">
                                      <p:cBhvr>
                                        <p:cTn id="102" dur="1000" fill="hold"/>
                                        <p:tgtEl>
                                          <p:spTgt spid="17"/>
                                        </p:tgtEl>
                                        <p:attrNameLst>
                                          <p:attrName>ppt_x</p:attrName>
                                        </p:attrNameLst>
                                      </p:cBhvr>
                                      <p:tavLst>
                                        <p:tav tm="0">
                                          <p:val>
                                            <p:strVal val="#ppt_x"/>
                                          </p:val>
                                        </p:tav>
                                        <p:tav tm="100000">
                                          <p:val>
                                            <p:strVal val="#ppt_x"/>
                                          </p:val>
                                        </p:tav>
                                      </p:tavLst>
                                    </p:anim>
                                    <p:anim calcmode="lin" valueType="num">
                                      <p:cBhvr>
                                        <p:cTn id="10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3" grpId="0"/>
      <p:bldP spid="87054" grpId="0"/>
      <p:bldP spid="87055" grpId="0"/>
      <p:bldP spid="8705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3465348" y="1584911"/>
            <a:ext cx="1287211" cy="1974555"/>
            <a:chOff x="4620464" y="2113215"/>
            <a:chExt cx="1716281" cy="2632740"/>
          </a:xfrm>
          <a:solidFill>
            <a:srgbClr val="0070C0"/>
          </a:solidFill>
        </p:grpSpPr>
        <p:sp>
          <p:nvSpPr>
            <p:cNvPr id="83" name="梯形 82"/>
            <p:cNvSpPr/>
            <p:nvPr/>
          </p:nvSpPr>
          <p:spPr>
            <a:xfrm rot="5400000">
              <a:off x="4072040" y="314255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梯形 83"/>
            <p:cNvSpPr/>
            <p:nvPr/>
          </p:nvSpPr>
          <p:spPr>
            <a:xfrm rot="8993242">
              <a:off x="4664982" y="211321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梯形 84"/>
            <p:cNvSpPr/>
            <p:nvPr/>
          </p:nvSpPr>
          <p:spPr>
            <a:xfrm rot="1800000">
              <a:off x="4667006" y="417306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6" name="组合 85"/>
          <p:cNvGrpSpPr/>
          <p:nvPr/>
        </p:nvGrpSpPr>
        <p:grpSpPr>
          <a:xfrm>
            <a:off x="4392700" y="1584038"/>
            <a:ext cx="1287208" cy="1974546"/>
            <a:chOff x="5856933" y="2112051"/>
            <a:chExt cx="1716277" cy="2632728"/>
          </a:xfrm>
          <a:solidFill>
            <a:srgbClr val="0070C0"/>
          </a:solidFill>
        </p:grpSpPr>
        <p:sp>
          <p:nvSpPr>
            <p:cNvPr id="87" name="梯形 86"/>
            <p:cNvSpPr/>
            <p:nvPr/>
          </p:nvSpPr>
          <p:spPr>
            <a:xfrm rot="16200000" flipH="1">
              <a:off x="6451894" y="314255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梯形 87"/>
            <p:cNvSpPr/>
            <p:nvPr/>
          </p:nvSpPr>
          <p:spPr>
            <a:xfrm rot="19793242" flipH="1">
              <a:off x="5858956" y="4171887"/>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梯形 88"/>
            <p:cNvSpPr/>
            <p:nvPr/>
          </p:nvSpPr>
          <p:spPr>
            <a:xfrm rot="12600000" flipH="1">
              <a:off x="5856933" y="2112051"/>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0" name="直接连接符 89"/>
          <p:cNvCxnSpPr/>
          <p:nvPr/>
        </p:nvCxnSpPr>
        <p:spPr>
          <a:xfrm flipV="1">
            <a:off x="551780" y="2569560"/>
            <a:ext cx="2749887" cy="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551781" y="1266809"/>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92" name="任意多边形 91"/>
          <p:cNvSpPr/>
          <p:nvPr/>
        </p:nvSpPr>
        <p:spPr>
          <a:xfrm flipV="1">
            <a:off x="548879" y="3548245"/>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cxnSp>
        <p:nvCxnSpPr>
          <p:cNvPr id="93" name="直接连接符 92"/>
          <p:cNvCxnSpPr/>
          <p:nvPr/>
        </p:nvCxnSpPr>
        <p:spPr>
          <a:xfrm flipH="1">
            <a:off x="5843588" y="2569560"/>
            <a:ext cx="2748634" cy="219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4" name="任意多边形 93"/>
          <p:cNvSpPr/>
          <p:nvPr/>
        </p:nvSpPr>
        <p:spPr>
          <a:xfrm flipH="1">
            <a:off x="5369074" y="1266809"/>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95" name="任意多边形 94"/>
          <p:cNvSpPr/>
          <p:nvPr/>
        </p:nvSpPr>
        <p:spPr>
          <a:xfrm flipH="1" flipV="1">
            <a:off x="5371974" y="3548245"/>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pic>
        <p:nvPicPr>
          <p:cNvPr id="96" name="图片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1439" y="3626580"/>
            <a:ext cx="191870" cy="191870"/>
          </a:xfrm>
          <a:prstGeom prst="rect">
            <a:avLst/>
          </a:prstGeom>
        </p:spPr>
      </p:pic>
      <p:pic>
        <p:nvPicPr>
          <p:cNvPr id="97" name="图片 9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9873" y="1043605"/>
            <a:ext cx="175004" cy="175004"/>
          </a:xfrm>
          <a:prstGeom prst="rect">
            <a:avLst/>
          </a:prstGeom>
        </p:spPr>
      </p:pic>
      <p:pic>
        <p:nvPicPr>
          <p:cNvPr id="98" name="图片 9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7692" y="3655923"/>
            <a:ext cx="152337" cy="152337"/>
          </a:xfrm>
          <a:prstGeom prst="rect">
            <a:avLst/>
          </a:prstGeom>
        </p:spPr>
      </p:pic>
      <p:pic>
        <p:nvPicPr>
          <p:cNvPr id="99" name="图片 9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06247" y="2369076"/>
            <a:ext cx="155226" cy="138943"/>
          </a:xfrm>
          <a:prstGeom prst="rect">
            <a:avLst/>
          </a:prstGeom>
        </p:spPr>
      </p:pic>
      <p:pic>
        <p:nvPicPr>
          <p:cNvPr id="100" name="图片 9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7362" y="990648"/>
            <a:ext cx="212996" cy="212996"/>
          </a:xfrm>
          <a:prstGeom prst="rect">
            <a:avLst/>
          </a:prstGeom>
        </p:spPr>
      </p:pic>
      <p:pic>
        <p:nvPicPr>
          <p:cNvPr id="101" name="图片 10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84688" y="2354487"/>
            <a:ext cx="165374" cy="165374"/>
          </a:xfrm>
          <a:prstGeom prst="rect">
            <a:avLst/>
          </a:prstGeom>
        </p:spPr>
      </p:pic>
      <p:grpSp>
        <p:nvGrpSpPr>
          <p:cNvPr id="102" name="组合 101"/>
          <p:cNvGrpSpPr/>
          <p:nvPr/>
        </p:nvGrpSpPr>
        <p:grpSpPr>
          <a:xfrm>
            <a:off x="581125" y="964836"/>
            <a:ext cx="2550773" cy="1095063"/>
            <a:chOff x="774833" y="1286447"/>
            <a:chExt cx="3401031" cy="1460083"/>
          </a:xfrm>
        </p:grpSpPr>
        <p:sp>
          <p:nvSpPr>
            <p:cNvPr id="103" name="文本框 45"/>
            <p:cNvSpPr txBox="1"/>
            <p:nvPr/>
          </p:nvSpPr>
          <p:spPr>
            <a:xfrm>
              <a:off x="774833" y="1286447"/>
              <a:ext cx="3063474" cy="381642"/>
            </a:xfrm>
            <a:prstGeom prst="rect">
              <a:avLst/>
            </a:prstGeom>
            <a:noFill/>
          </p:spPr>
          <p:txBody>
            <a:bodyPr wrap="square" rtlCol="0">
              <a:spAutoFit/>
            </a:bodyPr>
            <a:lstStyle/>
            <a:p>
              <a:pPr algn="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04" name="文本框 48"/>
            <p:cNvSpPr txBox="1"/>
            <p:nvPr/>
          </p:nvSpPr>
          <p:spPr>
            <a:xfrm>
              <a:off x="812802" y="1743178"/>
              <a:ext cx="3363062" cy="1003352"/>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581124" y="2262873"/>
            <a:ext cx="2550779" cy="1106871"/>
            <a:chOff x="774833" y="3017162"/>
            <a:chExt cx="3401038" cy="1475828"/>
          </a:xfrm>
        </p:grpSpPr>
        <p:sp>
          <p:nvSpPr>
            <p:cNvPr id="106" name="文本框 46"/>
            <p:cNvSpPr txBox="1"/>
            <p:nvPr/>
          </p:nvSpPr>
          <p:spPr>
            <a:xfrm>
              <a:off x="774833" y="3017162"/>
              <a:ext cx="3063473" cy="381643"/>
            </a:xfrm>
            <a:prstGeom prst="rect">
              <a:avLst/>
            </a:prstGeom>
            <a:noFill/>
          </p:spPr>
          <p:txBody>
            <a:bodyPr wrap="square" rtlCol="0">
              <a:spAutoFit/>
            </a:bodyPr>
            <a:lstStyle/>
            <a:p>
              <a:pPr algn="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07" name="文本框 49"/>
            <p:cNvSpPr txBox="1"/>
            <p:nvPr/>
          </p:nvSpPr>
          <p:spPr>
            <a:xfrm>
              <a:off x="812809" y="3489638"/>
              <a:ext cx="3363062" cy="1003352"/>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581125" y="3555410"/>
            <a:ext cx="2554343" cy="1113043"/>
            <a:chOff x="774833" y="4740545"/>
            <a:chExt cx="3405791" cy="1484057"/>
          </a:xfrm>
        </p:grpSpPr>
        <p:sp>
          <p:nvSpPr>
            <p:cNvPr id="109" name="文本框 47"/>
            <p:cNvSpPr txBox="1"/>
            <p:nvPr/>
          </p:nvSpPr>
          <p:spPr>
            <a:xfrm>
              <a:off x="774833" y="4740545"/>
              <a:ext cx="3063474" cy="381643"/>
            </a:xfrm>
            <a:prstGeom prst="rect">
              <a:avLst/>
            </a:prstGeom>
            <a:noFill/>
          </p:spPr>
          <p:txBody>
            <a:bodyPr wrap="square" rtlCol="0">
              <a:spAutoFit/>
            </a:bodyPr>
            <a:lstStyle/>
            <a:p>
              <a:pPr algn="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10" name="文本框 50"/>
            <p:cNvSpPr txBox="1"/>
            <p:nvPr/>
          </p:nvSpPr>
          <p:spPr>
            <a:xfrm>
              <a:off x="817562" y="5221250"/>
              <a:ext cx="3363062" cy="1003352"/>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6013691" y="953875"/>
            <a:ext cx="2522297" cy="1106022"/>
            <a:chOff x="7985918" y="1271833"/>
            <a:chExt cx="3363062" cy="1474696"/>
          </a:xfrm>
        </p:grpSpPr>
        <p:sp>
          <p:nvSpPr>
            <p:cNvPr id="112" name="文本框 51"/>
            <p:cNvSpPr txBox="1"/>
            <p:nvPr/>
          </p:nvSpPr>
          <p:spPr>
            <a:xfrm>
              <a:off x="8266457" y="1271833"/>
              <a:ext cx="3063473" cy="381643"/>
            </a:xfrm>
            <a:prstGeom prst="rect">
              <a:avLst/>
            </a:prstGeom>
            <a:noFill/>
          </p:spPr>
          <p:txBody>
            <a:bodyPr wrap="square" rtlCol="0">
              <a:spAutoFit/>
            </a:bodyPr>
            <a:lstStyle/>
            <a:p>
              <a:pP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13" name="文本框 54"/>
            <p:cNvSpPr txBox="1"/>
            <p:nvPr/>
          </p:nvSpPr>
          <p:spPr>
            <a:xfrm>
              <a:off x="7985918" y="1743177"/>
              <a:ext cx="3363062" cy="1003352"/>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6011310" y="2251910"/>
            <a:ext cx="2522297" cy="1117831"/>
            <a:chOff x="7982743" y="3002548"/>
            <a:chExt cx="3363062" cy="1490441"/>
          </a:xfrm>
        </p:grpSpPr>
        <p:sp>
          <p:nvSpPr>
            <p:cNvPr id="115" name="文本框 52"/>
            <p:cNvSpPr txBox="1"/>
            <p:nvPr/>
          </p:nvSpPr>
          <p:spPr>
            <a:xfrm>
              <a:off x="8266458" y="3002548"/>
              <a:ext cx="3063473" cy="381643"/>
            </a:xfrm>
            <a:prstGeom prst="rect">
              <a:avLst/>
            </a:prstGeom>
            <a:noFill/>
          </p:spPr>
          <p:txBody>
            <a:bodyPr wrap="square" rtlCol="0">
              <a:spAutoFit/>
            </a:bodyPr>
            <a:lstStyle/>
            <a:p>
              <a:pP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16" name="文本框 55"/>
            <p:cNvSpPr txBox="1"/>
            <p:nvPr/>
          </p:nvSpPr>
          <p:spPr>
            <a:xfrm>
              <a:off x="7982743" y="3489638"/>
              <a:ext cx="3363062" cy="1003351"/>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6013691" y="3563499"/>
            <a:ext cx="2522297" cy="1104953"/>
            <a:chOff x="7985918" y="4751331"/>
            <a:chExt cx="3363062" cy="1473271"/>
          </a:xfrm>
        </p:grpSpPr>
        <p:sp>
          <p:nvSpPr>
            <p:cNvPr id="118" name="文本框 53"/>
            <p:cNvSpPr txBox="1"/>
            <p:nvPr/>
          </p:nvSpPr>
          <p:spPr>
            <a:xfrm>
              <a:off x="8266457" y="4751331"/>
              <a:ext cx="3063473" cy="381643"/>
            </a:xfrm>
            <a:prstGeom prst="rect">
              <a:avLst/>
            </a:prstGeom>
            <a:noFill/>
          </p:spPr>
          <p:txBody>
            <a:bodyPr wrap="square" rtlCol="0">
              <a:spAutoFit/>
            </a:bodyPr>
            <a:lstStyle/>
            <a:p>
              <a:pP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19" name="文本框 56"/>
            <p:cNvSpPr txBox="1"/>
            <p:nvPr/>
          </p:nvSpPr>
          <p:spPr>
            <a:xfrm>
              <a:off x="7985918" y="5221250"/>
              <a:ext cx="3363062" cy="1003352"/>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20" name="文本框 57"/>
          <p:cNvSpPr txBox="1"/>
          <p:nvPr/>
        </p:nvSpPr>
        <p:spPr>
          <a:xfrm>
            <a:off x="3898075" y="2382713"/>
            <a:ext cx="1347851" cy="387798"/>
          </a:xfrm>
          <a:prstGeom prst="rect">
            <a:avLst/>
          </a:prstGeom>
          <a:noFill/>
        </p:spPr>
        <p:txBody>
          <a:bodyPr wrap="square" lIns="68580" tIns="34290" rIns="68580" bIns="34290" rtlCol="0">
            <a:spAutoFit/>
          </a:bodyPr>
          <a:lstStyle/>
          <a:p>
            <a:pPr algn="ctr">
              <a:lnSpc>
                <a:spcPct val="90000"/>
              </a:lnSpc>
              <a:spcBef>
                <a:spcPts val="750"/>
              </a:spcBef>
            </a:pPr>
            <a:r>
              <a:rPr lang="zh-CN" altLang="en-US" sz="23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2259098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50" fill="hold"/>
                                        <p:tgtEl>
                                          <p:spTgt spid="82"/>
                                        </p:tgtEl>
                                        <p:attrNameLst>
                                          <p:attrName>ppt_x</p:attrName>
                                        </p:attrNameLst>
                                      </p:cBhvr>
                                      <p:tavLst>
                                        <p:tav tm="0">
                                          <p:val>
                                            <p:strVal val="1+#ppt_w/2"/>
                                          </p:val>
                                        </p:tav>
                                        <p:tav tm="100000">
                                          <p:val>
                                            <p:strVal val="#ppt_x"/>
                                          </p:val>
                                        </p:tav>
                                      </p:tavLst>
                                    </p:anim>
                                    <p:anim calcmode="lin" valueType="num">
                                      <p:cBhvr additive="base">
                                        <p:cTn id="8" dur="25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250" fill="hold"/>
                                        <p:tgtEl>
                                          <p:spTgt spid="86"/>
                                        </p:tgtEl>
                                        <p:attrNameLst>
                                          <p:attrName>ppt_x</p:attrName>
                                        </p:attrNameLst>
                                      </p:cBhvr>
                                      <p:tavLst>
                                        <p:tav tm="0">
                                          <p:val>
                                            <p:strVal val="0-#ppt_w/2"/>
                                          </p:val>
                                        </p:tav>
                                        <p:tav tm="100000">
                                          <p:val>
                                            <p:strVal val="#ppt_x"/>
                                          </p:val>
                                        </p:tav>
                                      </p:tavLst>
                                    </p:anim>
                                    <p:anim calcmode="lin" valueType="num">
                                      <p:cBhvr additive="base">
                                        <p:cTn id="12" dur="250" fill="hold"/>
                                        <p:tgtEl>
                                          <p:spTgt spid="86"/>
                                        </p:tgtEl>
                                        <p:attrNameLst>
                                          <p:attrName>ppt_y</p:attrName>
                                        </p:attrNameLst>
                                      </p:cBhvr>
                                      <p:tavLst>
                                        <p:tav tm="0">
                                          <p:val>
                                            <p:strVal val="#ppt_y"/>
                                          </p:val>
                                        </p:tav>
                                        <p:tav tm="100000">
                                          <p:val>
                                            <p:strVal val="#ppt_y"/>
                                          </p:val>
                                        </p:tav>
                                      </p:tavLst>
                                    </p:anim>
                                  </p:childTnLst>
                                </p:cTn>
                              </p:par>
                            </p:childTnLst>
                          </p:cTn>
                        </p:par>
                        <p:par>
                          <p:cTn id="13" fill="hold">
                            <p:stCondLst>
                              <p:cond delay="25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750"/>
                            </p:stCondLst>
                            <p:childTnLst>
                              <p:par>
                                <p:cTn id="20" presetID="22" presetClass="entr" presetSubtype="2" fill="hold" grpId="0"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right)">
                                      <p:cBhvr>
                                        <p:cTn id="22" dur="500"/>
                                        <p:tgtEl>
                                          <p:spTgt spid="9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wipe(left)">
                                      <p:cBhvr>
                                        <p:cTn id="25" dur="500"/>
                                        <p:tgtEl>
                                          <p:spTgt spid="94"/>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fade">
                                      <p:cBhvr>
                                        <p:cTn id="31" dur="500"/>
                                        <p:tgtEl>
                                          <p:spTgt spid="97"/>
                                        </p:tgtEl>
                                      </p:cBhvr>
                                    </p:animEffect>
                                  </p:childTnLst>
                                </p:cTn>
                              </p:par>
                              <p:par>
                                <p:cTn id="32" presetID="1" presetClass="entr" presetSubtype="0" fill="hold" nodeType="withEffect">
                                  <p:stCondLst>
                                    <p:cond delay="250"/>
                                  </p:stCondLst>
                                  <p:childTnLst>
                                    <p:set>
                                      <p:cBhvr>
                                        <p:cTn id="33" dur="1" fill="hold">
                                          <p:stCondLst>
                                            <p:cond delay="0"/>
                                          </p:stCondLst>
                                        </p:cTn>
                                        <p:tgtEl>
                                          <p:spTgt spid="102"/>
                                        </p:tgtEl>
                                        <p:attrNameLst>
                                          <p:attrName>style.visibility</p:attrName>
                                        </p:attrNameLst>
                                      </p:cBhvr>
                                      <p:to>
                                        <p:strVal val="visible"/>
                                      </p:to>
                                    </p:set>
                                  </p:childTnLst>
                                </p:cTn>
                              </p:par>
                              <p:par>
                                <p:cTn id="34" presetID="26" presetClass="emph" presetSubtype="0" fill="hold" nodeType="withEffect">
                                  <p:stCondLst>
                                    <p:cond delay="250"/>
                                  </p:stCondLst>
                                  <p:childTnLst>
                                    <p:animEffect transition="out" filter="fade">
                                      <p:cBhvr>
                                        <p:cTn id="35" dur="500" tmFilter="0, 0; .2, .5; .8, .5; 1, 0"/>
                                        <p:tgtEl>
                                          <p:spTgt spid="102"/>
                                        </p:tgtEl>
                                      </p:cBhvr>
                                    </p:animEffect>
                                    <p:animScale>
                                      <p:cBhvr>
                                        <p:cTn id="36" dur="250" autoRev="1" fill="hold"/>
                                        <p:tgtEl>
                                          <p:spTgt spid="102"/>
                                        </p:tgtEl>
                                      </p:cBhvr>
                                      <p:by x="105000" y="105000"/>
                                    </p:animScale>
                                  </p:childTnLst>
                                </p:cTn>
                              </p:par>
                              <p:par>
                                <p:cTn id="37" presetID="1" presetClass="entr" presetSubtype="0" fill="hold" nodeType="withEffect">
                                  <p:stCondLst>
                                    <p:cond delay="250"/>
                                  </p:stCondLst>
                                  <p:childTnLst>
                                    <p:set>
                                      <p:cBhvr>
                                        <p:cTn id="38" dur="1" fill="hold">
                                          <p:stCondLst>
                                            <p:cond delay="0"/>
                                          </p:stCondLst>
                                        </p:cTn>
                                        <p:tgtEl>
                                          <p:spTgt spid="111"/>
                                        </p:tgtEl>
                                        <p:attrNameLst>
                                          <p:attrName>style.visibility</p:attrName>
                                        </p:attrNameLst>
                                      </p:cBhvr>
                                      <p:to>
                                        <p:strVal val="visible"/>
                                      </p:to>
                                    </p:set>
                                  </p:childTnLst>
                                </p:cTn>
                              </p:par>
                              <p:par>
                                <p:cTn id="39" presetID="26" presetClass="emph" presetSubtype="0" fill="hold" nodeType="withEffect">
                                  <p:stCondLst>
                                    <p:cond delay="250"/>
                                  </p:stCondLst>
                                  <p:childTnLst>
                                    <p:animEffect transition="out" filter="fade">
                                      <p:cBhvr>
                                        <p:cTn id="40" dur="500" tmFilter="0, 0; .2, .5; .8, .5; 1, 0"/>
                                        <p:tgtEl>
                                          <p:spTgt spid="111"/>
                                        </p:tgtEl>
                                      </p:cBhvr>
                                    </p:animEffect>
                                    <p:animScale>
                                      <p:cBhvr>
                                        <p:cTn id="41" dur="250" autoRev="1" fill="hold"/>
                                        <p:tgtEl>
                                          <p:spTgt spid="111"/>
                                        </p:tgtEl>
                                      </p:cBhvr>
                                      <p:by x="105000" y="105000"/>
                                    </p:animScale>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right)">
                                      <p:cBhvr>
                                        <p:cTn id="45" dur="500"/>
                                        <p:tgtEl>
                                          <p:spTgt spid="90"/>
                                        </p:tgtEl>
                                      </p:cBhvr>
                                    </p:animEffect>
                                  </p:childTnLst>
                                </p:cTn>
                              </p:par>
                              <p:par>
                                <p:cTn id="46" presetID="22" presetClass="entr" presetSubtype="8"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wipe(left)">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fade">
                                      <p:cBhvr>
                                        <p:cTn id="51" dur="500"/>
                                        <p:tgtEl>
                                          <p:spTgt spid="99"/>
                                        </p:tgtEl>
                                      </p:cBhvr>
                                    </p:animEffect>
                                  </p:childTnLst>
                                </p:cTn>
                              </p:par>
                              <p:par>
                                <p:cTn id="52" presetID="10" presetClass="entr" presetSubtype="0" fill="hold" nodeType="with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 presetClass="entr" presetSubtype="0" fill="hold" nodeType="withEffect">
                                  <p:stCondLst>
                                    <p:cond delay="250"/>
                                  </p:stCondLst>
                                  <p:childTnLst>
                                    <p:set>
                                      <p:cBhvr>
                                        <p:cTn id="56" dur="1" fill="hold">
                                          <p:stCondLst>
                                            <p:cond delay="0"/>
                                          </p:stCondLst>
                                        </p:cTn>
                                        <p:tgtEl>
                                          <p:spTgt spid="105"/>
                                        </p:tgtEl>
                                        <p:attrNameLst>
                                          <p:attrName>style.visibility</p:attrName>
                                        </p:attrNameLst>
                                      </p:cBhvr>
                                      <p:to>
                                        <p:strVal val="visible"/>
                                      </p:to>
                                    </p:set>
                                  </p:childTnLst>
                                </p:cTn>
                              </p:par>
                              <p:par>
                                <p:cTn id="57" presetID="26" presetClass="emph" presetSubtype="0" fill="hold" nodeType="withEffect">
                                  <p:stCondLst>
                                    <p:cond delay="250"/>
                                  </p:stCondLst>
                                  <p:childTnLst>
                                    <p:animEffect transition="out" filter="fade">
                                      <p:cBhvr>
                                        <p:cTn id="58" dur="500" tmFilter="0, 0; .2, .5; .8, .5; 1, 0"/>
                                        <p:tgtEl>
                                          <p:spTgt spid="105"/>
                                        </p:tgtEl>
                                      </p:cBhvr>
                                    </p:animEffect>
                                    <p:animScale>
                                      <p:cBhvr>
                                        <p:cTn id="59" dur="250" autoRev="1" fill="hold"/>
                                        <p:tgtEl>
                                          <p:spTgt spid="105"/>
                                        </p:tgtEl>
                                      </p:cBhvr>
                                      <p:by x="105000" y="105000"/>
                                    </p:animScale>
                                  </p:childTnLst>
                                </p:cTn>
                              </p:par>
                              <p:par>
                                <p:cTn id="60" presetID="1" presetClass="entr" presetSubtype="0" fill="hold" nodeType="withEffect">
                                  <p:stCondLst>
                                    <p:cond delay="250"/>
                                  </p:stCondLst>
                                  <p:childTnLst>
                                    <p:set>
                                      <p:cBhvr>
                                        <p:cTn id="61" dur="1" fill="hold">
                                          <p:stCondLst>
                                            <p:cond delay="0"/>
                                          </p:stCondLst>
                                        </p:cTn>
                                        <p:tgtEl>
                                          <p:spTgt spid="114"/>
                                        </p:tgtEl>
                                        <p:attrNameLst>
                                          <p:attrName>style.visibility</p:attrName>
                                        </p:attrNameLst>
                                      </p:cBhvr>
                                      <p:to>
                                        <p:strVal val="visible"/>
                                      </p:to>
                                    </p:set>
                                  </p:childTnLst>
                                </p:cTn>
                              </p:par>
                              <p:par>
                                <p:cTn id="62" presetID="26" presetClass="emph" presetSubtype="0" fill="hold" nodeType="withEffect">
                                  <p:stCondLst>
                                    <p:cond delay="250"/>
                                  </p:stCondLst>
                                  <p:childTnLst>
                                    <p:animEffect transition="out" filter="fade">
                                      <p:cBhvr>
                                        <p:cTn id="63" dur="500" tmFilter="0, 0; .2, .5; .8, .5; 1, 0"/>
                                        <p:tgtEl>
                                          <p:spTgt spid="114"/>
                                        </p:tgtEl>
                                      </p:cBhvr>
                                    </p:animEffect>
                                    <p:animScale>
                                      <p:cBhvr>
                                        <p:cTn id="64" dur="250" autoRev="1" fill="hold"/>
                                        <p:tgtEl>
                                          <p:spTgt spid="114"/>
                                        </p:tgtEl>
                                      </p:cBhvr>
                                      <p:by x="105000" y="105000"/>
                                    </p:animScale>
                                  </p:childTnLst>
                                </p:cTn>
                              </p:par>
                            </p:childTnLst>
                          </p:cTn>
                        </p:par>
                        <p:par>
                          <p:cTn id="65" fill="hold">
                            <p:stCondLst>
                              <p:cond delay="2250"/>
                            </p:stCondLst>
                            <p:childTnLst>
                              <p:par>
                                <p:cTn id="66" presetID="22" presetClass="entr" presetSubtype="2"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wipe(right)">
                                      <p:cBhvr>
                                        <p:cTn id="68" dur="500"/>
                                        <p:tgtEl>
                                          <p:spTgt spid="9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500"/>
                                        <p:tgtEl>
                                          <p:spTgt spid="95"/>
                                        </p:tgtEl>
                                      </p:cBhvr>
                                    </p:animEffect>
                                  </p:childTnLst>
                                </p:cTn>
                              </p:par>
                              <p:par>
                                <p:cTn id="72" presetID="10" presetClass="entr" presetSubtype="0" fill="hold" nodeType="with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par>
                                <p:cTn id="75" presetID="10" presetClass="entr" presetSubtype="0" fill="hold" nodeType="with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par>
                                <p:cTn id="78" presetID="1" presetClass="entr" presetSubtype="0" fill="hold" nodeType="withEffect">
                                  <p:stCondLst>
                                    <p:cond delay="250"/>
                                  </p:stCondLst>
                                  <p:childTnLst>
                                    <p:set>
                                      <p:cBhvr>
                                        <p:cTn id="79" dur="1" fill="hold">
                                          <p:stCondLst>
                                            <p:cond delay="0"/>
                                          </p:stCondLst>
                                        </p:cTn>
                                        <p:tgtEl>
                                          <p:spTgt spid="108"/>
                                        </p:tgtEl>
                                        <p:attrNameLst>
                                          <p:attrName>style.visibility</p:attrName>
                                        </p:attrNameLst>
                                      </p:cBhvr>
                                      <p:to>
                                        <p:strVal val="visible"/>
                                      </p:to>
                                    </p:set>
                                  </p:childTnLst>
                                </p:cTn>
                              </p:par>
                              <p:par>
                                <p:cTn id="80" presetID="26" presetClass="emph" presetSubtype="0" fill="hold" nodeType="withEffect">
                                  <p:stCondLst>
                                    <p:cond delay="250"/>
                                  </p:stCondLst>
                                  <p:childTnLst>
                                    <p:animEffect transition="out" filter="fade">
                                      <p:cBhvr>
                                        <p:cTn id="81" dur="500" tmFilter="0, 0; .2, .5; .8, .5; 1, 0"/>
                                        <p:tgtEl>
                                          <p:spTgt spid="108"/>
                                        </p:tgtEl>
                                      </p:cBhvr>
                                    </p:animEffect>
                                    <p:animScale>
                                      <p:cBhvr>
                                        <p:cTn id="82" dur="250" autoRev="1" fill="hold"/>
                                        <p:tgtEl>
                                          <p:spTgt spid="108"/>
                                        </p:tgtEl>
                                      </p:cBhvr>
                                      <p:by x="105000" y="105000"/>
                                    </p:animScale>
                                  </p:childTnLst>
                                </p:cTn>
                              </p:par>
                              <p:par>
                                <p:cTn id="83" presetID="1" presetClass="entr" presetSubtype="0" fill="hold" nodeType="withEffect">
                                  <p:stCondLst>
                                    <p:cond delay="250"/>
                                  </p:stCondLst>
                                  <p:childTnLst>
                                    <p:set>
                                      <p:cBhvr>
                                        <p:cTn id="84" dur="1" fill="hold">
                                          <p:stCondLst>
                                            <p:cond delay="0"/>
                                          </p:stCondLst>
                                        </p:cTn>
                                        <p:tgtEl>
                                          <p:spTgt spid="117"/>
                                        </p:tgtEl>
                                        <p:attrNameLst>
                                          <p:attrName>style.visibility</p:attrName>
                                        </p:attrNameLst>
                                      </p:cBhvr>
                                      <p:to>
                                        <p:strVal val="visible"/>
                                      </p:to>
                                    </p:set>
                                  </p:childTnLst>
                                </p:cTn>
                              </p:par>
                              <p:par>
                                <p:cTn id="85" presetID="26" presetClass="emph" presetSubtype="0" fill="hold" nodeType="withEffect">
                                  <p:stCondLst>
                                    <p:cond delay="250"/>
                                  </p:stCondLst>
                                  <p:childTnLst>
                                    <p:animEffect transition="out" filter="fade">
                                      <p:cBhvr>
                                        <p:cTn id="86" dur="500" tmFilter="0, 0; .2, .5; .8, .5; 1, 0"/>
                                        <p:tgtEl>
                                          <p:spTgt spid="117"/>
                                        </p:tgtEl>
                                      </p:cBhvr>
                                    </p:animEffect>
                                    <p:animScale>
                                      <p:cBhvr>
                                        <p:cTn id="87" dur="250" autoRev="1" fill="hold"/>
                                        <p:tgtEl>
                                          <p:spTgt spid="1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5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0409" y="789385"/>
            <a:ext cx="3022997"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3"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1600" y="3053954"/>
            <a:ext cx="3021806" cy="1732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87975" y="2274094"/>
            <a:ext cx="5355431" cy="783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4"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 y="789385"/>
            <a:ext cx="3970735"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5" name="Picture 11"/>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64249" y="1006078"/>
            <a:ext cx="971550"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61" name="Rectangle 17"/>
          <p:cNvSpPr>
            <a:spLocks noChangeArrowheads="1"/>
          </p:cNvSpPr>
          <p:nvPr/>
        </p:nvSpPr>
        <p:spPr bwMode="auto">
          <a:xfrm>
            <a:off x="358974" y="3219451"/>
            <a:ext cx="5579269" cy="1436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125"/>
              <a:t>        </a:t>
            </a:r>
            <a:r>
              <a:rPr lang="zh-CN" altLang="en-US" sz="1125"/>
              <a:t>添加您的文本内容工程有限公司是主营钻井服务同时销售钻井配件等为一体的石油工程有限公司，致力于为石油行业的客户提供专业服务，以帮助客户实现工程业务外包，同时降低对环境的不良影响。</a:t>
            </a:r>
            <a:r>
              <a:rPr lang="en-US" altLang="zh-CN" sz="1125"/>
              <a:t>XXXXXXXX</a:t>
            </a:r>
            <a:r>
              <a:rPr lang="zh-CN" altLang="en-US" sz="1125"/>
              <a:t>的业务遍布东北和陕北地区，拥有</a:t>
            </a:r>
            <a:r>
              <a:rPr lang="en-US" altLang="zh-CN" sz="1125"/>
              <a:t>500</a:t>
            </a:r>
            <a:r>
              <a:rPr lang="zh-CN" altLang="en-US" sz="1125"/>
              <a:t>余名员工。</a:t>
            </a:r>
          </a:p>
          <a:p>
            <a:r>
              <a:rPr lang="zh-CN" altLang="en-US" sz="1125"/>
              <a:t>        工程服务类</a:t>
            </a:r>
          </a:p>
          <a:p>
            <a:r>
              <a:rPr lang="zh-CN" altLang="en-US" sz="1125"/>
              <a:t>        添加您的文本内容工程服务是公司运营的主要组成部分，该部分主要为客户实现专业的业务外包。此业务主要包括：石油钻井、定向服务、固井、测井、录井、修井等为石油和天然气开采提供的工程服务。</a:t>
            </a:r>
          </a:p>
        </p:txBody>
      </p:sp>
      <p:pic>
        <p:nvPicPr>
          <p:cNvPr id="82962" name="Picture 1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2089" y="3258741"/>
            <a:ext cx="161925" cy="12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63" name="Picture 1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2089" y="3961210"/>
            <a:ext cx="161925" cy="12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59" name="Rectangle 15"/>
          <p:cNvSpPr>
            <a:spLocks noChangeArrowheads="1"/>
          </p:cNvSpPr>
          <p:nvPr/>
        </p:nvSpPr>
        <p:spPr bwMode="auto">
          <a:xfrm>
            <a:off x="4193977" y="2544366"/>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业务介绍</a:t>
            </a:r>
          </a:p>
        </p:txBody>
      </p:sp>
      <p:sp>
        <p:nvSpPr>
          <p:cNvPr id="82960" name="Rectangle 16"/>
          <p:cNvSpPr>
            <a:spLocks noChangeArrowheads="1"/>
          </p:cNvSpPr>
          <p:nvPr/>
        </p:nvSpPr>
        <p:spPr bwMode="auto">
          <a:xfrm>
            <a:off x="5435799" y="2639616"/>
            <a:ext cx="1852680"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
        <p:nvSpPr>
          <p:cNvPr id="14" name="TextBox 13"/>
          <p:cNvSpPr txBox="1"/>
          <p:nvPr/>
        </p:nvSpPr>
        <p:spPr>
          <a:xfrm>
            <a:off x="2254284" y="5693196"/>
            <a:ext cx="5181821" cy="248209"/>
          </a:xfrm>
          <a:prstGeom prst="rect">
            <a:avLst/>
          </a:prstGeom>
          <a:noFill/>
        </p:spPr>
        <p:txBody>
          <a:bodyPr wrap="square" rtlCol="0">
            <a:spAutoFit/>
          </a:bodyPr>
          <a:lstStyle/>
          <a:p>
            <a:r>
              <a:rPr lang="zh-CN" altLang="en-US" sz="1013" dirty="0"/>
              <a:t>设计师</a:t>
            </a:r>
            <a:r>
              <a:rPr lang="en-US" altLang="zh-CN" sz="1013" dirty="0" err="1"/>
              <a:t>vbopus</a:t>
            </a:r>
            <a:r>
              <a:rPr lang="en-US" altLang="zh-CN" sz="1013" dirty="0"/>
              <a:t>——</a:t>
            </a:r>
            <a:r>
              <a:rPr lang="zh-CN" altLang="en-US" sz="1013" dirty="0"/>
              <a:t>个人网站  汇艺设计网</a:t>
            </a:r>
            <a:r>
              <a:rPr lang="en-US" altLang="zh-CN" sz="1013" dirty="0"/>
              <a:t> (</a:t>
            </a:r>
            <a:r>
              <a:rPr lang="en-US" altLang="zh-CN" sz="1013" dirty="0">
                <a:hlinkClick r:id="rId9"/>
              </a:rPr>
              <a:t>www.huiyisheji.com</a:t>
            </a:r>
            <a:r>
              <a:rPr lang="zh-CN" altLang="en-US" sz="1013" dirty="0"/>
              <a:t>）</a:t>
            </a:r>
          </a:p>
        </p:txBody>
      </p:sp>
    </p:spTree>
    <p:extLst>
      <p:ext uri="{BB962C8B-B14F-4D97-AF65-F5344CB8AC3E}">
        <p14:creationId xmlns:p14="http://schemas.microsoft.com/office/powerpoint/2010/main" val="899923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0" presetClass="entr" presetSubtype="0" fill="hold" nodeType="afterEffect">
                                  <p:stCondLst>
                                    <p:cond delay="0"/>
                                  </p:stCondLst>
                                  <p:childTnLst>
                                    <p:set>
                                      <p:cBhvr>
                                        <p:cTn id="6" dur="1" fill="hold">
                                          <p:stCondLst>
                                            <p:cond delay="0"/>
                                          </p:stCondLst>
                                        </p:cTn>
                                        <p:tgtEl>
                                          <p:spTgt spid="82950"/>
                                        </p:tgtEl>
                                        <p:attrNameLst>
                                          <p:attrName>style.visibility</p:attrName>
                                        </p:attrNameLst>
                                      </p:cBhvr>
                                      <p:to>
                                        <p:strVal val="visible"/>
                                      </p:to>
                                    </p:set>
                                    <p:animEffect transition="in" filter="fade">
                                      <p:cBhvr>
                                        <p:cTn id="7" dur="400" decel="100000"/>
                                        <p:tgtEl>
                                          <p:spTgt spid="82950"/>
                                        </p:tgtEl>
                                      </p:cBhvr>
                                    </p:animEffect>
                                    <p:anim calcmode="lin" valueType="num">
                                      <p:cBhvr>
                                        <p:cTn id="8" dur="400" decel="100000" fill="hold"/>
                                        <p:tgtEl>
                                          <p:spTgt spid="82950"/>
                                        </p:tgtEl>
                                        <p:attrNameLst>
                                          <p:attrName>style.rotation</p:attrName>
                                        </p:attrNameLst>
                                      </p:cBhvr>
                                      <p:tavLst>
                                        <p:tav tm="0">
                                          <p:val>
                                            <p:fltVal val="-90"/>
                                          </p:val>
                                        </p:tav>
                                        <p:tav tm="100000">
                                          <p:val>
                                            <p:fltVal val="0"/>
                                          </p:val>
                                        </p:tav>
                                      </p:tavLst>
                                    </p:anim>
                                    <p:anim calcmode="lin" valueType="num">
                                      <p:cBhvr>
                                        <p:cTn id="9" dur="400" decel="100000" fill="hold"/>
                                        <p:tgtEl>
                                          <p:spTgt spid="82950"/>
                                        </p:tgtEl>
                                        <p:attrNameLst>
                                          <p:attrName>ppt_x</p:attrName>
                                        </p:attrNameLst>
                                      </p:cBhvr>
                                      <p:tavLst>
                                        <p:tav tm="0">
                                          <p:val>
                                            <p:strVal val="#ppt_x+0.4"/>
                                          </p:val>
                                        </p:tav>
                                        <p:tav tm="100000">
                                          <p:val>
                                            <p:strVal val="#ppt_x-0.05"/>
                                          </p:val>
                                        </p:tav>
                                      </p:tavLst>
                                    </p:anim>
                                    <p:anim calcmode="lin" valueType="num">
                                      <p:cBhvr>
                                        <p:cTn id="10" dur="400" decel="100000" fill="hold"/>
                                        <p:tgtEl>
                                          <p:spTgt spid="82950"/>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82950"/>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82950"/>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500"/>
                            </p:stCondLst>
                            <p:childTnLst>
                              <p:par>
                                <p:cTn id="14" presetID="12" presetClass="entr" presetSubtype="2" fill="hold" nodeType="afterEffect">
                                  <p:stCondLst>
                                    <p:cond delay="0"/>
                                  </p:stCondLst>
                                  <p:childTnLst>
                                    <p:set>
                                      <p:cBhvr>
                                        <p:cTn id="15" dur="1" fill="hold">
                                          <p:stCondLst>
                                            <p:cond delay="0"/>
                                          </p:stCondLst>
                                        </p:cTn>
                                        <p:tgtEl>
                                          <p:spTgt spid="82952"/>
                                        </p:tgtEl>
                                        <p:attrNameLst>
                                          <p:attrName>style.visibility</p:attrName>
                                        </p:attrNameLst>
                                      </p:cBhvr>
                                      <p:to>
                                        <p:strVal val="visible"/>
                                      </p:to>
                                    </p:set>
                                    <p:animEffect transition="in" filter="slide(fromRight)">
                                      <p:cBhvr>
                                        <p:cTn id="16" dur="500"/>
                                        <p:tgtEl>
                                          <p:spTgt spid="82952"/>
                                        </p:tgtEl>
                                      </p:cBhvr>
                                    </p:animEffect>
                                  </p:childTnLst>
                                </p:cTn>
                              </p:par>
                            </p:childTnLst>
                          </p:cTn>
                        </p:par>
                        <p:par>
                          <p:cTn id="17" fill="hold" nodeType="afterGroup">
                            <p:stCondLst>
                              <p:cond delay="1000"/>
                            </p:stCondLst>
                            <p:childTnLst>
                              <p:par>
                                <p:cTn id="18" presetID="30" presetClass="entr" presetSubtype="0" fill="hold" nodeType="afterEffect">
                                  <p:stCondLst>
                                    <p:cond delay="0"/>
                                  </p:stCondLst>
                                  <p:childTnLst>
                                    <p:set>
                                      <p:cBhvr>
                                        <p:cTn id="19" dur="1" fill="hold">
                                          <p:stCondLst>
                                            <p:cond delay="0"/>
                                          </p:stCondLst>
                                        </p:cTn>
                                        <p:tgtEl>
                                          <p:spTgt spid="82954"/>
                                        </p:tgtEl>
                                        <p:attrNameLst>
                                          <p:attrName>style.visibility</p:attrName>
                                        </p:attrNameLst>
                                      </p:cBhvr>
                                      <p:to>
                                        <p:strVal val="visible"/>
                                      </p:to>
                                    </p:set>
                                    <p:animEffect transition="in" filter="fade">
                                      <p:cBhvr>
                                        <p:cTn id="20" dur="400" decel="100000"/>
                                        <p:tgtEl>
                                          <p:spTgt spid="82954"/>
                                        </p:tgtEl>
                                      </p:cBhvr>
                                    </p:animEffect>
                                    <p:anim calcmode="lin" valueType="num">
                                      <p:cBhvr>
                                        <p:cTn id="21" dur="400" decel="100000" fill="hold"/>
                                        <p:tgtEl>
                                          <p:spTgt spid="82954"/>
                                        </p:tgtEl>
                                        <p:attrNameLst>
                                          <p:attrName>style.rotation</p:attrName>
                                        </p:attrNameLst>
                                      </p:cBhvr>
                                      <p:tavLst>
                                        <p:tav tm="0">
                                          <p:val>
                                            <p:fltVal val="-90"/>
                                          </p:val>
                                        </p:tav>
                                        <p:tav tm="100000">
                                          <p:val>
                                            <p:fltVal val="0"/>
                                          </p:val>
                                        </p:tav>
                                      </p:tavLst>
                                    </p:anim>
                                    <p:anim calcmode="lin" valueType="num">
                                      <p:cBhvr>
                                        <p:cTn id="22" dur="400" decel="100000" fill="hold"/>
                                        <p:tgtEl>
                                          <p:spTgt spid="82954"/>
                                        </p:tgtEl>
                                        <p:attrNameLst>
                                          <p:attrName>ppt_x</p:attrName>
                                        </p:attrNameLst>
                                      </p:cBhvr>
                                      <p:tavLst>
                                        <p:tav tm="0">
                                          <p:val>
                                            <p:strVal val="#ppt_x+0.4"/>
                                          </p:val>
                                        </p:tav>
                                        <p:tav tm="100000">
                                          <p:val>
                                            <p:strVal val="#ppt_x-0.05"/>
                                          </p:val>
                                        </p:tav>
                                      </p:tavLst>
                                    </p:anim>
                                    <p:anim calcmode="lin" valueType="num">
                                      <p:cBhvr>
                                        <p:cTn id="23" dur="400" decel="100000" fill="hold"/>
                                        <p:tgtEl>
                                          <p:spTgt spid="82954"/>
                                        </p:tgtEl>
                                        <p:attrNameLst>
                                          <p:attrName>ppt_y</p:attrName>
                                        </p:attrNameLst>
                                      </p:cBhvr>
                                      <p:tavLst>
                                        <p:tav tm="0">
                                          <p:val>
                                            <p:strVal val="#ppt_y-0.4"/>
                                          </p:val>
                                        </p:tav>
                                        <p:tav tm="100000">
                                          <p:val>
                                            <p:strVal val="#ppt_y+0.1"/>
                                          </p:val>
                                        </p:tav>
                                      </p:tavLst>
                                    </p:anim>
                                    <p:anim calcmode="lin" valueType="num">
                                      <p:cBhvr>
                                        <p:cTn id="24" dur="100" accel="100000" fill="hold">
                                          <p:stCondLst>
                                            <p:cond delay="400"/>
                                          </p:stCondLst>
                                        </p:cTn>
                                        <p:tgtEl>
                                          <p:spTgt spid="82954"/>
                                        </p:tgtEl>
                                        <p:attrNameLst>
                                          <p:attrName>ppt_x</p:attrName>
                                        </p:attrNameLst>
                                      </p:cBhvr>
                                      <p:tavLst>
                                        <p:tav tm="0">
                                          <p:val>
                                            <p:strVal val="#ppt_x-0.05"/>
                                          </p:val>
                                        </p:tav>
                                        <p:tav tm="100000">
                                          <p:val>
                                            <p:strVal val="#ppt_x"/>
                                          </p:val>
                                        </p:tav>
                                      </p:tavLst>
                                    </p:anim>
                                    <p:anim calcmode="lin" valueType="num">
                                      <p:cBhvr>
                                        <p:cTn id="25" dur="100" accel="100000" fill="hold">
                                          <p:stCondLst>
                                            <p:cond delay="400"/>
                                          </p:stCondLst>
                                        </p:cTn>
                                        <p:tgtEl>
                                          <p:spTgt spid="82954"/>
                                        </p:tgtEl>
                                        <p:attrNameLst>
                                          <p:attrName>ppt_y</p:attrName>
                                        </p:attrNameLst>
                                      </p:cBhvr>
                                      <p:tavLst>
                                        <p:tav tm="0">
                                          <p:val>
                                            <p:strVal val="#ppt_y+0.1"/>
                                          </p:val>
                                        </p:tav>
                                        <p:tav tm="100000">
                                          <p:val>
                                            <p:strVal val="#ppt_y"/>
                                          </p:val>
                                        </p:tav>
                                      </p:tavLst>
                                    </p:anim>
                                  </p:childTnLst>
                                </p:cTn>
                              </p:par>
                            </p:childTnLst>
                          </p:cTn>
                        </p:par>
                        <p:par>
                          <p:cTn id="26" fill="hold" nodeType="afterGroup">
                            <p:stCondLst>
                              <p:cond delay="1500"/>
                            </p:stCondLst>
                            <p:childTnLst>
                              <p:par>
                                <p:cTn id="27" presetID="30" presetClass="entr" presetSubtype="0" fill="hold" nodeType="afterEffect">
                                  <p:stCondLst>
                                    <p:cond delay="0"/>
                                  </p:stCondLst>
                                  <p:childTnLst>
                                    <p:set>
                                      <p:cBhvr>
                                        <p:cTn id="28" dur="1" fill="hold">
                                          <p:stCondLst>
                                            <p:cond delay="0"/>
                                          </p:stCondLst>
                                        </p:cTn>
                                        <p:tgtEl>
                                          <p:spTgt spid="82955"/>
                                        </p:tgtEl>
                                        <p:attrNameLst>
                                          <p:attrName>style.visibility</p:attrName>
                                        </p:attrNameLst>
                                      </p:cBhvr>
                                      <p:to>
                                        <p:strVal val="visible"/>
                                      </p:to>
                                    </p:set>
                                    <p:animEffect transition="in" filter="fade">
                                      <p:cBhvr>
                                        <p:cTn id="29" dur="400" decel="100000"/>
                                        <p:tgtEl>
                                          <p:spTgt spid="82955"/>
                                        </p:tgtEl>
                                      </p:cBhvr>
                                    </p:animEffect>
                                    <p:anim calcmode="lin" valueType="num">
                                      <p:cBhvr>
                                        <p:cTn id="30" dur="400" decel="100000" fill="hold"/>
                                        <p:tgtEl>
                                          <p:spTgt spid="82955"/>
                                        </p:tgtEl>
                                        <p:attrNameLst>
                                          <p:attrName>style.rotation</p:attrName>
                                        </p:attrNameLst>
                                      </p:cBhvr>
                                      <p:tavLst>
                                        <p:tav tm="0">
                                          <p:val>
                                            <p:fltVal val="-90"/>
                                          </p:val>
                                        </p:tav>
                                        <p:tav tm="100000">
                                          <p:val>
                                            <p:fltVal val="0"/>
                                          </p:val>
                                        </p:tav>
                                      </p:tavLst>
                                    </p:anim>
                                    <p:anim calcmode="lin" valueType="num">
                                      <p:cBhvr>
                                        <p:cTn id="31" dur="400" decel="100000" fill="hold"/>
                                        <p:tgtEl>
                                          <p:spTgt spid="82955"/>
                                        </p:tgtEl>
                                        <p:attrNameLst>
                                          <p:attrName>ppt_x</p:attrName>
                                        </p:attrNameLst>
                                      </p:cBhvr>
                                      <p:tavLst>
                                        <p:tav tm="0">
                                          <p:val>
                                            <p:strVal val="#ppt_x+0.4"/>
                                          </p:val>
                                        </p:tav>
                                        <p:tav tm="100000">
                                          <p:val>
                                            <p:strVal val="#ppt_x-0.05"/>
                                          </p:val>
                                        </p:tav>
                                      </p:tavLst>
                                    </p:anim>
                                    <p:anim calcmode="lin" valueType="num">
                                      <p:cBhvr>
                                        <p:cTn id="32" dur="400" decel="100000" fill="hold"/>
                                        <p:tgtEl>
                                          <p:spTgt spid="82955"/>
                                        </p:tgtEl>
                                        <p:attrNameLst>
                                          <p:attrName>ppt_y</p:attrName>
                                        </p:attrNameLst>
                                      </p:cBhvr>
                                      <p:tavLst>
                                        <p:tav tm="0">
                                          <p:val>
                                            <p:strVal val="#ppt_y-0.4"/>
                                          </p:val>
                                        </p:tav>
                                        <p:tav tm="100000">
                                          <p:val>
                                            <p:strVal val="#ppt_y+0.1"/>
                                          </p:val>
                                        </p:tav>
                                      </p:tavLst>
                                    </p:anim>
                                    <p:anim calcmode="lin" valueType="num">
                                      <p:cBhvr>
                                        <p:cTn id="33" dur="100" accel="100000" fill="hold">
                                          <p:stCondLst>
                                            <p:cond delay="400"/>
                                          </p:stCondLst>
                                        </p:cTn>
                                        <p:tgtEl>
                                          <p:spTgt spid="82955"/>
                                        </p:tgtEl>
                                        <p:attrNameLst>
                                          <p:attrName>ppt_x</p:attrName>
                                        </p:attrNameLst>
                                      </p:cBhvr>
                                      <p:tavLst>
                                        <p:tav tm="0">
                                          <p:val>
                                            <p:strVal val="#ppt_x-0.05"/>
                                          </p:val>
                                        </p:tav>
                                        <p:tav tm="100000">
                                          <p:val>
                                            <p:strVal val="#ppt_x"/>
                                          </p:val>
                                        </p:tav>
                                      </p:tavLst>
                                    </p:anim>
                                    <p:anim calcmode="lin" valueType="num">
                                      <p:cBhvr>
                                        <p:cTn id="34" dur="100" accel="100000" fill="hold">
                                          <p:stCondLst>
                                            <p:cond delay="400"/>
                                          </p:stCondLst>
                                        </p:cTn>
                                        <p:tgtEl>
                                          <p:spTgt spid="82955"/>
                                        </p:tgtEl>
                                        <p:attrNameLst>
                                          <p:attrName>ppt_y</p:attrName>
                                        </p:attrNameLst>
                                      </p:cBhvr>
                                      <p:tavLst>
                                        <p:tav tm="0">
                                          <p:val>
                                            <p:strVal val="#ppt_y+0.1"/>
                                          </p:val>
                                        </p:tav>
                                        <p:tav tm="100000">
                                          <p:val>
                                            <p:strVal val="#ppt_y"/>
                                          </p:val>
                                        </p:tav>
                                      </p:tavLst>
                                    </p:anim>
                                  </p:childTnLst>
                                </p:cTn>
                              </p:par>
                            </p:childTnLst>
                          </p:cTn>
                        </p:par>
                        <p:par>
                          <p:cTn id="35" fill="hold" nodeType="afterGroup">
                            <p:stCondLst>
                              <p:cond delay="2000"/>
                            </p:stCondLst>
                            <p:childTnLst>
                              <p:par>
                                <p:cTn id="36" presetID="42" presetClass="entr" presetSubtype="0" fill="hold" nodeType="afterEffect">
                                  <p:stCondLst>
                                    <p:cond delay="0"/>
                                  </p:stCondLst>
                                  <p:childTnLst>
                                    <p:set>
                                      <p:cBhvr>
                                        <p:cTn id="37" dur="1" fill="hold">
                                          <p:stCondLst>
                                            <p:cond delay="0"/>
                                          </p:stCondLst>
                                        </p:cTn>
                                        <p:tgtEl>
                                          <p:spTgt spid="82953"/>
                                        </p:tgtEl>
                                        <p:attrNameLst>
                                          <p:attrName>style.visibility</p:attrName>
                                        </p:attrNameLst>
                                      </p:cBhvr>
                                      <p:to>
                                        <p:strVal val="visible"/>
                                      </p:to>
                                    </p:set>
                                    <p:animEffect transition="in" filter="fade">
                                      <p:cBhvr>
                                        <p:cTn id="38" dur="1000"/>
                                        <p:tgtEl>
                                          <p:spTgt spid="82953"/>
                                        </p:tgtEl>
                                      </p:cBhvr>
                                    </p:animEffect>
                                    <p:anim calcmode="lin" valueType="num">
                                      <p:cBhvr>
                                        <p:cTn id="39" dur="1000" fill="hold"/>
                                        <p:tgtEl>
                                          <p:spTgt spid="82953"/>
                                        </p:tgtEl>
                                        <p:attrNameLst>
                                          <p:attrName>ppt_x</p:attrName>
                                        </p:attrNameLst>
                                      </p:cBhvr>
                                      <p:tavLst>
                                        <p:tav tm="0">
                                          <p:val>
                                            <p:strVal val="#ppt_x"/>
                                          </p:val>
                                        </p:tav>
                                        <p:tav tm="100000">
                                          <p:val>
                                            <p:strVal val="#ppt_x"/>
                                          </p:val>
                                        </p:tav>
                                      </p:tavLst>
                                    </p:anim>
                                    <p:anim calcmode="lin" valueType="num">
                                      <p:cBhvr>
                                        <p:cTn id="40" dur="1000" fill="hold"/>
                                        <p:tgtEl>
                                          <p:spTgt spid="82953"/>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30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82959"/>
                                        </p:tgtEl>
                                        <p:attrNameLst>
                                          <p:attrName>style.visibility</p:attrName>
                                        </p:attrNameLst>
                                      </p:cBhvr>
                                      <p:to>
                                        <p:strVal val="visible"/>
                                      </p:to>
                                    </p:set>
                                    <p:anim calcmode="lin" valueType="num">
                                      <p:cBhvr>
                                        <p:cTn id="44" dur="500" fill="hold"/>
                                        <p:tgtEl>
                                          <p:spTgt spid="82959"/>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82959"/>
                                        </p:tgtEl>
                                        <p:attrNameLst>
                                          <p:attrName>ppt_y</p:attrName>
                                        </p:attrNameLst>
                                      </p:cBhvr>
                                      <p:tavLst>
                                        <p:tav tm="0">
                                          <p:val>
                                            <p:strVal val="#ppt_y"/>
                                          </p:val>
                                        </p:tav>
                                        <p:tav tm="100000">
                                          <p:val>
                                            <p:strVal val="#ppt_y"/>
                                          </p:val>
                                        </p:tav>
                                      </p:tavLst>
                                    </p:anim>
                                    <p:anim calcmode="lin" valueType="num">
                                      <p:cBhvr>
                                        <p:cTn id="46" dur="500" fill="hold"/>
                                        <p:tgtEl>
                                          <p:spTgt spid="82959"/>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82959"/>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82959"/>
                                        </p:tgtEl>
                                      </p:cBhvr>
                                    </p:animEffect>
                                  </p:childTnLst>
                                </p:cTn>
                              </p:par>
                            </p:childTnLst>
                          </p:cTn>
                        </p:par>
                        <p:par>
                          <p:cTn id="49" fill="hold" nodeType="afterGroup">
                            <p:stCondLst>
                              <p:cond delay="365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82960"/>
                                        </p:tgtEl>
                                        <p:attrNameLst>
                                          <p:attrName>style.visibility</p:attrName>
                                        </p:attrNameLst>
                                      </p:cBhvr>
                                      <p:to>
                                        <p:strVal val="visible"/>
                                      </p:to>
                                    </p:set>
                                    <p:anim calcmode="lin" valueType="num">
                                      <p:cBhvr>
                                        <p:cTn id="52" dur="500" fill="hold"/>
                                        <p:tgtEl>
                                          <p:spTgt spid="82960"/>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82960"/>
                                        </p:tgtEl>
                                        <p:attrNameLst>
                                          <p:attrName>ppt_y</p:attrName>
                                        </p:attrNameLst>
                                      </p:cBhvr>
                                      <p:tavLst>
                                        <p:tav tm="0">
                                          <p:val>
                                            <p:strVal val="#ppt_y"/>
                                          </p:val>
                                        </p:tav>
                                        <p:tav tm="100000">
                                          <p:val>
                                            <p:strVal val="#ppt_y"/>
                                          </p:val>
                                        </p:tav>
                                      </p:tavLst>
                                    </p:anim>
                                    <p:anim calcmode="lin" valueType="num">
                                      <p:cBhvr>
                                        <p:cTn id="54" dur="500" fill="hold"/>
                                        <p:tgtEl>
                                          <p:spTgt spid="82960"/>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82960"/>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82960"/>
                                        </p:tgtEl>
                                      </p:cBhvr>
                                    </p:animEffect>
                                  </p:childTnLst>
                                </p:cTn>
                              </p:par>
                            </p:childTnLst>
                          </p:cTn>
                        </p:par>
                        <p:par>
                          <p:cTn id="57" fill="hold" nodeType="afterGroup">
                            <p:stCondLst>
                              <p:cond delay="4800"/>
                            </p:stCondLst>
                            <p:childTnLst>
                              <p:par>
                                <p:cTn id="58" presetID="55" presetClass="entr" presetSubtype="0" fill="hold" grpId="0" nodeType="afterEffect">
                                  <p:stCondLst>
                                    <p:cond delay="0"/>
                                  </p:stCondLst>
                                  <p:childTnLst>
                                    <p:set>
                                      <p:cBhvr>
                                        <p:cTn id="59" dur="1" fill="hold">
                                          <p:stCondLst>
                                            <p:cond delay="0"/>
                                          </p:stCondLst>
                                        </p:cTn>
                                        <p:tgtEl>
                                          <p:spTgt spid="82961"/>
                                        </p:tgtEl>
                                        <p:attrNameLst>
                                          <p:attrName>style.visibility</p:attrName>
                                        </p:attrNameLst>
                                      </p:cBhvr>
                                      <p:to>
                                        <p:strVal val="visible"/>
                                      </p:to>
                                    </p:set>
                                    <p:anim calcmode="lin" valueType="num">
                                      <p:cBhvr>
                                        <p:cTn id="60" dur="1000" fill="hold"/>
                                        <p:tgtEl>
                                          <p:spTgt spid="82961"/>
                                        </p:tgtEl>
                                        <p:attrNameLst>
                                          <p:attrName>ppt_w</p:attrName>
                                        </p:attrNameLst>
                                      </p:cBhvr>
                                      <p:tavLst>
                                        <p:tav tm="0">
                                          <p:val>
                                            <p:strVal val="#ppt_w*0.70"/>
                                          </p:val>
                                        </p:tav>
                                        <p:tav tm="100000">
                                          <p:val>
                                            <p:strVal val="#ppt_w"/>
                                          </p:val>
                                        </p:tav>
                                      </p:tavLst>
                                    </p:anim>
                                    <p:anim calcmode="lin" valueType="num">
                                      <p:cBhvr>
                                        <p:cTn id="61" dur="1000" fill="hold"/>
                                        <p:tgtEl>
                                          <p:spTgt spid="82961"/>
                                        </p:tgtEl>
                                        <p:attrNameLst>
                                          <p:attrName>ppt_h</p:attrName>
                                        </p:attrNameLst>
                                      </p:cBhvr>
                                      <p:tavLst>
                                        <p:tav tm="0">
                                          <p:val>
                                            <p:strVal val="#ppt_h"/>
                                          </p:val>
                                        </p:tav>
                                        <p:tav tm="100000">
                                          <p:val>
                                            <p:strVal val="#ppt_h"/>
                                          </p:val>
                                        </p:tav>
                                      </p:tavLst>
                                    </p:anim>
                                    <p:animEffect transition="in" filter="fade">
                                      <p:cBhvr>
                                        <p:cTn id="62" dur="1000"/>
                                        <p:tgtEl>
                                          <p:spTgt spid="82961"/>
                                        </p:tgtEl>
                                      </p:cBhvr>
                                    </p:animEffect>
                                  </p:childTnLst>
                                </p:cTn>
                              </p:par>
                            </p:childTnLst>
                          </p:cTn>
                        </p:par>
                        <p:par>
                          <p:cTn id="63" fill="hold" nodeType="afterGroup">
                            <p:stCondLst>
                              <p:cond delay="5800"/>
                            </p:stCondLst>
                            <p:childTnLst>
                              <p:par>
                                <p:cTn id="64" presetID="30" presetClass="entr" presetSubtype="0" fill="hold" nodeType="afterEffect">
                                  <p:stCondLst>
                                    <p:cond delay="0"/>
                                  </p:stCondLst>
                                  <p:childTnLst>
                                    <p:set>
                                      <p:cBhvr>
                                        <p:cTn id="65" dur="1" fill="hold">
                                          <p:stCondLst>
                                            <p:cond delay="0"/>
                                          </p:stCondLst>
                                        </p:cTn>
                                        <p:tgtEl>
                                          <p:spTgt spid="82962"/>
                                        </p:tgtEl>
                                        <p:attrNameLst>
                                          <p:attrName>style.visibility</p:attrName>
                                        </p:attrNameLst>
                                      </p:cBhvr>
                                      <p:to>
                                        <p:strVal val="visible"/>
                                      </p:to>
                                    </p:set>
                                    <p:animEffect transition="in" filter="fade">
                                      <p:cBhvr>
                                        <p:cTn id="66" dur="400" decel="100000"/>
                                        <p:tgtEl>
                                          <p:spTgt spid="82962"/>
                                        </p:tgtEl>
                                      </p:cBhvr>
                                    </p:animEffect>
                                    <p:anim calcmode="lin" valueType="num">
                                      <p:cBhvr>
                                        <p:cTn id="67" dur="400" decel="100000" fill="hold"/>
                                        <p:tgtEl>
                                          <p:spTgt spid="82962"/>
                                        </p:tgtEl>
                                        <p:attrNameLst>
                                          <p:attrName>style.rotation</p:attrName>
                                        </p:attrNameLst>
                                      </p:cBhvr>
                                      <p:tavLst>
                                        <p:tav tm="0">
                                          <p:val>
                                            <p:fltVal val="-90"/>
                                          </p:val>
                                        </p:tav>
                                        <p:tav tm="100000">
                                          <p:val>
                                            <p:fltVal val="0"/>
                                          </p:val>
                                        </p:tav>
                                      </p:tavLst>
                                    </p:anim>
                                    <p:anim calcmode="lin" valueType="num">
                                      <p:cBhvr>
                                        <p:cTn id="68" dur="400" decel="100000" fill="hold"/>
                                        <p:tgtEl>
                                          <p:spTgt spid="82962"/>
                                        </p:tgtEl>
                                        <p:attrNameLst>
                                          <p:attrName>ppt_x</p:attrName>
                                        </p:attrNameLst>
                                      </p:cBhvr>
                                      <p:tavLst>
                                        <p:tav tm="0">
                                          <p:val>
                                            <p:strVal val="#ppt_x+0.4"/>
                                          </p:val>
                                        </p:tav>
                                        <p:tav tm="100000">
                                          <p:val>
                                            <p:strVal val="#ppt_x-0.05"/>
                                          </p:val>
                                        </p:tav>
                                      </p:tavLst>
                                    </p:anim>
                                    <p:anim calcmode="lin" valueType="num">
                                      <p:cBhvr>
                                        <p:cTn id="69" dur="400" decel="100000" fill="hold"/>
                                        <p:tgtEl>
                                          <p:spTgt spid="82962"/>
                                        </p:tgtEl>
                                        <p:attrNameLst>
                                          <p:attrName>ppt_y</p:attrName>
                                        </p:attrNameLst>
                                      </p:cBhvr>
                                      <p:tavLst>
                                        <p:tav tm="0">
                                          <p:val>
                                            <p:strVal val="#ppt_y-0.4"/>
                                          </p:val>
                                        </p:tav>
                                        <p:tav tm="100000">
                                          <p:val>
                                            <p:strVal val="#ppt_y+0.1"/>
                                          </p:val>
                                        </p:tav>
                                      </p:tavLst>
                                    </p:anim>
                                    <p:anim calcmode="lin" valueType="num">
                                      <p:cBhvr>
                                        <p:cTn id="70" dur="100" accel="100000" fill="hold">
                                          <p:stCondLst>
                                            <p:cond delay="400"/>
                                          </p:stCondLst>
                                        </p:cTn>
                                        <p:tgtEl>
                                          <p:spTgt spid="82962"/>
                                        </p:tgtEl>
                                        <p:attrNameLst>
                                          <p:attrName>ppt_x</p:attrName>
                                        </p:attrNameLst>
                                      </p:cBhvr>
                                      <p:tavLst>
                                        <p:tav tm="0">
                                          <p:val>
                                            <p:strVal val="#ppt_x-0.05"/>
                                          </p:val>
                                        </p:tav>
                                        <p:tav tm="100000">
                                          <p:val>
                                            <p:strVal val="#ppt_x"/>
                                          </p:val>
                                        </p:tav>
                                      </p:tavLst>
                                    </p:anim>
                                    <p:anim calcmode="lin" valueType="num">
                                      <p:cBhvr>
                                        <p:cTn id="71" dur="100" accel="100000" fill="hold">
                                          <p:stCondLst>
                                            <p:cond delay="400"/>
                                          </p:stCondLst>
                                        </p:cTn>
                                        <p:tgtEl>
                                          <p:spTgt spid="82962"/>
                                        </p:tgtEl>
                                        <p:attrNameLst>
                                          <p:attrName>ppt_y</p:attrName>
                                        </p:attrNameLst>
                                      </p:cBhvr>
                                      <p:tavLst>
                                        <p:tav tm="0">
                                          <p:val>
                                            <p:strVal val="#ppt_y+0.1"/>
                                          </p:val>
                                        </p:tav>
                                        <p:tav tm="100000">
                                          <p:val>
                                            <p:strVal val="#ppt_y"/>
                                          </p:val>
                                        </p:tav>
                                      </p:tavLst>
                                    </p:anim>
                                  </p:childTnLst>
                                </p:cTn>
                              </p:par>
                            </p:childTnLst>
                          </p:cTn>
                        </p:par>
                        <p:par>
                          <p:cTn id="72" fill="hold" nodeType="afterGroup">
                            <p:stCondLst>
                              <p:cond delay="6300"/>
                            </p:stCondLst>
                            <p:childTnLst>
                              <p:par>
                                <p:cTn id="73" presetID="30" presetClass="entr" presetSubtype="0" fill="hold" nodeType="afterEffect">
                                  <p:stCondLst>
                                    <p:cond delay="0"/>
                                  </p:stCondLst>
                                  <p:childTnLst>
                                    <p:set>
                                      <p:cBhvr>
                                        <p:cTn id="74" dur="1" fill="hold">
                                          <p:stCondLst>
                                            <p:cond delay="0"/>
                                          </p:stCondLst>
                                        </p:cTn>
                                        <p:tgtEl>
                                          <p:spTgt spid="82963"/>
                                        </p:tgtEl>
                                        <p:attrNameLst>
                                          <p:attrName>style.visibility</p:attrName>
                                        </p:attrNameLst>
                                      </p:cBhvr>
                                      <p:to>
                                        <p:strVal val="visible"/>
                                      </p:to>
                                    </p:set>
                                    <p:animEffect transition="in" filter="fade">
                                      <p:cBhvr>
                                        <p:cTn id="75" dur="400" decel="100000"/>
                                        <p:tgtEl>
                                          <p:spTgt spid="82963"/>
                                        </p:tgtEl>
                                      </p:cBhvr>
                                    </p:animEffect>
                                    <p:anim calcmode="lin" valueType="num">
                                      <p:cBhvr>
                                        <p:cTn id="76" dur="400" decel="100000" fill="hold"/>
                                        <p:tgtEl>
                                          <p:spTgt spid="82963"/>
                                        </p:tgtEl>
                                        <p:attrNameLst>
                                          <p:attrName>style.rotation</p:attrName>
                                        </p:attrNameLst>
                                      </p:cBhvr>
                                      <p:tavLst>
                                        <p:tav tm="0">
                                          <p:val>
                                            <p:fltVal val="-90"/>
                                          </p:val>
                                        </p:tav>
                                        <p:tav tm="100000">
                                          <p:val>
                                            <p:fltVal val="0"/>
                                          </p:val>
                                        </p:tav>
                                      </p:tavLst>
                                    </p:anim>
                                    <p:anim calcmode="lin" valueType="num">
                                      <p:cBhvr>
                                        <p:cTn id="77" dur="400" decel="100000" fill="hold"/>
                                        <p:tgtEl>
                                          <p:spTgt spid="82963"/>
                                        </p:tgtEl>
                                        <p:attrNameLst>
                                          <p:attrName>ppt_x</p:attrName>
                                        </p:attrNameLst>
                                      </p:cBhvr>
                                      <p:tavLst>
                                        <p:tav tm="0">
                                          <p:val>
                                            <p:strVal val="#ppt_x+0.4"/>
                                          </p:val>
                                        </p:tav>
                                        <p:tav tm="100000">
                                          <p:val>
                                            <p:strVal val="#ppt_x-0.05"/>
                                          </p:val>
                                        </p:tav>
                                      </p:tavLst>
                                    </p:anim>
                                    <p:anim calcmode="lin" valueType="num">
                                      <p:cBhvr>
                                        <p:cTn id="78" dur="400" decel="100000" fill="hold"/>
                                        <p:tgtEl>
                                          <p:spTgt spid="82963"/>
                                        </p:tgtEl>
                                        <p:attrNameLst>
                                          <p:attrName>ppt_y</p:attrName>
                                        </p:attrNameLst>
                                      </p:cBhvr>
                                      <p:tavLst>
                                        <p:tav tm="0">
                                          <p:val>
                                            <p:strVal val="#ppt_y-0.4"/>
                                          </p:val>
                                        </p:tav>
                                        <p:tav tm="100000">
                                          <p:val>
                                            <p:strVal val="#ppt_y+0.1"/>
                                          </p:val>
                                        </p:tav>
                                      </p:tavLst>
                                    </p:anim>
                                    <p:anim calcmode="lin" valueType="num">
                                      <p:cBhvr>
                                        <p:cTn id="79" dur="100" accel="100000" fill="hold">
                                          <p:stCondLst>
                                            <p:cond delay="400"/>
                                          </p:stCondLst>
                                        </p:cTn>
                                        <p:tgtEl>
                                          <p:spTgt spid="82963"/>
                                        </p:tgtEl>
                                        <p:attrNameLst>
                                          <p:attrName>ppt_x</p:attrName>
                                        </p:attrNameLst>
                                      </p:cBhvr>
                                      <p:tavLst>
                                        <p:tav tm="0">
                                          <p:val>
                                            <p:strVal val="#ppt_x-0.05"/>
                                          </p:val>
                                        </p:tav>
                                        <p:tav tm="100000">
                                          <p:val>
                                            <p:strVal val="#ppt_x"/>
                                          </p:val>
                                        </p:tav>
                                      </p:tavLst>
                                    </p:anim>
                                    <p:anim calcmode="lin" valueType="num">
                                      <p:cBhvr>
                                        <p:cTn id="80" dur="100" accel="100000" fill="hold">
                                          <p:stCondLst>
                                            <p:cond delay="400"/>
                                          </p:stCondLst>
                                        </p:cTn>
                                        <p:tgtEl>
                                          <p:spTgt spid="82963"/>
                                        </p:tgtEl>
                                        <p:attrNameLst>
                                          <p:attrName>ppt_y</p:attrName>
                                        </p:attrNameLst>
                                      </p:cBhvr>
                                      <p:tavLst>
                                        <p:tav tm="0">
                                          <p:val>
                                            <p:strVal val="#ppt_y+0.1"/>
                                          </p:val>
                                        </p:tav>
                                        <p:tav tm="100000">
                                          <p:val>
                                            <p:strVal val="#ppt_y"/>
                                          </p:val>
                                        </p:tav>
                                      </p:tavLst>
                                    </p:anim>
                                  </p:childTnLst>
                                </p:cTn>
                              </p:par>
                            </p:childTnLst>
                          </p:cTn>
                        </p:par>
                        <p:par>
                          <p:cTn id="81" fill="hold">
                            <p:stCondLst>
                              <p:cond delay="6800"/>
                            </p:stCondLst>
                            <p:childTnLst>
                              <p:par>
                                <p:cTn id="82" presetID="42"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1000"/>
                                        <p:tgtEl>
                                          <p:spTgt spid="14"/>
                                        </p:tgtEl>
                                      </p:cBhvr>
                                    </p:animEffect>
                                    <p:anim calcmode="lin" valueType="num">
                                      <p:cBhvr>
                                        <p:cTn id="85" dur="1000" fill="hold"/>
                                        <p:tgtEl>
                                          <p:spTgt spid="14"/>
                                        </p:tgtEl>
                                        <p:attrNameLst>
                                          <p:attrName>ppt_x</p:attrName>
                                        </p:attrNameLst>
                                      </p:cBhvr>
                                      <p:tavLst>
                                        <p:tav tm="0">
                                          <p:val>
                                            <p:strVal val="#ppt_x"/>
                                          </p:val>
                                        </p:tav>
                                        <p:tav tm="100000">
                                          <p:val>
                                            <p:strVal val="#ppt_x"/>
                                          </p:val>
                                        </p:tav>
                                      </p:tavLst>
                                    </p:anim>
                                    <p:anim calcmode="lin" valueType="num">
                                      <p:cBhvr>
                                        <p:cTn id="8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61" grpId="0"/>
      <p:bldP spid="82959" grpId="0"/>
      <p:bldP spid="82960"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3"/>
          <p:cNvSpPr>
            <a:spLocks/>
          </p:cNvSpPr>
          <p:nvPr/>
        </p:nvSpPr>
        <p:spPr bwMode="gray">
          <a:xfrm rot="19490962">
            <a:off x="2981655" y="2696261"/>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endParaRPr lang="zh-CN" altLang="en-US"/>
          </a:p>
        </p:txBody>
      </p:sp>
      <p:sp>
        <p:nvSpPr>
          <p:cNvPr id="76" name="Freeform 4"/>
          <p:cNvSpPr>
            <a:spLocks/>
          </p:cNvSpPr>
          <p:nvPr/>
        </p:nvSpPr>
        <p:spPr bwMode="gray">
          <a:xfrm rot="19490962" flipH="1" flipV="1">
            <a:off x="4479530" y="104500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endParaRPr lang="zh-CN" altLang="en-US"/>
          </a:p>
        </p:txBody>
      </p:sp>
      <p:sp>
        <p:nvSpPr>
          <p:cNvPr id="77" name="Oval 5"/>
          <p:cNvSpPr>
            <a:spLocks noChangeArrowheads="1"/>
          </p:cNvSpPr>
          <p:nvPr/>
        </p:nvSpPr>
        <p:spPr bwMode="gray">
          <a:xfrm>
            <a:off x="3134003" y="1861951"/>
            <a:ext cx="1183595" cy="1183595"/>
          </a:xfrm>
          <a:prstGeom prst="ellipse">
            <a:avLst/>
          </a:prstGeom>
          <a:solidFill>
            <a:srgbClr val="0070C0"/>
          </a:solidFill>
          <a:ln>
            <a:noFill/>
          </a:ln>
          <a:effectLst>
            <a:outerShdw dist="107763" dir="2700000" algn="ctr" rotWithShape="0">
              <a:schemeClr val="bg2">
                <a:alpha val="50000"/>
              </a:schemeClr>
            </a:outerShdw>
          </a:effectLst>
          <a:extLst/>
        </p:spPr>
        <p:txBody>
          <a:bodyPr lIns="45720" tIns="44450" rIns="45720" bIns="44450" anchor="ctr" anchorCtr="1"/>
          <a:lstStyle/>
          <a:p>
            <a:r>
              <a:rPr lang="zh-CN" altLang="en-US" sz="2000" b="1" dirty="0" smtClean="0">
                <a:solidFill>
                  <a:schemeClr val="bg1"/>
                </a:solidFill>
                <a:latin typeface="微软雅黑" pitchFamily="34" charset="-122"/>
                <a:ea typeface="微软雅黑" pitchFamily="34" charset="-122"/>
              </a:rPr>
              <a:t>标题</a:t>
            </a:r>
            <a:endParaRPr lang="zh-CN" altLang="en-US" sz="2000" b="1" dirty="0">
              <a:solidFill>
                <a:schemeClr val="bg1"/>
              </a:solidFill>
              <a:latin typeface="微软雅黑" pitchFamily="34" charset="-122"/>
              <a:ea typeface="微软雅黑" pitchFamily="34" charset="-122"/>
            </a:endParaRPr>
          </a:p>
        </p:txBody>
      </p:sp>
      <p:sp>
        <p:nvSpPr>
          <p:cNvPr id="78" name="Oval 6"/>
          <p:cNvSpPr>
            <a:spLocks noChangeArrowheads="1"/>
          </p:cNvSpPr>
          <p:nvPr/>
        </p:nvSpPr>
        <p:spPr bwMode="gray">
          <a:xfrm>
            <a:off x="4547136" y="2687639"/>
            <a:ext cx="1183595" cy="1183595"/>
          </a:xfrm>
          <a:prstGeom prst="ellipse">
            <a:avLst/>
          </a:prstGeom>
          <a:solidFill>
            <a:srgbClr val="00B0F0"/>
          </a:solidFill>
          <a:ln>
            <a:noFill/>
          </a:ln>
          <a:effectLst>
            <a:outerShdw dist="107763" dir="2700000" algn="ctr" rotWithShape="0">
              <a:schemeClr val="bg2">
                <a:alpha val="50000"/>
              </a:schemeClr>
            </a:outerShdw>
          </a:effectLst>
          <a:extLst/>
        </p:spPr>
        <p:txBody>
          <a:bodyPr lIns="45720" tIns="44450" rIns="45720" bIns="44450" anchor="ctr" anchorCtr="1"/>
          <a:lstStyle/>
          <a:p>
            <a:r>
              <a:rPr lang="zh-CN" altLang="en-US" sz="2000" b="1" dirty="0" smtClean="0">
                <a:solidFill>
                  <a:schemeClr val="bg1"/>
                </a:solidFill>
                <a:latin typeface="微软雅黑" pitchFamily="34" charset="-122"/>
                <a:ea typeface="微软雅黑" pitchFamily="34" charset="-122"/>
              </a:rPr>
              <a:t>标题</a:t>
            </a:r>
            <a:endParaRPr lang="zh-CN" altLang="en-US" sz="2000" b="1" dirty="0">
              <a:solidFill>
                <a:schemeClr val="bg1"/>
              </a:solidFill>
              <a:latin typeface="微软雅黑" pitchFamily="34" charset="-122"/>
              <a:ea typeface="微软雅黑" pitchFamily="34" charset="-122"/>
            </a:endParaRPr>
          </a:p>
        </p:txBody>
      </p:sp>
      <p:sp>
        <p:nvSpPr>
          <p:cNvPr id="79" name="TextBox 78"/>
          <p:cNvSpPr txBox="1"/>
          <p:nvPr/>
        </p:nvSpPr>
        <p:spPr>
          <a:xfrm>
            <a:off x="467544" y="1962378"/>
            <a:ext cx="2351856" cy="2052870"/>
          </a:xfrm>
          <a:prstGeom prst="rect">
            <a:avLst/>
          </a:prstGeom>
          <a:noFill/>
        </p:spPr>
        <p:txBody>
          <a:bodyPr wrap="square" rtlCol="0">
            <a:spAutoFit/>
          </a:bodyPr>
          <a:lstStyle/>
          <a:p>
            <a:pPr algn="just">
              <a:lnSpc>
                <a:spcPct val="130000"/>
              </a:lnSpc>
            </a:pPr>
            <a:r>
              <a:rPr lang="zh-CN" altLang="en-US" sz="1400" dirty="0">
                <a:latin typeface="微软雅黑" pitchFamily="34" charset="-122"/>
                <a:ea typeface="微软雅黑" pitchFamily="34" charset="-122"/>
              </a:rPr>
              <a:t>您的内容打在这里，或者通过复制您的文本后，在此框中选择粘贴，并选择只保留文字</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您的内容打在这里，或者通过复制您的文本后，在此框中选择粘贴，并选择只保留文字</a:t>
            </a:r>
            <a:r>
              <a:rPr lang="zh-CN" altLang="en-US"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grpSp>
        <p:nvGrpSpPr>
          <p:cNvPr id="80" name="组合 79"/>
          <p:cNvGrpSpPr/>
          <p:nvPr/>
        </p:nvGrpSpPr>
        <p:grpSpPr>
          <a:xfrm>
            <a:off x="469900" y="1400286"/>
            <a:ext cx="3299884" cy="461665"/>
            <a:chOff x="469900" y="1057571"/>
            <a:chExt cx="3299884" cy="461665"/>
          </a:xfrm>
        </p:grpSpPr>
        <p:sp>
          <p:nvSpPr>
            <p:cNvPr id="81" name="TextBox 80"/>
            <p:cNvSpPr txBox="1"/>
            <p:nvPr/>
          </p:nvSpPr>
          <p:spPr>
            <a:xfrm>
              <a:off x="553419" y="1057571"/>
              <a:ext cx="1569660" cy="369332"/>
            </a:xfrm>
            <a:prstGeom prst="rect">
              <a:avLst/>
            </a:prstGeom>
            <a:noFill/>
          </p:spPr>
          <p:txBody>
            <a:bodyPr wrap="non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82" name="直接连接符 81"/>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83" name="TextBox 82"/>
          <p:cNvSpPr txBox="1"/>
          <p:nvPr/>
        </p:nvSpPr>
        <p:spPr>
          <a:xfrm>
            <a:off x="6169019" y="1749775"/>
            <a:ext cx="2453767" cy="2052870"/>
          </a:xfrm>
          <a:prstGeom prst="rect">
            <a:avLst/>
          </a:prstGeom>
          <a:noFill/>
        </p:spPr>
        <p:txBody>
          <a:bodyPr wrap="square" rtlCol="0">
            <a:spAutoFit/>
          </a:bodyPr>
          <a:lstStyle/>
          <a:p>
            <a:pPr algn="just">
              <a:lnSpc>
                <a:spcPct val="130000"/>
              </a:lnSpc>
            </a:pPr>
            <a:r>
              <a:rPr lang="zh-CN" altLang="en-US" sz="1400" dirty="0">
                <a:latin typeface="微软雅黑" pitchFamily="34" charset="-122"/>
                <a:ea typeface="微软雅黑" pitchFamily="34" charset="-122"/>
              </a:rPr>
              <a:t>您的内容打在这里，或者通过复制您的文本后，在此框中选择粘贴，并选择只保留文字</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您的内容打在这里，或者通过复制您的文本后，在此框中选择粘贴，并选择只保留文字</a:t>
            </a:r>
            <a:r>
              <a:rPr lang="zh-CN" altLang="en-US"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grpSp>
        <p:nvGrpSpPr>
          <p:cNvPr id="84" name="组合 83"/>
          <p:cNvGrpSpPr/>
          <p:nvPr/>
        </p:nvGrpSpPr>
        <p:grpSpPr>
          <a:xfrm>
            <a:off x="5257195" y="3871234"/>
            <a:ext cx="3442305" cy="404838"/>
            <a:chOff x="5257195" y="3528519"/>
            <a:chExt cx="3442305" cy="404838"/>
          </a:xfrm>
        </p:grpSpPr>
        <p:sp>
          <p:nvSpPr>
            <p:cNvPr id="85" name="TextBox 84"/>
            <p:cNvSpPr txBox="1"/>
            <p:nvPr/>
          </p:nvSpPr>
          <p:spPr>
            <a:xfrm>
              <a:off x="5975908" y="3564025"/>
              <a:ext cx="1569660" cy="369332"/>
            </a:xfrm>
            <a:prstGeom prst="rect">
              <a:avLst/>
            </a:prstGeom>
            <a:noFill/>
          </p:spPr>
          <p:txBody>
            <a:bodyPr wrap="non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86" name="直接连接符 85"/>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4091754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randombar(horizontal)">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randombar(horizontal)">
                                      <p:cBhvr>
                                        <p:cTn id="16" dur="500"/>
                                        <p:tgtEl>
                                          <p:spTgt spid="7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wipe(right)">
                                      <p:cBhvr>
                                        <p:cTn id="20" dur="500"/>
                                        <p:tgtEl>
                                          <p:spTgt spid="76"/>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right)">
                                      <p:cBhvr>
                                        <p:cTn id="24" dur="500"/>
                                        <p:tgtEl>
                                          <p:spTgt spid="8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trips(downRight)">
                                      <p:cBhvr>
                                        <p:cTn id="27" dur="750"/>
                                        <p:tgtEl>
                                          <p:spTgt spid="79"/>
                                        </p:tgtEl>
                                      </p:cBhvr>
                                    </p:animEffect>
                                  </p:childTnLst>
                                </p:cTn>
                              </p:par>
                            </p:childTnLst>
                          </p:cTn>
                        </p:par>
                        <p:par>
                          <p:cTn id="28" fill="hold">
                            <p:stCondLst>
                              <p:cond delay="175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2250"/>
                            </p:stCondLst>
                            <p:childTnLst>
                              <p:par>
                                <p:cTn id="33" presetID="18" presetClass="entr" presetSubtype="6"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strips(downRight)">
                                      <p:cBhvr>
                                        <p:cTn id="35"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p:bldP spid="8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709" y="0"/>
            <a:ext cx="9141291" cy="5143500"/>
          </a:xfrm>
          <a:prstGeom prst="rect">
            <a:avLst/>
          </a:prstGeom>
        </p:spPr>
      </p:pic>
      <p:sp>
        <p:nvSpPr>
          <p:cNvPr id="7" name="椭圆 6"/>
          <p:cNvSpPr/>
          <p:nvPr>
            <p:custDataLst>
              <p:tags r:id="rId1"/>
            </p:custDataLst>
          </p:nvPr>
        </p:nvSpPr>
        <p:spPr>
          <a:xfrm>
            <a:off x="1352672" y="1812652"/>
            <a:ext cx="751064" cy="751064"/>
          </a:xfrm>
          <a:prstGeom prst="ellipse">
            <a:avLst/>
          </a:prstGeom>
          <a:solidFill>
            <a:srgbClr val="0070C0"/>
          </a:solidFill>
          <a:ln w="12700" cap="flat" cmpd="sng" algn="ctr">
            <a:noFill/>
            <a:prstDash val="solid"/>
            <a:miter lim="800000"/>
          </a:ln>
          <a:effectLst/>
        </p:spPr>
        <p:txBody>
          <a:bodyPr anchor="ctr"/>
          <a:lstStyle/>
          <a:p>
            <a:pPr algn="ctr">
              <a:defRPr/>
            </a:pPr>
            <a:r>
              <a:rPr lang="en-US" altLang="zh-CN" sz="4800" kern="0" dirty="0" smtClean="0">
                <a:solidFill>
                  <a:srgbClr val="FFFFFF"/>
                </a:solidFill>
                <a:latin typeface="Broadway" panose="04040905080B02020502" pitchFamily="82" charset="0"/>
                <a:ea typeface="幼圆"/>
              </a:rPr>
              <a:t>3</a:t>
            </a:r>
            <a:endParaRPr lang="zh-CN" altLang="en-US" sz="4800" kern="0" dirty="0">
              <a:solidFill>
                <a:srgbClr val="FFFFFF"/>
              </a:solidFill>
              <a:latin typeface="Broadway" panose="04040905080B02020502" pitchFamily="82" charset="0"/>
              <a:ea typeface="幼圆"/>
            </a:endParaRPr>
          </a:p>
        </p:txBody>
      </p:sp>
      <p:sp>
        <p:nvSpPr>
          <p:cNvPr id="11" name="任意多边形 10"/>
          <p:cNvSpPr/>
          <p:nvPr>
            <p:custDataLst>
              <p:tags r:id="rId2"/>
            </p:custDataLst>
          </p:nvPr>
        </p:nvSpPr>
        <p:spPr>
          <a:xfrm>
            <a:off x="1976999" y="1782892"/>
            <a:ext cx="6094134" cy="858707"/>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0070C0"/>
          </a:solidFill>
          <a:ln w="12700" cap="flat" cmpd="sng" algn="ctr">
            <a:noFill/>
            <a:prstDash val="solid"/>
            <a:miter lim="800000"/>
          </a:ln>
          <a:effectLst/>
        </p:spPr>
        <p:txBody>
          <a:bodyPr lIns="189000" tIns="27000" rIns="27000" bIns="27000" anchor="ctr">
            <a:normAutofit/>
          </a:bodyPr>
          <a:lstStyle/>
          <a:p>
            <a:pPr algn="ctr">
              <a:defRPr/>
            </a:pPr>
            <a:r>
              <a:rPr lang="zh-CN" altLang="en-US" sz="4000" kern="0" dirty="0" smtClean="0">
                <a:solidFill>
                  <a:srgbClr val="FFFFFF"/>
                </a:solidFill>
                <a:latin typeface="华文新魏" panose="02010800040101010101" pitchFamily="2" charset="-122"/>
                <a:ea typeface="华文新魏" panose="02010800040101010101" pitchFamily="2" charset="-122"/>
              </a:rPr>
              <a:t>单击此处添加文字标题</a:t>
            </a:r>
            <a:endParaRPr lang="zh-CN" altLang="en-US" sz="4000" kern="0" dirty="0">
              <a:solidFill>
                <a:srgbClr val="FFFFFF"/>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1808728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460199" y="1497294"/>
            <a:ext cx="2852063" cy="2708793"/>
            <a:chOff x="613598" y="2019122"/>
            <a:chExt cx="3802751" cy="3611724"/>
          </a:xfrm>
        </p:grpSpPr>
        <p:grpSp>
          <p:nvGrpSpPr>
            <p:cNvPr id="21" name="组合 20"/>
            <p:cNvGrpSpPr/>
            <p:nvPr/>
          </p:nvGrpSpPr>
          <p:grpSpPr>
            <a:xfrm>
              <a:off x="613598" y="2019122"/>
              <a:ext cx="3802751" cy="3611724"/>
              <a:chOff x="613599" y="2019122"/>
              <a:chExt cx="2717800" cy="2581274"/>
            </a:xfrm>
          </p:grpSpPr>
          <p:sp>
            <p:nvSpPr>
              <p:cNvPr id="34" name="Rectangle 10"/>
              <p:cNvSpPr>
                <a:spLocks noChangeArrowheads="1"/>
              </p:cNvSpPr>
              <p:nvPr/>
            </p:nvSpPr>
            <p:spPr bwMode="auto">
              <a:xfrm rot="10800000" flipV="1">
                <a:off x="862842" y="2019122"/>
                <a:ext cx="2217737" cy="2197100"/>
              </a:xfrm>
              <a:prstGeom prst="rect">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1397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AutoShape 11"/>
              <p:cNvSpPr>
                <a:spLocks noChangeArrowheads="1"/>
              </p:cNvSpPr>
              <p:nvPr/>
            </p:nvSpPr>
            <p:spPr bwMode="auto">
              <a:xfrm rot="10800000">
                <a:off x="613599" y="4270196"/>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0070C0"/>
                  </a:gs>
                  <a:gs pos="2000">
                    <a:srgbClr val="01ACBE">
                      <a:alpha val="0"/>
                    </a:srgbClr>
                  </a:gs>
                </a:gsLst>
                <a:lin ang="5400000" scaled="0"/>
              </a:gradFill>
              <a:ln>
                <a:noFill/>
              </a:ln>
              <a:effectLst/>
            </p:spPr>
            <p:txBody>
              <a:bodyPr wrap="none" anchor="ctr"/>
              <a:lstStyle/>
              <a:p>
                <a:pPr defTabSz="685783">
                  <a:defRPr/>
                </a:pPr>
                <a:endParaRPr lang="zh-CN" altLang="en-US" kern="0" dirty="0">
                  <a:solidFill>
                    <a:sysClr val="windowText" lastClr="000000"/>
                  </a:solidFill>
                  <a:latin typeface="Impact" pitchFamily="34" charset="0"/>
                  <a:ea typeface="微软雅黑" pitchFamily="34" charset="-122"/>
                </a:endParaRPr>
              </a:p>
            </p:txBody>
          </p:sp>
        </p:grpSp>
        <p:pic>
          <p:nvPicPr>
            <p:cNvPr id="3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590" r="4890"/>
            <a:stretch/>
          </p:blipFill>
          <p:spPr bwMode="auto">
            <a:xfrm>
              <a:off x="1078450" y="2129153"/>
              <a:ext cx="2840405" cy="2845353"/>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矩形 35"/>
          <p:cNvSpPr/>
          <p:nvPr/>
        </p:nvSpPr>
        <p:spPr>
          <a:xfrm>
            <a:off x="4018925" y="1289242"/>
            <a:ext cx="4784457" cy="2743589"/>
          </a:xfrm>
          <a:prstGeom prst="rect">
            <a:avLst/>
          </a:prstGeom>
          <a:solidFill>
            <a:srgbClr val="0070C0"/>
          </a:solidFill>
          <a:ln w="34925">
            <a:solidFill>
              <a:schemeClr val="bg1">
                <a:lumMod val="95000"/>
              </a:schemeClr>
            </a:solidFill>
          </a:ln>
          <a:effectLst>
            <a:innerShdw blurRad="317500" dist="762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Rectangle 12"/>
          <p:cNvSpPr/>
          <p:nvPr/>
        </p:nvSpPr>
        <p:spPr>
          <a:xfrm>
            <a:off x="4767511" y="1598495"/>
            <a:ext cx="3897516" cy="2100575"/>
          </a:xfrm>
          <a:prstGeom prst="rect">
            <a:avLst/>
          </a:prstGeom>
        </p:spPr>
        <p:txBody>
          <a:bodyPr wrap="square" lIns="68580" tIns="34290" rIns="68580" bIns="34290">
            <a:spAutoFit/>
          </a:bodyPr>
          <a:lstStyle/>
          <a:p>
            <a:pPr latinLnBrk="1">
              <a:lnSpc>
                <a:spcPct val="150000"/>
              </a:lnSpc>
            </a:pPr>
            <a:r>
              <a:rPr lang="zh-CN" altLang="en-US" sz="1100" dirty="0">
                <a:solidFill>
                  <a:schemeClr val="bg1"/>
                </a:solidFill>
              </a:rPr>
              <a:t>        演讲结束语最常用的方式，就是用极其精练的语言，总结收拢全篇的主要内容，概括和强化主题思想。这种结尾，扼要地总结演讲内容，能起到提醒、强调的作用，给听众留下完整的总体印象。除非演讲非常简短，否则建议你在结尾中清晰陈述你的主题和主要思想。</a:t>
            </a:r>
          </a:p>
          <a:p>
            <a:pPr latinLnBrk="1">
              <a:lnSpc>
                <a:spcPct val="150000"/>
              </a:lnSpc>
            </a:pPr>
            <a:r>
              <a:rPr lang="zh-CN" altLang="en-US" sz="1100" dirty="0">
                <a:solidFill>
                  <a:schemeClr val="bg1"/>
                </a:solidFill>
              </a:rPr>
              <a:t>　　演讲者在演讲中，为了阐述自己的观点和主张，往往利用一切手段，从正面、反面和侧面等各个方面来进行分析和论证。到了结尾处，就应总结全篇，突出重点，深化主题。</a:t>
            </a:r>
          </a:p>
        </p:txBody>
      </p:sp>
      <p:grpSp>
        <p:nvGrpSpPr>
          <p:cNvPr id="38" name="组合 37"/>
          <p:cNvGrpSpPr/>
          <p:nvPr/>
        </p:nvGrpSpPr>
        <p:grpSpPr>
          <a:xfrm>
            <a:off x="3312262" y="1072293"/>
            <a:ext cx="1416554" cy="3155641"/>
            <a:chOff x="4416349" y="1786276"/>
            <a:chExt cx="1888739" cy="4207521"/>
          </a:xfrm>
        </p:grpSpPr>
        <p:sp>
          <p:nvSpPr>
            <p:cNvPr id="39" name="椭圆 38"/>
            <p:cNvSpPr/>
            <p:nvPr/>
          </p:nvSpPr>
          <p:spPr>
            <a:xfrm>
              <a:off x="4416349" y="1786276"/>
              <a:ext cx="1888739" cy="4203787"/>
            </a:xfrm>
            <a:prstGeom prst="ellipse">
              <a:avLst/>
            </a:prstGeom>
            <a:gradFill flip="none" rotWithShape="1">
              <a:gsLst>
                <a:gs pos="84000">
                  <a:schemeClr val="tx1">
                    <a:lumMod val="65000"/>
                    <a:lumOff val="35000"/>
                    <a:alpha val="55000"/>
                  </a:schemeClr>
                </a:gs>
                <a:gs pos="43000">
                  <a:schemeClr val="bg1">
                    <a:lumMod val="75000"/>
                  </a:scheme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614199" y="1786278"/>
              <a:ext cx="1493039" cy="4207519"/>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5008601" y="3385383"/>
              <a:ext cx="745082" cy="657806"/>
              <a:chOff x="1000456" y="3959521"/>
              <a:chExt cx="745082" cy="657806"/>
            </a:xfrm>
            <a:solidFill>
              <a:srgbClr val="0070C0"/>
            </a:solidFill>
          </p:grpSpPr>
          <p:sp>
            <p:nvSpPr>
              <p:cNvPr id="42" name="Oval 423"/>
              <p:cNvSpPr>
                <a:spLocks noChangeArrowheads="1"/>
              </p:cNvSpPr>
              <p:nvPr/>
            </p:nvSpPr>
            <p:spPr bwMode="auto">
              <a:xfrm>
                <a:off x="1559448" y="4046795"/>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24"/>
              <p:cNvSpPr>
                <a:spLocks/>
              </p:cNvSpPr>
              <p:nvPr/>
            </p:nvSpPr>
            <p:spPr bwMode="auto">
              <a:xfrm>
                <a:off x="1523384" y="4254524"/>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25"/>
              <p:cNvSpPr>
                <a:spLocks/>
              </p:cNvSpPr>
              <p:nvPr/>
            </p:nvSpPr>
            <p:spPr bwMode="auto">
              <a:xfrm>
                <a:off x="1185825" y="4438450"/>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6"/>
              <p:cNvSpPr>
                <a:spLocks/>
              </p:cNvSpPr>
              <p:nvPr/>
            </p:nvSpPr>
            <p:spPr bwMode="auto">
              <a:xfrm>
                <a:off x="1231987" y="4138398"/>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427"/>
              <p:cNvSpPr>
                <a:spLocks noChangeArrowheads="1"/>
              </p:cNvSpPr>
              <p:nvPr/>
            </p:nvSpPr>
            <p:spPr bwMode="auto">
              <a:xfrm>
                <a:off x="1301951" y="3959521"/>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28"/>
              <p:cNvSpPr>
                <a:spLocks/>
              </p:cNvSpPr>
              <p:nvPr/>
            </p:nvSpPr>
            <p:spPr bwMode="auto">
              <a:xfrm>
                <a:off x="1000456" y="4253081"/>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429"/>
              <p:cNvSpPr>
                <a:spLocks noChangeArrowheads="1"/>
              </p:cNvSpPr>
              <p:nvPr/>
            </p:nvSpPr>
            <p:spPr bwMode="auto">
              <a:xfrm>
                <a:off x="1011996" y="4044631"/>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805538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5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0000">
                                          <p:cBhvr additive="base">
                                            <p:cTn id="7"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17" name="Picture 1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3743" y="2366963"/>
            <a:ext cx="647700" cy="61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18"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2115" y="1147763"/>
            <a:ext cx="294085" cy="248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320" name="Rectangle 16"/>
          <p:cNvSpPr>
            <a:spLocks noChangeArrowheads="1"/>
          </p:cNvSpPr>
          <p:nvPr/>
        </p:nvSpPr>
        <p:spPr bwMode="auto">
          <a:xfrm>
            <a:off x="1116212" y="1518047"/>
            <a:ext cx="5142309" cy="150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a:t>
            </a:r>
          </a:p>
          <a:p>
            <a:pPr>
              <a:lnSpc>
                <a:spcPct val="150000"/>
              </a:lnSpc>
            </a:pPr>
            <a:r>
              <a:rPr lang="zh-CN" altLang="en-US" sz="1050">
                <a:latin typeface="微软雅黑" pitchFamily="34" charset="-122"/>
                <a:ea typeface="微软雅黑" pitchFamily="34" charset="-122"/>
              </a:rPr>
              <a:t>        添加您的文本内容添加您的文本内容添加您的文本内容添加您的文本内容添加您的文本内容添加您的文本内容添加您的文本内容添加您的文本内容</a:t>
            </a:r>
          </a:p>
        </p:txBody>
      </p:sp>
      <p:sp>
        <p:nvSpPr>
          <p:cNvPr id="98321" name="Rectangle 17"/>
          <p:cNvSpPr>
            <a:spLocks noChangeArrowheads="1"/>
          </p:cNvSpPr>
          <p:nvPr/>
        </p:nvSpPr>
        <p:spPr bwMode="auto">
          <a:xfrm>
            <a:off x="1107877" y="1113235"/>
            <a:ext cx="3449157" cy="385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r>
              <a:rPr lang="zh-CN" altLang="en-US" sz="2175">
                <a:solidFill>
                  <a:srgbClr val="006CB8"/>
                </a:solidFill>
                <a:latin typeface="方正正大黑简体" pitchFamily="2" charset="-122"/>
                <a:ea typeface="方正正大黑简体" pitchFamily="2" charset="-122"/>
              </a:rPr>
              <a:t>以人为本，求质量，重信誉</a:t>
            </a:r>
          </a:p>
        </p:txBody>
      </p:sp>
      <p:pic>
        <p:nvPicPr>
          <p:cNvPr id="98326" name="Picture 2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6431" y="1275160"/>
            <a:ext cx="2053828" cy="1134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0" name="Picture 26"/>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18165" y="2583656"/>
            <a:ext cx="1350169" cy="582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1" name="Picture 2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30661" y="3396854"/>
            <a:ext cx="2003822" cy="1215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2" name="Picture 2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09493" y="3393281"/>
            <a:ext cx="2044303"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3" name="Picture 2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33568" y="3396854"/>
            <a:ext cx="2096690" cy="1227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4" name="Picture 3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8987" y="3394473"/>
            <a:ext cx="1885950" cy="1220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2254284" y="5693196"/>
            <a:ext cx="5181821" cy="248209"/>
          </a:xfrm>
          <a:prstGeom prst="rect">
            <a:avLst/>
          </a:prstGeom>
          <a:noFill/>
        </p:spPr>
        <p:txBody>
          <a:bodyPr wrap="square" rtlCol="0">
            <a:spAutoFit/>
          </a:bodyPr>
          <a:lstStyle/>
          <a:p>
            <a:r>
              <a:rPr lang="zh-CN" altLang="en-US" sz="1013" dirty="0"/>
              <a:t>设计师</a:t>
            </a:r>
            <a:r>
              <a:rPr lang="en-US" altLang="zh-CN" sz="1013" dirty="0" err="1"/>
              <a:t>vbopus</a:t>
            </a:r>
            <a:r>
              <a:rPr lang="en-US" altLang="zh-CN" sz="1013" dirty="0"/>
              <a:t>——</a:t>
            </a:r>
            <a:r>
              <a:rPr lang="zh-CN" altLang="en-US" sz="1013" dirty="0"/>
              <a:t>个人网站  汇艺设计网</a:t>
            </a:r>
            <a:r>
              <a:rPr lang="en-US" altLang="zh-CN" sz="1013" dirty="0"/>
              <a:t> (</a:t>
            </a:r>
            <a:r>
              <a:rPr lang="en-US" altLang="zh-CN" sz="1013" dirty="0">
                <a:hlinkClick r:id="rId11"/>
              </a:rPr>
              <a:t>www.huiyisheji.com</a:t>
            </a:r>
            <a:r>
              <a:rPr lang="zh-CN" altLang="en-US" sz="1013" dirty="0"/>
              <a:t>）</a:t>
            </a:r>
          </a:p>
        </p:txBody>
      </p:sp>
    </p:spTree>
    <p:extLst>
      <p:ext uri="{BB962C8B-B14F-4D97-AF65-F5344CB8AC3E}">
        <p14:creationId xmlns:p14="http://schemas.microsoft.com/office/powerpoint/2010/main" val="3088424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withEffect">
                                  <p:stCondLst>
                                    <p:cond delay="0"/>
                                  </p:stCondLst>
                                  <p:childTnLst>
                                    <p:set>
                                      <p:cBhvr>
                                        <p:cTn id="6" dur="1" fill="hold">
                                          <p:stCondLst>
                                            <p:cond delay="0"/>
                                          </p:stCondLst>
                                        </p:cTn>
                                        <p:tgtEl>
                                          <p:spTgt spid="98317"/>
                                        </p:tgtEl>
                                        <p:attrNameLst>
                                          <p:attrName>style.visibility</p:attrName>
                                        </p:attrNameLst>
                                      </p:cBhvr>
                                      <p:to>
                                        <p:strVal val="visible"/>
                                      </p:to>
                                    </p:set>
                                    <p:animEffect transition="in" filter="slide(fromBottom)">
                                      <p:cBhvr>
                                        <p:cTn id="7" dur="500"/>
                                        <p:tgtEl>
                                          <p:spTgt spid="98317"/>
                                        </p:tgtEl>
                                      </p:cBhvr>
                                    </p:animEffect>
                                  </p:childTnLst>
                                </p:cTn>
                              </p:par>
                            </p:childTnLst>
                          </p:cTn>
                        </p:par>
                        <p:par>
                          <p:cTn id="8" fill="hold" nodeType="afterGroup">
                            <p:stCondLst>
                              <p:cond delay="500"/>
                            </p:stCondLst>
                            <p:childTnLst>
                              <p:par>
                                <p:cTn id="9" presetID="26" presetClass="entr" presetSubtype="0" fill="hold" nodeType="afterEffect">
                                  <p:stCondLst>
                                    <p:cond delay="0"/>
                                  </p:stCondLst>
                                  <p:childTnLst>
                                    <p:set>
                                      <p:cBhvr>
                                        <p:cTn id="10" dur="1" fill="hold">
                                          <p:stCondLst>
                                            <p:cond delay="0"/>
                                          </p:stCondLst>
                                        </p:cTn>
                                        <p:tgtEl>
                                          <p:spTgt spid="98318"/>
                                        </p:tgtEl>
                                        <p:attrNameLst>
                                          <p:attrName>style.visibility</p:attrName>
                                        </p:attrNameLst>
                                      </p:cBhvr>
                                      <p:to>
                                        <p:strVal val="visible"/>
                                      </p:to>
                                    </p:set>
                                    <p:animEffect transition="in" filter="wipe(down)">
                                      <p:cBhvr>
                                        <p:cTn id="11" dur="580">
                                          <p:stCondLst>
                                            <p:cond delay="0"/>
                                          </p:stCondLst>
                                        </p:cTn>
                                        <p:tgtEl>
                                          <p:spTgt spid="98318"/>
                                        </p:tgtEl>
                                      </p:cBhvr>
                                    </p:animEffect>
                                    <p:anim calcmode="lin" valueType="num">
                                      <p:cBhvr>
                                        <p:cTn id="12" dur="1822" tmFilter="0,0; 0.14,0.36; 0.43,0.73; 0.71,0.91; 1.0,1.0">
                                          <p:stCondLst>
                                            <p:cond delay="0"/>
                                          </p:stCondLst>
                                        </p:cTn>
                                        <p:tgtEl>
                                          <p:spTgt spid="9831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9831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9831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9831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98318"/>
                                        </p:tgtEl>
                                        <p:attrNameLst>
                                          <p:attrName>ppt_y</p:attrName>
                                        </p:attrNameLst>
                                      </p:cBhvr>
                                      <p:tavLst>
                                        <p:tav tm="0" fmla="#ppt_y-sin(pi*$)/81">
                                          <p:val>
                                            <p:fltVal val="0"/>
                                          </p:val>
                                        </p:tav>
                                        <p:tav tm="100000">
                                          <p:val>
                                            <p:fltVal val="1"/>
                                          </p:val>
                                        </p:tav>
                                      </p:tavLst>
                                    </p:anim>
                                    <p:animScale>
                                      <p:cBhvr>
                                        <p:cTn id="17" dur="26">
                                          <p:stCondLst>
                                            <p:cond delay="650"/>
                                          </p:stCondLst>
                                        </p:cTn>
                                        <p:tgtEl>
                                          <p:spTgt spid="98318"/>
                                        </p:tgtEl>
                                      </p:cBhvr>
                                      <p:to x="100000" y="60000"/>
                                    </p:animScale>
                                    <p:animScale>
                                      <p:cBhvr>
                                        <p:cTn id="18" dur="166" decel="50000">
                                          <p:stCondLst>
                                            <p:cond delay="676"/>
                                          </p:stCondLst>
                                        </p:cTn>
                                        <p:tgtEl>
                                          <p:spTgt spid="98318"/>
                                        </p:tgtEl>
                                      </p:cBhvr>
                                      <p:to x="100000" y="100000"/>
                                    </p:animScale>
                                    <p:animScale>
                                      <p:cBhvr>
                                        <p:cTn id="19" dur="26">
                                          <p:stCondLst>
                                            <p:cond delay="1312"/>
                                          </p:stCondLst>
                                        </p:cTn>
                                        <p:tgtEl>
                                          <p:spTgt spid="98318"/>
                                        </p:tgtEl>
                                      </p:cBhvr>
                                      <p:to x="100000" y="80000"/>
                                    </p:animScale>
                                    <p:animScale>
                                      <p:cBhvr>
                                        <p:cTn id="20" dur="166" decel="50000">
                                          <p:stCondLst>
                                            <p:cond delay="1338"/>
                                          </p:stCondLst>
                                        </p:cTn>
                                        <p:tgtEl>
                                          <p:spTgt spid="98318"/>
                                        </p:tgtEl>
                                      </p:cBhvr>
                                      <p:to x="100000" y="100000"/>
                                    </p:animScale>
                                    <p:animScale>
                                      <p:cBhvr>
                                        <p:cTn id="21" dur="26">
                                          <p:stCondLst>
                                            <p:cond delay="1642"/>
                                          </p:stCondLst>
                                        </p:cTn>
                                        <p:tgtEl>
                                          <p:spTgt spid="98318"/>
                                        </p:tgtEl>
                                      </p:cBhvr>
                                      <p:to x="100000" y="90000"/>
                                    </p:animScale>
                                    <p:animScale>
                                      <p:cBhvr>
                                        <p:cTn id="22" dur="166" decel="50000">
                                          <p:stCondLst>
                                            <p:cond delay="1668"/>
                                          </p:stCondLst>
                                        </p:cTn>
                                        <p:tgtEl>
                                          <p:spTgt spid="98318"/>
                                        </p:tgtEl>
                                      </p:cBhvr>
                                      <p:to x="100000" y="100000"/>
                                    </p:animScale>
                                    <p:animScale>
                                      <p:cBhvr>
                                        <p:cTn id="23" dur="26">
                                          <p:stCondLst>
                                            <p:cond delay="1808"/>
                                          </p:stCondLst>
                                        </p:cTn>
                                        <p:tgtEl>
                                          <p:spTgt spid="98318"/>
                                        </p:tgtEl>
                                      </p:cBhvr>
                                      <p:to x="100000" y="95000"/>
                                    </p:animScale>
                                    <p:animScale>
                                      <p:cBhvr>
                                        <p:cTn id="24" dur="166" decel="50000">
                                          <p:stCondLst>
                                            <p:cond delay="1834"/>
                                          </p:stCondLst>
                                        </p:cTn>
                                        <p:tgtEl>
                                          <p:spTgt spid="98318"/>
                                        </p:tgtEl>
                                      </p:cBhvr>
                                      <p:to x="100000" y="100000"/>
                                    </p:animScale>
                                  </p:childTnLst>
                                </p:cTn>
                              </p:par>
                            </p:childTnLst>
                          </p:cTn>
                        </p:par>
                        <p:par>
                          <p:cTn id="25" fill="hold" nodeType="afterGroup">
                            <p:stCondLst>
                              <p:cond delay="2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8320"/>
                                        </p:tgtEl>
                                        <p:attrNameLst>
                                          <p:attrName>style.visibility</p:attrName>
                                        </p:attrNameLst>
                                      </p:cBhvr>
                                      <p:to>
                                        <p:strVal val="visible"/>
                                      </p:to>
                                    </p:set>
                                    <p:anim calcmode="lin" valueType="num">
                                      <p:cBhvr>
                                        <p:cTn id="28" dur="500" fill="hold"/>
                                        <p:tgtEl>
                                          <p:spTgt spid="9832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98320"/>
                                        </p:tgtEl>
                                        <p:attrNameLst>
                                          <p:attrName>ppt_y</p:attrName>
                                        </p:attrNameLst>
                                      </p:cBhvr>
                                      <p:tavLst>
                                        <p:tav tm="0">
                                          <p:val>
                                            <p:strVal val="#ppt_y"/>
                                          </p:val>
                                        </p:tav>
                                        <p:tav tm="100000">
                                          <p:val>
                                            <p:strVal val="#ppt_y"/>
                                          </p:val>
                                        </p:tav>
                                      </p:tavLst>
                                    </p:anim>
                                    <p:anim calcmode="lin" valueType="num">
                                      <p:cBhvr>
                                        <p:cTn id="30" dur="500" fill="hold"/>
                                        <p:tgtEl>
                                          <p:spTgt spid="9832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9832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98320"/>
                                        </p:tgtEl>
                                      </p:cBhvr>
                                    </p:animEffect>
                                  </p:childTnLst>
                                </p:cTn>
                              </p:par>
                              <p:par>
                                <p:cTn id="33" presetID="26" presetClass="entr" presetSubtype="0" fill="hold" grpId="0" nodeType="withEffect">
                                  <p:stCondLst>
                                    <p:cond delay="0"/>
                                  </p:stCondLst>
                                  <p:childTnLst>
                                    <p:set>
                                      <p:cBhvr>
                                        <p:cTn id="34" dur="1" fill="hold">
                                          <p:stCondLst>
                                            <p:cond delay="0"/>
                                          </p:stCondLst>
                                        </p:cTn>
                                        <p:tgtEl>
                                          <p:spTgt spid="98321"/>
                                        </p:tgtEl>
                                        <p:attrNameLst>
                                          <p:attrName>style.visibility</p:attrName>
                                        </p:attrNameLst>
                                      </p:cBhvr>
                                      <p:to>
                                        <p:strVal val="visible"/>
                                      </p:to>
                                    </p:set>
                                    <p:animEffect transition="in" filter="wipe(down)">
                                      <p:cBhvr>
                                        <p:cTn id="35" dur="580">
                                          <p:stCondLst>
                                            <p:cond delay="0"/>
                                          </p:stCondLst>
                                        </p:cTn>
                                        <p:tgtEl>
                                          <p:spTgt spid="98321"/>
                                        </p:tgtEl>
                                      </p:cBhvr>
                                    </p:animEffect>
                                    <p:anim calcmode="lin" valueType="num">
                                      <p:cBhvr>
                                        <p:cTn id="36" dur="1822" tmFilter="0,0; 0.14,0.36; 0.43,0.73; 0.71,0.91; 1.0,1.0">
                                          <p:stCondLst>
                                            <p:cond delay="0"/>
                                          </p:stCondLst>
                                        </p:cTn>
                                        <p:tgtEl>
                                          <p:spTgt spid="98321"/>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8321"/>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8321"/>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8321"/>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8321"/>
                                        </p:tgtEl>
                                        <p:attrNameLst>
                                          <p:attrName>ppt_y</p:attrName>
                                        </p:attrNameLst>
                                      </p:cBhvr>
                                      <p:tavLst>
                                        <p:tav tm="0" fmla="#ppt_y-sin(pi*$)/81">
                                          <p:val>
                                            <p:fltVal val="0"/>
                                          </p:val>
                                        </p:tav>
                                        <p:tav tm="100000">
                                          <p:val>
                                            <p:fltVal val="1"/>
                                          </p:val>
                                        </p:tav>
                                      </p:tavLst>
                                    </p:anim>
                                    <p:animScale>
                                      <p:cBhvr>
                                        <p:cTn id="41" dur="26">
                                          <p:stCondLst>
                                            <p:cond delay="650"/>
                                          </p:stCondLst>
                                        </p:cTn>
                                        <p:tgtEl>
                                          <p:spTgt spid="98321"/>
                                        </p:tgtEl>
                                      </p:cBhvr>
                                      <p:to x="100000" y="60000"/>
                                    </p:animScale>
                                    <p:animScale>
                                      <p:cBhvr>
                                        <p:cTn id="42" dur="166" decel="50000">
                                          <p:stCondLst>
                                            <p:cond delay="676"/>
                                          </p:stCondLst>
                                        </p:cTn>
                                        <p:tgtEl>
                                          <p:spTgt spid="98321"/>
                                        </p:tgtEl>
                                      </p:cBhvr>
                                      <p:to x="100000" y="100000"/>
                                    </p:animScale>
                                    <p:animScale>
                                      <p:cBhvr>
                                        <p:cTn id="43" dur="26">
                                          <p:stCondLst>
                                            <p:cond delay="1312"/>
                                          </p:stCondLst>
                                        </p:cTn>
                                        <p:tgtEl>
                                          <p:spTgt spid="98321"/>
                                        </p:tgtEl>
                                      </p:cBhvr>
                                      <p:to x="100000" y="80000"/>
                                    </p:animScale>
                                    <p:animScale>
                                      <p:cBhvr>
                                        <p:cTn id="44" dur="166" decel="50000">
                                          <p:stCondLst>
                                            <p:cond delay="1338"/>
                                          </p:stCondLst>
                                        </p:cTn>
                                        <p:tgtEl>
                                          <p:spTgt spid="98321"/>
                                        </p:tgtEl>
                                      </p:cBhvr>
                                      <p:to x="100000" y="100000"/>
                                    </p:animScale>
                                    <p:animScale>
                                      <p:cBhvr>
                                        <p:cTn id="45" dur="26">
                                          <p:stCondLst>
                                            <p:cond delay="1642"/>
                                          </p:stCondLst>
                                        </p:cTn>
                                        <p:tgtEl>
                                          <p:spTgt spid="98321"/>
                                        </p:tgtEl>
                                      </p:cBhvr>
                                      <p:to x="100000" y="90000"/>
                                    </p:animScale>
                                    <p:animScale>
                                      <p:cBhvr>
                                        <p:cTn id="46" dur="166" decel="50000">
                                          <p:stCondLst>
                                            <p:cond delay="1668"/>
                                          </p:stCondLst>
                                        </p:cTn>
                                        <p:tgtEl>
                                          <p:spTgt spid="98321"/>
                                        </p:tgtEl>
                                      </p:cBhvr>
                                      <p:to x="100000" y="100000"/>
                                    </p:animScale>
                                    <p:animScale>
                                      <p:cBhvr>
                                        <p:cTn id="47" dur="26">
                                          <p:stCondLst>
                                            <p:cond delay="1808"/>
                                          </p:stCondLst>
                                        </p:cTn>
                                        <p:tgtEl>
                                          <p:spTgt spid="98321"/>
                                        </p:tgtEl>
                                      </p:cBhvr>
                                      <p:to x="100000" y="95000"/>
                                    </p:animScale>
                                    <p:animScale>
                                      <p:cBhvr>
                                        <p:cTn id="48" dur="166" decel="50000">
                                          <p:stCondLst>
                                            <p:cond delay="1834"/>
                                          </p:stCondLst>
                                        </p:cTn>
                                        <p:tgtEl>
                                          <p:spTgt spid="98321"/>
                                        </p:tgtEl>
                                      </p:cBhvr>
                                      <p:to x="100000" y="100000"/>
                                    </p:animScale>
                                  </p:childTnLst>
                                </p:cTn>
                              </p:par>
                              <p:par>
                                <p:cTn id="49" presetID="2" presetClass="entr" presetSubtype="2" fill="hold" nodeType="withEffect">
                                  <p:stCondLst>
                                    <p:cond delay="0"/>
                                  </p:stCondLst>
                                  <p:childTnLst>
                                    <p:set>
                                      <p:cBhvr>
                                        <p:cTn id="50" dur="1" fill="hold">
                                          <p:stCondLst>
                                            <p:cond delay="0"/>
                                          </p:stCondLst>
                                        </p:cTn>
                                        <p:tgtEl>
                                          <p:spTgt spid="98326"/>
                                        </p:tgtEl>
                                        <p:attrNameLst>
                                          <p:attrName>style.visibility</p:attrName>
                                        </p:attrNameLst>
                                      </p:cBhvr>
                                      <p:to>
                                        <p:strVal val="visible"/>
                                      </p:to>
                                    </p:set>
                                    <p:anim calcmode="lin" valueType="num">
                                      <p:cBhvr additive="base">
                                        <p:cTn id="51" dur="500" fill="hold"/>
                                        <p:tgtEl>
                                          <p:spTgt spid="98326"/>
                                        </p:tgtEl>
                                        <p:attrNameLst>
                                          <p:attrName>ppt_x</p:attrName>
                                        </p:attrNameLst>
                                      </p:cBhvr>
                                      <p:tavLst>
                                        <p:tav tm="0">
                                          <p:val>
                                            <p:strVal val="1+#ppt_w/2"/>
                                          </p:val>
                                        </p:tav>
                                        <p:tav tm="100000">
                                          <p:val>
                                            <p:strVal val="#ppt_x"/>
                                          </p:val>
                                        </p:tav>
                                      </p:tavLst>
                                    </p:anim>
                                    <p:anim calcmode="lin" valueType="num">
                                      <p:cBhvr additive="base">
                                        <p:cTn id="52" dur="500" fill="hold"/>
                                        <p:tgtEl>
                                          <p:spTgt spid="98326"/>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11750"/>
                            </p:stCondLst>
                            <p:childTnLst>
                              <p:par>
                                <p:cTn id="54" presetID="18" presetClass="entr" presetSubtype="12" fill="hold" nodeType="afterEffect">
                                  <p:stCondLst>
                                    <p:cond delay="0"/>
                                  </p:stCondLst>
                                  <p:childTnLst>
                                    <p:set>
                                      <p:cBhvr>
                                        <p:cTn id="55" dur="1" fill="hold">
                                          <p:stCondLst>
                                            <p:cond delay="0"/>
                                          </p:stCondLst>
                                        </p:cTn>
                                        <p:tgtEl>
                                          <p:spTgt spid="98330"/>
                                        </p:tgtEl>
                                        <p:attrNameLst>
                                          <p:attrName>style.visibility</p:attrName>
                                        </p:attrNameLst>
                                      </p:cBhvr>
                                      <p:to>
                                        <p:strVal val="visible"/>
                                      </p:to>
                                    </p:set>
                                    <p:animEffect transition="in" filter="strips(downLeft)">
                                      <p:cBhvr>
                                        <p:cTn id="56" dur="500"/>
                                        <p:tgtEl>
                                          <p:spTgt spid="98330"/>
                                        </p:tgtEl>
                                      </p:cBhvr>
                                    </p:animEffect>
                                  </p:childTnLst>
                                </p:cTn>
                              </p:par>
                            </p:childTnLst>
                          </p:cTn>
                        </p:par>
                        <p:par>
                          <p:cTn id="57" fill="hold" nodeType="afterGroup">
                            <p:stCondLst>
                              <p:cond delay="12250"/>
                            </p:stCondLst>
                            <p:childTnLst>
                              <p:par>
                                <p:cTn id="58" presetID="2" presetClass="entr" presetSubtype="4" fill="hold" nodeType="afterEffect">
                                  <p:stCondLst>
                                    <p:cond delay="0"/>
                                  </p:stCondLst>
                                  <p:childTnLst>
                                    <p:set>
                                      <p:cBhvr>
                                        <p:cTn id="59" dur="1" fill="hold">
                                          <p:stCondLst>
                                            <p:cond delay="0"/>
                                          </p:stCondLst>
                                        </p:cTn>
                                        <p:tgtEl>
                                          <p:spTgt spid="98334"/>
                                        </p:tgtEl>
                                        <p:attrNameLst>
                                          <p:attrName>style.visibility</p:attrName>
                                        </p:attrNameLst>
                                      </p:cBhvr>
                                      <p:to>
                                        <p:strVal val="visible"/>
                                      </p:to>
                                    </p:set>
                                    <p:anim calcmode="lin" valueType="num">
                                      <p:cBhvr additive="base">
                                        <p:cTn id="60" dur="500" fill="hold"/>
                                        <p:tgtEl>
                                          <p:spTgt spid="98334"/>
                                        </p:tgtEl>
                                        <p:attrNameLst>
                                          <p:attrName>ppt_x</p:attrName>
                                        </p:attrNameLst>
                                      </p:cBhvr>
                                      <p:tavLst>
                                        <p:tav tm="0">
                                          <p:val>
                                            <p:strVal val="#ppt_x"/>
                                          </p:val>
                                        </p:tav>
                                        <p:tav tm="100000">
                                          <p:val>
                                            <p:strVal val="#ppt_x"/>
                                          </p:val>
                                        </p:tav>
                                      </p:tavLst>
                                    </p:anim>
                                    <p:anim calcmode="lin" valueType="num">
                                      <p:cBhvr additive="base">
                                        <p:cTn id="61" dur="500" fill="hold"/>
                                        <p:tgtEl>
                                          <p:spTgt spid="98334"/>
                                        </p:tgtEl>
                                        <p:attrNameLst>
                                          <p:attrName>ppt_y</p:attrName>
                                        </p:attrNameLst>
                                      </p:cBhvr>
                                      <p:tavLst>
                                        <p:tav tm="0">
                                          <p:val>
                                            <p:strVal val="1+#ppt_h/2"/>
                                          </p:val>
                                        </p:tav>
                                        <p:tav tm="100000">
                                          <p:val>
                                            <p:strVal val="#ppt_y"/>
                                          </p:val>
                                        </p:tav>
                                      </p:tavLst>
                                    </p:anim>
                                  </p:childTnLst>
                                </p:cTn>
                              </p:par>
                            </p:childTnLst>
                          </p:cTn>
                        </p:par>
                        <p:par>
                          <p:cTn id="62" fill="hold" nodeType="afterGroup">
                            <p:stCondLst>
                              <p:cond delay="12750"/>
                            </p:stCondLst>
                            <p:childTnLst>
                              <p:par>
                                <p:cTn id="63" presetID="2" presetClass="entr" presetSubtype="4" fill="hold" nodeType="afterEffect">
                                  <p:stCondLst>
                                    <p:cond delay="0"/>
                                  </p:stCondLst>
                                  <p:childTnLst>
                                    <p:set>
                                      <p:cBhvr>
                                        <p:cTn id="64" dur="1" fill="hold">
                                          <p:stCondLst>
                                            <p:cond delay="0"/>
                                          </p:stCondLst>
                                        </p:cTn>
                                        <p:tgtEl>
                                          <p:spTgt spid="98331"/>
                                        </p:tgtEl>
                                        <p:attrNameLst>
                                          <p:attrName>style.visibility</p:attrName>
                                        </p:attrNameLst>
                                      </p:cBhvr>
                                      <p:to>
                                        <p:strVal val="visible"/>
                                      </p:to>
                                    </p:set>
                                    <p:anim calcmode="lin" valueType="num">
                                      <p:cBhvr additive="base">
                                        <p:cTn id="65" dur="500" fill="hold"/>
                                        <p:tgtEl>
                                          <p:spTgt spid="98331"/>
                                        </p:tgtEl>
                                        <p:attrNameLst>
                                          <p:attrName>ppt_x</p:attrName>
                                        </p:attrNameLst>
                                      </p:cBhvr>
                                      <p:tavLst>
                                        <p:tav tm="0">
                                          <p:val>
                                            <p:strVal val="#ppt_x"/>
                                          </p:val>
                                        </p:tav>
                                        <p:tav tm="100000">
                                          <p:val>
                                            <p:strVal val="#ppt_x"/>
                                          </p:val>
                                        </p:tav>
                                      </p:tavLst>
                                    </p:anim>
                                    <p:anim calcmode="lin" valueType="num">
                                      <p:cBhvr additive="base">
                                        <p:cTn id="66" dur="500" fill="hold"/>
                                        <p:tgtEl>
                                          <p:spTgt spid="98331"/>
                                        </p:tgtEl>
                                        <p:attrNameLst>
                                          <p:attrName>ppt_y</p:attrName>
                                        </p:attrNameLst>
                                      </p:cBhvr>
                                      <p:tavLst>
                                        <p:tav tm="0">
                                          <p:val>
                                            <p:strVal val="1+#ppt_h/2"/>
                                          </p:val>
                                        </p:tav>
                                        <p:tav tm="100000">
                                          <p:val>
                                            <p:strVal val="#ppt_y"/>
                                          </p:val>
                                        </p:tav>
                                      </p:tavLst>
                                    </p:anim>
                                  </p:childTnLst>
                                </p:cTn>
                              </p:par>
                            </p:childTnLst>
                          </p:cTn>
                        </p:par>
                        <p:par>
                          <p:cTn id="67" fill="hold" nodeType="afterGroup">
                            <p:stCondLst>
                              <p:cond delay="13250"/>
                            </p:stCondLst>
                            <p:childTnLst>
                              <p:par>
                                <p:cTn id="68" presetID="2" presetClass="entr" presetSubtype="4" fill="hold" nodeType="afterEffect">
                                  <p:stCondLst>
                                    <p:cond delay="0"/>
                                  </p:stCondLst>
                                  <p:childTnLst>
                                    <p:set>
                                      <p:cBhvr>
                                        <p:cTn id="69" dur="1" fill="hold">
                                          <p:stCondLst>
                                            <p:cond delay="0"/>
                                          </p:stCondLst>
                                        </p:cTn>
                                        <p:tgtEl>
                                          <p:spTgt spid="98332"/>
                                        </p:tgtEl>
                                        <p:attrNameLst>
                                          <p:attrName>style.visibility</p:attrName>
                                        </p:attrNameLst>
                                      </p:cBhvr>
                                      <p:to>
                                        <p:strVal val="visible"/>
                                      </p:to>
                                    </p:set>
                                    <p:anim calcmode="lin" valueType="num">
                                      <p:cBhvr additive="base">
                                        <p:cTn id="70" dur="500" fill="hold"/>
                                        <p:tgtEl>
                                          <p:spTgt spid="98332"/>
                                        </p:tgtEl>
                                        <p:attrNameLst>
                                          <p:attrName>ppt_x</p:attrName>
                                        </p:attrNameLst>
                                      </p:cBhvr>
                                      <p:tavLst>
                                        <p:tav tm="0">
                                          <p:val>
                                            <p:strVal val="#ppt_x"/>
                                          </p:val>
                                        </p:tav>
                                        <p:tav tm="100000">
                                          <p:val>
                                            <p:strVal val="#ppt_x"/>
                                          </p:val>
                                        </p:tav>
                                      </p:tavLst>
                                    </p:anim>
                                    <p:anim calcmode="lin" valueType="num">
                                      <p:cBhvr additive="base">
                                        <p:cTn id="71" dur="500" fill="hold"/>
                                        <p:tgtEl>
                                          <p:spTgt spid="98332"/>
                                        </p:tgtEl>
                                        <p:attrNameLst>
                                          <p:attrName>ppt_y</p:attrName>
                                        </p:attrNameLst>
                                      </p:cBhvr>
                                      <p:tavLst>
                                        <p:tav tm="0">
                                          <p:val>
                                            <p:strVal val="1+#ppt_h/2"/>
                                          </p:val>
                                        </p:tav>
                                        <p:tav tm="100000">
                                          <p:val>
                                            <p:strVal val="#ppt_y"/>
                                          </p:val>
                                        </p:tav>
                                      </p:tavLst>
                                    </p:anim>
                                  </p:childTnLst>
                                </p:cTn>
                              </p:par>
                            </p:childTnLst>
                          </p:cTn>
                        </p:par>
                        <p:par>
                          <p:cTn id="72" fill="hold" nodeType="afterGroup">
                            <p:stCondLst>
                              <p:cond delay="13750"/>
                            </p:stCondLst>
                            <p:childTnLst>
                              <p:par>
                                <p:cTn id="73" presetID="2" presetClass="entr" presetSubtype="4" fill="hold" nodeType="afterEffect">
                                  <p:stCondLst>
                                    <p:cond delay="0"/>
                                  </p:stCondLst>
                                  <p:childTnLst>
                                    <p:set>
                                      <p:cBhvr>
                                        <p:cTn id="74" dur="1" fill="hold">
                                          <p:stCondLst>
                                            <p:cond delay="0"/>
                                          </p:stCondLst>
                                        </p:cTn>
                                        <p:tgtEl>
                                          <p:spTgt spid="98333"/>
                                        </p:tgtEl>
                                        <p:attrNameLst>
                                          <p:attrName>style.visibility</p:attrName>
                                        </p:attrNameLst>
                                      </p:cBhvr>
                                      <p:to>
                                        <p:strVal val="visible"/>
                                      </p:to>
                                    </p:set>
                                    <p:anim calcmode="lin" valueType="num">
                                      <p:cBhvr additive="base">
                                        <p:cTn id="75" dur="500" fill="hold"/>
                                        <p:tgtEl>
                                          <p:spTgt spid="98333"/>
                                        </p:tgtEl>
                                        <p:attrNameLst>
                                          <p:attrName>ppt_x</p:attrName>
                                        </p:attrNameLst>
                                      </p:cBhvr>
                                      <p:tavLst>
                                        <p:tav tm="0">
                                          <p:val>
                                            <p:strVal val="#ppt_x"/>
                                          </p:val>
                                        </p:tav>
                                        <p:tav tm="100000">
                                          <p:val>
                                            <p:strVal val="#ppt_x"/>
                                          </p:val>
                                        </p:tav>
                                      </p:tavLst>
                                    </p:anim>
                                    <p:anim calcmode="lin" valueType="num">
                                      <p:cBhvr additive="base">
                                        <p:cTn id="76" dur="500" fill="hold"/>
                                        <p:tgtEl>
                                          <p:spTgt spid="98333"/>
                                        </p:tgtEl>
                                        <p:attrNameLst>
                                          <p:attrName>ppt_y</p:attrName>
                                        </p:attrNameLst>
                                      </p:cBhvr>
                                      <p:tavLst>
                                        <p:tav tm="0">
                                          <p:val>
                                            <p:strVal val="1+#ppt_h/2"/>
                                          </p:val>
                                        </p:tav>
                                        <p:tav tm="100000">
                                          <p:val>
                                            <p:strVal val="#ppt_y"/>
                                          </p:val>
                                        </p:tav>
                                      </p:tavLst>
                                    </p:anim>
                                  </p:childTnLst>
                                </p:cTn>
                              </p:par>
                            </p:childTnLst>
                          </p:cTn>
                        </p:par>
                        <p:par>
                          <p:cTn id="77" fill="hold">
                            <p:stCondLst>
                              <p:cond delay="14250"/>
                            </p:stCondLst>
                            <p:childTnLst>
                              <p:par>
                                <p:cTn id="78" presetID="42"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1000"/>
                                        <p:tgtEl>
                                          <p:spTgt spid="14"/>
                                        </p:tgtEl>
                                      </p:cBhvr>
                                    </p:animEffect>
                                    <p:anim calcmode="lin" valueType="num">
                                      <p:cBhvr>
                                        <p:cTn id="81" dur="1000" fill="hold"/>
                                        <p:tgtEl>
                                          <p:spTgt spid="14"/>
                                        </p:tgtEl>
                                        <p:attrNameLst>
                                          <p:attrName>ppt_x</p:attrName>
                                        </p:attrNameLst>
                                      </p:cBhvr>
                                      <p:tavLst>
                                        <p:tav tm="0">
                                          <p:val>
                                            <p:strVal val="#ppt_x"/>
                                          </p:val>
                                        </p:tav>
                                        <p:tav tm="100000">
                                          <p:val>
                                            <p:strVal val="#ppt_x"/>
                                          </p:val>
                                        </p:tav>
                                      </p:tavLst>
                                    </p:anim>
                                    <p:anim calcmode="lin" valueType="num">
                                      <p:cBhvr>
                                        <p:cTn id="8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20" grpId="0"/>
      <p:bldP spid="98321"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25867" y="1296833"/>
            <a:ext cx="1658710" cy="740511"/>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2400">
                <a:latin typeface="+mn-ea"/>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1" name="TextBox 6"/>
          <p:cNvSpPr txBox="1"/>
          <p:nvPr/>
        </p:nvSpPr>
        <p:spPr>
          <a:xfrm>
            <a:off x="2661506" y="1469031"/>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2" name="TextBox 7"/>
          <p:cNvSpPr txBox="1"/>
          <p:nvPr/>
        </p:nvSpPr>
        <p:spPr>
          <a:xfrm>
            <a:off x="2544425" y="1204477"/>
            <a:ext cx="2664643" cy="303882"/>
          </a:xfrm>
          <a:prstGeom prst="rect">
            <a:avLst/>
          </a:prstGeom>
          <a:noFill/>
        </p:spPr>
        <p:txBody>
          <a:bodyPr wrap="square" lIns="57150" tIns="28575" rIns="57150" bIns="28575" rtlCol="0">
            <a:spAutoFit/>
          </a:bodyPr>
          <a:lstStyle/>
          <a:p>
            <a:r>
              <a:rPr lang="zh-CN" altLang="zh-CN" sz="1600" b="1" dirty="0"/>
              <a:t>（一）</a:t>
            </a:r>
            <a:r>
              <a:rPr lang="zh-CN" altLang="en-US" sz="1600" b="1" dirty="0"/>
              <a:t>单击填加标题</a:t>
            </a:r>
          </a:p>
        </p:txBody>
      </p:sp>
      <p:grpSp>
        <p:nvGrpSpPr>
          <p:cNvPr id="43" name="组合 42"/>
          <p:cNvGrpSpPr/>
          <p:nvPr/>
        </p:nvGrpSpPr>
        <p:grpSpPr>
          <a:xfrm>
            <a:off x="825867" y="3491024"/>
            <a:ext cx="1658710" cy="775928"/>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2400">
                <a:latin typeface="+mn-ea"/>
              </a:endParaRPr>
            </a:p>
          </p:txBody>
        </p:sp>
        <p:pic>
          <p:nvPicPr>
            <p:cNvPr id="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2661506" y="2605262"/>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7" name="TextBox 12"/>
          <p:cNvSpPr txBox="1"/>
          <p:nvPr/>
        </p:nvSpPr>
        <p:spPr>
          <a:xfrm>
            <a:off x="2544425" y="2340707"/>
            <a:ext cx="2664643" cy="303882"/>
          </a:xfrm>
          <a:prstGeom prst="rect">
            <a:avLst/>
          </a:prstGeom>
          <a:noFill/>
        </p:spPr>
        <p:txBody>
          <a:bodyPr wrap="square" lIns="57150" tIns="28575" rIns="57150" bIns="28575" rtlCol="0">
            <a:spAutoFit/>
          </a:bodyPr>
          <a:lstStyle/>
          <a:p>
            <a:r>
              <a:rPr lang="zh-CN" altLang="zh-CN" sz="1600" b="1" dirty="0"/>
              <a:t>（</a:t>
            </a:r>
            <a:r>
              <a:rPr lang="zh-CN" altLang="en-US" sz="1600" b="1" dirty="0"/>
              <a:t>二</a:t>
            </a:r>
            <a:r>
              <a:rPr lang="zh-CN" altLang="zh-CN" sz="1600" b="1" dirty="0"/>
              <a:t>）</a:t>
            </a:r>
            <a:r>
              <a:rPr lang="zh-CN" altLang="en-US" sz="1600" b="1" dirty="0"/>
              <a:t>单击填加标题</a:t>
            </a:r>
          </a:p>
        </p:txBody>
      </p:sp>
      <p:sp>
        <p:nvSpPr>
          <p:cNvPr id="48" name="TextBox 13"/>
          <p:cNvSpPr txBox="1"/>
          <p:nvPr/>
        </p:nvSpPr>
        <p:spPr>
          <a:xfrm>
            <a:off x="2661506" y="3701279"/>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9" name="TextBox 14"/>
          <p:cNvSpPr txBox="1"/>
          <p:nvPr/>
        </p:nvSpPr>
        <p:spPr>
          <a:xfrm>
            <a:off x="2544425" y="3436724"/>
            <a:ext cx="2664643" cy="303882"/>
          </a:xfrm>
          <a:prstGeom prst="rect">
            <a:avLst/>
          </a:prstGeom>
          <a:noFill/>
        </p:spPr>
        <p:txBody>
          <a:bodyPr wrap="square" lIns="57150" tIns="28575" rIns="57150" bIns="28575" rtlCol="0">
            <a:spAutoFit/>
          </a:bodyPr>
          <a:lstStyle/>
          <a:p>
            <a:r>
              <a:rPr lang="zh-CN" altLang="zh-CN" sz="1600" b="1" dirty="0"/>
              <a:t>（</a:t>
            </a:r>
            <a:r>
              <a:rPr lang="zh-CN" altLang="en-US" sz="1600" b="1" dirty="0"/>
              <a:t>三</a:t>
            </a:r>
            <a:r>
              <a:rPr lang="zh-CN" altLang="zh-CN" sz="1600" b="1" dirty="0"/>
              <a:t>）</a:t>
            </a:r>
            <a:r>
              <a:rPr lang="zh-CN" altLang="en-US" sz="1600" b="1" dirty="0"/>
              <a:t>单击填加标题</a:t>
            </a:r>
          </a:p>
        </p:txBody>
      </p:sp>
      <p:grpSp>
        <p:nvGrpSpPr>
          <p:cNvPr id="50" name="Group 4"/>
          <p:cNvGrpSpPr/>
          <p:nvPr/>
        </p:nvGrpSpPr>
        <p:grpSpPr>
          <a:xfrm>
            <a:off x="825867" y="2394609"/>
            <a:ext cx="1658710" cy="775186"/>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B0F0"/>
            </a:solidFill>
            <a:ln>
              <a:noFill/>
            </a:ln>
            <a:effectLst/>
          </p:spPr>
          <p:txBody>
            <a:bodyPr wrap="none" anchor="ctr"/>
            <a:lstStyle/>
            <a:p>
              <a:endParaRPr lang="en-US" sz="2400">
                <a:latin typeface="+mn-ea"/>
              </a:endParaRPr>
            </a:p>
          </p:txBody>
        </p:sp>
        <p:grpSp>
          <p:nvGrpSpPr>
            <p:cNvPr id="52" name="Group 2"/>
            <p:cNvGrpSpPr>
              <a:grpSpLocks/>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grpSp>
      </p:grpSp>
    </p:spTree>
    <p:extLst>
      <p:ext uri="{BB962C8B-B14F-4D97-AF65-F5344CB8AC3E}">
        <p14:creationId xmlns:p14="http://schemas.microsoft.com/office/powerpoint/2010/main" val="683616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5305" name="Picture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818" y="1059657"/>
            <a:ext cx="5219700" cy="269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309" name="Rectangle 13"/>
          <p:cNvSpPr>
            <a:spLocks noChangeArrowheads="1"/>
          </p:cNvSpPr>
          <p:nvPr/>
        </p:nvSpPr>
        <p:spPr bwMode="auto">
          <a:xfrm>
            <a:off x="5652493" y="1525191"/>
            <a:ext cx="3186113" cy="1788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a:t>
            </a:r>
          </a:p>
          <a:p>
            <a:pPr>
              <a:lnSpc>
                <a:spcPct val="150000"/>
              </a:lnSpc>
            </a:pPr>
            <a:r>
              <a:rPr lang="zh-CN" altLang="en-US" sz="1050">
                <a:latin typeface="微软雅黑" pitchFamily="34" charset="-122"/>
                <a:ea typeface="微软雅黑" pitchFamily="34" charset="-122"/>
              </a:rPr>
              <a:t>       添加您的文本内容添加您的文本内容添加您的文本内容添加您的文本内容添加您的文本内容添加您的文本内容添加您的文本内容添加您的文本内容</a:t>
            </a:r>
          </a:p>
        </p:txBody>
      </p:sp>
      <p:sp>
        <p:nvSpPr>
          <p:cNvPr id="55310" name="Rectangle 14"/>
          <p:cNvSpPr>
            <a:spLocks noChangeArrowheads="1"/>
          </p:cNvSpPr>
          <p:nvPr/>
        </p:nvSpPr>
        <p:spPr bwMode="auto">
          <a:xfrm>
            <a:off x="5652493" y="1113235"/>
            <a:ext cx="2268140" cy="473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en-US" sz="1650" b="1">
                <a:latin typeface="微软雅黑" pitchFamily="34" charset="-122"/>
                <a:ea typeface="微软雅黑" pitchFamily="34" charset="-122"/>
              </a:rPr>
              <a:t>我图网</a:t>
            </a:r>
            <a:r>
              <a:rPr lang="en-US" altLang="zh-CN" sz="1650" b="1">
                <a:latin typeface="微软雅黑" pitchFamily="34" charset="-122"/>
                <a:ea typeface="微软雅黑" pitchFamily="34" charset="-122"/>
              </a:rPr>
              <a:t>·</a:t>
            </a:r>
            <a:r>
              <a:rPr lang="zh-CN" altLang="en-US" sz="1650" b="1">
                <a:latin typeface="微软雅黑" pitchFamily="34" charset="-122"/>
                <a:ea typeface="微软雅黑" pitchFamily="34" charset="-122"/>
              </a:rPr>
              <a:t>神马公司简介</a:t>
            </a:r>
          </a:p>
        </p:txBody>
      </p:sp>
      <p:pic>
        <p:nvPicPr>
          <p:cNvPr id="55311"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7262" y="3489723"/>
            <a:ext cx="1457325" cy="1067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2" name="Picture 1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71743" y="3489722"/>
            <a:ext cx="1393031"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3" name="Picture 17"/>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98062" y="897732"/>
            <a:ext cx="701278" cy="683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4" name="Picture 18"/>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1818" y="3975497"/>
            <a:ext cx="1483519" cy="617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5" name="Picture 19"/>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29408" y="3975497"/>
            <a:ext cx="1483519" cy="617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7" name="Picture 21" descr="4"/>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5359" y="3813572"/>
            <a:ext cx="1403747" cy="9286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254284" y="5693196"/>
            <a:ext cx="5181821" cy="248209"/>
          </a:xfrm>
          <a:prstGeom prst="rect">
            <a:avLst/>
          </a:prstGeom>
          <a:noFill/>
        </p:spPr>
        <p:txBody>
          <a:bodyPr wrap="square" rtlCol="0">
            <a:spAutoFit/>
          </a:bodyPr>
          <a:lstStyle/>
          <a:p>
            <a:r>
              <a:rPr lang="zh-CN" altLang="en-US" sz="1013" dirty="0"/>
              <a:t>设计师</a:t>
            </a:r>
            <a:r>
              <a:rPr lang="en-US" altLang="zh-CN" sz="1013" dirty="0" err="1"/>
              <a:t>vbopus</a:t>
            </a:r>
            <a:r>
              <a:rPr lang="en-US" altLang="zh-CN" sz="1013" dirty="0"/>
              <a:t>——</a:t>
            </a:r>
            <a:r>
              <a:rPr lang="zh-CN" altLang="en-US" sz="1013" dirty="0"/>
              <a:t>个人网站  汇艺设计网</a:t>
            </a:r>
            <a:r>
              <a:rPr lang="en-US" altLang="zh-CN" sz="1013" dirty="0"/>
              <a:t> (</a:t>
            </a:r>
            <a:r>
              <a:rPr lang="en-US" altLang="zh-CN" sz="1013" dirty="0">
                <a:hlinkClick r:id="rId9"/>
              </a:rPr>
              <a:t>www.huiyisheji.com</a:t>
            </a:r>
            <a:r>
              <a:rPr lang="zh-CN" altLang="en-US" sz="1013" dirty="0"/>
              <a:t>）</a:t>
            </a:r>
          </a:p>
        </p:txBody>
      </p:sp>
    </p:spTree>
    <p:extLst>
      <p:ext uri="{BB962C8B-B14F-4D97-AF65-F5344CB8AC3E}">
        <p14:creationId xmlns:p14="http://schemas.microsoft.com/office/powerpoint/2010/main" val="676918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55305"/>
                                        </p:tgtEl>
                                        <p:attrNameLst>
                                          <p:attrName>style.visibility</p:attrName>
                                        </p:attrNameLst>
                                      </p:cBhvr>
                                      <p:to>
                                        <p:strVal val="visible"/>
                                      </p:to>
                                    </p:set>
                                    <p:anim calcmode="lin" valueType="num">
                                      <p:cBhvr>
                                        <p:cTn id="7" dur="1000" fill="hold"/>
                                        <p:tgtEl>
                                          <p:spTgt spid="55305"/>
                                        </p:tgtEl>
                                        <p:attrNameLst>
                                          <p:attrName>ppt_x</p:attrName>
                                        </p:attrNameLst>
                                      </p:cBhvr>
                                      <p:tavLst>
                                        <p:tav tm="0">
                                          <p:val>
                                            <p:strVal val="#ppt_x-.2"/>
                                          </p:val>
                                        </p:tav>
                                        <p:tav tm="100000">
                                          <p:val>
                                            <p:strVal val="#ppt_x"/>
                                          </p:val>
                                        </p:tav>
                                      </p:tavLst>
                                    </p:anim>
                                    <p:anim calcmode="lin" valueType="num">
                                      <p:cBhvr>
                                        <p:cTn id="8" dur="1000" fill="hold"/>
                                        <p:tgtEl>
                                          <p:spTgt spid="5530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5305"/>
                                        </p:tgtEl>
                                      </p:cBhvr>
                                    </p:animEffect>
                                  </p:childTnLst>
                                </p:cTn>
                              </p:par>
                            </p:childTnLst>
                          </p:cTn>
                        </p:par>
                        <p:par>
                          <p:cTn id="10" fill="hold" nodeType="afterGroup">
                            <p:stCondLst>
                              <p:cond delay="1000"/>
                            </p:stCondLst>
                            <p:childTnLst>
                              <p:par>
                                <p:cTn id="11" presetID="2" presetClass="entr" presetSubtype="2" fill="hold" nodeType="afterEffect">
                                  <p:stCondLst>
                                    <p:cond delay="0"/>
                                  </p:stCondLst>
                                  <p:childTnLst>
                                    <p:set>
                                      <p:cBhvr>
                                        <p:cTn id="12" dur="1" fill="hold">
                                          <p:stCondLst>
                                            <p:cond delay="0"/>
                                          </p:stCondLst>
                                        </p:cTn>
                                        <p:tgtEl>
                                          <p:spTgt spid="55313"/>
                                        </p:tgtEl>
                                        <p:attrNameLst>
                                          <p:attrName>style.visibility</p:attrName>
                                        </p:attrNameLst>
                                      </p:cBhvr>
                                      <p:to>
                                        <p:strVal val="visible"/>
                                      </p:to>
                                    </p:set>
                                    <p:anim calcmode="lin" valueType="num">
                                      <p:cBhvr additive="base">
                                        <p:cTn id="13" dur="500" fill="hold"/>
                                        <p:tgtEl>
                                          <p:spTgt spid="55313"/>
                                        </p:tgtEl>
                                        <p:attrNameLst>
                                          <p:attrName>ppt_x</p:attrName>
                                        </p:attrNameLst>
                                      </p:cBhvr>
                                      <p:tavLst>
                                        <p:tav tm="0">
                                          <p:val>
                                            <p:strVal val="1+#ppt_w/2"/>
                                          </p:val>
                                        </p:tav>
                                        <p:tav tm="100000">
                                          <p:val>
                                            <p:strVal val="#ppt_x"/>
                                          </p:val>
                                        </p:tav>
                                      </p:tavLst>
                                    </p:anim>
                                    <p:anim calcmode="lin" valueType="num">
                                      <p:cBhvr additive="base">
                                        <p:cTn id="14" dur="500" fill="hold"/>
                                        <p:tgtEl>
                                          <p:spTgt spid="55313"/>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1500"/>
                            </p:stCondLst>
                            <p:childTnLst>
                              <p:par>
                                <p:cTn id="16" presetID="18" presetClass="entr" presetSubtype="6" fill="hold" nodeType="afterEffect">
                                  <p:stCondLst>
                                    <p:cond delay="0"/>
                                  </p:stCondLst>
                                  <p:childTnLst>
                                    <p:set>
                                      <p:cBhvr>
                                        <p:cTn id="17" dur="1" fill="hold">
                                          <p:stCondLst>
                                            <p:cond delay="0"/>
                                          </p:stCondLst>
                                        </p:cTn>
                                        <p:tgtEl>
                                          <p:spTgt spid="55314"/>
                                        </p:tgtEl>
                                        <p:attrNameLst>
                                          <p:attrName>style.visibility</p:attrName>
                                        </p:attrNameLst>
                                      </p:cBhvr>
                                      <p:to>
                                        <p:strVal val="visible"/>
                                      </p:to>
                                    </p:set>
                                    <p:animEffect transition="in" filter="strips(downRight)">
                                      <p:cBhvr>
                                        <p:cTn id="18" dur="500"/>
                                        <p:tgtEl>
                                          <p:spTgt spid="55314"/>
                                        </p:tgtEl>
                                      </p:cBhvr>
                                    </p:animEffect>
                                  </p:childTnLst>
                                </p:cTn>
                              </p:par>
                            </p:childTnLst>
                          </p:cTn>
                        </p:par>
                        <p:par>
                          <p:cTn id="19" fill="hold" nodeType="afterGroup">
                            <p:stCondLst>
                              <p:cond delay="2000"/>
                            </p:stCondLst>
                            <p:childTnLst>
                              <p:par>
                                <p:cTn id="20" presetID="18" presetClass="entr" presetSubtype="3" fill="hold" nodeType="afterEffect">
                                  <p:stCondLst>
                                    <p:cond delay="0"/>
                                  </p:stCondLst>
                                  <p:childTnLst>
                                    <p:set>
                                      <p:cBhvr>
                                        <p:cTn id="21" dur="1" fill="hold">
                                          <p:stCondLst>
                                            <p:cond delay="0"/>
                                          </p:stCondLst>
                                        </p:cTn>
                                        <p:tgtEl>
                                          <p:spTgt spid="55315"/>
                                        </p:tgtEl>
                                        <p:attrNameLst>
                                          <p:attrName>style.visibility</p:attrName>
                                        </p:attrNameLst>
                                      </p:cBhvr>
                                      <p:to>
                                        <p:strVal val="visible"/>
                                      </p:to>
                                    </p:set>
                                    <p:animEffect transition="in" filter="strips(upRight)">
                                      <p:cBhvr>
                                        <p:cTn id="22" dur="500"/>
                                        <p:tgtEl>
                                          <p:spTgt spid="55315"/>
                                        </p:tgtEl>
                                      </p:cBhvr>
                                    </p:animEffect>
                                  </p:childTnLst>
                                </p:cTn>
                              </p:par>
                            </p:childTnLst>
                          </p:cTn>
                        </p:par>
                        <p:par>
                          <p:cTn id="23" fill="hold" nodeType="afterGroup">
                            <p:stCondLst>
                              <p:cond delay="2500"/>
                            </p:stCondLst>
                            <p:childTnLst>
                              <p:par>
                                <p:cTn id="24" presetID="23" presetClass="entr" presetSubtype="16" fill="hold" nodeType="afterEffect">
                                  <p:stCondLst>
                                    <p:cond delay="0"/>
                                  </p:stCondLst>
                                  <p:childTnLst>
                                    <p:set>
                                      <p:cBhvr>
                                        <p:cTn id="25" dur="1" fill="hold">
                                          <p:stCondLst>
                                            <p:cond delay="0"/>
                                          </p:stCondLst>
                                        </p:cTn>
                                        <p:tgtEl>
                                          <p:spTgt spid="55317"/>
                                        </p:tgtEl>
                                        <p:attrNameLst>
                                          <p:attrName>style.visibility</p:attrName>
                                        </p:attrNameLst>
                                      </p:cBhvr>
                                      <p:to>
                                        <p:strVal val="visible"/>
                                      </p:to>
                                    </p:set>
                                    <p:anim calcmode="lin" valueType="num">
                                      <p:cBhvr>
                                        <p:cTn id="26" dur="500" fill="hold"/>
                                        <p:tgtEl>
                                          <p:spTgt spid="55317"/>
                                        </p:tgtEl>
                                        <p:attrNameLst>
                                          <p:attrName>ppt_w</p:attrName>
                                        </p:attrNameLst>
                                      </p:cBhvr>
                                      <p:tavLst>
                                        <p:tav tm="0">
                                          <p:val>
                                            <p:fltVal val="0"/>
                                          </p:val>
                                        </p:tav>
                                        <p:tav tm="100000">
                                          <p:val>
                                            <p:strVal val="#ppt_w"/>
                                          </p:val>
                                        </p:tav>
                                      </p:tavLst>
                                    </p:anim>
                                    <p:anim calcmode="lin" valueType="num">
                                      <p:cBhvr>
                                        <p:cTn id="27" dur="500" fill="hold"/>
                                        <p:tgtEl>
                                          <p:spTgt spid="55317"/>
                                        </p:tgtEl>
                                        <p:attrNameLst>
                                          <p:attrName>ppt_h</p:attrName>
                                        </p:attrNameLst>
                                      </p:cBhvr>
                                      <p:tavLst>
                                        <p:tav tm="0">
                                          <p:val>
                                            <p:fltVal val="0"/>
                                          </p:val>
                                        </p:tav>
                                        <p:tav tm="100000">
                                          <p:val>
                                            <p:strVal val="#ppt_h"/>
                                          </p:val>
                                        </p:tav>
                                      </p:tavLst>
                                    </p:anim>
                                  </p:childTnLst>
                                </p:cTn>
                              </p:par>
                            </p:childTnLst>
                          </p:cTn>
                        </p:par>
                        <p:par>
                          <p:cTn id="28" fill="hold" nodeType="afterGroup">
                            <p:stCondLst>
                              <p:cond delay="3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5310"/>
                                        </p:tgtEl>
                                        <p:attrNameLst>
                                          <p:attrName>style.visibility</p:attrName>
                                        </p:attrNameLst>
                                      </p:cBhvr>
                                      <p:to>
                                        <p:strVal val="visible"/>
                                      </p:to>
                                    </p:set>
                                    <p:anim calcmode="lin" valueType="num">
                                      <p:cBhvr>
                                        <p:cTn id="31" dur="500" fill="hold"/>
                                        <p:tgtEl>
                                          <p:spTgt spid="5531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55310"/>
                                        </p:tgtEl>
                                        <p:attrNameLst>
                                          <p:attrName>ppt_y</p:attrName>
                                        </p:attrNameLst>
                                      </p:cBhvr>
                                      <p:tavLst>
                                        <p:tav tm="0">
                                          <p:val>
                                            <p:strVal val="#ppt_y"/>
                                          </p:val>
                                        </p:tav>
                                        <p:tav tm="100000">
                                          <p:val>
                                            <p:strVal val="#ppt_y"/>
                                          </p:val>
                                        </p:tav>
                                      </p:tavLst>
                                    </p:anim>
                                    <p:anim calcmode="lin" valueType="num">
                                      <p:cBhvr>
                                        <p:cTn id="33" dur="500" fill="hold"/>
                                        <p:tgtEl>
                                          <p:spTgt spid="5531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5531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55310"/>
                                        </p:tgtEl>
                                      </p:cBhvr>
                                    </p:animEffect>
                                  </p:childTnLst>
                                </p:cTn>
                              </p:par>
                            </p:childTnLst>
                          </p:cTn>
                        </p:par>
                        <p:par>
                          <p:cTn id="36" fill="hold" nodeType="afterGroup">
                            <p:stCondLst>
                              <p:cond delay="39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5309"/>
                                        </p:tgtEl>
                                        <p:attrNameLst>
                                          <p:attrName>style.visibility</p:attrName>
                                        </p:attrNameLst>
                                      </p:cBhvr>
                                      <p:to>
                                        <p:strVal val="visible"/>
                                      </p:to>
                                    </p:set>
                                    <p:anim calcmode="lin" valueType="num">
                                      <p:cBhvr>
                                        <p:cTn id="39" dur="500" fill="hold"/>
                                        <p:tgtEl>
                                          <p:spTgt spid="55309"/>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5309"/>
                                        </p:tgtEl>
                                        <p:attrNameLst>
                                          <p:attrName>ppt_y</p:attrName>
                                        </p:attrNameLst>
                                      </p:cBhvr>
                                      <p:tavLst>
                                        <p:tav tm="0">
                                          <p:val>
                                            <p:strVal val="#ppt_y"/>
                                          </p:val>
                                        </p:tav>
                                        <p:tav tm="100000">
                                          <p:val>
                                            <p:strVal val="#ppt_y"/>
                                          </p:val>
                                        </p:tav>
                                      </p:tavLst>
                                    </p:anim>
                                    <p:anim calcmode="lin" valueType="num">
                                      <p:cBhvr>
                                        <p:cTn id="41" dur="500" fill="hold"/>
                                        <p:tgtEl>
                                          <p:spTgt spid="55309"/>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530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5309"/>
                                        </p:tgtEl>
                                      </p:cBhvr>
                                    </p:animEffect>
                                  </p:childTnLst>
                                </p:cTn>
                              </p:par>
                            </p:childTnLst>
                          </p:cTn>
                        </p:par>
                        <p:par>
                          <p:cTn id="44" fill="hold" nodeType="afterGroup">
                            <p:stCondLst>
                              <p:cond delay="11600"/>
                            </p:stCondLst>
                            <p:childTnLst>
                              <p:par>
                                <p:cTn id="45" presetID="42" presetClass="entr" presetSubtype="0" fill="hold" nodeType="afterEffect">
                                  <p:stCondLst>
                                    <p:cond delay="0"/>
                                  </p:stCondLst>
                                  <p:childTnLst>
                                    <p:set>
                                      <p:cBhvr>
                                        <p:cTn id="46" dur="1" fill="hold">
                                          <p:stCondLst>
                                            <p:cond delay="0"/>
                                          </p:stCondLst>
                                        </p:cTn>
                                        <p:tgtEl>
                                          <p:spTgt spid="55311"/>
                                        </p:tgtEl>
                                        <p:attrNameLst>
                                          <p:attrName>style.visibility</p:attrName>
                                        </p:attrNameLst>
                                      </p:cBhvr>
                                      <p:to>
                                        <p:strVal val="visible"/>
                                      </p:to>
                                    </p:set>
                                    <p:animEffect transition="in" filter="fade">
                                      <p:cBhvr>
                                        <p:cTn id="47" dur="500"/>
                                        <p:tgtEl>
                                          <p:spTgt spid="55311"/>
                                        </p:tgtEl>
                                      </p:cBhvr>
                                    </p:animEffect>
                                    <p:anim calcmode="lin" valueType="num">
                                      <p:cBhvr>
                                        <p:cTn id="48" dur="500" fill="hold"/>
                                        <p:tgtEl>
                                          <p:spTgt spid="55311"/>
                                        </p:tgtEl>
                                        <p:attrNameLst>
                                          <p:attrName>ppt_x</p:attrName>
                                        </p:attrNameLst>
                                      </p:cBhvr>
                                      <p:tavLst>
                                        <p:tav tm="0">
                                          <p:val>
                                            <p:strVal val="#ppt_x"/>
                                          </p:val>
                                        </p:tav>
                                        <p:tav tm="100000">
                                          <p:val>
                                            <p:strVal val="#ppt_x"/>
                                          </p:val>
                                        </p:tav>
                                      </p:tavLst>
                                    </p:anim>
                                    <p:anim calcmode="lin" valueType="num">
                                      <p:cBhvr>
                                        <p:cTn id="49" dur="500" fill="hold"/>
                                        <p:tgtEl>
                                          <p:spTgt spid="55311"/>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12100"/>
                            </p:stCondLst>
                            <p:childTnLst>
                              <p:par>
                                <p:cTn id="51" presetID="42" presetClass="entr" presetSubtype="0" fill="hold" nodeType="afterEffect">
                                  <p:stCondLst>
                                    <p:cond delay="0"/>
                                  </p:stCondLst>
                                  <p:childTnLst>
                                    <p:set>
                                      <p:cBhvr>
                                        <p:cTn id="52" dur="1" fill="hold">
                                          <p:stCondLst>
                                            <p:cond delay="0"/>
                                          </p:stCondLst>
                                        </p:cTn>
                                        <p:tgtEl>
                                          <p:spTgt spid="55312"/>
                                        </p:tgtEl>
                                        <p:attrNameLst>
                                          <p:attrName>style.visibility</p:attrName>
                                        </p:attrNameLst>
                                      </p:cBhvr>
                                      <p:to>
                                        <p:strVal val="visible"/>
                                      </p:to>
                                    </p:set>
                                    <p:animEffect transition="in" filter="fade">
                                      <p:cBhvr>
                                        <p:cTn id="53" dur="500"/>
                                        <p:tgtEl>
                                          <p:spTgt spid="55312"/>
                                        </p:tgtEl>
                                      </p:cBhvr>
                                    </p:animEffect>
                                    <p:anim calcmode="lin" valueType="num">
                                      <p:cBhvr>
                                        <p:cTn id="54" dur="500" fill="hold"/>
                                        <p:tgtEl>
                                          <p:spTgt spid="55312"/>
                                        </p:tgtEl>
                                        <p:attrNameLst>
                                          <p:attrName>ppt_x</p:attrName>
                                        </p:attrNameLst>
                                      </p:cBhvr>
                                      <p:tavLst>
                                        <p:tav tm="0">
                                          <p:val>
                                            <p:strVal val="#ppt_x"/>
                                          </p:val>
                                        </p:tav>
                                        <p:tav tm="100000">
                                          <p:val>
                                            <p:strVal val="#ppt_x"/>
                                          </p:val>
                                        </p:tav>
                                      </p:tavLst>
                                    </p:anim>
                                    <p:anim calcmode="lin" valueType="num">
                                      <p:cBhvr>
                                        <p:cTn id="55" dur="500" fill="hold"/>
                                        <p:tgtEl>
                                          <p:spTgt spid="55312"/>
                                        </p:tgtEl>
                                        <p:attrNameLst>
                                          <p:attrName>ppt_y</p:attrName>
                                        </p:attrNameLst>
                                      </p:cBhvr>
                                      <p:tavLst>
                                        <p:tav tm="0">
                                          <p:val>
                                            <p:strVal val="#ppt_y+.1"/>
                                          </p:val>
                                        </p:tav>
                                        <p:tav tm="100000">
                                          <p:val>
                                            <p:strVal val="#ppt_y"/>
                                          </p:val>
                                        </p:tav>
                                      </p:tavLst>
                                    </p:anim>
                                  </p:childTnLst>
                                </p:cTn>
                              </p:par>
                            </p:childTnLst>
                          </p:cTn>
                        </p:par>
                        <p:par>
                          <p:cTn id="56" fill="hold">
                            <p:stCondLst>
                              <p:cond delay="126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9" grpId="0"/>
      <p:bldP spid="55310"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a:spLocks/>
          </p:cNvSpPr>
          <p:nvPr/>
        </p:nvSpPr>
        <p:spPr bwMode="auto">
          <a:xfrm>
            <a:off x="5936630" y="1236035"/>
            <a:ext cx="1864573" cy="113517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0070C0"/>
          </a:solidFill>
          <a:ln>
            <a:noFill/>
          </a:ln>
          <a:effectLst/>
        </p:spPr>
        <p:txBody>
          <a:bodyPr vert="horz" wrap="square" lIns="68580" tIns="567000" rIns="68580" bIns="34290" numCol="1" anchor="t" anchorCtr="0" compatLnSpc="1">
            <a:prstTxWarp prst="textNoShape">
              <a:avLst/>
            </a:prstTxWarp>
          </a:bodyPr>
          <a:lstStyle/>
          <a:p>
            <a:pPr algn="ctr" defTabSz="685749">
              <a:lnSpc>
                <a:spcPts val="1125"/>
              </a:lnSpc>
              <a:defRPr/>
            </a:pPr>
            <a:r>
              <a:rPr lang="en-US" altLang="zh-CN" sz="4100" kern="0" dirty="0">
                <a:solidFill>
                  <a:srgbClr val="FFFFFF"/>
                </a:solidFill>
                <a:latin typeface="微软雅黑" panose="020B0503020204020204" pitchFamily="34" charset="-122"/>
                <a:cs typeface="UKIJ Qolyazma" pitchFamily="18" charset="0"/>
              </a:rPr>
              <a:t>72</a:t>
            </a:r>
            <a:r>
              <a:rPr lang="en-US" altLang="zh-CN" sz="1800" kern="0" dirty="0">
                <a:solidFill>
                  <a:srgbClr val="FFFFFF"/>
                </a:solidFill>
                <a:latin typeface="微软雅黑" panose="020B0503020204020204" pitchFamily="34" charset="-122"/>
                <a:cs typeface="UKIJ Qolyazma" pitchFamily="18" charset="0"/>
              </a:rPr>
              <a:t>%</a:t>
            </a:r>
          </a:p>
          <a:p>
            <a:pPr algn="ctr" defTabSz="685749">
              <a:lnSpc>
                <a:spcPts val="1125"/>
              </a:lnSpc>
              <a:defRPr/>
            </a:pPr>
            <a:r>
              <a:rPr lang="zh-CN" altLang="en-US" sz="900" kern="0" dirty="0">
                <a:solidFill>
                  <a:srgbClr val="FFFFFF"/>
                </a:solidFill>
                <a:latin typeface="微软雅黑" pitchFamily="34" charset="-122"/>
              </a:rPr>
              <a:t>您的内容打在这里，或者通过复制您的文本后，在此框中选择粘贴。</a:t>
            </a:r>
          </a:p>
        </p:txBody>
      </p:sp>
      <p:sp>
        <p:nvSpPr>
          <p:cNvPr id="30" name="Freeform 7"/>
          <p:cNvSpPr>
            <a:spLocks/>
          </p:cNvSpPr>
          <p:nvPr/>
        </p:nvSpPr>
        <p:spPr bwMode="auto">
          <a:xfrm>
            <a:off x="5936630" y="2528638"/>
            <a:ext cx="1864573" cy="698779"/>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00B0F0"/>
          </a:solidFill>
          <a:ln>
            <a:noFill/>
          </a:ln>
          <a:effectLst/>
        </p:spPr>
        <p:txBody>
          <a:bodyPr vert="horz" wrap="square" lIns="68580" tIns="459000" rIns="68580" bIns="34290" numCol="1" anchor="t" anchorCtr="0" compatLnSpc="1">
            <a:prstTxWarp prst="textNoShape">
              <a:avLst/>
            </a:prstTxWarp>
          </a:bodyPr>
          <a:lstStyle/>
          <a:p>
            <a:pPr algn="ctr" defTabSz="685749">
              <a:lnSpc>
                <a:spcPts val="1125"/>
              </a:lnSpc>
              <a:defRPr/>
            </a:pPr>
            <a:r>
              <a:rPr lang="en-US" altLang="zh-CN" sz="4100" kern="0">
                <a:solidFill>
                  <a:prstClr val="white"/>
                </a:solidFill>
                <a:latin typeface="微软雅黑" panose="020B0503020204020204" pitchFamily="34" charset="-122"/>
                <a:cs typeface="UKIJ Qolyazma" pitchFamily="18" charset="0"/>
              </a:rPr>
              <a:t>28</a:t>
            </a:r>
            <a:r>
              <a:rPr lang="en-US" altLang="zh-CN" sz="1800" kern="0">
                <a:solidFill>
                  <a:prstClr val="white"/>
                </a:solidFill>
                <a:latin typeface="微软雅黑" panose="020B0503020204020204" pitchFamily="34" charset="-122"/>
                <a:cs typeface="UKIJ Qolyazma" pitchFamily="18" charset="0"/>
              </a:rPr>
              <a:t>%</a:t>
            </a:r>
          </a:p>
          <a:p>
            <a:pPr defTabSz="685749">
              <a:defRPr/>
            </a:pPr>
            <a:endParaRPr lang="zh-CN" altLang="en-US" kern="0">
              <a:solidFill>
                <a:srgbClr val="151515"/>
              </a:solidFill>
              <a:latin typeface="微软雅黑" panose="020B0503020204020204" pitchFamily="34" charset="-122"/>
            </a:endParaRPr>
          </a:p>
        </p:txBody>
      </p:sp>
      <p:cxnSp>
        <p:nvCxnSpPr>
          <p:cNvPr id="31" name="直接连接符 30"/>
          <p:cNvCxnSpPr/>
          <p:nvPr/>
        </p:nvCxnSpPr>
        <p:spPr>
          <a:xfrm flipH="1">
            <a:off x="1264502" y="2361681"/>
            <a:ext cx="4672127" cy="0"/>
          </a:xfrm>
          <a:prstGeom prst="line">
            <a:avLst/>
          </a:prstGeom>
          <a:noFill/>
          <a:ln w="6350" cap="flat" cmpd="sng" algn="ctr">
            <a:solidFill>
              <a:srgbClr val="FFFFFF">
                <a:lumMod val="50000"/>
              </a:srgbClr>
            </a:solidFill>
            <a:prstDash val="solid"/>
            <a:miter lim="800000"/>
          </a:ln>
          <a:effectLst/>
        </p:spPr>
      </p:cxnSp>
      <p:cxnSp>
        <p:nvCxnSpPr>
          <p:cNvPr id="32" name="直接连接符 31"/>
          <p:cNvCxnSpPr>
            <a:stCxn id="30" idx="0"/>
          </p:cNvCxnSpPr>
          <p:nvPr/>
        </p:nvCxnSpPr>
        <p:spPr>
          <a:xfrm flipH="1">
            <a:off x="1264502" y="2528638"/>
            <a:ext cx="4672127" cy="0"/>
          </a:xfrm>
          <a:prstGeom prst="line">
            <a:avLst/>
          </a:prstGeom>
          <a:noFill/>
          <a:ln w="6350" cap="flat" cmpd="sng" algn="ctr">
            <a:solidFill>
              <a:srgbClr val="FFFFFF">
                <a:lumMod val="50000"/>
              </a:srgbClr>
            </a:solidFill>
            <a:prstDash val="solid"/>
            <a:miter lim="800000"/>
          </a:ln>
          <a:effectLst/>
        </p:spPr>
      </p:cxnSp>
      <p:sp>
        <p:nvSpPr>
          <p:cNvPr id="33" name="TextBox 13"/>
          <p:cNvSpPr txBox="1"/>
          <p:nvPr/>
        </p:nvSpPr>
        <p:spPr>
          <a:xfrm flipH="1">
            <a:off x="1264503" y="1203598"/>
            <a:ext cx="2090452" cy="330856"/>
          </a:xfrm>
          <a:prstGeom prst="rect">
            <a:avLst/>
          </a:prstGeom>
          <a:noFill/>
          <a:ln>
            <a:noFill/>
          </a:ln>
        </p:spPr>
        <p:txBody>
          <a:bodyPr wrap="square" lIns="68576" tIns="34288" rIns="68576" bIns="34288">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685749">
              <a:defRPr/>
            </a:pPr>
            <a:r>
              <a:rPr lang="zh-CN" altLang="en-US" sz="1700" kern="0" dirty="0"/>
              <a:t>点击添加关键字</a:t>
            </a:r>
          </a:p>
        </p:txBody>
      </p:sp>
      <p:sp>
        <p:nvSpPr>
          <p:cNvPr id="34" name="TextBox 14"/>
          <p:cNvSpPr txBox="1"/>
          <p:nvPr/>
        </p:nvSpPr>
        <p:spPr>
          <a:xfrm>
            <a:off x="1264503" y="1511289"/>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35" name="TextBox 15"/>
          <p:cNvSpPr txBox="1"/>
          <p:nvPr/>
        </p:nvSpPr>
        <p:spPr>
          <a:xfrm flipH="1">
            <a:off x="1264503" y="2689061"/>
            <a:ext cx="2090452" cy="330856"/>
          </a:xfrm>
          <a:prstGeom prst="rect">
            <a:avLst/>
          </a:prstGeom>
          <a:noFill/>
          <a:ln>
            <a:noFill/>
          </a:ln>
        </p:spPr>
        <p:txBody>
          <a:bodyPr wrap="square" lIns="68576" tIns="34288" rIns="68576" bIns="34288">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685749">
              <a:defRPr/>
            </a:pPr>
            <a:r>
              <a:rPr lang="zh-CN" altLang="en-US" sz="1700" kern="0" dirty="0"/>
              <a:t>点击添加关键字</a:t>
            </a:r>
          </a:p>
        </p:txBody>
      </p:sp>
      <p:sp>
        <p:nvSpPr>
          <p:cNvPr id="36" name="TextBox 16"/>
          <p:cNvSpPr txBox="1"/>
          <p:nvPr/>
        </p:nvSpPr>
        <p:spPr>
          <a:xfrm>
            <a:off x="1264503" y="2996752"/>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itchFamily="34" charset="-122"/>
              </a:rPr>
              <a:t>您的内容打在这里，或者通过复制您的文本后，在此框中选择粘贴，并选择只保留文字。您的内容打在这里，或者通过复制您的</a:t>
            </a:r>
            <a:r>
              <a:rPr lang="zh-CN" altLang="en-US" sz="1100">
                <a:solidFill>
                  <a:srgbClr val="151515">
                    <a:lumMod val="75000"/>
                    <a:lumOff val="25000"/>
                  </a:srgbClr>
                </a:solidFill>
                <a:latin typeface="微软雅黑" pitchFamily="34" charset="-122"/>
              </a:rPr>
              <a:t>文本后您的内容打在这里。</a:t>
            </a:r>
          </a:p>
        </p:txBody>
      </p:sp>
      <p:sp>
        <p:nvSpPr>
          <p:cNvPr id="37" name="矩形 47"/>
          <p:cNvSpPr>
            <a:spLocks noChangeArrowheads="1"/>
          </p:cNvSpPr>
          <p:nvPr/>
        </p:nvSpPr>
        <p:spPr bwMode="auto">
          <a:xfrm>
            <a:off x="1187624" y="3978560"/>
            <a:ext cx="6705335"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a:lnSpc>
                <a:spcPct val="120000"/>
              </a:lnSpc>
              <a:spcBef>
                <a:spcPct val="0"/>
              </a:spcBef>
              <a:buNone/>
              <a:defRPr/>
            </a:pPr>
            <a:r>
              <a:rPr lang="zh-CN" altLang="en-US" sz="1100" kern="0" dirty="0">
                <a:solidFill>
                  <a:srgbClr val="151515">
                    <a:lumMod val="75000"/>
                    <a:lumOff val="25000"/>
                  </a:srgb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858536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up)">
                                      <p:cBhvr>
                                        <p:cTn id="12" dur="500"/>
                                        <p:tgtEl>
                                          <p:spTgt spid="2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down)">
                                      <p:cBhvr>
                                        <p:cTn id="16" dur="500"/>
                                        <p:tgtEl>
                                          <p:spTgt spid="30"/>
                                        </p:tgtEl>
                                      </p:cBhvr>
                                    </p:animEffect>
                                  </p:childTnLst>
                                </p:cTn>
                              </p:par>
                              <p:par>
                                <p:cTn id="17" presetID="22" presetClass="entr" presetSubtype="2" fill="hold" nodeType="withEffect">
                                  <p:stCondLst>
                                    <p:cond delay="4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2" fill="hold" nodeType="withEffect">
                                  <p:stCondLst>
                                    <p:cond delay="40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100"/>
                                        <p:tgtEl>
                                          <p:spTgt spid="3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34"/>
                                        </p:tgtEl>
                                        <p:attrNameLst>
                                          <p:attrName>style.visibility</p:attrName>
                                        </p:attrNameLst>
                                      </p:cBhvr>
                                      <p:to>
                                        <p:strVal val="visible"/>
                                      </p:to>
                                    </p:set>
                                    <p:animEffect transition="in" filter="fade">
                                      <p:cBhvr>
                                        <p:cTn id="28" dur="100"/>
                                        <p:tgtEl>
                                          <p:spTgt spid="3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36"/>
                                        </p:tgtEl>
                                        <p:attrNameLst>
                                          <p:attrName>style.visibility</p:attrName>
                                        </p:attrNameLst>
                                      </p:cBhvr>
                                      <p:to>
                                        <p:strVal val="visible"/>
                                      </p:to>
                                    </p:set>
                                    <p:animEffect transition="in" filter="fade">
                                      <p:cBhvr>
                                        <p:cTn id="34"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709" y="0"/>
            <a:ext cx="9141291" cy="5143500"/>
          </a:xfrm>
          <a:prstGeom prst="rect">
            <a:avLst/>
          </a:prstGeom>
        </p:spPr>
      </p:pic>
      <p:sp>
        <p:nvSpPr>
          <p:cNvPr id="7" name="椭圆 6"/>
          <p:cNvSpPr/>
          <p:nvPr>
            <p:custDataLst>
              <p:tags r:id="rId1"/>
            </p:custDataLst>
          </p:nvPr>
        </p:nvSpPr>
        <p:spPr>
          <a:xfrm>
            <a:off x="1352672" y="1812652"/>
            <a:ext cx="751064" cy="751064"/>
          </a:xfrm>
          <a:prstGeom prst="ellipse">
            <a:avLst/>
          </a:prstGeom>
          <a:solidFill>
            <a:srgbClr val="0070C0"/>
          </a:solidFill>
          <a:ln w="12700" cap="flat" cmpd="sng" algn="ctr">
            <a:noFill/>
            <a:prstDash val="solid"/>
            <a:miter lim="800000"/>
          </a:ln>
          <a:effectLst/>
        </p:spPr>
        <p:txBody>
          <a:bodyPr anchor="ctr"/>
          <a:lstStyle/>
          <a:p>
            <a:pPr algn="ctr">
              <a:defRPr/>
            </a:pPr>
            <a:r>
              <a:rPr lang="en-US" altLang="zh-CN" sz="4800" kern="0" dirty="0" smtClean="0">
                <a:solidFill>
                  <a:srgbClr val="FFFFFF"/>
                </a:solidFill>
                <a:latin typeface="Broadway" panose="04040905080B02020502" pitchFamily="82" charset="0"/>
                <a:ea typeface="幼圆"/>
              </a:rPr>
              <a:t>4</a:t>
            </a:r>
            <a:endParaRPr lang="zh-CN" altLang="en-US" sz="4800" kern="0" dirty="0">
              <a:solidFill>
                <a:srgbClr val="FFFFFF"/>
              </a:solidFill>
              <a:latin typeface="Broadway" panose="04040905080B02020502" pitchFamily="82" charset="0"/>
              <a:ea typeface="幼圆"/>
            </a:endParaRPr>
          </a:p>
        </p:txBody>
      </p:sp>
      <p:sp>
        <p:nvSpPr>
          <p:cNvPr id="11" name="任意多边形 10"/>
          <p:cNvSpPr/>
          <p:nvPr>
            <p:custDataLst>
              <p:tags r:id="rId2"/>
            </p:custDataLst>
          </p:nvPr>
        </p:nvSpPr>
        <p:spPr>
          <a:xfrm>
            <a:off x="1976999" y="1782892"/>
            <a:ext cx="6094134" cy="858707"/>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0070C0"/>
          </a:solidFill>
          <a:ln w="12700" cap="flat" cmpd="sng" algn="ctr">
            <a:noFill/>
            <a:prstDash val="solid"/>
            <a:miter lim="800000"/>
          </a:ln>
          <a:effectLst/>
        </p:spPr>
        <p:txBody>
          <a:bodyPr lIns="189000" tIns="27000" rIns="27000" bIns="27000" anchor="ctr">
            <a:normAutofit/>
          </a:bodyPr>
          <a:lstStyle/>
          <a:p>
            <a:pPr algn="ctr">
              <a:defRPr/>
            </a:pPr>
            <a:r>
              <a:rPr lang="zh-CN" altLang="en-US" sz="4000" kern="0" dirty="0" smtClean="0">
                <a:solidFill>
                  <a:srgbClr val="FFFFFF"/>
                </a:solidFill>
                <a:latin typeface="华文新魏" panose="02010800040101010101" pitchFamily="2" charset="-122"/>
                <a:ea typeface="华文新魏" panose="02010800040101010101" pitchFamily="2" charset="-122"/>
              </a:rPr>
              <a:t>单击此处添加文字标题</a:t>
            </a:r>
            <a:endParaRPr lang="zh-CN" altLang="en-US" sz="4000" kern="0" dirty="0">
              <a:solidFill>
                <a:srgbClr val="FFFFFF"/>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3597302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5291138" y="2437656"/>
            <a:ext cx="1014412" cy="1654175"/>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34" name="Group 6"/>
          <p:cNvGrpSpPr>
            <a:grpSpLocks/>
          </p:cNvGrpSpPr>
          <p:nvPr/>
        </p:nvGrpSpPr>
        <p:grpSpPr bwMode="auto">
          <a:xfrm>
            <a:off x="2787650" y="2437656"/>
            <a:ext cx="1014413" cy="1654175"/>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37" name="Group 9"/>
          <p:cNvGrpSpPr>
            <a:grpSpLocks/>
          </p:cNvGrpSpPr>
          <p:nvPr/>
        </p:nvGrpSpPr>
        <p:grpSpPr bwMode="auto">
          <a:xfrm>
            <a:off x="3205163" y="2567831"/>
            <a:ext cx="1073150" cy="1697038"/>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headEnd/>
              <a:tailEnd/>
            </a:ln>
          </p:spPr>
          <p:txBody>
            <a:bodyPr/>
            <a:lstStyle/>
            <a:p>
              <a:endParaRPr lang="zh-CN" altLang="en-US"/>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p>
          </p:txBody>
        </p:sp>
      </p:grpSp>
      <p:grpSp>
        <p:nvGrpSpPr>
          <p:cNvPr id="40" name="Group 12"/>
          <p:cNvGrpSpPr>
            <a:grpSpLocks/>
          </p:cNvGrpSpPr>
          <p:nvPr/>
        </p:nvGrpSpPr>
        <p:grpSpPr bwMode="auto">
          <a:xfrm>
            <a:off x="4787900" y="2540844"/>
            <a:ext cx="1066800" cy="1697037"/>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headEnd/>
              <a:tailEnd/>
            </a:ln>
          </p:spPr>
          <p:txBody>
            <a:bodyPr/>
            <a:lstStyle/>
            <a:p>
              <a:endParaRPr lang="zh-CN" altLang="en-US"/>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p>
          </p:txBody>
        </p:sp>
      </p:grpSp>
      <p:grpSp>
        <p:nvGrpSpPr>
          <p:cNvPr id="43" name="Group 15"/>
          <p:cNvGrpSpPr>
            <a:grpSpLocks/>
          </p:cNvGrpSpPr>
          <p:nvPr/>
        </p:nvGrpSpPr>
        <p:grpSpPr bwMode="auto">
          <a:xfrm>
            <a:off x="4225925" y="2520206"/>
            <a:ext cx="647700" cy="1962150"/>
            <a:chOff x="0" y="0"/>
            <a:chExt cx="408" cy="1238"/>
          </a:xfrm>
        </p:grpSpPr>
        <p:sp>
          <p:nvSpPr>
            <p:cNvPr id="44" name="Oval 16"/>
            <p:cNvSpPr>
              <a:spLocks noChangeArrowheads="1"/>
            </p:cNvSpPr>
            <p:nvPr/>
          </p:nvSpPr>
          <p:spPr bwMode="auto">
            <a:xfrm>
              <a:off x="19" y="0"/>
              <a:ext cx="366" cy="366"/>
            </a:xfrm>
            <a:prstGeom prst="ellipse">
              <a:avLst/>
            </a:prstGeom>
            <a:solidFill>
              <a:srgbClr val="0070C0"/>
            </a:solidFill>
            <a:ln w="12700" cmpd="sng">
              <a:solidFill>
                <a:srgbClr val="FFFFFF"/>
              </a:solidFill>
              <a:round/>
              <a:headEnd/>
              <a:tailEnd/>
            </a:ln>
          </p:spPr>
          <p:txBody>
            <a:bodyPr/>
            <a:lstStyle/>
            <a:p>
              <a:endParaRPr lang="zh-CN" altLang="en-US"/>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0070C0"/>
            </a:solidFill>
            <a:ln w="12700" cap="flat" cmpd="sng">
              <a:solidFill>
                <a:srgbClr val="FFFFFF"/>
              </a:solidFill>
              <a:round/>
              <a:headEnd/>
              <a:tailEnd/>
            </a:ln>
          </p:spPr>
          <p:txBody>
            <a:bodyPr/>
            <a:lstStyle/>
            <a:p>
              <a:endParaRPr lang="zh-CN" altLang="en-US"/>
            </a:p>
          </p:txBody>
        </p:sp>
      </p:grpSp>
      <p:sp>
        <p:nvSpPr>
          <p:cNvPr id="46" name="Rectangle 18"/>
          <p:cNvSpPr>
            <a:spLocks noChangeArrowheads="1"/>
          </p:cNvSpPr>
          <p:nvPr/>
        </p:nvSpPr>
        <p:spPr bwMode="auto">
          <a:xfrm>
            <a:off x="447675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1</a:t>
            </a:r>
            <a:endParaRPr lang="en-US" altLang="zh-CN"/>
          </a:p>
        </p:txBody>
      </p:sp>
      <p:sp>
        <p:nvSpPr>
          <p:cNvPr id="47" name="Rectangle 19"/>
          <p:cNvSpPr>
            <a:spLocks noChangeArrowheads="1"/>
          </p:cNvSpPr>
          <p:nvPr/>
        </p:nvSpPr>
        <p:spPr bwMode="auto">
          <a:xfrm>
            <a:off x="3925888"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2</a:t>
            </a:r>
            <a:endParaRPr lang="en-US" altLang="zh-CN"/>
          </a:p>
        </p:txBody>
      </p:sp>
      <p:sp>
        <p:nvSpPr>
          <p:cNvPr id="48" name="Rectangle 20"/>
          <p:cNvSpPr>
            <a:spLocks noChangeArrowheads="1"/>
          </p:cNvSpPr>
          <p:nvPr/>
        </p:nvSpPr>
        <p:spPr bwMode="auto">
          <a:xfrm>
            <a:off x="3452813"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4</a:t>
            </a:r>
            <a:endParaRPr lang="en-US" altLang="zh-CN"/>
          </a:p>
        </p:txBody>
      </p:sp>
      <p:sp>
        <p:nvSpPr>
          <p:cNvPr id="49" name="Rectangle 21"/>
          <p:cNvSpPr>
            <a:spLocks noChangeArrowheads="1"/>
          </p:cNvSpPr>
          <p:nvPr/>
        </p:nvSpPr>
        <p:spPr bwMode="auto">
          <a:xfrm>
            <a:off x="5486400"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5</a:t>
            </a:r>
            <a:endParaRPr lang="en-US" altLang="zh-CN"/>
          </a:p>
        </p:txBody>
      </p:sp>
      <p:sp>
        <p:nvSpPr>
          <p:cNvPr id="50" name="Rectangle 22"/>
          <p:cNvSpPr>
            <a:spLocks noChangeArrowheads="1"/>
          </p:cNvSpPr>
          <p:nvPr/>
        </p:nvSpPr>
        <p:spPr bwMode="auto">
          <a:xfrm>
            <a:off x="502920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3</a:t>
            </a:r>
            <a:endParaRPr lang="en-US" altLang="zh-CN"/>
          </a:p>
        </p:txBody>
      </p:sp>
      <p:sp>
        <p:nvSpPr>
          <p:cNvPr id="51" name="Text Box 38"/>
          <p:cNvSpPr txBox="1">
            <a:spLocks noChangeArrowheads="1"/>
          </p:cNvSpPr>
          <p:nvPr/>
        </p:nvSpPr>
        <p:spPr bwMode="auto">
          <a:xfrm>
            <a:off x="6196952" y="17074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5.</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2" name="Text Box 38"/>
          <p:cNvSpPr txBox="1">
            <a:spLocks noChangeArrowheads="1"/>
          </p:cNvSpPr>
          <p:nvPr/>
        </p:nvSpPr>
        <p:spPr bwMode="auto">
          <a:xfrm>
            <a:off x="6196952"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3.</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3" name="Text Box 38"/>
          <p:cNvSpPr txBox="1">
            <a:spLocks noChangeArrowheads="1"/>
          </p:cNvSpPr>
          <p:nvPr/>
        </p:nvSpPr>
        <p:spPr bwMode="auto">
          <a:xfrm>
            <a:off x="414338" y="1707406"/>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ea typeface="微软雅黑" pitchFamily="34" charset="-122"/>
              </a:rPr>
              <a:t>4.</a:t>
            </a:r>
            <a:r>
              <a:rPr lang="zh-CN" altLang="en-US" sz="1200" b="1" dirty="0">
                <a:ea typeface="微软雅黑" pitchFamily="34" charset="-122"/>
              </a:rPr>
              <a:t>单击添加标题文本</a:t>
            </a:r>
          </a:p>
          <a:p>
            <a:pPr algn="ctr">
              <a:lnSpc>
                <a:spcPct val="120000"/>
              </a:lnSpc>
            </a:pPr>
            <a:r>
              <a:rPr lang="zh-CN" altLang="en-US" sz="1000" dirty="0">
                <a:ea typeface="微软雅黑" pitchFamily="34" charset="-122"/>
              </a:rPr>
              <a:t>单击添加文本 单击添加文本 单击添加文本</a:t>
            </a:r>
          </a:p>
          <a:p>
            <a:pPr algn="ctr">
              <a:lnSpc>
                <a:spcPct val="120000"/>
              </a:lnSpc>
            </a:pPr>
            <a:r>
              <a:rPr lang="zh-CN" altLang="en-US" sz="1000" dirty="0">
                <a:ea typeface="微软雅黑" pitchFamily="34" charset="-122"/>
              </a:rPr>
              <a:t>单击添加文本 单击添加文本 单击添加文本</a:t>
            </a:r>
          </a:p>
          <a:p>
            <a:pPr algn="ctr">
              <a:lnSpc>
                <a:spcPct val="120000"/>
              </a:lnSpc>
            </a:pPr>
            <a:r>
              <a:rPr lang="zh-CN" altLang="en-US" sz="1000" dirty="0">
                <a:ea typeface="微软雅黑" pitchFamily="34" charset="-122"/>
              </a:rPr>
              <a:t>单击添加文本 单击添加文本 单击添加文本</a:t>
            </a:r>
          </a:p>
        </p:txBody>
      </p:sp>
      <p:sp>
        <p:nvSpPr>
          <p:cNvPr id="54" name="Text Box 38"/>
          <p:cNvSpPr txBox="1">
            <a:spLocks noChangeArrowheads="1"/>
          </p:cNvSpPr>
          <p:nvPr/>
        </p:nvSpPr>
        <p:spPr bwMode="auto">
          <a:xfrm>
            <a:off x="402577"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2.</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5" name="Text Box 38"/>
          <p:cNvSpPr txBox="1">
            <a:spLocks noChangeArrowheads="1"/>
          </p:cNvSpPr>
          <p:nvPr/>
        </p:nvSpPr>
        <p:spPr bwMode="auto">
          <a:xfrm>
            <a:off x="3271189" y="12756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1.</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Tree>
    <p:extLst>
      <p:ext uri="{BB962C8B-B14F-4D97-AF65-F5344CB8AC3E}">
        <p14:creationId xmlns:p14="http://schemas.microsoft.com/office/powerpoint/2010/main" val="3379499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12"/>
          <p:cNvSpPr>
            <a:spLocks noChangeArrowheads="1"/>
          </p:cNvSpPr>
          <p:nvPr/>
        </p:nvSpPr>
        <p:spPr bwMode="auto">
          <a:xfrm>
            <a:off x="0" y="2072084"/>
            <a:ext cx="9144000" cy="642938"/>
          </a:xfrm>
          <a:prstGeom prst="rect">
            <a:avLst/>
          </a:prstGeom>
          <a:solidFill>
            <a:srgbClr val="0070C0"/>
          </a:solidFill>
          <a:ln>
            <a:noFill/>
          </a:ln>
        </p:spPr>
        <p:txBody>
          <a:bodyPr anchor="ctr"/>
          <a:lstStyle/>
          <a:p>
            <a:pPr algn="ctr"/>
            <a:endParaRPr lang="zh-CN" altLang="en-US">
              <a:solidFill>
                <a:srgbClr val="FFFFFF"/>
              </a:solidFill>
            </a:endParaRPr>
          </a:p>
        </p:txBody>
      </p:sp>
      <p:grpSp>
        <p:nvGrpSpPr>
          <p:cNvPr id="59" name="Group 148"/>
          <p:cNvGrpSpPr>
            <a:grpSpLocks/>
          </p:cNvGrpSpPr>
          <p:nvPr/>
        </p:nvGrpSpPr>
        <p:grpSpPr bwMode="auto">
          <a:xfrm>
            <a:off x="3924300" y="1538684"/>
            <a:ext cx="1041400" cy="1889125"/>
            <a:chOff x="0" y="0"/>
            <a:chExt cx="1041400" cy="1890192"/>
          </a:xfrm>
        </p:grpSpPr>
        <p:grpSp>
          <p:nvGrpSpPr>
            <p:cNvPr id="60" name="Group 98"/>
            <p:cNvGrpSpPr>
              <a:grpSpLocks/>
            </p:cNvGrpSpPr>
            <p:nvPr/>
          </p:nvGrpSpPr>
          <p:grpSpPr bwMode="auto">
            <a:xfrm>
              <a:off x="242795" y="1127909"/>
              <a:ext cx="546286" cy="762283"/>
              <a:chOff x="0" y="0"/>
              <a:chExt cx="546286" cy="762283"/>
            </a:xfrm>
          </p:grpSpPr>
          <p:sp>
            <p:nvSpPr>
              <p:cNvPr id="78" name="Freeform 9"/>
              <p:cNvSpPr>
                <a:spLocks/>
              </p:cNvSpPr>
              <p:nvPr/>
            </p:nvSpPr>
            <p:spPr bwMode="auto">
              <a:xfrm>
                <a:off x="0" y="0"/>
                <a:ext cx="546286" cy="762283"/>
              </a:xfrm>
              <a:custGeom>
                <a:avLst/>
                <a:gdLst>
                  <a:gd name="T0" fmla="*/ 23912250 w 2087"/>
                  <a:gd name="T1" fmla="*/ 4872062 h 2910"/>
                  <a:gd name="T2" fmla="*/ 17334568 w 2087"/>
                  <a:gd name="T3" fmla="*/ 14890452 h 2910"/>
                  <a:gd name="T4" fmla="*/ 12675563 w 2087"/>
                  <a:gd name="T5" fmla="*/ 22575889 h 2910"/>
                  <a:gd name="T6" fmla="*/ 8496095 w 2087"/>
                  <a:gd name="T7" fmla="*/ 30535590 h 2910"/>
                  <a:gd name="T8" fmla="*/ 5070225 w 2087"/>
                  <a:gd name="T9" fmla="*/ 38701186 h 2910"/>
                  <a:gd name="T10" fmla="*/ 2466532 w 2087"/>
                  <a:gd name="T11" fmla="*/ 47210203 h 2910"/>
                  <a:gd name="T12" fmla="*/ 753597 w 2087"/>
                  <a:gd name="T13" fmla="*/ 55993485 h 2910"/>
                  <a:gd name="T14" fmla="*/ 0 w 2087"/>
                  <a:gd name="T15" fmla="*/ 65188294 h 2910"/>
                  <a:gd name="T16" fmla="*/ 685279 w 2087"/>
                  <a:gd name="T17" fmla="*/ 74657892 h 2910"/>
                  <a:gd name="T18" fmla="*/ 2535113 w 2087"/>
                  <a:gd name="T19" fmla="*/ 84676282 h 2910"/>
                  <a:gd name="T20" fmla="*/ 17471729 w 2087"/>
                  <a:gd name="T21" fmla="*/ 77334003 h 2910"/>
                  <a:gd name="T22" fmla="*/ 16786450 w 2087"/>
                  <a:gd name="T23" fmla="*/ 85842758 h 2910"/>
                  <a:gd name="T24" fmla="*/ 17129089 w 2087"/>
                  <a:gd name="T25" fmla="*/ 94900566 h 2910"/>
                  <a:gd name="T26" fmla="*/ 18567965 w 2087"/>
                  <a:gd name="T27" fmla="*/ 104507166 h 2910"/>
                  <a:gd name="T28" fmla="*/ 21103078 w 2087"/>
                  <a:gd name="T29" fmla="*/ 114731450 h 2910"/>
                  <a:gd name="T30" fmla="*/ 24871588 w 2087"/>
                  <a:gd name="T31" fmla="*/ 125504788 h 2910"/>
                  <a:gd name="T32" fmla="*/ 29873232 w 2087"/>
                  <a:gd name="T33" fmla="*/ 136964180 h 2910"/>
                  <a:gd name="T34" fmla="*/ 36245173 w 2087"/>
                  <a:gd name="T35" fmla="*/ 149109889 h 2910"/>
                  <a:gd name="T36" fmla="*/ 43919091 w 2087"/>
                  <a:gd name="T37" fmla="*/ 161873022 h 2910"/>
                  <a:gd name="T38" fmla="*/ 53031885 w 2087"/>
                  <a:gd name="T39" fmla="*/ 175459734 h 2910"/>
                  <a:gd name="T40" fmla="*/ 63651873 w 2087"/>
                  <a:gd name="T41" fmla="*/ 189663869 h 2910"/>
                  <a:gd name="T42" fmla="*/ 75573839 w 2087"/>
                  <a:gd name="T43" fmla="*/ 194672933 h 2910"/>
                  <a:gd name="T44" fmla="*/ 86673365 w 2087"/>
                  <a:gd name="T45" fmla="*/ 180057008 h 2910"/>
                  <a:gd name="T46" fmla="*/ 96265697 w 2087"/>
                  <a:gd name="T47" fmla="*/ 166333294 h 2910"/>
                  <a:gd name="T48" fmla="*/ 104419153 w 2087"/>
                  <a:gd name="T49" fmla="*/ 153227004 h 2910"/>
                  <a:gd name="T50" fmla="*/ 111202313 w 2087"/>
                  <a:gd name="T51" fmla="*/ 140944031 h 2910"/>
                  <a:gd name="T52" fmla="*/ 116615178 w 2087"/>
                  <a:gd name="T53" fmla="*/ 129210112 h 2910"/>
                  <a:gd name="T54" fmla="*/ 120794645 w 2087"/>
                  <a:gd name="T55" fmla="*/ 118299773 h 2910"/>
                  <a:gd name="T56" fmla="*/ 123809296 w 2087"/>
                  <a:gd name="T57" fmla="*/ 107869593 h 2910"/>
                  <a:gd name="T58" fmla="*/ 125590811 w 2087"/>
                  <a:gd name="T59" fmla="*/ 98057099 h 2910"/>
                  <a:gd name="T60" fmla="*/ 126207510 w 2087"/>
                  <a:gd name="T61" fmla="*/ 88793396 h 2910"/>
                  <a:gd name="T62" fmla="*/ 125933450 w 2087"/>
                  <a:gd name="T63" fmla="*/ 80147378 h 2910"/>
                  <a:gd name="T64" fmla="*/ 139568089 w 2087"/>
                  <a:gd name="T65" fmla="*/ 88107341 h 2910"/>
                  <a:gd name="T66" fmla="*/ 141966303 w 2087"/>
                  <a:gd name="T67" fmla="*/ 77951688 h 2910"/>
                  <a:gd name="T68" fmla="*/ 142993960 w 2087"/>
                  <a:gd name="T69" fmla="*/ 68276195 h 2910"/>
                  <a:gd name="T70" fmla="*/ 142719901 w 2087"/>
                  <a:gd name="T71" fmla="*/ 59012754 h 2910"/>
                  <a:gd name="T72" fmla="*/ 141349605 w 2087"/>
                  <a:gd name="T73" fmla="*/ 50092209 h 2910"/>
                  <a:gd name="T74" fmla="*/ 139019971 w 2087"/>
                  <a:gd name="T75" fmla="*/ 41514823 h 2910"/>
                  <a:gd name="T76" fmla="*/ 135731261 w 2087"/>
                  <a:gd name="T77" fmla="*/ 33280333 h 2910"/>
                  <a:gd name="T78" fmla="*/ 131825853 w 2087"/>
                  <a:gd name="T79" fmla="*/ 25183368 h 2910"/>
                  <a:gd name="T80" fmla="*/ 127440645 w 2087"/>
                  <a:gd name="T81" fmla="*/ 17429300 h 2910"/>
                  <a:gd name="T82" fmla="*/ 122507580 w 2087"/>
                  <a:gd name="T83" fmla="*/ 9881126 h 2910"/>
                  <a:gd name="T84" fmla="*/ 71531270 w 2087"/>
                  <a:gd name="T85" fmla="*/ 0 h 29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10"/>
              <p:cNvSpPr>
                <a:spLocks/>
              </p:cNvSpPr>
              <p:nvPr/>
            </p:nvSpPr>
            <p:spPr bwMode="auto">
              <a:xfrm>
                <a:off x="83883" y="0"/>
                <a:ext cx="378521" cy="523218"/>
              </a:xfrm>
              <a:custGeom>
                <a:avLst/>
                <a:gdLst>
                  <a:gd name="T0" fmla="*/ 19049606 w 1446"/>
                  <a:gd name="T1" fmla="*/ 0 h 1996"/>
                  <a:gd name="T2" fmla="*/ 14252912 w 1446"/>
                  <a:gd name="T3" fmla="*/ 7077598 h 1996"/>
                  <a:gd name="T4" fmla="*/ 11991734 w 1446"/>
                  <a:gd name="T5" fmla="*/ 10925452 h 1996"/>
                  <a:gd name="T6" fmla="*/ 9798877 w 1446"/>
                  <a:gd name="T7" fmla="*/ 14910927 h 1996"/>
                  <a:gd name="T8" fmla="*/ 7674605 w 1446"/>
                  <a:gd name="T9" fmla="*/ 19033759 h 1996"/>
                  <a:gd name="T10" fmla="*/ 5892991 w 1446"/>
                  <a:gd name="T11" fmla="*/ 23293948 h 1996"/>
                  <a:gd name="T12" fmla="*/ 4248545 w 1446"/>
                  <a:gd name="T13" fmla="*/ 27691758 h 1996"/>
                  <a:gd name="T14" fmla="*/ 2809589 w 1446"/>
                  <a:gd name="T15" fmla="*/ 32226926 h 1996"/>
                  <a:gd name="T16" fmla="*/ 1644708 w 1446"/>
                  <a:gd name="T17" fmla="*/ 36830510 h 1996"/>
                  <a:gd name="T18" fmla="*/ 822223 w 1446"/>
                  <a:gd name="T19" fmla="*/ 41503036 h 1996"/>
                  <a:gd name="T20" fmla="*/ 205490 w 1446"/>
                  <a:gd name="T21" fmla="*/ 46313181 h 1996"/>
                  <a:gd name="T22" fmla="*/ 0 w 1446"/>
                  <a:gd name="T23" fmla="*/ 50985707 h 1996"/>
                  <a:gd name="T24" fmla="*/ 205490 w 1446"/>
                  <a:gd name="T25" fmla="*/ 55795590 h 1996"/>
                  <a:gd name="T26" fmla="*/ 753639 w 1446"/>
                  <a:gd name="T27" fmla="*/ 60605735 h 1996"/>
                  <a:gd name="T28" fmla="*/ 1713030 w 1446"/>
                  <a:gd name="T29" fmla="*/ 65552977 h 1996"/>
                  <a:gd name="T30" fmla="*/ 3151986 w 1446"/>
                  <a:gd name="T31" fmla="*/ 70362860 h 1996"/>
                  <a:gd name="T32" fmla="*/ 11854566 w 1446"/>
                  <a:gd name="T33" fmla="*/ 54971181 h 1996"/>
                  <a:gd name="T34" fmla="*/ 11580491 w 1446"/>
                  <a:gd name="T35" fmla="*/ 59025072 h 1996"/>
                  <a:gd name="T36" fmla="*/ 11717659 w 1446"/>
                  <a:gd name="T37" fmla="*/ 63079225 h 1996"/>
                  <a:gd name="T38" fmla="*/ 12128640 w 1446"/>
                  <a:gd name="T39" fmla="*/ 67339677 h 1996"/>
                  <a:gd name="T40" fmla="*/ 12882541 w 1446"/>
                  <a:gd name="T41" fmla="*/ 71805904 h 1996"/>
                  <a:gd name="T42" fmla="*/ 13978838 w 1446"/>
                  <a:gd name="T43" fmla="*/ 76409750 h 1996"/>
                  <a:gd name="T44" fmla="*/ 15417794 w 1446"/>
                  <a:gd name="T45" fmla="*/ 81219896 h 1996"/>
                  <a:gd name="T46" fmla="*/ 17199670 w 1446"/>
                  <a:gd name="T47" fmla="*/ 86235816 h 1996"/>
                  <a:gd name="T48" fmla="*/ 19460848 w 1446"/>
                  <a:gd name="T49" fmla="*/ 91389356 h 1996"/>
                  <a:gd name="T50" fmla="*/ 22064685 w 1446"/>
                  <a:gd name="T51" fmla="*/ 96749195 h 1996"/>
                  <a:gd name="T52" fmla="*/ 25079765 w 1446"/>
                  <a:gd name="T53" fmla="*/ 102383749 h 1996"/>
                  <a:gd name="T54" fmla="*/ 28506087 w 1446"/>
                  <a:gd name="T55" fmla="*/ 108155662 h 1996"/>
                  <a:gd name="T56" fmla="*/ 32411973 w 1446"/>
                  <a:gd name="T57" fmla="*/ 114202290 h 1996"/>
                  <a:gd name="T58" fmla="*/ 36728840 w 1446"/>
                  <a:gd name="T59" fmla="*/ 120455479 h 1996"/>
                  <a:gd name="T60" fmla="*/ 41457211 w 1446"/>
                  <a:gd name="T61" fmla="*/ 126983121 h 1996"/>
                  <a:gd name="T62" fmla="*/ 46733470 w 1446"/>
                  <a:gd name="T63" fmla="*/ 133648384 h 1996"/>
                  <a:gd name="T64" fmla="*/ 52283802 w 1446"/>
                  <a:gd name="T65" fmla="*/ 133648384 h 1996"/>
                  <a:gd name="T66" fmla="*/ 57560322 w 1446"/>
                  <a:gd name="T67" fmla="*/ 126983121 h 1996"/>
                  <a:gd name="T68" fmla="*/ 62357016 w 1446"/>
                  <a:gd name="T69" fmla="*/ 120455479 h 1996"/>
                  <a:gd name="T70" fmla="*/ 66673883 w 1446"/>
                  <a:gd name="T71" fmla="*/ 114202290 h 1996"/>
                  <a:gd name="T72" fmla="*/ 70579769 w 1446"/>
                  <a:gd name="T73" fmla="*/ 108155662 h 1996"/>
                  <a:gd name="T74" fmla="*/ 74006091 w 1446"/>
                  <a:gd name="T75" fmla="*/ 102383749 h 1996"/>
                  <a:gd name="T76" fmla="*/ 77021170 w 1446"/>
                  <a:gd name="T77" fmla="*/ 96749195 h 1996"/>
                  <a:gd name="T78" fmla="*/ 79625007 w 1446"/>
                  <a:gd name="T79" fmla="*/ 91389356 h 1996"/>
                  <a:gd name="T80" fmla="*/ 81886186 w 1446"/>
                  <a:gd name="T81" fmla="*/ 86235816 h 1996"/>
                  <a:gd name="T82" fmla="*/ 83736384 w 1446"/>
                  <a:gd name="T83" fmla="*/ 81219896 h 1996"/>
                  <a:gd name="T84" fmla="*/ 85175340 w 1446"/>
                  <a:gd name="T85" fmla="*/ 76409750 h 1996"/>
                  <a:gd name="T86" fmla="*/ 86271899 w 1446"/>
                  <a:gd name="T87" fmla="*/ 71805904 h 1996"/>
                  <a:gd name="T88" fmla="*/ 86957216 w 1446"/>
                  <a:gd name="T89" fmla="*/ 67339677 h 1996"/>
                  <a:gd name="T90" fmla="*/ 87436780 w 1446"/>
                  <a:gd name="T91" fmla="*/ 63079225 h 1996"/>
                  <a:gd name="T92" fmla="*/ 87505364 w 1446"/>
                  <a:gd name="T93" fmla="*/ 59025072 h 1996"/>
                  <a:gd name="T94" fmla="*/ 87231290 w 1446"/>
                  <a:gd name="T95" fmla="*/ 54971181 h 1996"/>
                  <a:gd name="T96" fmla="*/ 95865286 w 1446"/>
                  <a:gd name="T97" fmla="*/ 70362860 h 1996"/>
                  <a:gd name="T98" fmla="*/ 97372826 w 1446"/>
                  <a:gd name="T99" fmla="*/ 65552977 h 1996"/>
                  <a:gd name="T100" fmla="*/ 98400539 w 1446"/>
                  <a:gd name="T101" fmla="*/ 60605735 h 1996"/>
                  <a:gd name="T102" fmla="*/ 98948688 w 1446"/>
                  <a:gd name="T103" fmla="*/ 55795590 h 1996"/>
                  <a:gd name="T104" fmla="*/ 99085856 w 1446"/>
                  <a:gd name="T105" fmla="*/ 50985707 h 1996"/>
                  <a:gd name="T106" fmla="*/ 98811781 w 1446"/>
                  <a:gd name="T107" fmla="*/ 46313181 h 1996"/>
                  <a:gd name="T108" fmla="*/ 98263633 w 1446"/>
                  <a:gd name="T109" fmla="*/ 41503036 h 1996"/>
                  <a:gd name="T110" fmla="*/ 97441148 w 1446"/>
                  <a:gd name="T111" fmla="*/ 36830510 h 1996"/>
                  <a:gd name="T112" fmla="*/ 96276267 w 1446"/>
                  <a:gd name="T113" fmla="*/ 32226926 h 1996"/>
                  <a:gd name="T114" fmla="*/ 94837311 w 1446"/>
                  <a:gd name="T115" fmla="*/ 27691758 h 1996"/>
                  <a:gd name="T116" fmla="*/ 93192865 w 1446"/>
                  <a:gd name="T117" fmla="*/ 23293948 h 1996"/>
                  <a:gd name="T118" fmla="*/ 91342667 w 1446"/>
                  <a:gd name="T119" fmla="*/ 19033759 h 1996"/>
                  <a:gd name="T120" fmla="*/ 89355562 w 1446"/>
                  <a:gd name="T121" fmla="*/ 14910927 h 1996"/>
                  <a:gd name="T122" fmla="*/ 84901266 w 1446"/>
                  <a:gd name="T123" fmla="*/ 7077598 h 1996"/>
                  <a:gd name="T124" fmla="*/ 80104572 w 1446"/>
                  <a:gd name="T125" fmla="*/ 0 h 19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24"/>
              <p:cNvSpPr>
                <a:spLocks/>
              </p:cNvSpPr>
              <p:nvPr/>
            </p:nvSpPr>
            <p:spPr bwMode="auto">
              <a:xfrm>
                <a:off x="273667" y="0"/>
                <a:ext cx="272619" cy="762283"/>
              </a:xfrm>
              <a:custGeom>
                <a:avLst/>
                <a:gdLst>
                  <a:gd name="T0" fmla="*/ 3970243 w 1042"/>
                  <a:gd name="T1" fmla="*/ 194672933 h 2910"/>
                  <a:gd name="T2" fmla="*/ 11568255 w 1042"/>
                  <a:gd name="T3" fmla="*/ 184860438 h 2910"/>
                  <a:gd name="T4" fmla="*/ 18413294 w 1042"/>
                  <a:gd name="T5" fmla="*/ 175391102 h 2910"/>
                  <a:gd name="T6" fmla="*/ 24642194 w 1042"/>
                  <a:gd name="T7" fmla="*/ 166333294 h 2910"/>
                  <a:gd name="T8" fmla="*/ 30255215 w 1042"/>
                  <a:gd name="T9" fmla="*/ 157481381 h 2910"/>
                  <a:gd name="T10" fmla="*/ 35252096 w 1042"/>
                  <a:gd name="T11" fmla="*/ 149109889 h 2910"/>
                  <a:gd name="T12" fmla="*/ 39564290 w 1042"/>
                  <a:gd name="T13" fmla="*/ 140944031 h 2910"/>
                  <a:gd name="T14" fmla="*/ 43397701 w 1042"/>
                  <a:gd name="T15" fmla="*/ 133052961 h 2910"/>
                  <a:gd name="T16" fmla="*/ 46546424 w 1042"/>
                  <a:gd name="T17" fmla="*/ 125504788 h 2910"/>
                  <a:gd name="T18" fmla="*/ 49147554 w 1042"/>
                  <a:gd name="T19" fmla="*/ 118299773 h 2910"/>
                  <a:gd name="T20" fmla="*/ 51269378 w 1042"/>
                  <a:gd name="T21" fmla="*/ 111300653 h 2910"/>
                  <a:gd name="T22" fmla="*/ 52843870 w 1042"/>
                  <a:gd name="T23" fmla="*/ 104507166 h 2910"/>
                  <a:gd name="T24" fmla="*/ 53939056 w 1042"/>
                  <a:gd name="T25" fmla="*/ 98057099 h 2910"/>
                  <a:gd name="T26" fmla="*/ 54486648 w 1042"/>
                  <a:gd name="T27" fmla="*/ 91812665 h 2910"/>
                  <a:gd name="T28" fmla="*/ 54555196 w 1042"/>
                  <a:gd name="T29" fmla="*/ 85842758 h 2910"/>
                  <a:gd name="T30" fmla="*/ 54281269 w 1042"/>
                  <a:gd name="T31" fmla="*/ 80147378 h 2910"/>
                  <a:gd name="T32" fmla="*/ 66670782 w 1042"/>
                  <a:gd name="T33" fmla="*/ 91538138 h 2910"/>
                  <a:gd name="T34" fmla="*/ 68861152 w 1042"/>
                  <a:gd name="T35" fmla="*/ 84676282 h 2910"/>
                  <a:gd name="T36" fmla="*/ 70298812 w 1042"/>
                  <a:gd name="T37" fmla="*/ 77951688 h 2910"/>
                  <a:gd name="T38" fmla="*/ 71120070 w 1042"/>
                  <a:gd name="T39" fmla="*/ 71432728 h 2910"/>
                  <a:gd name="T40" fmla="*/ 71325450 w 1042"/>
                  <a:gd name="T41" fmla="*/ 65188294 h 2910"/>
                  <a:gd name="T42" fmla="*/ 71051523 w 1042"/>
                  <a:gd name="T43" fmla="*/ 59012754 h 2910"/>
                  <a:gd name="T44" fmla="*/ 70230265 w 1042"/>
                  <a:gd name="T45" fmla="*/ 53042847 h 2910"/>
                  <a:gd name="T46" fmla="*/ 68929700 w 1042"/>
                  <a:gd name="T47" fmla="*/ 47210203 h 2910"/>
                  <a:gd name="T48" fmla="*/ 67355207 w 1042"/>
                  <a:gd name="T49" fmla="*/ 41514823 h 2910"/>
                  <a:gd name="T50" fmla="*/ 65233384 w 1042"/>
                  <a:gd name="T51" fmla="*/ 35956444 h 2910"/>
                  <a:gd name="T52" fmla="*/ 62905919 w 1042"/>
                  <a:gd name="T53" fmla="*/ 30535590 h 2910"/>
                  <a:gd name="T54" fmla="*/ 60167955 w 1042"/>
                  <a:gd name="T55" fmla="*/ 25183368 h 2910"/>
                  <a:gd name="T56" fmla="*/ 57293159 w 1042"/>
                  <a:gd name="T57" fmla="*/ 20036779 h 2910"/>
                  <a:gd name="T58" fmla="*/ 54144436 w 1042"/>
                  <a:gd name="T59" fmla="*/ 14890452 h 2910"/>
                  <a:gd name="T60" fmla="*/ 50858618 w 1042"/>
                  <a:gd name="T61" fmla="*/ 9881126 h 2910"/>
                  <a:gd name="T62" fmla="*/ 44013579 w 1042"/>
                  <a:gd name="T63" fmla="*/ 0 h 2910"/>
                  <a:gd name="T64" fmla="*/ 0 w 1042"/>
                  <a:gd name="T65" fmla="*/ 199682258 h 29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25"/>
              <p:cNvSpPr>
                <a:spLocks/>
              </p:cNvSpPr>
              <p:nvPr/>
            </p:nvSpPr>
            <p:spPr bwMode="auto">
              <a:xfrm>
                <a:off x="273667" y="0"/>
                <a:ext cx="188736" cy="522169"/>
              </a:xfrm>
              <a:custGeom>
                <a:avLst/>
                <a:gdLst>
                  <a:gd name="T0" fmla="*/ 2801762 w 722"/>
                  <a:gd name="T1" fmla="*/ 133311526 h 1994"/>
                  <a:gd name="T2" fmla="*/ 7995139 w 722"/>
                  <a:gd name="T3" fmla="*/ 126591154 h 1994"/>
                  <a:gd name="T4" fmla="*/ 12710141 w 722"/>
                  <a:gd name="T5" fmla="*/ 120213569 h 1994"/>
                  <a:gd name="T6" fmla="*/ 17014995 w 722"/>
                  <a:gd name="T7" fmla="*/ 113973204 h 1994"/>
                  <a:gd name="T8" fmla="*/ 20910224 w 722"/>
                  <a:gd name="T9" fmla="*/ 107938670 h 1994"/>
                  <a:gd name="T10" fmla="*/ 24326816 w 722"/>
                  <a:gd name="T11" fmla="*/ 102178051 h 1994"/>
                  <a:gd name="T12" fmla="*/ 27333521 w 722"/>
                  <a:gd name="T13" fmla="*/ 96554914 h 1994"/>
                  <a:gd name="T14" fmla="*/ 29930079 w 722"/>
                  <a:gd name="T15" fmla="*/ 91205955 h 1994"/>
                  <a:gd name="T16" fmla="*/ 32185239 w 722"/>
                  <a:gd name="T17" fmla="*/ 86062826 h 1994"/>
                  <a:gd name="T18" fmla="*/ 34030251 w 722"/>
                  <a:gd name="T19" fmla="*/ 81056655 h 1994"/>
                  <a:gd name="T20" fmla="*/ 35465115 w 722"/>
                  <a:gd name="T21" fmla="*/ 76256576 h 1994"/>
                  <a:gd name="T22" fmla="*/ 36558581 w 722"/>
                  <a:gd name="T23" fmla="*/ 71661803 h 1994"/>
                  <a:gd name="T24" fmla="*/ 37241900 w 722"/>
                  <a:gd name="T25" fmla="*/ 67204512 h 1994"/>
                  <a:gd name="T26" fmla="*/ 37720275 w 722"/>
                  <a:gd name="T27" fmla="*/ 62952789 h 1994"/>
                  <a:gd name="T28" fmla="*/ 37788502 w 722"/>
                  <a:gd name="T29" fmla="*/ 58906634 h 1994"/>
                  <a:gd name="T30" fmla="*/ 37515332 w 722"/>
                  <a:gd name="T31" fmla="*/ 54860741 h 1994"/>
                  <a:gd name="T32" fmla="*/ 46125301 w 722"/>
                  <a:gd name="T33" fmla="*/ 70221779 h 1994"/>
                  <a:gd name="T34" fmla="*/ 47628654 w 722"/>
                  <a:gd name="T35" fmla="*/ 65421438 h 1994"/>
                  <a:gd name="T36" fmla="*/ 48653631 w 722"/>
                  <a:gd name="T37" fmla="*/ 60483878 h 1994"/>
                  <a:gd name="T38" fmla="*/ 49200234 w 722"/>
                  <a:gd name="T39" fmla="*/ 55683798 h 1994"/>
                  <a:gd name="T40" fmla="*/ 49336950 w 722"/>
                  <a:gd name="T41" fmla="*/ 50883457 h 1994"/>
                  <a:gd name="T42" fmla="*/ 49063518 w 722"/>
                  <a:gd name="T43" fmla="*/ 46220074 h 1994"/>
                  <a:gd name="T44" fmla="*/ 48516915 w 722"/>
                  <a:gd name="T45" fmla="*/ 41419995 h 1994"/>
                  <a:gd name="T46" fmla="*/ 47696881 w 722"/>
                  <a:gd name="T47" fmla="*/ 36756612 h 1994"/>
                  <a:gd name="T48" fmla="*/ 46535187 w 722"/>
                  <a:gd name="T49" fmla="*/ 32162101 h 1994"/>
                  <a:gd name="T50" fmla="*/ 45100323 w 722"/>
                  <a:gd name="T51" fmla="*/ 27636200 h 1994"/>
                  <a:gd name="T52" fmla="*/ 43460254 w 722"/>
                  <a:gd name="T53" fmla="*/ 23247257 h 1994"/>
                  <a:gd name="T54" fmla="*/ 41615242 w 722"/>
                  <a:gd name="T55" fmla="*/ 18995534 h 1994"/>
                  <a:gd name="T56" fmla="*/ 39633514 w 722"/>
                  <a:gd name="T57" fmla="*/ 14881031 h 1994"/>
                  <a:gd name="T58" fmla="*/ 35191945 w 722"/>
                  <a:gd name="T59" fmla="*/ 7063422 h 1994"/>
                  <a:gd name="T60" fmla="*/ 30408454 w 722"/>
                  <a:gd name="T61" fmla="*/ 0 h 1994"/>
                  <a:gd name="T62" fmla="*/ 0 w 722"/>
                  <a:gd name="T63" fmla="*/ 136740454 h 19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 name="Group 132"/>
            <p:cNvGrpSpPr>
              <a:grpSpLocks/>
            </p:cNvGrpSpPr>
            <p:nvPr/>
          </p:nvGrpSpPr>
          <p:grpSpPr bwMode="auto">
            <a:xfrm>
              <a:off x="0" y="0"/>
              <a:ext cx="1041400" cy="1177749"/>
              <a:chOff x="0" y="0"/>
              <a:chExt cx="1041400" cy="1177749"/>
            </a:xfrm>
          </p:grpSpPr>
          <p:sp>
            <p:nvSpPr>
              <p:cNvPr id="62" name="Freeform 10"/>
              <p:cNvSpPr>
                <a:spLocks/>
              </p:cNvSpPr>
              <p:nvPr/>
            </p:nvSpPr>
            <p:spPr bwMode="auto">
              <a:xfrm>
                <a:off x="520700" y="0"/>
                <a:ext cx="336652" cy="1067759"/>
              </a:xfrm>
              <a:custGeom>
                <a:avLst/>
                <a:gdLst>
                  <a:gd name="T0" fmla="*/ 1230669 w 5096"/>
                  <a:gd name="T1" fmla="*/ 1039213 h 16159"/>
                  <a:gd name="T2" fmla="*/ 3626672 w 5096"/>
                  <a:gd name="T3" fmla="*/ 3309663 h 16159"/>
                  <a:gd name="T4" fmla="*/ 5909115 w 5096"/>
                  <a:gd name="T5" fmla="*/ 5837818 h 16159"/>
                  <a:gd name="T6" fmla="*/ 8073768 w 5096"/>
                  <a:gd name="T7" fmla="*/ 8636630 h 16159"/>
                  <a:gd name="T8" fmla="*/ 10103127 w 5096"/>
                  <a:gd name="T9" fmla="*/ 11688720 h 16159"/>
                  <a:gd name="T10" fmla="*/ 12010271 w 5096"/>
                  <a:gd name="T11" fmla="*/ 15007105 h 16159"/>
                  <a:gd name="T12" fmla="*/ 13777761 w 5096"/>
                  <a:gd name="T13" fmla="*/ 18587491 h 16159"/>
                  <a:gd name="T14" fmla="*/ 15396874 w 5096"/>
                  <a:gd name="T15" fmla="*/ 22429877 h 16159"/>
                  <a:gd name="T16" fmla="*/ 16858893 w 5096"/>
                  <a:gd name="T17" fmla="*/ 26525541 h 16159"/>
                  <a:gd name="T18" fmla="*/ 18163749 w 5096"/>
                  <a:gd name="T19" fmla="*/ 30887501 h 16159"/>
                  <a:gd name="T20" fmla="*/ 19298431 w 5096"/>
                  <a:gd name="T21" fmla="*/ 35507100 h 16159"/>
                  <a:gd name="T22" fmla="*/ 20262936 w 5096"/>
                  <a:gd name="T23" fmla="*/ 40392995 h 16159"/>
                  <a:gd name="T24" fmla="*/ 21039759 w 5096"/>
                  <a:gd name="T25" fmla="*/ 45532167 h 16159"/>
                  <a:gd name="T26" fmla="*/ 21633260 w 5096"/>
                  <a:gd name="T27" fmla="*/ 50933340 h 16159"/>
                  <a:gd name="T28" fmla="*/ 22030425 w 5096"/>
                  <a:gd name="T29" fmla="*/ 56592152 h 16159"/>
                  <a:gd name="T30" fmla="*/ 22222467 w 5096"/>
                  <a:gd name="T31" fmla="*/ 62517260 h 16159"/>
                  <a:gd name="T32" fmla="*/ 22183160 w 5096"/>
                  <a:gd name="T33" fmla="*/ 66001568 h 16159"/>
                  <a:gd name="T34" fmla="*/ 21733674 w 5096"/>
                  <a:gd name="T35" fmla="*/ 66774419 h 16159"/>
                  <a:gd name="T36" fmla="*/ 20895744 w 5096"/>
                  <a:gd name="T37" fmla="*/ 67464343 h 16159"/>
                  <a:gd name="T38" fmla="*/ 19721756 w 5096"/>
                  <a:gd name="T39" fmla="*/ 68062483 h 16159"/>
                  <a:gd name="T40" fmla="*/ 18268524 w 5096"/>
                  <a:gd name="T41" fmla="*/ 68582123 h 16159"/>
                  <a:gd name="T42" fmla="*/ 16592663 w 5096"/>
                  <a:gd name="T43" fmla="*/ 69027491 h 16159"/>
                  <a:gd name="T44" fmla="*/ 14755346 w 5096"/>
                  <a:gd name="T45" fmla="*/ 69402947 h 16159"/>
                  <a:gd name="T46" fmla="*/ 12817615 w 5096"/>
                  <a:gd name="T47" fmla="*/ 69708626 h 16159"/>
                  <a:gd name="T48" fmla="*/ 10823203 w 5096"/>
                  <a:gd name="T49" fmla="*/ 69957476 h 16159"/>
                  <a:gd name="T50" fmla="*/ 8833151 w 5096"/>
                  <a:gd name="T51" fmla="*/ 70158354 h 16159"/>
                  <a:gd name="T52" fmla="*/ 6908501 w 5096"/>
                  <a:gd name="T53" fmla="*/ 70306832 h 16159"/>
                  <a:gd name="T54" fmla="*/ 5101705 w 5096"/>
                  <a:gd name="T55" fmla="*/ 70420355 h 16159"/>
                  <a:gd name="T56" fmla="*/ 3473871 w 5096"/>
                  <a:gd name="T57" fmla="*/ 70494561 h 16159"/>
                  <a:gd name="T58" fmla="*/ 2086106 w 5096"/>
                  <a:gd name="T59" fmla="*/ 70538238 h 16159"/>
                  <a:gd name="T60" fmla="*/ 977586 w 5096"/>
                  <a:gd name="T61" fmla="*/ 70555683 h 16159"/>
                  <a:gd name="T62" fmla="*/ 226923 w 5096"/>
                  <a:gd name="T63" fmla="*/ 70555683 h 16159"/>
                  <a:gd name="T64" fmla="*/ 0 w 5096"/>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11"/>
              <p:cNvSpPr>
                <a:spLocks/>
              </p:cNvSpPr>
              <p:nvPr/>
            </p:nvSpPr>
            <p:spPr bwMode="auto">
              <a:xfrm>
                <a:off x="184048" y="0"/>
                <a:ext cx="336652" cy="1067759"/>
              </a:xfrm>
              <a:custGeom>
                <a:avLst/>
                <a:gdLst>
                  <a:gd name="T0" fmla="*/ 20992742 w 5098"/>
                  <a:gd name="T1" fmla="*/ 1039213 h 16159"/>
                  <a:gd name="T2" fmla="*/ 18598669 w 5098"/>
                  <a:gd name="T3" fmla="*/ 3309663 h 16159"/>
                  <a:gd name="T4" fmla="*/ 16317981 w 5098"/>
                  <a:gd name="T5" fmla="*/ 5837818 h 16159"/>
                  <a:gd name="T6" fmla="*/ 14155035 w 5098"/>
                  <a:gd name="T7" fmla="*/ 8636630 h 16159"/>
                  <a:gd name="T8" fmla="*/ 12127264 w 5098"/>
                  <a:gd name="T9" fmla="*/ 11688720 h 16159"/>
                  <a:gd name="T10" fmla="*/ 10221661 w 5098"/>
                  <a:gd name="T11" fmla="*/ 15007105 h 16159"/>
                  <a:gd name="T12" fmla="*/ 8455525 w 5098"/>
                  <a:gd name="T13" fmla="*/ 18587491 h 16159"/>
                  <a:gd name="T14" fmla="*/ 6837707 w 5098"/>
                  <a:gd name="T15" fmla="*/ 22429877 h 16159"/>
                  <a:gd name="T16" fmla="*/ 5376857 w 5098"/>
                  <a:gd name="T17" fmla="*/ 26525541 h 16159"/>
                  <a:gd name="T18" fmla="*/ 4072974 w 5098"/>
                  <a:gd name="T19" fmla="*/ 30887501 h 16159"/>
                  <a:gd name="T20" fmla="*/ 2939134 w 5098"/>
                  <a:gd name="T21" fmla="*/ 35507100 h 16159"/>
                  <a:gd name="T22" fmla="*/ 1975404 w 5098"/>
                  <a:gd name="T23" fmla="*/ 40392995 h 16159"/>
                  <a:gd name="T24" fmla="*/ 1199215 w 5098"/>
                  <a:gd name="T25" fmla="*/ 45532167 h 16159"/>
                  <a:gd name="T26" fmla="*/ 606145 w 5098"/>
                  <a:gd name="T27" fmla="*/ 50933340 h 16159"/>
                  <a:gd name="T28" fmla="*/ 209334 w 5098"/>
                  <a:gd name="T29" fmla="*/ 56592152 h 16159"/>
                  <a:gd name="T30" fmla="*/ 17434 w 5098"/>
                  <a:gd name="T31" fmla="*/ 62517260 h 16159"/>
                  <a:gd name="T32" fmla="*/ 56659 w 5098"/>
                  <a:gd name="T33" fmla="*/ 66001568 h 16159"/>
                  <a:gd name="T34" fmla="*/ 505836 w 5098"/>
                  <a:gd name="T35" fmla="*/ 66774419 h 16159"/>
                  <a:gd name="T36" fmla="*/ 1343108 w 5098"/>
                  <a:gd name="T37" fmla="*/ 67464343 h 16159"/>
                  <a:gd name="T38" fmla="*/ 2516173 w 5098"/>
                  <a:gd name="T39" fmla="*/ 68062483 h 16159"/>
                  <a:gd name="T40" fmla="*/ 3968307 w 5098"/>
                  <a:gd name="T41" fmla="*/ 68582123 h 16159"/>
                  <a:gd name="T42" fmla="*/ 5642850 w 5098"/>
                  <a:gd name="T43" fmla="*/ 69027491 h 16159"/>
                  <a:gd name="T44" fmla="*/ 7478720 w 5098"/>
                  <a:gd name="T45" fmla="*/ 69402947 h 16159"/>
                  <a:gd name="T46" fmla="*/ 9414898 w 5098"/>
                  <a:gd name="T47" fmla="*/ 69708626 h 16159"/>
                  <a:gd name="T48" fmla="*/ 11407735 w 5098"/>
                  <a:gd name="T49" fmla="*/ 69957476 h 16159"/>
                  <a:gd name="T50" fmla="*/ 13396280 w 5098"/>
                  <a:gd name="T51" fmla="*/ 70158354 h 16159"/>
                  <a:gd name="T52" fmla="*/ 15319383 w 5098"/>
                  <a:gd name="T53" fmla="*/ 70306832 h 16159"/>
                  <a:gd name="T54" fmla="*/ 17124744 w 5098"/>
                  <a:gd name="T55" fmla="*/ 70420355 h 16159"/>
                  <a:gd name="T56" fmla="*/ 18751279 w 5098"/>
                  <a:gd name="T57" fmla="*/ 70494561 h 16159"/>
                  <a:gd name="T58" fmla="*/ 20138037 w 5098"/>
                  <a:gd name="T59" fmla="*/ 70538238 h 16159"/>
                  <a:gd name="T60" fmla="*/ 21245660 w 5098"/>
                  <a:gd name="T61" fmla="*/ 70555683 h 16159"/>
                  <a:gd name="T62" fmla="*/ 21995698 w 5098"/>
                  <a:gd name="T63" fmla="*/ 70555683 h 16159"/>
                  <a:gd name="T64" fmla="*/ 22231183 w 5098"/>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5"/>
              <p:cNvSpPr>
                <a:spLocks/>
              </p:cNvSpPr>
              <p:nvPr/>
            </p:nvSpPr>
            <p:spPr bwMode="auto">
              <a:xfrm>
                <a:off x="332027" y="195609"/>
                <a:ext cx="377346" cy="78614"/>
              </a:xfrm>
              <a:custGeom>
                <a:avLst/>
                <a:gdLst>
                  <a:gd name="T0" fmla="*/ 24230447 w 5714"/>
                  <a:gd name="T1" fmla="*/ 3209741 h 1188"/>
                  <a:gd name="T2" fmla="*/ 23170656 w 5714"/>
                  <a:gd name="T3" fmla="*/ 3573165 h 1188"/>
                  <a:gd name="T4" fmla="*/ 22084779 w 5714"/>
                  <a:gd name="T5" fmla="*/ 3901650 h 1188"/>
                  <a:gd name="T6" fmla="*/ 20963968 w 5714"/>
                  <a:gd name="T7" fmla="*/ 4199364 h 1188"/>
                  <a:gd name="T8" fmla="*/ 19821363 w 5714"/>
                  <a:gd name="T9" fmla="*/ 4457771 h 1188"/>
                  <a:gd name="T10" fmla="*/ 18643825 w 5714"/>
                  <a:gd name="T11" fmla="*/ 4676673 h 1188"/>
                  <a:gd name="T12" fmla="*/ 17453210 w 5714"/>
                  <a:gd name="T13" fmla="*/ 4865002 h 1188"/>
                  <a:gd name="T14" fmla="*/ 16232152 w 5714"/>
                  <a:gd name="T15" fmla="*/ 5009459 h 1188"/>
                  <a:gd name="T16" fmla="*/ 14989234 w 5714"/>
                  <a:gd name="T17" fmla="*/ 5114608 h 1188"/>
                  <a:gd name="T18" fmla="*/ 13733175 w 5714"/>
                  <a:gd name="T19" fmla="*/ 5180252 h 1188"/>
                  <a:gd name="T20" fmla="*/ 12464107 w 5714"/>
                  <a:gd name="T21" fmla="*/ 5202156 h 1188"/>
                  <a:gd name="T22" fmla="*/ 11186321 w 5714"/>
                  <a:gd name="T23" fmla="*/ 5180252 h 1188"/>
                  <a:gd name="T24" fmla="*/ 9930262 w 5714"/>
                  <a:gd name="T25" fmla="*/ 5114608 h 1188"/>
                  <a:gd name="T26" fmla="*/ 8687345 w 5714"/>
                  <a:gd name="T27" fmla="*/ 5009459 h 1188"/>
                  <a:gd name="T28" fmla="*/ 7466287 w 5714"/>
                  <a:gd name="T29" fmla="*/ 4865002 h 1188"/>
                  <a:gd name="T30" fmla="*/ 6275672 w 5714"/>
                  <a:gd name="T31" fmla="*/ 4676673 h 1188"/>
                  <a:gd name="T32" fmla="*/ 5098133 w 5714"/>
                  <a:gd name="T33" fmla="*/ 4457771 h 1188"/>
                  <a:gd name="T34" fmla="*/ 3955529 w 5714"/>
                  <a:gd name="T35" fmla="*/ 4199364 h 1188"/>
                  <a:gd name="T36" fmla="*/ 2834718 w 5714"/>
                  <a:gd name="T37" fmla="*/ 3901650 h 1188"/>
                  <a:gd name="T38" fmla="*/ 1748841 w 5714"/>
                  <a:gd name="T39" fmla="*/ 3573165 h 1188"/>
                  <a:gd name="T40" fmla="*/ 689049 w 5714"/>
                  <a:gd name="T41" fmla="*/ 3209741 h 1188"/>
                  <a:gd name="T42" fmla="*/ 200626 w 5714"/>
                  <a:gd name="T43" fmla="*/ 2570440 h 1188"/>
                  <a:gd name="T44" fmla="*/ 793721 w 5714"/>
                  <a:gd name="T45" fmla="*/ 1449396 h 1188"/>
                  <a:gd name="T46" fmla="*/ 1404316 w 5714"/>
                  <a:gd name="T47" fmla="*/ 359057 h 1188"/>
                  <a:gd name="T48" fmla="*/ 2224189 w 5714"/>
                  <a:gd name="T49" fmla="*/ 197064 h 1188"/>
                  <a:gd name="T50" fmla="*/ 3166167 w 5714"/>
                  <a:gd name="T51" fmla="*/ 464140 h 1188"/>
                  <a:gd name="T52" fmla="*/ 4130004 w 5714"/>
                  <a:gd name="T53" fmla="*/ 713746 h 1188"/>
                  <a:gd name="T54" fmla="*/ 5115634 w 5714"/>
                  <a:gd name="T55" fmla="*/ 928347 h 1188"/>
                  <a:gd name="T56" fmla="*/ 6114273 w 5714"/>
                  <a:gd name="T57" fmla="*/ 1125411 h 1188"/>
                  <a:gd name="T58" fmla="*/ 7130479 w 5714"/>
                  <a:gd name="T59" fmla="*/ 1287404 h 1188"/>
                  <a:gd name="T60" fmla="*/ 8168412 w 5714"/>
                  <a:gd name="T61" fmla="*/ 1423125 h 1188"/>
                  <a:gd name="T62" fmla="*/ 9223779 w 5714"/>
                  <a:gd name="T63" fmla="*/ 1532642 h 1188"/>
                  <a:gd name="T64" fmla="*/ 10287929 w 5714"/>
                  <a:gd name="T65" fmla="*/ 1611455 h 1188"/>
                  <a:gd name="T66" fmla="*/ 11365088 w 5714"/>
                  <a:gd name="T67" fmla="*/ 1659629 h 1188"/>
                  <a:gd name="T68" fmla="*/ 12464107 w 5714"/>
                  <a:gd name="T69" fmla="*/ 1672731 h 1188"/>
                  <a:gd name="T70" fmla="*/ 13554408 w 5714"/>
                  <a:gd name="T71" fmla="*/ 1659629 h 1188"/>
                  <a:gd name="T72" fmla="*/ 14631568 w 5714"/>
                  <a:gd name="T73" fmla="*/ 1611455 h 1188"/>
                  <a:gd name="T74" fmla="*/ 15695718 w 5714"/>
                  <a:gd name="T75" fmla="*/ 1532642 h 1188"/>
                  <a:gd name="T76" fmla="*/ 16751085 w 5714"/>
                  <a:gd name="T77" fmla="*/ 1423125 h 1188"/>
                  <a:gd name="T78" fmla="*/ 17789018 w 5714"/>
                  <a:gd name="T79" fmla="*/ 1287404 h 1188"/>
                  <a:gd name="T80" fmla="*/ 18805223 w 5714"/>
                  <a:gd name="T81" fmla="*/ 1125411 h 1188"/>
                  <a:gd name="T82" fmla="*/ 19803863 w 5714"/>
                  <a:gd name="T83" fmla="*/ 928347 h 1188"/>
                  <a:gd name="T84" fmla="*/ 20789493 w 5714"/>
                  <a:gd name="T85" fmla="*/ 709379 h 1188"/>
                  <a:gd name="T86" fmla="*/ 21753330 w 5714"/>
                  <a:gd name="T87" fmla="*/ 464140 h 1188"/>
                  <a:gd name="T88" fmla="*/ 22695308 w 5714"/>
                  <a:gd name="T89" fmla="*/ 197064 h 1188"/>
                  <a:gd name="T90" fmla="*/ 23515180 w 5714"/>
                  <a:gd name="T91" fmla="*/ 359057 h 1188"/>
                  <a:gd name="T92" fmla="*/ 24125776 w 5714"/>
                  <a:gd name="T93" fmla="*/ 1449396 h 1188"/>
                  <a:gd name="T94" fmla="*/ 24718871 w 5714"/>
                  <a:gd name="T95" fmla="*/ 2570440 h 11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6"/>
              <p:cNvSpPr>
                <a:spLocks/>
              </p:cNvSpPr>
              <p:nvPr/>
            </p:nvSpPr>
            <p:spPr bwMode="auto">
              <a:xfrm>
                <a:off x="520700" y="195609"/>
                <a:ext cx="188673" cy="78614"/>
              </a:xfrm>
              <a:custGeom>
                <a:avLst/>
                <a:gdLst>
                  <a:gd name="T0" fmla="*/ 0 w 2856"/>
                  <a:gd name="T1" fmla="*/ 5202156 h 1188"/>
                  <a:gd name="T2" fmla="*/ 423325 w 2856"/>
                  <a:gd name="T3" fmla="*/ 5197788 h 1188"/>
                  <a:gd name="T4" fmla="*/ 1269975 w 2856"/>
                  <a:gd name="T5" fmla="*/ 5180252 h 1188"/>
                  <a:gd name="T6" fmla="*/ 2112266 w 2856"/>
                  <a:gd name="T7" fmla="*/ 5140879 h 1188"/>
                  <a:gd name="T8" fmla="*/ 2945836 w 2856"/>
                  <a:gd name="T9" fmla="*/ 5083904 h 1188"/>
                  <a:gd name="T10" fmla="*/ 3770685 w 2856"/>
                  <a:gd name="T11" fmla="*/ 5009459 h 1188"/>
                  <a:gd name="T12" fmla="*/ 4586749 w 2856"/>
                  <a:gd name="T13" fmla="*/ 4917544 h 1188"/>
                  <a:gd name="T14" fmla="*/ 5389798 w 2856"/>
                  <a:gd name="T15" fmla="*/ 4803660 h 1188"/>
                  <a:gd name="T16" fmla="*/ 6184061 w 2856"/>
                  <a:gd name="T17" fmla="*/ 4676673 h 1188"/>
                  <a:gd name="T18" fmla="*/ 6969604 w 2856"/>
                  <a:gd name="T19" fmla="*/ 4536584 h 1188"/>
                  <a:gd name="T20" fmla="*/ 7746427 w 2856"/>
                  <a:gd name="T21" fmla="*/ 4374525 h 1188"/>
                  <a:gd name="T22" fmla="*/ 8505810 w 2856"/>
                  <a:gd name="T23" fmla="*/ 4199364 h 1188"/>
                  <a:gd name="T24" fmla="*/ 9256406 w 2856"/>
                  <a:gd name="T25" fmla="*/ 4002300 h 1188"/>
                  <a:gd name="T26" fmla="*/ 9993988 w 2856"/>
                  <a:gd name="T27" fmla="*/ 3796500 h 1188"/>
                  <a:gd name="T28" fmla="*/ 10714063 w 2856"/>
                  <a:gd name="T29" fmla="*/ 3573165 h 1188"/>
                  <a:gd name="T30" fmla="*/ 11425419 w 2856"/>
                  <a:gd name="T31" fmla="*/ 3332360 h 1188"/>
                  <a:gd name="T32" fmla="*/ 12119334 w 2856"/>
                  <a:gd name="T33" fmla="*/ 3078387 h 1188"/>
                  <a:gd name="T34" fmla="*/ 12263349 w 2856"/>
                  <a:gd name="T35" fmla="*/ 2570440 h 1188"/>
                  <a:gd name="T36" fmla="*/ 11870610 w 2856"/>
                  <a:gd name="T37" fmla="*/ 1821621 h 1188"/>
                  <a:gd name="T38" fmla="*/ 11469086 w 2856"/>
                  <a:gd name="T39" fmla="*/ 1081604 h 1188"/>
                  <a:gd name="T40" fmla="*/ 11058841 w 2856"/>
                  <a:gd name="T41" fmla="*/ 359057 h 1188"/>
                  <a:gd name="T42" fmla="*/ 10543888 w 2856"/>
                  <a:gd name="T43" fmla="*/ 96348 h 1188"/>
                  <a:gd name="T44" fmla="*/ 9924160 w 2856"/>
                  <a:gd name="T45" fmla="*/ 288979 h 1188"/>
                  <a:gd name="T46" fmla="*/ 9295713 w 2856"/>
                  <a:gd name="T47" fmla="*/ 464140 h 1188"/>
                  <a:gd name="T48" fmla="*/ 8654185 w 2856"/>
                  <a:gd name="T49" fmla="*/ 630566 h 1188"/>
                  <a:gd name="T50" fmla="*/ 8003937 w 2856"/>
                  <a:gd name="T51" fmla="*/ 788191 h 1188"/>
                  <a:gd name="T52" fmla="*/ 7344902 w 2856"/>
                  <a:gd name="T53" fmla="*/ 928347 h 1188"/>
                  <a:gd name="T54" fmla="*/ 6681574 w 2856"/>
                  <a:gd name="T55" fmla="*/ 1064068 h 1188"/>
                  <a:gd name="T56" fmla="*/ 6005100 w 2856"/>
                  <a:gd name="T57" fmla="*/ 1186688 h 1188"/>
                  <a:gd name="T58" fmla="*/ 5328691 w 2856"/>
                  <a:gd name="T59" fmla="*/ 1287404 h 1188"/>
                  <a:gd name="T60" fmla="*/ 4634776 w 2856"/>
                  <a:gd name="T61" fmla="*/ 1383752 h 1188"/>
                  <a:gd name="T62" fmla="*/ 3936501 w 2856"/>
                  <a:gd name="T63" fmla="*/ 1462565 h 1188"/>
                  <a:gd name="T64" fmla="*/ 3233866 w 2856"/>
                  <a:gd name="T65" fmla="*/ 1532642 h 1188"/>
                  <a:gd name="T66" fmla="*/ 2526871 w 2856"/>
                  <a:gd name="T67" fmla="*/ 1589551 h 1188"/>
                  <a:gd name="T68" fmla="*/ 1811155 w 2856"/>
                  <a:gd name="T69" fmla="*/ 1628991 h 1188"/>
                  <a:gd name="T70" fmla="*/ 1091014 w 2856"/>
                  <a:gd name="T71" fmla="*/ 1659629 h 1188"/>
                  <a:gd name="T72" fmla="*/ 362218 w 2856"/>
                  <a:gd name="T73" fmla="*/ 1672731 h 1188"/>
                  <a:gd name="T74" fmla="*/ 0 w 2856"/>
                  <a:gd name="T75" fmla="*/ 1672731 h 1188"/>
                  <a:gd name="T76" fmla="*/ 0 w 2856"/>
                  <a:gd name="T77" fmla="*/ 5202156 h 11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56" h="1188">
                    <a:moveTo>
                      <a:pt x="0" y="1188"/>
                    </a:move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1188"/>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7"/>
              <p:cNvSpPr>
                <a:spLocks/>
              </p:cNvSpPr>
              <p:nvPr/>
            </p:nvSpPr>
            <p:spPr bwMode="auto">
              <a:xfrm>
                <a:off x="0" y="710760"/>
                <a:ext cx="199309" cy="446711"/>
              </a:xfrm>
              <a:custGeom>
                <a:avLst/>
                <a:gdLst>
                  <a:gd name="T0" fmla="*/ 13149314 w 3021"/>
                  <a:gd name="T1" fmla="*/ 0 h 6762"/>
                  <a:gd name="T2" fmla="*/ 0 w 3021"/>
                  <a:gd name="T3" fmla="*/ 7920962 h 6762"/>
                  <a:gd name="T4" fmla="*/ 1680107 w 3021"/>
                  <a:gd name="T5" fmla="*/ 27690731 h 6762"/>
                  <a:gd name="T6" fmla="*/ 5876086 w 3021"/>
                  <a:gd name="T7" fmla="*/ 29510606 h 6762"/>
                  <a:gd name="T8" fmla="*/ 6037130 w 3021"/>
                  <a:gd name="T9" fmla="*/ 29130948 h 6762"/>
                  <a:gd name="T10" fmla="*/ 6198173 w 3021"/>
                  <a:gd name="T11" fmla="*/ 28755584 h 6762"/>
                  <a:gd name="T12" fmla="*/ 6359217 w 3021"/>
                  <a:gd name="T13" fmla="*/ 28380286 h 6762"/>
                  <a:gd name="T14" fmla="*/ 6524615 w 3021"/>
                  <a:gd name="T15" fmla="*/ 28009348 h 6762"/>
                  <a:gd name="T16" fmla="*/ 6690013 w 3021"/>
                  <a:gd name="T17" fmla="*/ 27638344 h 6762"/>
                  <a:gd name="T18" fmla="*/ 6859766 w 3021"/>
                  <a:gd name="T19" fmla="*/ 27271766 h 6762"/>
                  <a:gd name="T20" fmla="*/ 7029518 w 3021"/>
                  <a:gd name="T21" fmla="*/ 26909548 h 6762"/>
                  <a:gd name="T22" fmla="*/ 7199271 w 3021"/>
                  <a:gd name="T23" fmla="*/ 26547331 h 6762"/>
                  <a:gd name="T24" fmla="*/ 7373377 w 3021"/>
                  <a:gd name="T25" fmla="*/ 26185113 h 6762"/>
                  <a:gd name="T26" fmla="*/ 7551838 w 3021"/>
                  <a:gd name="T27" fmla="*/ 25831615 h 6762"/>
                  <a:gd name="T28" fmla="*/ 7734654 w 3021"/>
                  <a:gd name="T29" fmla="*/ 25478118 h 6762"/>
                  <a:gd name="T30" fmla="*/ 7913115 w 3021"/>
                  <a:gd name="T31" fmla="*/ 25133340 h 6762"/>
                  <a:gd name="T32" fmla="*/ 8100285 w 3021"/>
                  <a:gd name="T33" fmla="*/ 24788563 h 6762"/>
                  <a:gd name="T34" fmla="*/ 8287388 w 3021"/>
                  <a:gd name="T35" fmla="*/ 24443785 h 6762"/>
                  <a:gd name="T36" fmla="*/ 8478912 w 3021"/>
                  <a:gd name="T37" fmla="*/ 24103368 h 6762"/>
                  <a:gd name="T38" fmla="*/ 8670436 w 3021"/>
                  <a:gd name="T39" fmla="*/ 23771737 h 6762"/>
                  <a:gd name="T40" fmla="*/ 8866315 w 3021"/>
                  <a:gd name="T41" fmla="*/ 23440040 h 6762"/>
                  <a:gd name="T42" fmla="*/ 9066547 w 3021"/>
                  <a:gd name="T43" fmla="*/ 23108343 h 6762"/>
                  <a:gd name="T44" fmla="*/ 9266780 w 3021"/>
                  <a:gd name="T45" fmla="*/ 22785432 h 6762"/>
                  <a:gd name="T46" fmla="*/ 9471367 w 3021"/>
                  <a:gd name="T47" fmla="*/ 22466815 h 6762"/>
                  <a:gd name="T48" fmla="*/ 9680242 w 3021"/>
                  <a:gd name="T49" fmla="*/ 22152624 h 6762"/>
                  <a:gd name="T50" fmla="*/ 9889183 w 3021"/>
                  <a:gd name="T51" fmla="*/ 21842728 h 6762"/>
                  <a:gd name="T52" fmla="*/ 10102479 w 3021"/>
                  <a:gd name="T53" fmla="*/ 21532897 h 6762"/>
                  <a:gd name="T54" fmla="*/ 10320129 w 3021"/>
                  <a:gd name="T55" fmla="*/ 21227361 h 6762"/>
                  <a:gd name="T56" fmla="*/ 10537713 w 3021"/>
                  <a:gd name="T57" fmla="*/ 20930610 h 6762"/>
                  <a:gd name="T58" fmla="*/ 10764071 w 3021"/>
                  <a:gd name="T59" fmla="*/ 20638220 h 6762"/>
                  <a:gd name="T60" fmla="*/ 10990430 w 3021"/>
                  <a:gd name="T61" fmla="*/ 20345830 h 6762"/>
                  <a:gd name="T62" fmla="*/ 11225431 w 3021"/>
                  <a:gd name="T63" fmla="*/ 20057800 h 6762"/>
                  <a:gd name="T64" fmla="*/ 11460498 w 3021"/>
                  <a:gd name="T65" fmla="*/ 19778490 h 6762"/>
                  <a:gd name="T66" fmla="*/ 11695566 w 3021"/>
                  <a:gd name="T67" fmla="*/ 19499180 h 6762"/>
                  <a:gd name="T68" fmla="*/ 11934921 w 3021"/>
                  <a:gd name="T69" fmla="*/ 19228590 h 6762"/>
                  <a:gd name="T70" fmla="*/ 12183051 w 3021"/>
                  <a:gd name="T71" fmla="*/ 18962360 h 6762"/>
                  <a:gd name="T72" fmla="*/ 12165634 w 3021"/>
                  <a:gd name="T73" fmla="*/ 18870732 h 6762"/>
                  <a:gd name="T74" fmla="*/ 12148217 w 3021"/>
                  <a:gd name="T75" fmla="*/ 18783464 h 6762"/>
                  <a:gd name="T76" fmla="*/ 12139508 w 3021"/>
                  <a:gd name="T77" fmla="*/ 18691770 h 6762"/>
                  <a:gd name="T78" fmla="*/ 12135154 w 3021"/>
                  <a:gd name="T79" fmla="*/ 18600142 h 6762"/>
                  <a:gd name="T80" fmla="*/ 12135154 w 3021"/>
                  <a:gd name="T81" fmla="*/ 17356328 h 6762"/>
                  <a:gd name="T82" fmla="*/ 12143862 w 3021"/>
                  <a:gd name="T83" fmla="*/ 16125659 h 6762"/>
                  <a:gd name="T84" fmla="*/ 12165634 w 3021"/>
                  <a:gd name="T85" fmla="*/ 14903711 h 6762"/>
                  <a:gd name="T86" fmla="*/ 12187406 w 3021"/>
                  <a:gd name="T87" fmla="*/ 13690417 h 6762"/>
                  <a:gd name="T88" fmla="*/ 12226528 w 3021"/>
                  <a:gd name="T89" fmla="*/ 12494630 h 6762"/>
                  <a:gd name="T90" fmla="*/ 12270072 w 3021"/>
                  <a:gd name="T91" fmla="*/ 11307628 h 6762"/>
                  <a:gd name="T92" fmla="*/ 12317969 w 3021"/>
                  <a:gd name="T93" fmla="*/ 10129281 h 6762"/>
                  <a:gd name="T94" fmla="*/ 12383218 w 3021"/>
                  <a:gd name="T95" fmla="*/ 8964014 h 6762"/>
                  <a:gd name="T96" fmla="*/ 12448533 w 3021"/>
                  <a:gd name="T97" fmla="*/ 7803173 h 6762"/>
                  <a:gd name="T98" fmla="*/ 12522556 w 3021"/>
                  <a:gd name="T99" fmla="*/ 6655346 h 6762"/>
                  <a:gd name="T100" fmla="*/ 12609576 w 3021"/>
                  <a:gd name="T101" fmla="*/ 5520666 h 6762"/>
                  <a:gd name="T102" fmla="*/ 12705371 w 3021"/>
                  <a:gd name="T103" fmla="*/ 4399066 h 6762"/>
                  <a:gd name="T104" fmla="*/ 12805455 w 3021"/>
                  <a:gd name="T105" fmla="*/ 3281892 h 6762"/>
                  <a:gd name="T106" fmla="*/ 12914247 w 3021"/>
                  <a:gd name="T107" fmla="*/ 2177733 h 6762"/>
                  <a:gd name="T108" fmla="*/ 13027459 w 3021"/>
                  <a:gd name="T109" fmla="*/ 1082293 h 6762"/>
                  <a:gd name="T110" fmla="*/ 13149314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8"/>
              <p:cNvSpPr>
                <a:spLocks/>
              </p:cNvSpPr>
              <p:nvPr/>
            </p:nvSpPr>
            <p:spPr bwMode="auto">
              <a:xfrm>
                <a:off x="842091" y="710760"/>
                <a:ext cx="199309" cy="446711"/>
              </a:xfrm>
              <a:custGeom>
                <a:avLst/>
                <a:gdLst>
                  <a:gd name="T0" fmla="*/ 0 w 3021"/>
                  <a:gd name="T1" fmla="*/ 0 h 6762"/>
                  <a:gd name="T2" fmla="*/ 13149314 w 3021"/>
                  <a:gd name="T3" fmla="*/ 7920962 h 6762"/>
                  <a:gd name="T4" fmla="*/ 11469207 w 3021"/>
                  <a:gd name="T5" fmla="*/ 27690731 h 6762"/>
                  <a:gd name="T6" fmla="*/ 7273228 w 3021"/>
                  <a:gd name="T7" fmla="*/ 29510606 h 6762"/>
                  <a:gd name="T8" fmla="*/ 7112184 w 3021"/>
                  <a:gd name="T9" fmla="*/ 29130948 h 6762"/>
                  <a:gd name="T10" fmla="*/ 6951141 w 3021"/>
                  <a:gd name="T11" fmla="*/ 28755584 h 6762"/>
                  <a:gd name="T12" fmla="*/ 6790097 w 3021"/>
                  <a:gd name="T13" fmla="*/ 28380286 h 6762"/>
                  <a:gd name="T14" fmla="*/ 6624699 w 3021"/>
                  <a:gd name="T15" fmla="*/ 28009348 h 6762"/>
                  <a:gd name="T16" fmla="*/ 6459301 w 3021"/>
                  <a:gd name="T17" fmla="*/ 27638344 h 6762"/>
                  <a:gd name="T18" fmla="*/ 6289548 w 3021"/>
                  <a:gd name="T19" fmla="*/ 27267406 h 6762"/>
                  <a:gd name="T20" fmla="*/ 6119796 w 3021"/>
                  <a:gd name="T21" fmla="*/ 26909548 h 6762"/>
                  <a:gd name="T22" fmla="*/ 5950043 w 3021"/>
                  <a:gd name="T23" fmla="*/ 26547331 h 6762"/>
                  <a:gd name="T24" fmla="*/ 5775937 w 3021"/>
                  <a:gd name="T25" fmla="*/ 26185113 h 6762"/>
                  <a:gd name="T26" fmla="*/ 5597476 w 3021"/>
                  <a:gd name="T27" fmla="*/ 25831615 h 6762"/>
                  <a:gd name="T28" fmla="*/ 5414660 w 3021"/>
                  <a:gd name="T29" fmla="*/ 25478118 h 6762"/>
                  <a:gd name="T30" fmla="*/ 5236199 w 3021"/>
                  <a:gd name="T31" fmla="*/ 25133340 h 6762"/>
                  <a:gd name="T32" fmla="*/ 5049029 w 3021"/>
                  <a:gd name="T33" fmla="*/ 24788563 h 6762"/>
                  <a:gd name="T34" fmla="*/ 4861926 w 3021"/>
                  <a:gd name="T35" fmla="*/ 24443785 h 6762"/>
                  <a:gd name="T36" fmla="*/ 4670402 w 3021"/>
                  <a:gd name="T37" fmla="*/ 24103368 h 6762"/>
                  <a:gd name="T38" fmla="*/ 4478878 w 3021"/>
                  <a:gd name="T39" fmla="*/ 23771737 h 6762"/>
                  <a:gd name="T40" fmla="*/ 4282999 w 3021"/>
                  <a:gd name="T41" fmla="*/ 23440040 h 6762"/>
                  <a:gd name="T42" fmla="*/ 4082767 w 3021"/>
                  <a:gd name="T43" fmla="*/ 23108343 h 6762"/>
                  <a:gd name="T44" fmla="*/ 3882534 w 3021"/>
                  <a:gd name="T45" fmla="*/ 22785432 h 6762"/>
                  <a:gd name="T46" fmla="*/ 3677947 w 3021"/>
                  <a:gd name="T47" fmla="*/ 22466815 h 6762"/>
                  <a:gd name="T48" fmla="*/ 3469072 w 3021"/>
                  <a:gd name="T49" fmla="*/ 22152624 h 6762"/>
                  <a:gd name="T50" fmla="*/ 3260130 w 3021"/>
                  <a:gd name="T51" fmla="*/ 21842728 h 6762"/>
                  <a:gd name="T52" fmla="*/ 3046835 w 3021"/>
                  <a:gd name="T53" fmla="*/ 21532897 h 6762"/>
                  <a:gd name="T54" fmla="*/ 2829185 w 3021"/>
                  <a:gd name="T55" fmla="*/ 21227361 h 6762"/>
                  <a:gd name="T56" fmla="*/ 2611601 w 3021"/>
                  <a:gd name="T57" fmla="*/ 20930610 h 6762"/>
                  <a:gd name="T58" fmla="*/ 2385242 w 3021"/>
                  <a:gd name="T59" fmla="*/ 20638220 h 6762"/>
                  <a:gd name="T60" fmla="*/ 2158884 w 3021"/>
                  <a:gd name="T61" fmla="*/ 20345830 h 6762"/>
                  <a:gd name="T62" fmla="*/ 1923883 w 3021"/>
                  <a:gd name="T63" fmla="*/ 20057800 h 6762"/>
                  <a:gd name="T64" fmla="*/ 1688816 w 3021"/>
                  <a:gd name="T65" fmla="*/ 19778490 h 6762"/>
                  <a:gd name="T66" fmla="*/ 1453748 w 3021"/>
                  <a:gd name="T67" fmla="*/ 19499180 h 6762"/>
                  <a:gd name="T68" fmla="*/ 1214393 w 3021"/>
                  <a:gd name="T69" fmla="*/ 19228590 h 6762"/>
                  <a:gd name="T70" fmla="*/ 966263 w 3021"/>
                  <a:gd name="T71" fmla="*/ 18962360 h 6762"/>
                  <a:gd name="T72" fmla="*/ 983680 w 3021"/>
                  <a:gd name="T73" fmla="*/ 18870732 h 6762"/>
                  <a:gd name="T74" fmla="*/ 1001097 w 3021"/>
                  <a:gd name="T75" fmla="*/ 18783464 h 6762"/>
                  <a:gd name="T76" fmla="*/ 1009806 w 3021"/>
                  <a:gd name="T77" fmla="*/ 18691770 h 6762"/>
                  <a:gd name="T78" fmla="*/ 1014160 w 3021"/>
                  <a:gd name="T79" fmla="*/ 18600142 h 6762"/>
                  <a:gd name="T80" fmla="*/ 1014160 w 3021"/>
                  <a:gd name="T81" fmla="*/ 17356328 h 6762"/>
                  <a:gd name="T82" fmla="*/ 1005452 w 3021"/>
                  <a:gd name="T83" fmla="*/ 16125659 h 6762"/>
                  <a:gd name="T84" fmla="*/ 983680 w 3021"/>
                  <a:gd name="T85" fmla="*/ 14903711 h 6762"/>
                  <a:gd name="T86" fmla="*/ 961908 w 3021"/>
                  <a:gd name="T87" fmla="*/ 13690417 h 6762"/>
                  <a:gd name="T88" fmla="*/ 922785 w 3021"/>
                  <a:gd name="T89" fmla="*/ 12494630 h 6762"/>
                  <a:gd name="T90" fmla="*/ 879242 w 3021"/>
                  <a:gd name="T91" fmla="*/ 11307628 h 6762"/>
                  <a:gd name="T92" fmla="*/ 831345 w 3021"/>
                  <a:gd name="T93" fmla="*/ 10129281 h 6762"/>
                  <a:gd name="T94" fmla="*/ 766096 w 3021"/>
                  <a:gd name="T95" fmla="*/ 8964014 h 6762"/>
                  <a:gd name="T96" fmla="*/ 700781 w 3021"/>
                  <a:gd name="T97" fmla="*/ 7803173 h 6762"/>
                  <a:gd name="T98" fmla="*/ 626758 w 3021"/>
                  <a:gd name="T99" fmla="*/ 6655346 h 6762"/>
                  <a:gd name="T100" fmla="*/ 539737 w 3021"/>
                  <a:gd name="T101" fmla="*/ 5520666 h 6762"/>
                  <a:gd name="T102" fmla="*/ 443942 w 3021"/>
                  <a:gd name="T103" fmla="*/ 4394706 h 6762"/>
                  <a:gd name="T104" fmla="*/ 343859 w 3021"/>
                  <a:gd name="T105" fmla="*/ 3281892 h 6762"/>
                  <a:gd name="T106" fmla="*/ 235067 w 3021"/>
                  <a:gd name="T107" fmla="*/ 2173373 h 6762"/>
                  <a:gd name="T108" fmla="*/ 121855 w 3021"/>
                  <a:gd name="T109" fmla="*/ 1082293 h 6762"/>
                  <a:gd name="T110" fmla="*/ 0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9"/>
              <p:cNvSpPr>
                <a:spLocks/>
              </p:cNvSpPr>
              <p:nvPr/>
            </p:nvSpPr>
            <p:spPr bwMode="auto">
              <a:xfrm>
                <a:off x="227517" y="1067227"/>
                <a:ext cx="293183" cy="110522"/>
              </a:xfrm>
              <a:custGeom>
                <a:avLst/>
                <a:gdLst>
                  <a:gd name="T0" fmla="*/ 91500 w 4441"/>
                  <a:gd name="T1" fmla="*/ 518740 h 1674"/>
                  <a:gd name="T2" fmla="*/ 392275 w 4441"/>
                  <a:gd name="T3" fmla="*/ 1495150 h 1674"/>
                  <a:gd name="T4" fmla="*/ 832413 w 4441"/>
                  <a:gd name="T5" fmla="*/ 2379986 h 1674"/>
                  <a:gd name="T6" fmla="*/ 1416468 w 4441"/>
                  <a:gd name="T7" fmla="*/ 3177739 h 1674"/>
                  <a:gd name="T8" fmla="*/ 2131172 w 4441"/>
                  <a:gd name="T9" fmla="*/ 3896924 h 1674"/>
                  <a:gd name="T10" fmla="*/ 2985436 w 4441"/>
                  <a:gd name="T11" fmla="*/ 4537740 h 1674"/>
                  <a:gd name="T12" fmla="*/ 3970415 w 4441"/>
                  <a:gd name="T13" fmla="*/ 5104413 h 1674"/>
                  <a:gd name="T14" fmla="*/ 5081751 w 4441"/>
                  <a:gd name="T15" fmla="*/ 5588227 h 1674"/>
                  <a:gd name="T16" fmla="*/ 6323867 w 4441"/>
                  <a:gd name="T17" fmla="*/ 6015394 h 1674"/>
                  <a:gd name="T18" fmla="*/ 7688049 w 4441"/>
                  <a:gd name="T19" fmla="*/ 6368484 h 1674"/>
                  <a:gd name="T20" fmla="*/ 9165451 w 4441"/>
                  <a:gd name="T21" fmla="*/ 6660568 h 1674"/>
                  <a:gd name="T22" fmla="*/ 10769342 w 4441"/>
                  <a:gd name="T23" fmla="*/ 6895939 h 1674"/>
                  <a:gd name="T24" fmla="*/ 12482162 w 4441"/>
                  <a:gd name="T25" fmla="*/ 7070305 h 1674"/>
                  <a:gd name="T26" fmla="*/ 14308268 w 4441"/>
                  <a:gd name="T27" fmla="*/ 7196672 h 1674"/>
                  <a:gd name="T28" fmla="*/ 16247725 w 4441"/>
                  <a:gd name="T29" fmla="*/ 7270816 h 1674"/>
                  <a:gd name="T30" fmla="*/ 18291754 w 4441"/>
                  <a:gd name="T31" fmla="*/ 7296961 h 1674"/>
                  <a:gd name="T32" fmla="*/ 19355161 w 4441"/>
                  <a:gd name="T33" fmla="*/ 2994658 h 1674"/>
                  <a:gd name="T34" fmla="*/ 17542127 w 4441"/>
                  <a:gd name="T35" fmla="*/ 2968447 h 1674"/>
                  <a:gd name="T36" fmla="*/ 15798807 w 4441"/>
                  <a:gd name="T37" fmla="*/ 2933587 h 1674"/>
                  <a:gd name="T38" fmla="*/ 14133916 w 4441"/>
                  <a:gd name="T39" fmla="*/ 2881297 h 1674"/>
                  <a:gd name="T40" fmla="*/ 12543162 w 4441"/>
                  <a:gd name="T41" fmla="*/ 2807219 h 1674"/>
                  <a:gd name="T42" fmla="*/ 11022123 w 4441"/>
                  <a:gd name="T43" fmla="*/ 2720003 h 1674"/>
                  <a:gd name="T44" fmla="*/ 9583869 w 4441"/>
                  <a:gd name="T45" fmla="*/ 2611066 h 1674"/>
                  <a:gd name="T46" fmla="*/ 8232824 w 4441"/>
                  <a:gd name="T47" fmla="*/ 2471560 h 1674"/>
                  <a:gd name="T48" fmla="*/ 6955851 w 4441"/>
                  <a:gd name="T49" fmla="*/ 2318981 h 1674"/>
                  <a:gd name="T50" fmla="*/ 5770378 w 4441"/>
                  <a:gd name="T51" fmla="*/ 2131543 h 1674"/>
                  <a:gd name="T52" fmla="*/ 4667756 w 4441"/>
                  <a:gd name="T53" fmla="*/ 1922317 h 1674"/>
                  <a:gd name="T54" fmla="*/ 3656634 w 4441"/>
                  <a:gd name="T55" fmla="*/ 1682589 h 1674"/>
                  <a:gd name="T56" fmla="*/ 2728299 w 4441"/>
                  <a:gd name="T57" fmla="*/ 1416649 h 1674"/>
                  <a:gd name="T58" fmla="*/ 1904600 w 4441"/>
                  <a:gd name="T59" fmla="*/ 1115916 h 1674"/>
                  <a:gd name="T60" fmla="*/ 1172402 w 4441"/>
                  <a:gd name="T61" fmla="*/ 775899 h 1674"/>
                  <a:gd name="T62" fmla="*/ 536061 w 4441"/>
                  <a:gd name="T63" fmla="*/ 401022 h 1674"/>
                  <a:gd name="T64" fmla="*/ 0 w 4441"/>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Line 12"/>
              <p:cNvSpPr>
                <a:spLocks noChangeShapeType="1"/>
              </p:cNvSpPr>
              <p:nvPr/>
            </p:nvSpPr>
            <p:spPr bwMode="auto">
              <a:xfrm>
                <a:off x="520700" y="342663"/>
                <a:ext cx="463" cy="56648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70" name="Freeform 13"/>
              <p:cNvGrpSpPr>
                <a:grpSpLocks/>
              </p:cNvGrpSpPr>
              <p:nvPr/>
            </p:nvGrpSpPr>
            <p:grpSpPr bwMode="auto">
              <a:xfrm>
                <a:off x="392040" y="463422"/>
                <a:ext cx="256032" cy="256032"/>
                <a:chOff x="0" y="0"/>
                <a:chExt cx="256032" cy="256032"/>
              </a:xfrm>
            </p:grpSpPr>
            <p:pic>
              <p:nvPicPr>
                <p:cNvPr id="76" name="Freeform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6032" cy="256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 Box 31"/>
                <p:cNvSpPr txBox="1">
                  <a:spLocks noChangeArrowheads="1"/>
                </p:cNvSpPr>
                <p:nvPr/>
              </p:nvSpPr>
              <p:spPr bwMode="auto">
                <a:xfrm>
                  <a:off x="-1284" y="-2376"/>
                  <a:ext cx="259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en-US">
                    <a:solidFill>
                      <a:srgbClr val="000000"/>
                    </a:solidFill>
                    <a:cs typeface="Arial" pitchFamily="34" charset="0"/>
                  </a:endParaRPr>
                </a:p>
              </p:txBody>
            </p:sp>
          </p:grpSp>
          <p:sp>
            <p:nvSpPr>
              <p:cNvPr id="71" name="Freeform 16"/>
              <p:cNvSpPr>
                <a:spLocks/>
              </p:cNvSpPr>
              <p:nvPr/>
            </p:nvSpPr>
            <p:spPr bwMode="auto">
              <a:xfrm>
                <a:off x="209945" y="1024290"/>
                <a:ext cx="310755" cy="90637"/>
              </a:xfrm>
              <a:custGeom>
                <a:avLst/>
                <a:gdLst>
                  <a:gd name="T0" fmla="*/ 30521 w 4704"/>
                  <a:gd name="T1" fmla="*/ 117855 h 1372"/>
                  <a:gd name="T2" fmla="*/ 8720 w 4704"/>
                  <a:gd name="T3" fmla="*/ 336057 h 1372"/>
                  <a:gd name="T4" fmla="*/ 0 w 4704"/>
                  <a:gd name="T5" fmla="*/ 554260 h 1372"/>
                  <a:gd name="T6" fmla="*/ 4360 w 4704"/>
                  <a:gd name="T7" fmla="*/ 768102 h 1372"/>
                  <a:gd name="T8" fmla="*/ 21800 w 4704"/>
                  <a:gd name="T9" fmla="*/ 981945 h 1372"/>
                  <a:gd name="T10" fmla="*/ 52387 w 4704"/>
                  <a:gd name="T11" fmla="*/ 1187067 h 1372"/>
                  <a:gd name="T12" fmla="*/ 100348 w 4704"/>
                  <a:gd name="T13" fmla="*/ 1387830 h 1372"/>
                  <a:gd name="T14" fmla="*/ 157095 w 4704"/>
                  <a:gd name="T15" fmla="*/ 1588592 h 1372"/>
                  <a:gd name="T16" fmla="*/ 226922 w 4704"/>
                  <a:gd name="T17" fmla="*/ 1784928 h 1372"/>
                  <a:gd name="T18" fmla="*/ 314190 w 4704"/>
                  <a:gd name="T19" fmla="*/ 1968250 h 1372"/>
                  <a:gd name="T20" fmla="*/ 405884 w 4704"/>
                  <a:gd name="T21" fmla="*/ 2155932 h 1372"/>
                  <a:gd name="T22" fmla="*/ 519312 w 4704"/>
                  <a:gd name="T23" fmla="*/ 2334828 h 1372"/>
                  <a:gd name="T24" fmla="*/ 641527 w 4704"/>
                  <a:gd name="T25" fmla="*/ 2513789 h 1372"/>
                  <a:gd name="T26" fmla="*/ 772461 w 4704"/>
                  <a:gd name="T27" fmla="*/ 2683965 h 1372"/>
                  <a:gd name="T28" fmla="*/ 920836 w 4704"/>
                  <a:gd name="T29" fmla="*/ 2858567 h 1372"/>
                  <a:gd name="T30" fmla="*/ 1077931 w 4704"/>
                  <a:gd name="T31" fmla="*/ 3015662 h 1372"/>
                  <a:gd name="T32" fmla="*/ 1156479 w 4704"/>
                  <a:gd name="T33" fmla="*/ 3041823 h 1372"/>
                  <a:gd name="T34" fmla="*/ 1400908 w 4704"/>
                  <a:gd name="T35" fmla="*/ 3194558 h 1372"/>
                  <a:gd name="T36" fmla="*/ 1990048 w 4704"/>
                  <a:gd name="T37" fmla="*/ 3583002 h 1372"/>
                  <a:gd name="T38" fmla="*/ 2670881 w 4704"/>
                  <a:gd name="T39" fmla="*/ 3940860 h 1372"/>
                  <a:gd name="T40" fmla="*/ 3456423 w 4704"/>
                  <a:gd name="T41" fmla="*/ 4255050 h 1372"/>
                  <a:gd name="T42" fmla="*/ 4333592 w 4704"/>
                  <a:gd name="T43" fmla="*/ 4543081 h 1372"/>
                  <a:gd name="T44" fmla="*/ 5302455 w 4704"/>
                  <a:gd name="T45" fmla="*/ 4796230 h 1372"/>
                  <a:gd name="T46" fmla="*/ 6358586 w 4704"/>
                  <a:gd name="T47" fmla="*/ 5027513 h 1372"/>
                  <a:gd name="T48" fmla="*/ 7510705 w 4704"/>
                  <a:gd name="T49" fmla="*/ 5219555 h 1372"/>
                  <a:gd name="T50" fmla="*/ 8741438 w 4704"/>
                  <a:gd name="T51" fmla="*/ 5394157 h 1372"/>
                  <a:gd name="T52" fmla="*/ 10059438 w 4704"/>
                  <a:gd name="T53" fmla="*/ 5538172 h 1372"/>
                  <a:gd name="T54" fmla="*/ 11460280 w 4704"/>
                  <a:gd name="T55" fmla="*/ 5660320 h 1372"/>
                  <a:gd name="T56" fmla="*/ 12935375 w 4704"/>
                  <a:gd name="T57" fmla="*/ 5756374 h 1372"/>
                  <a:gd name="T58" fmla="*/ 14489018 w 4704"/>
                  <a:gd name="T59" fmla="*/ 5839282 h 1372"/>
                  <a:gd name="T60" fmla="*/ 16125635 w 4704"/>
                  <a:gd name="T61" fmla="*/ 5904750 h 1372"/>
                  <a:gd name="T62" fmla="*/ 17832012 w 4704"/>
                  <a:gd name="T63" fmla="*/ 5948350 h 1372"/>
                  <a:gd name="T64" fmla="*/ 19612578 w 4704"/>
                  <a:gd name="T65" fmla="*/ 5978937 h 1372"/>
                  <a:gd name="T66" fmla="*/ 20529054 w 4704"/>
                  <a:gd name="T67" fmla="*/ 2845420 h 1372"/>
                  <a:gd name="T68" fmla="*/ 20092649 w 4704"/>
                  <a:gd name="T69" fmla="*/ 2849781 h 1372"/>
                  <a:gd name="T70" fmla="*/ 19407456 w 4704"/>
                  <a:gd name="T71" fmla="*/ 2845420 h 1372"/>
                  <a:gd name="T72" fmla="*/ 18490979 w 4704"/>
                  <a:gd name="T73" fmla="*/ 2832340 h 1372"/>
                  <a:gd name="T74" fmla="*/ 17378101 w 4704"/>
                  <a:gd name="T75" fmla="*/ 2797459 h 1372"/>
                  <a:gd name="T76" fmla="*/ 16095048 w 4704"/>
                  <a:gd name="T77" fmla="*/ 2745072 h 1372"/>
                  <a:gd name="T78" fmla="*/ 14681060 w 4704"/>
                  <a:gd name="T79" fmla="*/ 2670885 h 1372"/>
                  <a:gd name="T80" fmla="*/ 13166724 w 4704"/>
                  <a:gd name="T81" fmla="*/ 2570471 h 1372"/>
                  <a:gd name="T82" fmla="*/ 11573774 w 4704"/>
                  <a:gd name="T83" fmla="*/ 2443962 h 1372"/>
                  <a:gd name="T84" fmla="*/ 9945944 w 4704"/>
                  <a:gd name="T85" fmla="*/ 2282440 h 1372"/>
                  <a:gd name="T86" fmla="*/ 8309393 w 4704"/>
                  <a:gd name="T87" fmla="*/ 2086104 h 1372"/>
                  <a:gd name="T88" fmla="*/ 6694643 w 4704"/>
                  <a:gd name="T89" fmla="*/ 1850395 h 1372"/>
                  <a:gd name="T90" fmla="*/ 5136640 w 4704"/>
                  <a:gd name="T91" fmla="*/ 1575445 h 1372"/>
                  <a:gd name="T92" fmla="*/ 3657185 w 4704"/>
                  <a:gd name="T93" fmla="*/ 1256895 h 1372"/>
                  <a:gd name="T94" fmla="*/ 2295584 w 4704"/>
                  <a:gd name="T95" fmla="*/ 885957 h 1372"/>
                  <a:gd name="T96" fmla="*/ 1082291 w 4704"/>
                  <a:gd name="T97" fmla="*/ 471352 h 1372"/>
                  <a:gd name="T98" fmla="*/ 43667 w 4704"/>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17"/>
              <p:cNvSpPr>
                <a:spLocks/>
              </p:cNvSpPr>
              <p:nvPr/>
            </p:nvSpPr>
            <p:spPr bwMode="auto">
              <a:xfrm>
                <a:off x="520700" y="1067227"/>
                <a:ext cx="293183" cy="110522"/>
              </a:xfrm>
              <a:custGeom>
                <a:avLst/>
                <a:gdLst>
                  <a:gd name="T0" fmla="*/ 19272275 w 4439"/>
                  <a:gd name="T1" fmla="*/ 518740 h 1674"/>
                  <a:gd name="T2" fmla="*/ 18971298 w 4439"/>
                  <a:gd name="T3" fmla="*/ 1495150 h 1674"/>
                  <a:gd name="T4" fmla="*/ 18530698 w 4439"/>
                  <a:gd name="T5" fmla="*/ 2379986 h 1674"/>
                  <a:gd name="T6" fmla="*/ 17946181 w 4439"/>
                  <a:gd name="T7" fmla="*/ 3177739 h 1674"/>
                  <a:gd name="T8" fmla="*/ 17230759 w 4439"/>
                  <a:gd name="T9" fmla="*/ 3896924 h 1674"/>
                  <a:gd name="T10" fmla="*/ 16375780 w 4439"/>
                  <a:gd name="T11" fmla="*/ 4537740 h 1674"/>
                  <a:gd name="T12" fmla="*/ 15389895 w 4439"/>
                  <a:gd name="T13" fmla="*/ 5104413 h 1674"/>
                  <a:gd name="T14" fmla="*/ 14277530 w 4439"/>
                  <a:gd name="T15" fmla="*/ 5588227 h 1674"/>
                  <a:gd name="T16" fmla="*/ 13034326 w 4439"/>
                  <a:gd name="T17" fmla="*/ 6015394 h 1674"/>
                  <a:gd name="T18" fmla="*/ 11668934 w 4439"/>
                  <a:gd name="T19" fmla="*/ 6368484 h 1674"/>
                  <a:gd name="T20" fmla="*/ 10190140 w 4439"/>
                  <a:gd name="T21" fmla="*/ 6660568 h 1674"/>
                  <a:gd name="T22" fmla="*/ 8584866 w 4439"/>
                  <a:gd name="T23" fmla="*/ 6895939 h 1674"/>
                  <a:gd name="T24" fmla="*/ 6870482 w 4439"/>
                  <a:gd name="T25" fmla="*/ 7070305 h 1674"/>
                  <a:gd name="T26" fmla="*/ 5042695 w 4439"/>
                  <a:gd name="T27" fmla="*/ 7196672 h 1674"/>
                  <a:gd name="T28" fmla="*/ 3101505 w 4439"/>
                  <a:gd name="T29" fmla="*/ 7270816 h 1674"/>
                  <a:gd name="T30" fmla="*/ 1055631 w 4439"/>
                  <a:gd name="T31" fmla="*/ 7296961 h 1674"/>
                  <a:gd name="T32" fmla="*/ 0 w 4439"/>
                  <a:gd name="T33" fmla="*/ 2994658 h 1674"/>
                  <a:gd name="T34" fmla="*/ 1805925 w 4439"/>
                  <a:gd name="T35" fmla="*/ 2968447 h 1674"/>
                  <a:gd name="T36" fmla="*/ 3550823 w 4439"/>
                  <a:gd name="T37" fmla="*/ 2933587 h 1674"/>
                  <a:gd name="T38" fmla="*/ 5217191 w 4439"/>
                  <a:gd name="T39" fmla="*/ 2881297 h 1674"/>
                  <a:gd name="T40" fmla="*/ 6809388 w 4439"/>
                  <a:gd name="T41" fmla="*/ 2807219 h 1674"/>
                  <a:gd name="T42" fmla="*/ 8331839 w 4439"/>
                  <a:gd name="T43" fmla="*/ 2720003 h 1674"/>
                  <a:gd name="T44" fmla="*/ 9771336 w 4439"/>
                  <a:gd name="T45" fmla="*/ 2611066 h 1674"/>
                  <a:gd name="T46" fmla="*/ 11123650 w 4439"/>
                  <a:gd name="T47" fmla="*/ 2471560 h 1674"/>
                  <a:gd name="T48" fmla="*/ 12401793 w 4439"/>
                  <a:gd name="T49" fmla="*/ 2318981 h 1674"/>
                  <a:gd name="T50" fmla="*/ 13588329 w 4439"/>
                  <a:gd name="T51" fmla="*/ 2131543 h 1674"/>
                  <a:gd name="T52" fmla="*/ 14691975 w 4439"/>
                  <a:gd name="T53" fmla="*/ 1922317 h 1674"/>
                  <a:gd name="T54" fmla="*/ 15703949 w 4439"/>
                  <a:gd name="T55" fmla="*/ 1682589 h 1674"/>
                  <a:gd name="T56" fmla="*/ 16633165 w 4439"/>
                  <a:gd name="T57" fmla="*/ 1416649 h 1674"/>
                  <a:gd name="T58" fmla="*/ 17457565 w 4439"/>
                  <a:gd name="T59" fmla="*/ 1115916 h 1674"/>
                  <a:gd name="T60" fmla="*/ 18190423 w 4439"/>
                  <a:gd name="T61" fmla="*/ 775899 h 1674"/>
                  <a:gd name="T62" fmla="*/ 18827315 w 4439"/>
                  <a:gd name="T63" fmla="*/ 401022 h 1674"/>
                  <a:gd name="T64" fmla="*/ 19363882 w 4439"/>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rgbClr val="0058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18"/>
              <p:cNvSpPr>
                <a:spLocks/>
              </p:cNvSpPr>
              <p:nvPr/>
            </p:nvSpPr>
            <p:spPr bwMode="auto">
              <a:xfrm>
                <a:off x="520700" y="1024290"/>
                <a:ext cx="310755" cy="90637"/>
              </a:xfrm>
              <a:custGeom>
                <a:avLst/>
                <a:gdLst>
                  <a:gd name="T0" fmla="*/ 20507186 w 4702"/>
                  <a:gd name="T1" fmla="*/ 117855 h 1372"/>
                  <a:gd name="T2" fmla="*/ 20533424 w 4702"/>
                  <a:gd name="T3" fmla="*/ 336057 h 1372"/>
                  <a:gd name="T4" fmla="*/ 20537786 w 4702"/>
                  <a:gd name="T5" fmla="*/ 554260 h 1372"/>
                  <a:gd name="T6" fmla="*/ 20533424 w 4702"/>
                  <a:gd name="T7" fmla="*/ 768102 h 1372"/>
                  <a:gd name="T8" fmla="*/ 20515976 w 4702"/>
                  <a:gd name="T9" fmla="*/ 981945 h 1372"/>
                  <a:gd name="T10" fmla="*/ 20485377 w 4702"/>
                  <a:gd name="T11" fmla="*/ 1187067 h 1372"/>
                  <a:gd name="T12" fmla="*/ 20437329 w 4702"/>
                  <a:gd name="T13" fmla="*/ 1387830 h 1372"/>
                  <a:gd name="T14" fmla="*/ 20380558 w 4702"/>
                  <a:gd name="T15" fmla="*/ 1588592 h 1372"/>
                  <a:gd name="T16" fmla="*/ 20310635 w 4702"/>
                  <a:gd name="T17" fmla="*/ 1784928 h 1372"/>
                  <a:gd name="T18" fmla="*/ 20223330 w 4702"/>
                  <a:gd name="T19" fmla="*/ 1968250 h 1372"/>
                  <a:gd name="T20" fmla="*/ 20131597 w 4702"/>
                  <a:gd name="T21" fmla="*/ 2155932 h 1372"/>
                  <a:gd name="T22" fmla="*/ 20017989 w 4702"/>
                  <a:gd name="T23" fmla="*/ 2334828 h 1372"/>
                  <a:gd name="T24" fmla="*/ 19895722 w 4702"/>
                  <a:gd name="T25" fmla="*/ 2513789 h 1372"/>
                  <a:gd name="T26" fmla="*/ 19764666 w 4702"/>
                  <a:gd name="T27" fmla="*/ 2683965 h 1372"/>
                  <a:gd name="T28" fmla="*/ 19616162 w 4702"/>
                  <a:gd name="T29" fmla="*/ 2858567 h 1372"/>
                  <a:gd name="T30" fmla="*/ 19458934 w 4702"/>
                  <a:gd name="T31" fmla="*/ 3015662 h 1372"/>
                  <a:gd name="T32" fmla="*/ 19380286 w 4702"/>
                  <a:gd name="T33" fmla="*/ 3041823 h 1372"/>
                  <a:gd name="T34" fmla="*/ 19135688 w 4702"/>
                  <a:gd name="T35" fmla="*/ 3194558 h 1372"/>
                  <a:gd name="T36" fmla="*/ 18546033 w 4702"/>
                  <a:gd name="T37" fmla="*/ 3583002 h 1372"/>
                  <a:gd name="T38" fmla="*/ 17864645 w 4702"/>
                  <a:gd name="T39" fmla="*/ 3940860 h 1372"/>
                  <a:gd name="T40" fmla="*/ 17078439 w 4702"/>
                  <a:gd name="T41" fmla="*/ 4255050 h 1372"/>
                  <a:gd name="T42" fmla="*/ 16200500 w 4702"/>
                  <a:gd name="T43" fmla="*/ 4543081 h 1372"/>
                  <a:gd name="T44" fmla="*/ 15230828 w 4702"/>
                  <a:gd name="T45" fmla="*/ 4796230 h 1372"/>
                  <a:gd name="T46" fmla="*/ 14173785 w 4702"/>
                  <a:gd name="T47" fmla="*/ 5027513 h 1372"/>
                  <a:gd name="T48" fmla="*/ 13020648 w 4702"/>
                  <a:gd name="T49" fmla="*/ 5219555 h 1372"/>
                  <a:gd name="T50" fmla="*/ 11788929 w 4702"/>
                  <a:gd name="T51" fmla="*/ 5394157 h 1372"/>
                  <a:gd name="T52" fmla="*/ 10469840 w 4702"/>
                  <a:gd name="T53" fmla="*/ 5538172 h 1372"/>
                  <a:gd name="T54" fmla="*/ 9067741 w 4702"/>
                  <a:gd name="T55" fmla="*/ 5660320 h 1372"/>
                  <a:gd name="T56" fmla="*/ 7591357 w 4702"/>
                  <a:gd name="T57" fmla="*/ 5756374 h 1372"/>
                  <a:gd name="T58" fmla="*/ 6036393 w 4702"/>
                  <a:gd name="T59" fmla="*/ 5839282 h 1372"/>
                  <a:gd name="T60" fmla="*/ 4398485 w 4702"/>
                  <a:gd name="T61" fmla="*/ 5904750 h 1372"/>
                  <a:gd name="T62" fmla="*/ 2690588 w 4702"/>
                  <a:gd name="T63" fmla="*/ 5948350 h 1372"/>
                  <a:gd name="T64" fmla="*/ 908539 w 4702"/>
                  <a:gd name="T65" fmla="*/ 5978937 h 1372"/>
                  <a:gd name="T66" fmla="*/ 0 w 4702"/>
                  <a:gd name="T67" fmla="*/ 2845420 h 1372"/>
                  <a:gd name="T68" fmla="*/ 428065 w 4702"/>
                  <a:gd name="T69" fmla="*/ 2849781 h 1372"/>
                  <a:gd name="T70" fmla="*/ 1113814 w 4702"/>
                  <a:gd name="T71" fmla="*/ 2845420 h 1372"/>
                  <a:gd name="T72" fmla="*/ 2031077 w 4702"/>
                  <a:gd name="T73" fmla="*/ 2832340 h 1372"/>
                  <a:gd name="T74" fmla="*/ 3149253 w 4702"/>
                  <a:gd name="T75" fmla="*/ 2797459 h 1372"/>
                  <a:gd name="T76" fmla="*/ 4429019 w 4702"/>
                  <a:gd name="T77" fmla="*/ 2745072 h 1372"/>
                  <a:gd name="T78" fmla="*/ 5844203 w 4702"/>
                  <a:gd name="T79" fmla="*/ 2670885 h 1372"/>
                  <a:gd name="T80" fmla="*/ 7359910 w 4702"/>
                  <a:gd name="T81" fmla="*/ 2570471 h 1372"/>
                  <a:gd name="T82" fmla="*/ 8954132 w 4702"/>
                  <a:gd name="T83" fmla="*/ 2443962 h 1372"/>
                  <a:gd name="T84" fmla="*/ 10583382 w 4702"/>
                  <a:gd name="T85" fmla="*/ 2282440 h 1372"/>
                  <a:gd name="T86" fmla="*/ 12221356 w 4702"/>
                  <a:gd name="T87" fmla="*/ 2086104 h 1372"/>
                  <a:gd name="T88" fmla="*/ 13837454 w 4702"/>
                  <a:gd name="T89" fmla="*/ 1850395 h 1372"/>
                  <a:gd name="T90" fmla="*/ 15396780 w 4702"/>
                  <a:gd name="T91" fmla="*/ 1575445 h 1372"/>
                  <a:gd name="T92" fmla="*/ 16877526 w 4702"/>
                  <a:gd name="T93" fmla="*/ 1256895 h 1372"/>
                  <a:gd name="T94" fmla="*/ 18240301 w 4702"/>
                  <a:gd name="T95" fmla="*/ 885957 h 1372"/>
                  <a:gd name="T96" fmla="*/ 19454572 w 4702"/>
                  <a:gd name="T97" fmla="*/ 471352 h 1372"/>
                  <a:gd name="T98" fmla="*/ 20494101 w 4702"/>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14"/>
              <p:cNvSpPr>
                <a:spLocks/>
              </p:cNvSpPr>
              <p:nvPr/>
            </p:nvSpPr>
            <p:spPr bwMode="auto">
              <a:xfrm>
                <a:off x="364860" y="435612"/>
                <a:ext cx="155840" cy="311218"/>
              </a:xfrm>
              <a:custGeom>
                <a:avLst/>
                <a:gdLst>
                  <a:gd name="T0" fmla="*/ 10303821 w 2357"/>
                  <a:gd name="T1" fmla="*/ 1888906 h 4712"/>
                  <a:gd name="T2" fmla="*/ 10303821 w 2357"/>
                  <a:gd name="T3" fmla="*/ 0 h 4712"/>
                  <a:gd name="T4" fmla="*/ 8734445 w 2357"/>
                  <a:gd name="T5" fmla="*/ 122123 h 4712"/>
                  <a:gd name="T6" fmla="*/ 7243684 w 2357"/>
                  <a:gd name="T7" fmla="*/ 462402 h 4712"/>
                  <a:gd name="T8" fmla="*/ 5844826 w 2357"/>
                  <a:gd name="T9" fmla="*/ 1020771 h 4712"/>
                  <a:gd name="T10" fmla="*/ 4550832 w 2357"/>
                  <a:gd name="T11" fmla="*/ 1762358 h 4712"/>
                  <a:gd name="T12" fmla="*/ 3383586 w 2357"/>
                  <a:gd name="T13" fmla="*/ 2678443 h 4712"/>
                  <a:gd name="T14" fmla="*/ 2360675 w 2357"/>
                  <a:gd name="T15" fmla="*/ 3747231 h 4712"/>
                  <a:gd name="T16" fmla="*/ 1495059 w 2357"/>
                  <a:gd name="T17" fmla="*/ 4960004 h 4712"/>
                  <a:gd name="T18" fmla="*/ 813119 w 2357"/>
                  <a:gd name="T19" fmla="*/ 6286115 h 4712"/>
                  <a:gd name="T20" fmla="*/ 327879 w 2357"/>
                  <a:gd name="T21" fmla="*/ 7716978 h 4712"/>
                  <a:gd name="T22" fmla="*/ 56861 w 2357"/>
                  <a:gd name="T23" fmla="*/ 9235090 h 4712"/>
                  <a:gd name="T24" fmla="*/ 17455 w 2357"/>
                  <a:gd name="T25" fmla="*/ 10805513 h 4712"/>
                  <a:gd name="T26" fmla="*/ 209858 w 2357"/>
                  <a:gd name="T27" fmla="*/ 12349780 h 4712"/>
                  <a:gd name="T28" fmla="*/ 625145 w 2357"/>
                  <a:gd name="T29" fmla="*/ 13811157 h 4712"/>
                  <a:gd name="T30" fmla="*/ 1245927 w 2357"/>
                  <a:gd name="T31" fmla="*/ 15167849 h 4712"/>
                  <a:gd name="T32" fmla="*/ 2054615 w 2357"/>
                  <a:gd name="T33" fmla="*/ 16424213 h 4712"/>
                  <a:gd name="T34" fmla="*/ 3025161 w 2357"/>
                  <a:gd name="T35" fmla="*/ 17545311 h 4712"/>
                  <a:gd name="T36" fmla="*/ 4144273 w 2357"/>
                  <a:gd name="T37" fmla="*/ 18513772 h 4712"/>
                  <a:gd name="T38" fmla="*/ 5398927 w 2357"/>
                  <a:gd name="T39" fmla="*/ 19312028 h 4712"/>
                  <a:gd name="T40" fmla="*/ 6767238 w 2357"/>
                  <a:gd name="T41" fmla="*/ 19931492 h 4712"/>
                  <a:gd name="T42" fmla="*/ 8231684 w 2357"/>
                  <a:gd name="T43" fmla="*/ 20345943 h 4712"/>
                  <a:gd name="T44" fmla="*/ 9770513 w 2357"/>
                  <a:gd name="T45" fmla="*/ 20546597 h 4712"/>
                  <a:gd name="T46" fmla="*/ 10303821 w 2357"/>
                  <a:gd name="T47" fmla="*/ 20555315 h 4712"/>
                  <a:gd name="T48" fmla="*/ 10303821 w 2357"/>
                  <a:gd name="T49" fmla="*/ 18675127 h 4712"/>
                  <a:gd name="T50" fmla="*/ 9022918 w 2357"/>
                  <a:gd name="T51" fmla="*/ 18579160 h 4712"/>
                  <a:gd name="T52" fmla="*/ 7803306 w 2357"/>
                  <a:gd name="T53" fmla="*/ 18295616 h 4712"/>
                  <a:gd name="T54" fmla="*/ 6657945 w 2357"/>
                  <a:gd name="T55" fmla="*/ 17846292 h 4712"/>
                  <a:gd name="T56" fmla="*/ 5604356 w 2357"/>
                  <a:gd name="T57" fmla="*/ 17235612 h 4712"/>
                  <a:gd name="T58" fmla="*/ 4651331 w 2357"/>
                  <a:gd name="T59" fmla="*/ 16489600 h 4712"/>
                  <a:gd name="T60" fmla="*/ 3812030 w 2357"/>
                  <a:gd name="T61" fmla="*/ 15612814 h 4712"/>
                  <a:gd name="T62" fmla="*/ 3108205 w 2357"/>
                  <a:gd name="T63" fmla="*/ 14626916 h 4712"/>
                  <a:gd name="T64" fmla="*/ 2553012 w 2357"/>
                  <a:gd name="T65" fmla="*/ 13540691 h 4712"/>
                  <a:gd name="T66" fmla="*/ 2155181 w 2357"/>
                  <a:gd name="T67" fmla="*/ 12371576 h 4712"/>
                  <a:gd name="T68" fmla="*/ 1932231 w 2357"/>
                  <a:gd name="T69" fmla="*/ 11132648 h 4712"/>
                  <a:gd name="T70" fmla="*/ 1901618 w 2357"/>
                  <a:gd name="T71" fmla="*/ 9845770 h 4712"/>
                  <a:gd name="T72" fmla="*/ 2059045 w 2357"/>
                  <a:gd name="T73" fmla="*/ 8589405 h 4712"/>
                  <a:gd name="T74" fmla="*/ 2400015 w 2357"/>
                  <a:gd name="T75" fmla="*/ 7398495 h 4712"/>
                  <a:gd name="T76" fmla="*/ 2907074 w 2357"/>
                  <a:gd name="T77" fmla="*/ 6286115 h 4712"/>
                  <a:gd name="T78" fmla="*/ 3562832 w 2357"/>
                  <a:gd name="T79" fmla="*/ 5260984 h 4712"/>
                  <a:gd name="T80" fmla="*/ 4358495 w 2357"/>
                  <a:gd name="T81" fmla="*/ 4349258 h 4712"/>
                  <a:gd name="T82" fmla="*/ 5272113 w 2357"/>
                  <a:gd name="T83" fmla="*/ 3555296 h 4712"/>
                  <a:gd name="T84" fmla="*/ 6295090 w 2357"/>
                  <a:gd name="T85" fmla="*/ 2900959 h 4712"/>
                  <a:gd name="T86" fmla="*/ 7409838 w 2357"/>
                  <a:gd name="T87" fmla="*/ 2394899 h 4712"/>
                  <a:gd name="T88" fmla="*/ 8607631 w 2357"/>
                  <a:gd name="T89" fmla="*/ 2059045 h 4712"/>
                  <a:gd name="T90" fmla="*/ 9866649 w 2357"/>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15"/>
              <p:cNvSpPr>
                <a:spLocks/>
              </p:cNvSpPr>
              <p:nvPr/>
            </p:nvSpPr>
            <p:spPr bwMode="auto">
              <a:xfrm>
                <a:off x="520700" y="435612"/>
                <a:ext cx="155840" cy="311218"/>
              </a:xfrm>
              <a:custGeom>
                <a:avLst/>
                <a:gdLst>
                  <a:gd name="T0" fmla="*/ 0 w 2355"/>
                  <a:gd name="T1" fmla="*/ 1888906 h 4712"/>
                  <a:gd name="T2" fmla="*/ 0 w 2355"/>
                  <a:gd name="T3" fmla="*/ 0 h 4712"/>
                  <a:gd name="T4" fmla="*/ 1563297 w 2355"/>
                  <a:gd name="T5" fmla="*/ 122123 h 4712"/>
                  <a:gd name="T6" fmla="*/ 3056582 w 2355"/>
                  <a:gd name="T7" fmla="*/ 462402 h 4712"/>
                  <a:gd name="T8" fmla="*/ 4457818 w 2355"/>
                  <a:gd name="T9" fmla="*/ 1020771 h 4712"/>
                  <a:gd name="T10" fmla="*/ 5754036 w 2355"/>
                  <a:gd name="T11" fmla="*/ 1762358 h 4712"/>
                  <a:gd name="T12" fmla="*/ 6923200 w 2355"/>
                  <a:gd name="T13" fmla="*/ 2678443 h 4712"/>
                  <a:gd name="T14" fmla="*/ 7952274 w 2355"/>
                  <a:gd name="T15" fmla="*/ 3747231 h 4712"/>
                  <a:gd name="T16" fmla="*/ 8814919 w 2355"/>
                  <a:gd name="T17" fmla="*/ 4960004 h 4712"/>
                  <a:gd name="T18" fmla="*/ 9498101 w 2355"/>
                  <a:gd name="T19" fmla="*/ 6286115 h 4712"/>
                  <a:gd name="T20" fmla="*/ 9988517 w 2355"/>
                  <a:gd name="T21" fmla="*/ 7716978 h 4712"/>
                  <a:gd name="T22" fmla="*/ 10255662 w 2355"/>
                  <a:gd name="T23" fmla="*/ 9235090 h 4712"/>
                  <a:gd name="T24" fmla="*/ 10295035 w 2355"/>
                  <a:gd name="T25" fmla="*/ 10805513 h 4712"/>
                  <a:gd name="T26" fmla="*/ 10102402 w 2355"/>
                  <a:gd name="T27" fmla="*/ 12349780 h 4712"/>
                  <a:gd name="T28" fmla="*/ 9686366 w 2355"/>
                  <a:gd name="T29" fmla="*/ 13811157 h 4712"/>
                  <a:gd name="T30" fmla="*/ 9064528 w 2355"/>
                  <a:gd name="T31" fmla="*/ 15167849 h 4712"/>
                  <a:gd name="T32" fmla="*/ 8254425 w 2355"/>
                  <a:gd name="T33" fmla="*/ 16424213 h 4712"/>
                  <a:gd name="T34" fmla="*/ 7282327 w 2355"/>
                  <a:gd name="T35" fmla="*/ 17545311 h 4712"/>
                  <a:gd name="T36" fmla="*/ 6161272 w 2355"/>
                  <a:gd name="T37" fmla="*/ 18513772 h 4712"/>
                  <a:gd name="T38" fmla="*/ 4904493 w 2355"/>
                  <a:gd name="T39" fmla="*/ 19312028 h 4712"/>
                  <a:gd name="T40" fmla="*/ 3533829 w 2355"/>
                  <a:gd name="T41" fmla="*/ 19931492 h 4712"/>
                  <a:gd name="T42" fmla="*/ 2071249 w 2355"/>
                  <a:gd name="T43" fmla="*/ 20345943 h 4712"/>
                  <a:gd name="T44" fmla="*/ 525489 w 2355"/>
                  <a:gd name="T45" fmla="*/ 20546597 h 4712"/>
                  <a:gd name="T46" fmla="*/ 0 w 2355"/>
                  <a:gd name="T47" fmla="*/ 20555315 h 4712"/>
                  <a:gd name="T48" fmla="*/ 0 w 2355"/>
                  <a:gd name="T49" fmla="*/ 18675127 h 4712"/>
                  <a:gd name="T50" fmla="*/ 1274315 w 2355"/>
                  <a:gd name="T51" fmla="*/ 18579160 h 4712"/>
                  <a:gd name="T52" fmla="*/ 2496021 w 2355"/>
                  <a:gd name="T53" fmla="*/ 18295616 h 4712"/>
                  <a:gd name="T54" fmla="*/ 3643347 w 2355"/>
                  <a:gd name="T55" fmla="*/ 17846292 h 4712"/>
                  <a:gd name="T56" fmla="*/ 4698692 w 2355"/>
                  <a:gd name="T57" fmla="*/ 17235612 h 4712"/>
                  <a:gd name="T58" fmla="*/ 5657687 w 2355"/>
                  <a:gd name="T59" fmla="*/ 16489600 h 4712"/>
                  <a:gd name="T60" fmla="*/ 6494061 w 2355"/>
                  <a:gd name="T61" fmla="*/ 15612814 h 4712"/>
                  <a:gd name="T62" fmla="*/ 7199080 w 2355"/>
                  <a:gd name="T63" fmla="*/ 14626916 h 4712"/>
                  <a:gd name="T64" fmla="*/ 7755207 w 2355"/>
                  <a:gd name="T65" fmla="*/ 13540691 h 4712"/>
                  <a:gd name="T66" fmla="*/ 8153708 w 2355"/>
                  <a:gd name="T67" fmla="*/ 12371576 h 4712"/>
                  <a:gd name="T68" fmla="*/ 8377045 w 2355"/>
                  <a:gd name="T69" fmla="*/ 11132648 h 4712"/>
                  <a:gd name="T70" fmla="*/ 8412051 w 2355"/>
                  <a:gd name="T71" fmla="*/ 9845770 h 4712"/>
                  <a:gd name="T72" fmla="*/ 8250057 w 2355"/>
                  <a:gd name="T73" fmla="*/ 8589405 h 4712"/>
                  <a:gd name="T74" fmla="*/ 7908466 w 2355"/>
                  <a:gd name="T75" fmla="*/ 7398495 h 4712"/>
                  <a:gd name="T76" fmla="*/ 7400514 w 2355"/>
                  <a:gd name="T77" fmla="*/ 6286115 h 4712"/>
                  <a:gd name="T78" fmla="*/ 6743670 w 2355"/>
                  <a:gd name="T79" fmla="*/ 5260984 h 4712"/>
                  <a:gd name="T80" fmla="*/ 5946669 w 2355"/>
                  <a:gd name="T81" fmla="*/ 4349258 h 4712"/>
                  <a:gd name="T82" fmla="*/ 5031481 w 2355"/>
                  <a:gd name="T83" fmla="*/ 3555296 h 4712"/>
                  <a:gd name="T84" fmla="*/ 4006775 w 2355"/>
                  <a:gd name="T85" fmla="*/ 2900959 h 4712"/>
                  <a:gd name="T86" fmla="*/ 2890154 w 2355"/>
                  <a:gd name="T87" fmla="*/ 2394899 h 4712"/>
                  <a:gd name="T88" fmla="*/ 1690285 w 2355"/>
                  <a:gd name="T89" fmla="*/ 2059045 h 4712"/>
                  <a:gd name="T90" fmla="*/ 429139 w 2355"/>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5" h="4712">
                    <a:moveTo>
                      <a:pt x="0" y="433"/>
                    </a:moveTo>
                    <a:lnTo>
                      <a:pt x="0" y="433"/>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82" name="TextBox 35"/>
          <p:cNvSpPr txBox="1">
            <a:spLocks noChangeArrowheads="1"/>
          </p:cNvSpPr>
          <p:nvPr/>
        </p:nvSpPr>
        <p:spPr bwMode="auto">
          <a:xfrm>
            <a:off x="395288" y="2194322"/>
            <a:ext cx="316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b="1" dirty="0">
                <a:solidFill>
                  <a:schemeClr val="bg1"/>
                </a:solidFill>
                <a:latin typeface="微软雅黑" pitchFamily="34" charset="-122"/>
                <a:ea typeface="微软雅黑" pitchFamily="34" charset="-122"/>
              </a:rPr>
              <a:t>在这里填写工作简介标题</a:t>
            </a:r>
          </a:p>
        </p:txBody>
      </p:sp>
      <p:sp>
        <p:nvSpPr>
          <p:cNvPr id="83" name="TextBox 36"/>
          <p:cNvSpPr txBox="1">
            <a:spLocks noChangeArrowheads="1"/>
          </p:cNvSpPr>
          <p:nvPr/>
        </p:nvSpPr>
        <p:spPr bwMode="auto">
          <a:xfrm>
            <a:off x="5651500" y="2194322"/>
            <a:ext cx="316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b="1">
                <a:solidFill>
                  <a:schemeClr val="bg1"/>
                </a:solidFill>
                <a:latin typeface="微软雅黑" pitchFamily="34" charset="-122"/>
                <a:ea typeface="微软雅黑" pitchFamily="34" charset="-122"/>
              </a:rPr>
              <a:t>在这里填写工作简介标题</a:t>
            </a:r>
          </a:p>
        </p:txBody>
      </p:sp>
      <p:sp>
        <p:nvSpPr>
          <p:cNvPr id="84" name="矩形 1"/>
          <p:cNvSpPr>
            <a:spLocks noChangeArrowheads="1"/>
          </p:cNvSpPr>
          <p:nvPr/>
        </p:nvSpPr>
        <p:spPr bwMode="auto">
          <a:xfrm>
            <a:off x="611188" y="1165563"/>
            <a:ext cx="2452687" cy="9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49">
              <a:lnSpc>
                <a:spcPct val="120000"/>
              </a:lnSpc>
              <a:spcBef>
                <a:spcPct val="0"/>
              </a:spcBef>
              <a:defRPr/>
            </a:pP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r>
              <a:rPr lang="zh-CN" altLang="en-US" sz="1000" dirty="0" smtClean="0">
                <a:solidFill>
                  <a:schemeClr val="tx1">
                    <a:lumMod val="65000"/>
                    <a:lumOff val="35000"/>
                  </a:schemeClr>
                </a:solidFill>
                <a:sym typeface="微软雅黑" pitchFamily="34" charset="-122"/>
              </a:rPr>
              <a:t>。</a:t>
            </a: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p>
          <a:p>
            <a:pPr defTabSz="685749" fontAlgn="auto">
              <a:lnSpc>
                <a:spcPct val="120000"/>
              </a:lnSpc>
              <a:spcBef>
                <a:spcPct val="0"/>
              </a:spcBef>
              <a:spcAft>
                <a:spcPts val="0"/>
              </a:spcAft>
              <a:buNone/>
              <a:defRPr/>
            </a:pPr>
            <a:endParaRPr lang="zh-CN" altLang="en-US" sz="1000" dirty="0">
              <a:solidFill>
                <a:schemeClr val="tx1">
                  <a:lumMod val="65000"/>
                  <a:lumOff val="35000"/>
                </a:schemeClr>
              </a:solidFill>
              <a:sym typeface="微软雅黑" pitchFamily="34" charset="-122"/>
            </a:endParaRPr>
          </a:p>
        </p:txBody>
      </p:sp>
      <p:sp>
        <p:nvSpPr>
          <p:cNvPr id="85" name="矩形 38"/>
          <p:cNvSpPr>
            <a:spLocks noChangeArrowheads="1"/>
          </p:cNvSpPr>
          <p:nvPr/>
        </p:nvSpPr>
        <p:spPr bwMode="auto">
          <a:xfrm>
            <a:off x="630238" y="2856309"/>
            <a:ext cx="2357437" cy="1403350"/>
          </a:xfrm>
          <a:prstGeom prst="rect">
            <a:avLst/>
          </a:prstGeom>
          <a:blipFill dpi="0" rotWithShape="1">
            <a:blip r:embed="rId4"/>
            <a:srcRect/>
            <a:stretch>
              <a:fillRect/>
            </a:stretch>
          </a:blipFill>
          <a:ln w="25400">
            <a:solidFill>
              <a:schemeClr val="tx2"/>
            </a:solidFill>
            <a:miter lim="800000"/>
            <a:headEnd/>
            <a:tailEnd/>
          </a:ln>
        </p:spPr>
        <p:txBody>
          <a:bodyPr anchor="ctr"/>
          <a:lstStyle/>
          <a:p>
            <a:pPr algn="ctr"/>
            <a:endParaRPr lang="zh-CN" altLang="en-US">
              <a:solidFill>
                <a:srgbClr val="FFFFFF"/>
              </a:solidFill>
            </a:endParaRPr>
          </a:p>
        </p:txBody>
      </p:sp>
      <p:sp>
        <p:nvSpPr>
          <p:cNvPr id="86" name="矩形 1"/>
          <p:cNvSpPr>
            <a:spLocks noChangeArrowheads="1"/>
          </p:cNvSpPr>
          <p:nvPr/>
        </p:nvSpPr>
        <p:spPr bwMode="auto">
          <a:xfrm>
            <a:off x="5921375" y="1203598"/>
            <a:ext cx="2454275" cy="9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49">
              <a:lnSpc>
                <a:spcPct val="120000"/>
              </a:lnSpc>
              <a:spcBef>
                <a:spcPct val="0"/>
              </a:spcBef>
              <a:defRPr/>
            </a:pP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r>
              <a:rPr lang="zh-CN" altLang="en-US" sz="1000" dirty="0" smtClean="0">
                <a:solidFill>
                  <a:schemeClr val="tx1">
                    <a:lumMod val="65000"/>
                    <a:lumOff val="35000"/>
                  </a:schemeClr>
                </a:solidFill>
                <a:sym typeface="微软雅黑" pitchFamily="34" charset="-122"/>
              </a:rPr>
              <a:t>。</a:t>
            </a: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p>
          <a:p>
            <a:pPr defTabSz="685749" fontAlgn="auto">
              <a:lnSpc>
                <a:spcPct val="120000"/>
              </a:lnSpc>
              <a:spcBef>
                <a:spcPct val="0"/>
              </a:spcBef>
              <a:spcAft>
                <a:spcPts val="0"/>
              </a:spcAft>
              <a:buNone/>
              <a:defRPr/>
            </a:pPr>
            <a:endParaRPr lang="zh-CN" altLang="en-US" sz="1000" dirty="0">
              <a:solidFill>
                <a:schemeClr val="tx1">
                  <a:lumMod val="65000"/>
                  <a:lumOff val="35000"/>
                </a:schemeClr>
              </a:solidFill>
              <a:sym typeface="微软雅黑" pitchFamily="34" charset="-122"/>
            </a:endParaRPr>
          </a:p>
        </p:txBody>
      </p:sp>
      <p:sp>
        <p:nvSpPr>
          <p:cNvPr id="87" name="矩形 40"/>
          <p:cNvSpPr>
            <a:spLocks noChangeArrowheads="1"/>
          </p:cNvSpPr>
          <p:nvPr/>
        </p:nvSpPr>
        <p:spPr bwMode="auto">
          <a:xfrm>
            <a:off x="5940425" y="2856309"/>
            <a:ext cx="2357438" cy="1403350"/>
          </a:xfrm>
          <a:prstGeom prst="rect">
            <a:avLst/>
          </a:prstGeom>
          <a:blipFill dpi="0" rotWithShape="1">
            <a:blip r:embed="rId5"/>
            <a:srcRect/>
            <a:stretch>
              <a:fillRect/>
            </a:stretch>
          </a:blipFill>
          <a:ln w="25400">
            <a:solidFill>
              <a:schemeClr val="tx2"/>
            </a:solidFill>
            <a:miter lim="800000"/>
            <a:headEnd/>
            <a:tailEnd/>
          </a:ln>
        </p:spPr>
        <p:txBody>
          <a:bodyPr anchor="ctr"/>
          <a:lstStyle/>
          <a:p>
            <a:pPr algn="ctr"/>
            <a:endParaRPr lang="zh-CN" altLang="en-US">
              <a:solidFill>
                <a:srgbClr val="FFFFFF"/>
              </a:solidFill>
            </a:endParaRPr>
          </a:p>
        </p:txBody>
      </p:sp>
    </p:spTree>
    <p:extLst>
      <p:ext uri="{BB962C8B-B14F-4D97-AF65-F5344CB8AC3E}">
        <p14:creationId xmlns:p14="http://schemas.microsoft.com/office/powerpoint/2010/main" val="4267200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700" fill="hold"/>
                                        <p:tgtEl>
                                          <p:spTgt spid="59"/>
                                        </p:tgtEl>
                                        <p:attrNameLst>
                                          <p:attrName>ppt_x</p:attrName>
                                        </p:attrNameLst>
                                      </p:cBhvr>
                                      <p:tavLst>
                                        <p:tav tm="0">
                                          <p:val>
                                            <p:strVal val="#ppt_x"/>
                                          </p:val>
                                        </p:tav>
                                        <p:tav tm="100000">
                                          <p:val>
                                            <p:strVal val="#ppt_x"/>
                                          </p:val>
                                        </p:tav>
                                      </p:tavLst>
                                    </p:anim>
                                    <p:anim calcmode="lin" valueType="num">
                                      <p:cBhvr additive="base">
                                        <p:cTn id="12" dur="700" fill="hold"/>
                                        <p:tgtEl>
                                          <p:spTgt spid="59"/>
                                        </p:tgtEl>
                                        <p:attrNameLst>
                                          <p:attrName>ppt_y</p:attrName>
                                        </p:attrNameLst>
                                      </p:cBhvr>
                                      <p:tavLst>
                                        <p:tav tm="0">
                                          <p:val>
                                            <p:strVal val="1+#ppt_h/2"/>
                                          </p:val>
                                        </p:tav>
                                        <p:tav tm="100000">
                                          <p:val>
                                            <p:strVal val="#ppt_y"/>
                                          </p:val>
                                        </p:tav>
                                      </p:tavLst>
                                    </p:anim>
                                  </p:childTnLst>
                                </p:cTn>
                              </p:par>
                            </p:childTnLst>
                          </p:cTn>
                        </p:par>
                        <p:par>
                          <p:cTn id="13" fill="hold">
                            <p:stCondLst>
                              <p:cond delay="1200"/>
                            </p:stCondLst>
                            <p:childTnLst>
                              <p:par>
                                <p:cTn id="14" presetID="12" presetClass="entr" presetSubtype="4"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 calcmode="lin" valueType="num">
                                      <p:cBhvr additive="base">
                                        <p:cTn id="16" dur="300"/>
                                        <p:tgtEl>
                                          <p:spTgt spid="82"/>
                                        </p:tgtEl>
                                        <p:attrNameLst>
                                          <p:attrName>ppt_y</p:attrName>
                                        </p:attrNameLst>
                                      </p:cBhvr>
                                      <p:tavLst>
                                        <p:tav tm="0">
                                          <p:val>
                                            <p:strVal val="#ppt_y+#ppt_h*1.125000"/>
                                          </p:val>
                                        </p:tav>
                                        <p:tav tm="100000">
                                          <p:val>
                                            <p:strVal val="#ppt_y"/>
                                          </p:val>
                                        </p:tav>
                                      </p:tavLst>
                                    </p:anim>
                                    <p:animEffect transition="in" filter="wipe(up)">
                                      <p:cBhvr>
                                        <p:cTn id="17" dur="300"/>
                                        <p:tgtEl>
                                          <p:spTgt spid="82"/>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additive="base">
                                        <p:cTn id="21" dur="300"/>
                                        <p:tgtEl>
                                          <p:spTgt spid="83"/>
                                        </p:tgtEl>
                                        <p:attrNameLst>
                                          <p:attrName>ppt_y</p:attrName>
                                        </p:attrNameLst>
                                      </p:cBhvr>
                                      <p:tavLst>
                                        <p:tav tm="0">
                                          <p:val>
                                            <p:strVal val="#ppt_y+#ppt_h*1.125000"/>
                                          </p:val>
                                        </p:tav>
                                        <p:tav tm="100000">
                                          <p:val>
                                            <p:strVal val="#ppt_y"/>
                                          </p:val>
                                        </p:tav>
                                      </p:tavLst>
                                    </p:anim>
                                    <p:animEffect transition="in" filter="wipe(up)">
                                      <p:cBhvr>
                                        <p:cTn id="22" dur="300"/>
                                        <p:tgtEl>
                                          <p:spTgt spid="83"/>
                                        </p:tgtEl>
                                      </p:cBhvr>
                                    </p:animEffect>
                                  </p:childTnLst>
                                </p:cTn>
                              </p:par>
                            </p:childTnLst>
                          </p:cTn>
                        </p:par>
                        <p:par>
                          <p:cTn id="23" fill="hold">
                            <p:stCondLst>
                              <p:cond delay="1800"/>
                            </p:stCondLst>
                            <p:childTnLst>
                              <p:par>
                                <p:cTn id="24" presetID="2" presetClass="entr" presetSubtype="1" fill="hold" grpId="0" nodeType="afterEffect">
                                  <p:stCondLst>
                                    <p:cond delay="0"/>
                                  </p:stCondLst>
                                  <p:childTnLst>
                                    <p:set>
                                      <p:cBhvr>
                                        <p:cTn id="25" dur="1" fill="hold">
                                          <p:stCondLst>
                                            <p:cond delay="0"/>
                                          </p:stCondLst>
                                        </p:cTn>
                                        <p:tgtEl>
                                          <p:spTgt spid="84"/>
                                        </p:tgtEl>
                                        <p:attrNameLst>
                                          <p:attrName>style.visibility</p:attrName>
                                        </p:attrNameLst>
                                      </p:cBhvr>
                                      <p:to>
                                        <p:strVal val="visible"/>
                                      </p:to>
                                    </p:set>
                                    <p:anim calcmode="lin" valueType="num">
                                      <p:cBhvr additive="base">
                                        <p:cTn id="26" dur="300" fill="hold"/>
                                        <p:tgtEl>
                                          <p:spTgt spid="84"/>
                                        </p:tgtEl>
                                        <p:attrNameLst>
                                          <p:attrName>ppt_x</p:attrName>
                                        </p:attrNameLst>
                                      </p:cBhvr>
                                      <p:tavLst>
                                        <p:tav tm="0">
                                          <p:val>
                                            <p:strVal val="#ppt_x"/>
                                          </p:val>
                                        </p:tav>
                                        <p:tav tm="100000">
                                          <p:val>
                                            <p:strVal val="#ppt_x"/>
                                          </p:val>
                                        </p:tav>
                                      </p:tavLst>
                                    </p:anim>
                                    <p:anim calcmode="lin" valueType="num">
                                      <p:cBhvr additive="base">
                                        <p:cTn id="27" dur="300" fill="hold"/>
                                        <p:tgtEl>
                                          <p:spTgt spid="84"/>
                                        </p:tgtEl>
                                        <p:attrNameLst>
                                          <p:attrName>ppt_y</p:attrName>
                                        </p:attrNameLst>
                                      </p:cBhvr>
                                      <p:tavLst>
                                        <p:tav tm="0">
                                          <p:val>
                                            <p:strVal val="0-#ppt_h/2"/>
                                          </p:val>
                                        </p:tav>
                                        <p:tav tm="100000">
                                          <p:val>
                                            <p:strVal val="#ppt_y"/>
                                          </p:val>
                                        </p:tav>
                                      </p:tavLst>
                                    </p:anim>
                                  </p:childTnLst>
                                </p:cTn>
                              </p:par>
                            </p:childTnLst>
                          </p:cTn>
                        </p:par>
                        <p:par>
                          <p:cTn id="28" fill="hold">
                            <p:stCondLst>
                              <p:cond delay="2100"/>
                            </p:stCondLst>
                            <p:childTnLst>
                              <p:par>
                                <p:cTn id="29" presetID="2" presetClass="entr" presetSubtype="4"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 fill="hold"/>
                                        <p:tgtEl>
                                          <p:spTgt spid="85"/>
                                        </p:tgtEl>
                                        <p:attrNameLst>
                                          <p:attrName>ppt_x</p:attrName>
                                        </p:attrNameLst>
                                      </p:cBhvr>
                                      <p:tavLst>
                                        <p:tav tm="0">
                                          <p:val>
                                            <p:strVal val="#ppt_x"/>
                                          </p:val>
                                        </p:tav>
                                        <p:tav tm="100000">
                                          <p:val>
                                            <p:strVal val="#ppt_x"/>
                                          </p:val>
                                        </p:tav>
                                      </p:tavLst>
                                    </p:anim>
                                    <p:anim calcmode="lin" valueType="num">
                                      <p:cBhvr additive="base">
                                        <p:cTn id="32" dur="300" fill="hold"/>
                                        <p:tgtEl>
                                          <p:spTgt spid="85"/>
                                        </p:tgtEl>
                                        <p:attrNameLst>
                                          <p:attrName>ppt_y</p:attrName>
                                        </p:attrNameLst>
                                      </p:cBhvr>
                                      <p:tavLst>
                                        <p:tav tm="0">
                                          <p:val>
                                            <p:strVal val="1+#ppt_h/2"/>
                                          </p:val>
                                        </p:tav>
                                        <p:tav tm="100000">
                                          <p:val>
                                            <p:strVal val="#ppt_y"/>
                                          </p:val>
                                        </p:tav>
                                      </p:tavLst>
                                    </p:anim>
                                  </p:childTnLst>
                                </p:cTn>
                              </p:par>
                            </p:childTnLst>
                          </p:cTn>
                        </p:par>
                        <p:par>
                          <p:cTn id="33" fill="hold">
                            <p:stCondLst>
                              <p:cond delay="2400"/>
                            </p:stCondLst>
                            <p:childTnLst>
                              <p:par>
                                <p:cTn id="34" presetID="2" presetClass="entr" presetSubtype="1"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300" fill="hold"/>
                                        <p:tgtEl>
                                          <p:spTgt spid="86"/>
                                        </p:tgtEl>
                                        <p:attrNameLst>
                                          <p:attrName>ppt_x</p:attrName>
                                        </p:attrNameLst>
                                      </p:cBhvr>
                                      <p:tavLst>
                                        <p:tav tm="0">
                                          <p:val>
                                            <p:strVal val="#ppt_x"/>
                                          </p:val>
                                        </p:tav>
                                        <p:tav tm="100000">
                                          <p:val>
                                            <p:strVal val="#ppt_x"/>
                                          </p:val>
                                        </p:tav>
                                      </p:tavLst>
                                    </p:anim>
                                    <p:anim calcmode="lin" valueType="num">
                                      <p:cBhvr additive="base">
                                        <p:cTn id="37" dur="300" fill="hold"/>
                                        <p:tgtEl>
                                          <p:spTgt spid="8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4" fill="hold" grpId="0"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additive="base">
                                        <p:cTn id="41" dur="300" fill="hold"/>
                                        <p:tgtEl>
                                          <p:spTgt spid="87"/>
                                        </p:tgtEl>
                                        <p:attrNameLst>
                                          <p:attrName>ppt_x</p:attrName>
                                        </p:attrNameLst>
                                      </p:cBhvr>
                                      <p:tavLst>
                                        <p:tav tm="0">
                                          <p:val>
                                            <p:strVal val="#ppt_x"/>
                                          </p:val>
                                        </p:tav>
                                        <p:tav tm="100000">
                                          <p:val>
                                            <p:strVal val="#ppt_x"/>
                                          </p:val>
                                        </p:tav>
                                      </p:tavLst>
                                    </p:anim>
                                    <p:anim calcmode="lin" valueType="num">
                                      <p:cBhvr additive="base">
                                        <p:cTn id="42" dur="3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autoUpdateAnimBg="0"/>
      <p:bldP spid="82" grpId="0" autoUpdateAnimBg="0"/>
      <p:bldP spid="83" grpId="0" autoUpdateAnimBg="0"/>
      <p:bldP spid="84" grpId="0" autoUpdateAnimBg="0"/>
      <p:bldP spid="85" grpId="0" animBg="1" autoUpdateAnimBg="0"/>
      <p:bldP spid="86" grpId="0" autoUpdateAnimBg="0"/>
      <p:bldP spid="87"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5955506" y="3715296"/>
            <a:ext cx="1506141" cy="300038"/>
          </a:xfrm>
          <a:prstGeom prst="rect">
            <a:avLst/>
          </a:prstGeom>
          <a:noFill/>
        </p:spPr>
        <p:txBody>
          <a:bodyPr lIns="68576" tIns="34287" rIns="68576" bIns="34287">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5536407" y="3996284"/>
            <a:ext cx="2718197" cy="475509"/>
          </a:xfrm>
          <a:prstGeom prst="rect">
            <a:avLst/>
          </a:prstGeom>
          <a:noFill/>
        </p:spPr>
        <p:txBody>
          <a:bodyPr lIns="68576" tIns="34287" rIns="68576" bIns="34287">
            <a:spAutoFit/>
          </a:bodyPr>
          <a:lstStyle/>
          <a:p>
            <a:pP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74" name="文本框 9"/>
          <p:cNvSpPr txBox="1"/>
          <p:nvPr/>
        </p:nvSpPr>
        <p:spPr>
          <a:xfrm>
            <a:off x="5532835" y="3637905"/>
            <a:ext cx="490538" cy="439341"/>
          </a:xfrm>
          <a:prstGeom prst="rect">
            <a:avLst/>
          </a:prstGeom>
          <a:noFill/>
        </p:spPr>
        <p:txBody>
          <a:bodyPr lIns="68576" tIns="34287" rIns="68576" bIns="34287">
            <a:spAutoFit/>
          </a:bodyPr>
          <a:lstStyle/>
          <a:p>
            <a:pP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5994797" y="1237605"/>
            <a:ext cx="1608534" cy="300038"/>
          </a:xfrm>
          <a:prstGeom prst="rect">
            <a:avLst/>
          </a:prstGeom>
          <a:noFill/>
        </p:spPr>
        <p:txBody>
          <a:bodyPr lIns="68576" tIns="34287" rIns="68576" bIns="34287">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5536407" y="1518593"/>
            <a:ext cx="2718197" cy="475509"/>
          </a:xfrm>
          <a:prstGeom prst="rect">
            <a:avLst/>
          </a:prstGeom>
          <a:noFill/>
        </p:spPr>
        <p:txBody>
          <a:bodyPr lIns="68576" tIns="34287" rIns="68576" bIns="34287">
            <a:spAutoFit/>
          </a:bodyPr>
          <a:lstStyle/>
          <a:p>
            <a:pP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77" name="文本框 14"/>
          <p:cNvSpPr txBox="1"/>
          <p:nvPr/>
        </p:nvSpPr>
        <p:spPr>
          <a:xfrm>
            <a:off x="5532835" y="1161405"/>
            <a:ext cx="490538" cy="438150"/>
          </a:xfrm>
          <a:prstGeom prst="rect">
            <a:avLst/>
          </a:prstGeom>
          <a:noFill/>
        </p:spPr>
        <p:txBody>
          <a:bodyPr lIns="68576" tIns="34287" rIns="68576" bIns="34287">
            <a:spAutoFit/>
          </a:bodyPr>
          <a:lstStyle/>
          <a:p>
            <a:pP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8" name="文本框 16"/>
          <p:cNvSpPr txBox="1"/>
          <p:nvPr/>
        </p:nvSpPr>
        <p:spPr>
          <a:xfrm>
            <a:off x="1514475" y="3715296"/>
            <a:ext cx="1637110" cy="300038"/>
          </a:xfrm>
          <a:prstGeom prst="rect">
            <a:avLst/>
          </a:prstGeom>
          <a:noFill/>
        </p:spPr>
        <p:txBody>
          <a:bodyPr lIns="68576" tIns="34287" rIns="68576" bIns="34287">
            <a:spAutoFit/>
          </a:bodyPr>
          <a:lstStyle/>
          <a:p>
            <a:pPr algn="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17"/>
          <p:cNvSpPr txBox="1"/>
          <p:nvPr/>
        </p:nvSpPr>
        <p:spPr>
          <a:xfrm>
            <a:off x="876300" y="3992711"/>
            <a:ext cx="2712244" cy="475509"/>
          </a:xfrm>
          <a:prstGeom prst="rect">
            <a:avLst/>
          </a:prstGeom>
          <a:noFill/>
        </p:spPr>
        <p:txBody>
          <a:bodyPr lIns="68576" tIns="34287" rIns="68576" bIns="34287">
            <a:spAutoFit/>
          </a:bodyPr>
          <a:lstStyle/>
          <a:p>
            <a:pPr algn="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80" name="文本框 18"/>
          <p:cNvSpPr txBox="1"/>
          <p:nvPr/>
        </p:nvSpPr>
        <p:spPr>
          <a:xfrm>
            <a:off x="3115866" y="3634334"/>
            <a:ext cx="490538" cy="438150"/>
          </a:xfrm>
          <a:prstGeom prst="rect">
            <a:avLst/>
          </a:prstGeom>
          <a:noFill/>
        </p:spPr>
        <p:txBody>
          <a:bodyPr lIns="68576" tIns="34287" rIns="68576" bIns="34287">
            <a:spAutoFit/>
          </a:bodyPr>
          <a:lstStyle/>
          <a:p>
            <a:pPr algn="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04</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1774031" y="1237605"/>
            <a:ext cx="1372791" cy="300038"/>
          </a:xfrm>
          <a:prstGeom prst="rect">
            <a:avLst/>
          </a:prstGeom>
          <a:noFill/>
        </p:spPr>
        <p:txBody>
          <a:bodyPr lIns="68576" tIns="34287" rIns="68576" bIns="34287">
            <a:spAutoFit/>
          </a:bodyPr>
          <a:lstStyle/>
          <a:p>
            <a:pPr algn="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876300" y="1515021"/>
            <a:ext cx="2712244" cy="475509"/>
          </a:xfrm>
          <a:prstGeom prst="rect">
            <a:avLst/>
          </a:prstGeom>
          <a:noFill/>
        </p:spPr>
        <p:txBody>
          <a:bodyPr lIns="68576" tIns="34287" rIns="68576" bIns="34287">
            <a:spAutoFit/>
          </a:bodyPr>
          <a:lstStyle/>
          <a:p>
            <a:pPr algn="r" defTabSz="685749" fontAlgn="auto">
              <a:lnSpc>
                <a:spcPct val="120000"/>
              </a:lnSpc>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83" name="文本框 22"/>
          <p:cNvSpPr txBox="1"/>
          <p:nvPr/>
        </p:nvSpPr>
        <p:spPr>
          <a:xfrm>
            <a:off x="3101578" y="1156643"/>
            <a:ext cx="490538" cy="438150"/>
          </a:xfrm>
          <a:prstGeom prst="rect">
            <a:avLst/>
          </a:prstGeom>
          <a:noFill/>
        </p:spPr>
        <p:txBody>
          <a:bodyPr lIns="68576" tIns="34287" rIns="68576" bIns="34287">
            <a:spAutoFit/>
          </a:bodyPr>
          <a:lstStyle/>
          <a:p>
            <a:pPr algn="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4" name="组合 83"/>
          <p:cNvGrpSpPr>
            <a:grpSpLocks/>
          </p:cNvGrpSpPr>
          <p:nvPr/>
        </p:nvGrpSpPr>
        <p:grpSpPr bwMode="auto">
          <a:xfrm>
            <a:off x="3854053" y="987574"/>
            <a:ext cx="1422797" cy="1422797"/>
            <a:chOff x="4854966" y="1574162"/>
            <a:chExt cx="1897870" cy="1897870"/>
          </a:xfrm>
        </p:grpSpPr>
        <p:sp>
          <p:nvSpPr>
            <p:cNvPr id="85" name="泪滴形 84"/>
            <p:cNvSpPr/>
            <p:nvPr/>
          </p:nvSpPr>
          <p:spPr>
            <a:xfrm rot="8100000">
              <a:off x="4854966" y="1574162"/>
              <a:ext cx="1897870" cy="18978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89" name="组合 88"/>
          <p:cNvGrpSpPr>
            <a:grpSpLocks/>
          </p:cNvGrpSpPr>
          <p:nvPr/>
        </p:nvGrpSpPr>
        <p:grpSpPr bwMode="auto">
          <a:xfrm>
            <a:off x="3854053" y="3115222"/>
            <a:ext cx="1422797" cy="1477565"/>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95" name="组合 94"/>
          <p:cNvGrpSpPr>
            <a:grpSpLocks/>
          </p:cNvGrpSpPr>
          <p:nvPr/>
        </p:nvGrpSpPr>
        <p:grpSpPr bwMode="auto">
          <a:xfrm>
            <a:off x="5041107" y="2075806"/>
            <a:ext cx="1422797" cy="1422797"/>
            <a:chOff x="6438262" y="3038866"/>
            <a:chExt cx="1897870" cy="1897870"/>
          </a:xfrm>
        </p:grpSpPr>
        <p:sp>
          <p:nvSpPr>
            <p:cNvPr id="96" name="泪滴形 95"/>
            <p:cNvSpPr/>
            <p:nvPr/>
          </p:nvSpPr>
          <p:spPr>
            <a:xfrm rot="8100000" flipV="1">
              <a:off x="6438262" y="3038866"/>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01" name="组合 100"/>
          <p:cNvGrpSpPr>
            <a:grpSpLocks/>
          </p:cNvGrpSpPr>
          <p:nvPr/>
        </p:nvGrpSpPr>
        <p:grpSpPr bwMode="auto">
          <a:xfrm>
            <a:off x="2665810" y="2075806"/>
            <a:ext cx="1423988" cy="1422797"/>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矩形 103"/>
          <p:cNvSpPr/>
          <p:nvPr/>
        </p:nvSpPr>
        <p:spPr>
          <a:xfrm>
            <a:off x="3093244" y="2385368"/>
            <a:ext cx="1010519" cy="330854"/>
          </a:xfrm>
          <a:prstGeom prst="rect">
            <a:avLst/>
          </a:prstGeom>
        </p:spPr>
        <p:txBody>
          <a:bodyPr wrap="none" lIns="68573" tIns="34287" rIns="68573" bIns="34287">
            <a:spAutoFit/>
          </a:bodyPr>
          <a:lstStyle/>
          <a:p>
            <a:pP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5" name="矩形 47"/>
          <p:cNvSpPr>
            <a:spLocks noChangeArrowheads="1"/>
          </p:cNvSpPr>
          <p:nvPr/>
        </p:nvSpPr>
        <p:spPr bwMode="auto">
          <a:xfrm>
            <a:off x="3103960"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106" name="矩形 105"/>
          <p:cNvSpPr/>
          <p:nvPr/>
        </p:nvSpPr>
        <p:spPr>
          <a:xfrm>
            <a:off x="5059288" y="2385368"/>
            <a:ext cx="1010519" cy="330854"/>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7" name="矩形 47"/>
          <p:cNvSpPr>
            <a:spLocks noChangeArrowheads="1"/>
          </p:cNvSpPr>
          <p:nvPr/>
        </p:nvSpPr>
        <p:spPr bwMode="auto">
          <a:xfrm>
            <a:off x="4978004"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108" name="矩形 107"/>
          <p:cNvSpPr/>
          <p:nvPr/>
        </p:nvSpPr>
        <p:spPr>
          <a:xfrm>
            <a:off x="4060192" y="1529308"/>
            <a:ext cx="1010520"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9" name="矩形 47"/>
          <p:cNvSpPr>
            <a:spLocks noChangeArrowheads="1"/>
          </p:cNvSpPr>
          <p:nvPr/>
        </p:nvSpPr>
        <p:spPr bwMode="auto">
          <a:xfrm>
            <a:off x="4056460" y="1791246"/>
            <a:ext cx="1017984"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在此录入图表的说明，在此录入图表的说明</a:t>
            </a:r>
          </a:p>
        </p:txBody>
      </p:sp>
      <p:sp>
        <p:nvSpPr>
          <p:cNvPr id="110" name="矩形 109"/>
          <p:cNvSpPr/>
          <p:nvPr/>
        </p:nvSpPr>
        <p:spPr>
          <a:xfrm>
            <a:off x="4066146" y="3561705"/>
            <a:ext cx="1010520"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4025504" y="3845074"/>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Tree>
    <p:extLst>
      <p:ext uri="{BB962C8B-B14F-4D97-AF65-F5344CB8AC3E}">
        <p14:creationId xmlns:p14="http://schemas.microsoft.com/office/powerpoint/2010/main" val="3880041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5090" y="912854"/>
            <a:ext cx="1716529" cy="1728491"/>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940" y="364906"/>
            <a:ext cx="1881435" cy="755861"/>
          </a:xfrm>
          <a:prstGeom prst="rect">
            <a:avLst/>
          </a:prstGeom>
        </p:spPr>
      </p:pic>
      <p:sp>
        <p:nvSpPr>
          <p:cNvPr id="5" name="文本框 4"/>
          <p:cNvSpPr txBox="1"/>
          <p:nvPr/>
        </p:nvSpPr>
        <p:spPr>
          <a:xfrm>
            <a:off x="2315973" y="2707704"/>
            <a:ext cx="4514762" cy="58477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32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THANK YOU</a:t>
            </a:r>
            <a:endParaRPr kumimoji="0"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a:off x="2801074" y="3337111"/>
            <a:ext cx="3544560"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汇报</a:t>
            </a:r>
            <a:r>
              <a:rPr kumimoji="0" lang="zh-CN" altLang="en-US"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a:t>
            </a:r>
            <a:r>
              <a:rPr kumimoji="0" lang="en-US"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XXXX </a:t>
            </a:r>
            <a:r>
              <a:rPr kumimoji="0" lang="en-US" altLang="zh-CN" sz="20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导师：</a:t>
            </a:r>
            <a:r>
              <a:rPr kumimoji="0" lang="en-US"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XXXX</a:t>
            </a:r>
            <a:endParaRPr kumimoji="0" lang="zh-CN" altLang="en-US"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642976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par>
                          <p:cTn id="17" fill="hold">
                            <p:stCondLst>
                              <p:cond delay="2000"/>
                            </p:stCondLst>
                            <p:childTnLst>
                              <p:par>
                                <p:cTn id="18" presetID="47"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16" presetClass="entr" presetSubtype="21"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Oval 18"/>
</p:tagLst>
</file>

<file path=ppt/tags/tag2.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Oval 20"/>
</p:tagLst>
</file>

<file path=ppt/tags/tag3.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Oval 22"/>
</p:tagLst>
</file>

<file path=ppt/tags/tag4.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Oval 24"/>
</p:tagLst>
</file>

<file path=ppt/tags/tag5.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Freeform 17"/>
</p:tagLst>
</file>

<file path=ppt/tags/tag6.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Freeform 19"/>
</p:tagLst>
</file>

<file path=ppt/tags/tag7.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Freeform 21"/>
</p:tagLst>
</file>

<file path=ppt/tags/tag8.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Freeform 23"/>
</p:tagLst>
</file>

<file path=ppt/tags/tag9.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Oval 18"/>
</p:tagLst>
</file>

<file path=ppt/tags/tag10.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Freeform 17"/>
</p:tagLst>
</file>

<file path=ppt/tags/tag11.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Oval 18"/>
</p:tagLst>
</file>

<file path=ppt/tags/tag12.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Freeform 17"/>
</p:tagLst>
</file>

<file path=ppt/tags/tag13.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Oval 18"/>
</p:tagLst>
</file>

<file path=ppt/tags/tag14.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Freeform 17"/>
</p:tagLst>
</file>

<file path=ppt/tags/tag15.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Oval 18"/>
</p:tagLst>
</file>

<file path=ppt/tags/tag16.xml><?xml version="1.0" encoding="utf-8"?>
<p:tagLst xmlns:a="http://schemas.openxmlformats.org/drawingml/2006/main" xmlns:r="http://schemas.openxmlformats.org/officeDocument/2006/relationships" xmlns:p="http://schemas.openxmlformats.org/presentationml/2006/main">
  <p:tag name="MH" val="20170404223306"/>
  <p:tag name="MH_LIBRARY" val="GRAPHIC"/>
  <p:tag name="MH_ORDER" val="Freeform 1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TotalTime>
  <Words>2485</Words>
  <Application>Microsoft Office PowerPoint</Application>
  <PresentationFormat>全屏显示(16:9)</PresentationFormat>
  <Paragraphs>210</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UKIJ Qolyazma</vt:lpstr>
      <vt:lpstr>等线</vt:lpstr>
      <vt:lpstr>等线 Light</vt:lpstr>
      <vt:lpstr>方正超粗黑简体</vt:lpstr>
      <vt:lpstr>方正正大黑简体</vt:lpstr>
      <vt:lpstr>方正正中黑简体</vt:lpstr>
      <vt:lpstr>华文新魏</vt:lpstr>
      <vt:lpstr>宋体</vt:lpstr>
      <vt:lpstr>微软雅黑</vt:lpstr>
      <vt:lpstr>幼圆</vt:lpstr>
      <vt:lpstr>Arial</vt:lpstr>
      <vt:lpstr>Broadway</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16</cp:revision>
  <dcterms:created xsi:type="dcterms:W3CDTF">2017-03-04T06:55:50Z</dcterms:created>
  <dcterms:modified xsi:type="dcterms:W3CDTF">2017-12-08T14:00:47Z</dcterms:modified>
</cp:coreProperties>
</file>