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6"/>
  </p:notesMasterIdLst>
  <p:handoutMasterIdLst>
    <p:handoutMasterId r:id="rId27"/>
  </p:handoutMasterIdLst>
  <p:sldIdLst>
    <p:sldId id="11216" r:id="rId2"/>
    <p:sldId id="11222" r:id="rId3"/>
    <p:sldId id="11218" r:id="rId4"/>
    <p:sldId id="11223" r:id="rId5"/>
    <p:sldId id="11239" r:id="rId6"/>
    <p:sldId id="11228" r:id="rId7"/>
    <p:sldId id="11234" r:id="rId8"/>
    <p:sldId id="11237" r:id="rId9"/>
    <p:sldId id="11219" r:id="rId10"/>
    <p:sldId id="11227" r:id="rId11"/>
    <p:sldId id="11240" r:id="rId12"/>
    <p:sldId id="11229" r:id="rId13"/>
    <p:sldId id="11231" r:id="rId14"/>
    <p:sldId id="11220" r:id="rId15"/>
    <p:sldId id="11224" r:id="rId16"/>
    <p:sldId id="11226" r:id="rId17"/>
    <p:sldId id="11232" r:id="rId18"/>
    <p:sldId id="11235" r:id="rId19"/>
    <p:sldId id="11221" r:id="rId20"/>
    <p:sldId id="11225" r:id="rId21"/>
    <p:sldId id="11238" r:id="rId22"/>
    <p:sldId id="11230" r:id="rId23"/>
    <p:sldId id="11233" r:id="rId24"/>
    <p:sldId id="11217" r:id="rId25"/>
  </p:sldIdLst>
  <p:sldSz cx="12858750" cy="723265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A016C"/>
    <a:srgbClr val="AE002B"/>
    <a:srgbClr val="C00000"/>
    <a:srgbClr val="3AB7D1"/>
    <a:srgbClr val="336699"/>
    <a:srgbClr val="CA8F45"/>
    <a:srgbClr val="FDA98B"/>
    <a:srgbClr val="EA5751"/>
    <a:srgbClr val="DEC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4" autoAdjust="0"/>
    <p:restoredTop sz="95274" autoAdjust="0"/>
  </p:normalViewPr>
  <p:slideViewPr>
    <p:cSldViewPr>
      <p:cViewPr varScale="1">
        <p:scale>
          <a:sx n="83" d="100"/>
          <a:sy n="83" d="100"/>
        </p:scale>
        <p:origin x="816" y="12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48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44F-44A5-ABD9-C8AE5BC743D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44F-44A5-ABD9-C8AE5BC743D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44F-44A5-ABD9-C8AE5BC743D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44F-44A5-ABD9-C8AE5BC743D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90359360"/>
        <c:axId val="-1490352832"/>
      </c:lineChart>
      <c:catAx>
        <c:axId val="-1490359360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-1490352832"/>
        <c:crosses val="autoZero"/>
        <c:auto val="1"/>
        <c:lblAlgn val="ctr"/>
        <c:lblOffset val="100"/>
        <c:noMultiLvlLbl val="0"/>
      </c:catAx>
      <c:valAx>
        <c:axId val="-14903528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-1490359360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38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04-4A66-B46F-E8AA627CB780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40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F04-4A66-B46F-E8AA627CB78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2">
                  <a:lumMod val="50000"/>
                </a:schemeClr>
              </a:solidFill>
              <a:ln w="2538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93-4193-B503-5F9F866A8499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D93-4193-B503-5F9F866A8499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43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438">
              <a:noFill/>
            </a:ln>
          </c:spPr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 w="25438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6A-495D-9339-C225F956CAF7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A6A-495D-9339-C225F956CAF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27159703121"/>
          <c:y val="1.9317334137060618E-2"/>
        </c:manualLayout>
      </c:layout>
      <c:overlay val="0"/>
      <c:spPr>
        <a:noFill/>
        <a:ln w="2537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78">
              <a:noFill/>
            </a:ln>
          </c:spPr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25378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02-4BDF-8918-3B0998A95E47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302-4BDF-8918-3B0998A95E4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43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438">
              <a:noFill/>
            </a:ln>
          </c:spPr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25438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7F-44A5-9118-08B8684C8764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7F-44A5-9118-08B8684C8764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2538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98-48E7-9FFC-6C1D9BC1219A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98-48E7-9FFC-6C1D9BC1219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4A-45BC-AAFC-A8015FD2F82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4A-45BC-AAFC-A8015FD2F82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4A-45BC-AAFC-A8015FD2F82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A4A-45BC-AAFC-A8015FD2F82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A4A-45BC-AAFC-A8015FD2F825}"/>
              </c:ext>
            </c:extLst>
          </c:dPt>
          <c:val>
            <c:numRef>
              <c:f>Sheet1!$B$2:$B$7</c:f>
              <c:numCache>
                <c:formatCode>0%</c:formatCode>
                <c:ptCount val="6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A4A-45BC-AAFC-A8015FD2F82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  <c:pt idx="4">
                        <c:v>Category 5</c:v>
                      </c:pt>
                      <c:pt idx="5">
                        <c:v>Category 6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4A4A-45BC-AAFC-A8015FD2F82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4A4A-45BC-AAFC-A8015FD2F82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4A4A-45BC-AAFC-A8015FD2F82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4A4A-45BC-AAFC-A8015FD2F82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4A4A-45BC-AAFC-A8015FD2F825}"/>
              </c:ext>
            </c:extLst>
          </c:dPt>
          <c:val>
            <c:numRef>
              <c:f>Sheet1!$C$2:$C$7</c:f>
              <c:numCache>
                <c:formatCode>0%</c:formatCode>
                <c:ptCount val="6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8</c:v>
                </c:pt>
                <c:pt idx="5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4A4A-45BC-AAFC-A8015FD2F82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  <c:pt idx="4">
                        <c:v>Category 5</c:v>
                      </c:pt>
                      <c:pt idx="5">
                        <c:v>Category 6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-1168844016"/>
        <c:axId val="-1168842384"/>
        <c:axId val="0"/>
      </c:bar3DChart>
      <c:catAx>
        <c:axId val="-1168844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168842384"/>
        <c:crosses val="autoZero"/>
        <c:auto val="1"/>
        <c:lblAlgn val="ctr"/>
        <c:lblOffset val="100"/>
        <c:noMultiLvlLbl val="0"/>
      </c:catAx>
      <c:valAx>
        <c:axId val="-116884238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1168844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87558033003317E-2"/>
          <c:y val="4.6293773274872635E-2"/>
          <c:w val="0.87872087984983605"/>
          <c:h val="0.7995608566529323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232-42A7-A7CD-0E2FF68F290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32-42A7-A7CD-0E2FF68F290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90</c:v>
                </c:pt>
                <c:pt idx="2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232-42A7-A7CD-0E2FF68F290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PROJECT 1</c:v>
                      </c:pt>
                      <c:pt idx="1">
                        <c:v>PROJECT 2</c:v>
                      </c:pt>
                      <c:pt idx="2">
                        <c:v>PROJECT 3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75</c:v>
                </c:pt>
                <c:pt idx="2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232-42A7-A7CD-0E2FF68F290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PROJECT 1</c:v>
                      </c:pt>
                      <c:pt idx="1">
                        <c:v>PROJECT 2</c:v>
                      </c:pt>
                      <c:pt idx="2">
                        <c:v>PROJECT 3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Sheet1!$D$2:$D$4</c:f>
              <c:numCache>
                <c:formatCode>General</c:formatCode>
                <c:ptCount val="3"/>
                <c:pt idx="0">
                  <c:v>70</c:v>
                </c:pt>
                <c:pt idx="1">
                  <c:v>55</c:v>
                </c:pt>
                <c:pt idx="2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232-42A7-A7CD-0E2FF68F290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PROJECT 1</c:v>
                      </c:pt>
                      <c:pt idx="1">
                        <c:v>PROJECT 2</c:v>
                      </c:pt>
                      <c:pt idx="2">
                        <c:v>PROJECT 3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Sheet1!$E$2:$E$4</c:f>
              <c:numCache>
                <c:formatCode>General</c:formatCode>
                <c:ptCount val="3"/>
                <c:pt idx="0">
                  <c:v>50</c:v>
                </c:pt>
                <c:pt idx="1">
                  <c:v>65</c:v>
                </c:pt>
                <c:pt idx="2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232-42A7-A7CD-0E2FF68F290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32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PROJECT 1</c:v>
                      </c:pt>
                      <c:pt idx="1">
                        <c:v>PROJECT 2</c:v>
                      </c:pt>
                      <c:pt idx="2">
                        <c:v>PROJECT 3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4"/>
          <c:spPr>
            <a:solidFill>
              <a:schemeClr val="accent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Sheet1!$F$2:$F$4</c:f>
              <c:numCache>
                <c:formatCode>General</c:formatCode>
                <c:ptCount val="3"/>
                <c:pt idx="0">
                  <c:v>20</c:v>
                </c:pt>
                <c:pt idx="1">
                  <c:v>45</c:v>
                </c:pt>
                <c:pt idx="2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232-42A7-A7CD-0E2FF68F290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Series 322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PROJECT 1</c:v>
                      </c:pt>
                      <c:pt idx="1">
                        <c:v>PROJECT 2</c:v>
                      </c:pt>
                      <c:pt idx="2">
                        <c:v>PROJECT 3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14"/>
        <c:axId val="-1173305792"/>
        <c:axId val="-1173308512"/>
      </c:barChart>
      <c:catAx>
        <c:axId val="-1173305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-1173308512"/>
        <c:crosses val="autoZero"/>
        <c:auto val="1"/>
        <c:lblAlgn val="ctr"/>
        <c:lblOffset val="100"/>
        <c:noMultiLvlLbl val="0"/>
      </c:catAx>
      <c:valAx>
        <c:axId val="-1173308512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-1173305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04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63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316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76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937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27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98184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5229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636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04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93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84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824959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53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26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85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8201651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463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539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53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4657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983393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7348450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69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043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0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5279" y="2231405"/>
            <a:ext cx="6868144" cy="410445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241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4"/>
          <p:cNvSpPr txBox="1"/>
          <p:nvPr/>
        </p:nvSpPr>
        <p:spPr>
          <a:xfrm>
            <a:off x="5609781" y="3783178"/>
            <a:ext cx="6967779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4000" spc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财务季度报表</a:t>
            </a:r>
            <a:r>
              <a:rPr lang="en-US" altLang="zh-CN" sz="4000" spc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spc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000" spc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9093671" y="2497983"/>
            <a:ext cx="2762250" cy="12311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en-US" altLang="zh-CN" sz="8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201X</a:t>
            </a:r>
          </a:p>
        </p:txBody>
      </p:sp>
      <p:sp>
        <p:nvSpPr>
          <p:cNvPr id="10" name="TextBox 84"/>
          <p:cNvSpPr txBox="1"/>
          <p:nvPr/>
        </p:nvSpPr>
        <p:spPr>
          <a:xfrm>
            <a:off x="6051031" y="5573306"/>
            <a:ext cx="5804890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en-US" altLang="zh-CN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QUARTERLY REPORTS PPT</a:t>
            </a:r>
            <a:endParaRPr lang="en-US" altLang="zh-CN" sz="1400" spc="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415761" y="5241255"/>
            <a:ext cx="144016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/>
          </p:cNvSpPr>
          <p:nvPr/>
        </p:nvSpPr>
        <p:spPr bwMode="auto">
          <a:xfrm>
            <a:off x="4650818" y="3147088"/>
            <a:ext cx="3782142" cy="3590613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762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" name="Brian Crain - Butterfly Walt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3479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14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75"/>
                                </p:stCondLst>
                                <p:childTnLst>
                                  <p:par>
                                    <p:cTn id="3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4" grpId="0" animBg="1"/>
          <p:bldP spid="6" grpId="0"/>
          <p:bldP spid="15" grpId="0"/>
          <p:bldP spid="10" grpId="0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75"/>
                                </p:stCondLst>
                                <p:childTnLst>
                                  <p:par>
                                    <p:cTn id="3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4" grpId="0" animBg="1"/>
          <p:bldP spid="6" grpId="0"/>
          <p:bldP spid="15" grpId="0"/>
          <p:bldP spid="10" grpId="0"/>
          <p:bldP spid="1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-21633" y="0"/>
            <a:ext cx="12880383" cy="7232650"/>
            <a:chOff x="-21633" y="0"/>
            <a:chExt cx="12880383" cy="7232650"/>
          </a:xfrm>
        </p:grpSpPr>
        <p:sp>
          <p:nvSpPr>
            <p:cNvPr id="41" name="任意多边形 40"/>
            <p:cNvSpPr/>
            <p:nvPr/>
          </p:nvSpPr>
          <p:spPr>
            <a:xfrm>
              <a:off x="-21633" y="0"/>
              <a:ext cx="2584509" cy="3711923"/>
            </a:xfrm>
            <a:custGeom>
              <a:avLst/>
              <a:gdLst>
                <a:gd name="connsiteX0" fmla="*/ 0 w 2584509"/>
                <a:gd name="connsiteY0" fmla="*/ 0 h 3711923"/>
                <a:gd name="connsiteX1" fmla="*/ 1569905 w 2584509"/>
                <a:gd name="connsiteY1" fmla="*/ 0 h 3711923"/>
                <a:gd name="connsiteX2" fmla="*/ 2584509 w 2584509"/>
                <a:gd name="connsiteY2" fmla="*/ 949133 h 3711923"/>
                <a:gd name="connsiteX3" fmla="*/ 0 w 2584509"/>
                <a:gd name="connsiteY3" fmla="*/ 3711923 h 3711923"/>
                <a:gd name="connsiteX4" fmla="*/ 0 w 2584509"/>
                <a:gd name="connsiteY4" fmla="*/ 0 h 371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4509" h="3711923">
                  <a:moveTo>
                    <a:pt x="0" y="0"/>
                  </a:moveTo>
                  <a:lnTo>
                    <a:pt x="1569905" y="0"/>
                  </a:lnTo>
                  <a:lnTo>
                    <a:pt x="2584509" y="949133"/>
                  </a:lnTo>
                  <a:lnTo>
                    <a:pt x="0" y="3711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1221694" y="5482670"/>
              <a:ext cx="1637056" cy="1749980"/>
            </a:xfrm>
            <a:custGeom>
              <a:avLst/>
              <a:gdLst>
                <a:gd name="connsiteX0" fmla="*/ 1637056 w 1637056"/>
                <a:gd name="connsiteY0" fmla="*/ 0 h 1749980"/>
                <a:gd name="connsiteX1" fmla="*/ 1637056 w 1637056"/>
                <a:gd name="connsiteY1" fmla="*/ 1749980 h 1749980"/>
                <a:gd name="connsiteX2" fmla="*/ 0 w 1637056"/>
                <a:gd name="connsiteY2" fmla="*/ 1749980 h 1749980"/>
                <a:gd name="connsiteX3" fmla="*/ 1637056 w 1637056"/>
                <a:gd name="connsiteY3" fmla="*/ 0 h 1749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7056" h="1749980">
                  <a:moveTo>
                    <a:pt x="1637056" y="0"/>
                  </a:moveTo>
                  <a:lnTo>
                    <a:pt x="1637056" y="1749980"/>
                  </a:lnTo>
                  <a:lnTo>
                    <a:pt x="0" y="1749980"/>
                  </a:lnTo>
                  <a:lnTo>
                    <a:pt x="16370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5421263" y="2150908"/>
            <a:ext cx="4158654" cy="61601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57506" y="2176112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017086" y="2096287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6" name="圆角矩形 15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8" name="圆角矩形 17"/>
          <p:cNvSpPr/>
          <p:nvPr/>
        </p:nvSpPr>
        <p:spPr bwMode="auto">
          <a:xfrm>
            <a:off x="4430902" y="2164466"/>
            <a:ext cx="714280" cy="58889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421263" y="3166890"/>
            <a:ext cx="4158654" cy="61601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957506" y="3213286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017086" y="3112269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2" name="圆角矩形 2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5" name="圆角矩形 24"/>
          <p:cNvSpPr/>
          <p:nvPr/>
        </p:nvSpPr>
        <p:spPr bwMode="auto">
          <a:xfrm>
            <a:off x="4430902" y="3180448"/>
            <a:ext cx="714280" cy="588896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421263" y="4177086"/>
            <a:ext cx="4158654" cy="61601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957506" y="4223482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4017086" y="4122465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9" name="圆角矩形 2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圆角矩形 30"/>
          <p:cNvSpPr/>
          <p:nvPr/>
        </p:nvSpPr>
        <p:spPr bwMode="auto">
          <a:xfrm>
            <a:off x="4430902" y="4190644"/>
            <a:ext cx="714280" cy="588896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421263" y="5174664"/>
            <a:ext cx="4158654" cy="61601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5957506" y="5221060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4017086" y="5120043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圆角矩形 3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圆角矩形 43"/>
          <p:cNvSpPr/>
          <p:nvPr/>
        </p:nvSpPr>
        <p:spPr bwMode="auto">
          <a:xfrm>
            <a:off x="4430902" y="5188222"/>
            <a:ext cx="714280" cy="588896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6" name="TextBox 148"/>
          <p:cNvSpPr txBox="1"/>
          <p:nvPr/>
        </p:nvSpPr>
        <p:spPr>
          <a:xfrm>
            <a:off x="535996" y="-30024"/>
            <a:ext cx="1198790" cy="23662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cap="all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US" altLang="zh-CN" sz="6000" b="1" cap="all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48"/>
          <p:cNvSpPr txBox="1"/>
          <p:nvPr/>
        </p:nvSpPr>
        <p:spPr>
          <a:xfrm>
            <a:off x="271463" y="-133402"/>
            <a:ext cx="655051" cy="2572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 cap="all" dirty="0">
                <a:solidFill>
                  <a:schemeClr val="bg1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2800" b="1" cap="all" dirty="0">
              <a:solidFill>
                <a:schemeClr val="bg1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3059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8" grpId="0" animBg="1"/>
      <p:bldP spid="19" grpId="0" animBg="1"/>
      <p:bldP spid="20" grpId="0"/>
      <p:bldP spid="25" grpId="0" animBg="1"/>
      <p:bldP spid="26" grpId="0" animBg="1"/>
      <p:bldP spid="27" grpId="0"/>
      <p:bldP spid="31" grpId="0" animBg="1"/>
      <p:bldP spid="32" grpId="0" animBg="1"/>
      <p:bldP spid="33" grpId="0"/>
      <p:bldP spid="44" grpId="0" animBg="1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0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5279" y="2231405"/>
            <a:ext cx="6868144" cy="410445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241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4650818" y="3147088"/>
            <a:ext cx="3782142" cy="3590613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762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>
            <a:off x="6585702" y="5368244"/>
            <a:ext cx="464034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6422100" y="4332213"/>
            <a:ext cx="4967550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spc="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en-US" altLang="zh-CN" sz="5400" b="1" spc="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18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>
            <a:spLocks noChangeAspect="1"/>
          </p:cNvSpPr>
          <p:nvPr/>
        </p:nvSpPr>
        <p:spPr>
          <a:xfrm>
            <a:off x="5964115" y="1881585"/>
            <a:ext cx="2199433" cy="2199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3245474" y="2191080"/>
            <a:ext cx="1690731" cy="16907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8163546" y="3482170"/>
            <a:ext cx="1690731" cy="16907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883995" y="3762867"/>
            <a:ext cx="1477709" cy="14777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9387850" y="2362269"/>
            <a:ext cx="1155081" cy="115507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2465579" y="3355888"/>
            <a:ext cx="1327571" cy="13275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5C447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972140" y="2636548"/>
            <a:ext cx="542585" cy="542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9092889" y="2198348"/>
            <a:ext cx="542585" cy="5425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5432170" y="2568829"/>
            <a:ext cx="669405" cy="669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2"/>
          <p:cNvSpPr txBox="1">
            <a:spLocks/>
          </p:cNvSpPr>
          <p:nvPr/>
        </p:nvSpPr>
        <p:spPr>
          <a:xfrm>
            <a:off x="3516236" y="2786115"/>
            <a:ext cx="1130171" cy="43050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33"/>
          <p:cNvSpPr txBox="1">
            <a:spLocks/>
          </p:cNvSpPr>
          <p:nvPr/>
        </p:nvSpPr>
        <p:spPr>
          <a:xfrm>
            <a:off x="2702108" y="3698932"/>
            <a:ext cx="813872" cy="57823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32"/>
          <p:cNvSpPr txBox="1">
            <a:spLocks/>
          </p:cNvSpPr>
          <p:nvPr/>
        </p:nvSpPr>
        <p:spPr>
          <a:xfrm>
            <a:off x="5144123" y="4230329"/>
            <a:ext cx="957450" cy="57823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32"/>
          <p:cNvSpPr txBox="1">
            <a:spLocks/>
          </p:cNvSpPr>
          <p:nvPr/>
        </p:nvSpPr>
        <p:spPr>
          <a:xfrm>
            <a:off x="6559514" y="2740932"/>
            <a:ext cx="109551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 Placeholder 32"/>
          <p:cNvSpPr txBox="1">
            <a:spLocks/>
          </p:cNvSpPr>
          <p:nvPr/>
        </p:nvSpPr>
        <p:spPr>
          <a:xfrm>
            <a:off x="8581721" y="4088530"/>
            <a:ext cx="940474" cy="57823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4465136" y="4230429"/>
            <a:ext cx="542585" cy="5425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6851938" y="4591756"/>
            <a:ext cx="696192" cy="6961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7548131" y="4362053"/>
            <a:ext cx="418174" cy="4181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0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66510" y="5779258"/>
            <a:ext cx="9761890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0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6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5" grpId="0"/>
      <p:bldP spid="46" grpId="0"/>
      <p:bldP spid="47" grpId="0"/>
      <p:bldP spid="77" grpId="0"/>
      <p:bldP spid="79" grpId="0" animBg="1"/>
      <p:bldP spid="80" grpId="0" animBg="1"/>
      <p:bldP spid="81" grpId="0" animBg="1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5" y="2448049"/>
            <a:ext cx="2804083" cy="371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5" y="3514849"/>
            <a:ext cx="2804083" cy="371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5" y="4567362"/>
            <a:ext cx="2804083" cy="371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5" y="5621462"/>
            <a:ext cx="2804083" cy="3711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椭圆 52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479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ubtitle 21"/>
          <p:cNvSpPr txBox="1">
            <a:spLocks/>
          </p:cNvSpPr>
          <p:nvPr/>
        </p:nvSpPr>
        <p:spPr>
          <a:xfrm>
            <a:off x="2293432" y="5787814"/>
            <a:ext cx="1194122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1"/>
          <p:cNvSpPr>
            <a:spLocks noChangeArrowheads="1"/>
          </p:cNvSpPr>
          <p:nvPr/>
        </p:nvSpPr>
        <p:spPr bwMode="auto">
          <a:xfrm>
            <a:off x="2315985" y="1789116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2"/>
          <p:cNvSpPr>
            <a:spLocks noChangeArrowheads="1"/>
          </p:cNvSpPr>
          <p:nvPr/>
        </p:nvSpPr>
        <p:spPr bwMode="auto">
          <a:xfrm>
            <a:off x="2784199" y="2213882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"/>
          <p:cNvSpPr>
            <a:spLocks noChangeArrowheads="1"/>
          </p:cNvSpPr>
          <p:nvPr/>
        </p:nvSpPr>
        <p:spPr bwMode="auto">
          <a:xfrm>
            <a:off x="3705600" y="2583356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"/>
          <p:cNvSpPr>
            <a:spLocks noChangeArrowheads="1"/>
          </p:cNvSpPr>
          <p:nvPr/>
        </p:nvSpPr>
        <p:spPr bwMode="auto">
          <a:xfrm>
            <a:off x="4173813" y="3008122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1"/>
          <p:cNvSpPr>
            <a:spLocks noChangeArrowheads="1"/>
          </p:cNvSpPr>
          <p:nvPr/>
        </p:nvSpPr>
        <p:spPr bwMode="auto">
          <a:xfrm>
            <a:off x="5116108" y="1789116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2"/>
          <p:cNvSpPr>
            <a:spLocks noChangeArrowheads="1"/>
          </p:cNvSpPr>
          <p:nvPr/>
        </p:nvSpPr>
        <p:spPr bwMode="auto">
          <a:xfrm>
            <a:off x="5584320" y="2213882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"/>
          <p:cNvSpPr>
            <a:spLocks noChangeArrowheads="1"/>
          </p:cNvSpPr>
          <p:nvPr/>
        </p:nvSpPr>
        <p:spPr bwMode="auto">
          <a:xfrm>
            <a:off x="6526617" y="2583356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2"/>
          <p:cNvSpPr>
            <a:spLocks noChangeArrowheads="1"/>
          </p:cNvSpPr>
          <p:nvPr/>
        </p:nvSpPr>
        <p:spPr bwMode="auto">
          <a:xfrm>
            <a:off x="6994830" y="3008122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1"/>
          <p:cNvSpPr>
            <a:spLocks noChangeArrowheads="1"/>
          </p:cNvSpPr>
          <p:nvPr/>
        </p:nvSpPr>
        <p:spPr bwMode="auto">
          <a:xfrm>
            <a:off x="7962350" y="1789116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2"/>
          <p:cNvSpPr>
            <a:spLocks noChangeArrowheads="1"/>
          </p:cNvSpPr>
          <p:nvPr/>
        </p:nvSpPr>
        <p:spPr bwMode="auto">
          <a:xfrm>
            <a:off x="8430565" y="2213882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1"/>
          <p:cNvSpPr>
            <a:spLocks noChangeArrowheads="1"/>
          </p:cNvSpPr>
          <p:nvPr/>
        </p:nvSpPr>
        <p:spPr bwMode="auto">
          <a:xfrm>
            <a:off x="9401287" y="2535881"/>
            <a:ext cx="1149244" cy="1681243"/>
          </a:xfrm>
          <a:custGeom>
            <a:avLst/>
            <a:gdLst>
              <a:gd name="T0" fmla="*/ 2560 w 5121"/>
              <a:gd name="T1" fmla="*/ 940 h 7486"/>
              <a:gd name="T2" fmla="*/ 2560 w 5121"/>
              <a:gd name="T3" fmla="*/ 940 h 7486"/>
              <a:gd name="T4" fmla="*/ 3572 w 5121"/>
              <a:gd name="T5" fmla="*/ 1353 h 7486"/>
              <a:gd name="T6" fmla="*/ 3974 w 5121"/>
              <a:gd name="T7" fmla="*/ 2365 h 7486"/>
              <a:gd name="T8" fmla="*/ 3572 w 5121"/>
              <a:gd name="T9" fmla="*/ 3304 h 7486"/>
              <a:gd name="T10" fmla="*/ 2560 w 5121"/>
              <a:gd name="T11" fmla="*/ 4584 h 7486"/>
              <a:gd name="T12" fmla="*/ 1549 w 5121"/>
              <a:gd name="T13" fmla="*/ 3304 h 7486"/>
              <a:gd name="T14" fmla="*/ 1146 w 5121"/>
              <a:gd name="T15" fmla="*/ 2365 h 7486"/>
              <a:gd name="T16" fmla="*/ 1549 w 5121"/>
              <a:gd name="T17" fmla="*/ 1353 h 7486"/>
              <a:gd name="T18" fmla="*/ 2560 w 5121"/>
              <a:gd name="T19" fmla="*/ 940 h 7486"/>
              <a:gd name="T20" fmla="*/ 2560 w 5121"/>
              <a:gd name="T21" fmla="*/ 0 h 7486"/>
              <a:gd name="T22" fmla="*/ 2560 w 5121"/>
              <a:gd name="T23" fmla="*/ 0 h 7486"/>
              <a:gd name="T24" fmla="*/ 878 w 5121"/>
              <a:gd name="T25" fmla="*/ 672 h 7486"/>
              <a:gd name="T26" fmla="*/ 878 w 5121"/>
              <a:gd name="T27" fmla="*/ 3975 h 7486"/>
              <a:gd name="T28" fmla="*/ 2560 w 5121"/>
              <a:gd name="T29" fmla="*/ 7485 h 7486"/>
              <a:gd name="T30" fmla="*/ 4181 w 5121"/>
              <a:gd name="T31" fmla="*/ 3975 h 7486"/>
              <a:gd name="T32" fmla="*/ 4181 w 5121"/>
              <a:gd name="T33" fmla="*/ 672 h 7486"/>
              <a:gd name="T34" fmla="*/ 2560 w 5121"/>
              <a:gd name="T35" fmla="*/ 0 h 7486"/>
              <a:gd name="T36" fmla="*/ 2560 w 5121"/>
              <a:gd name="T37" fmla="*/ 940 h 7486"/>
              <a:gd name="T38" fmla="*/ 2560 w 5121"/>
              <a:gd name="T39" fmla="*/ 0 h 7486"/>
              <a:gd name="T40" fmla="*/ 2560 w 5121"/>
              <a:gd name="T41" fmla="*/ 0 h 7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1" h="7486">
                <a:moveTo>
                  <a:pt x="2560" y="940"/>
                </a:moveTo>
                <a:lnTo>
                  <a:pt x="2560" y="940"/>
                </a:lnTo>
                <a:cubicBezTo>
                  <a:pt x="2901" y="940"/>
                  <a:pt x="3304" y="1074"/>
                  <a:pt x="3572" y="1353"/>
                </a:cubicBezTo>
                <a:cubicBezTo>
                  <a:pt x="3778" y="1621"/>
                  <a:pt x="3974" y="1952"/>
                  <a:pt x="3974" y="2365"/>
                </a:cubicBezTo>
                <a:cubicBezTo>
                  <a:pt x="3974" y="2695"/>
                  <a:pt x="3778" y="3036"/>
                  <a:pt x="3572" y="3304"/>
                </a:cubicBezTo>
                <a:cubicBezTo>
                  <a:pt x="3499" y="3376"/>
                  <a:pt x="3035" y="3841"/>
                  <a:pt x="2560" y="4584"/>
                </a:cubicBezTo>
                <a:cubicBezTo>
                  <a:pt x="2086" y="3841"/>
                  <a:pt x="1611" y="3376"/>
                  <a:pt x="1549" y="3304"/>
                </a:cubicBezTo>
                <a:cubicBezTo>
                  <a:pt x="1280" y="3036"/>
                  <a:pt x="1146" y="2695"/>
                  <a:pt x="1146" y="2365"/>
                </a:cubicBezTo>
                <a:cubicBezTo>
                  <a:pt x="1146" y="1952"/>
                  <a:pt x="1280" y="1621"/>
                  <a:pt x="1549" y="1353"/>
                </a:cubicBezTo>
                <a:cubicBezTo>
                  <a:pt x="1817" y="1074"/>
                  <a:pt x="2158" y="940"/>
                  <a:pt x="2560" y="940"/>
                </a:cubicBezTo>
                <a:lnTo>
                  <a:pt x="2560" y="0"/>
                </a:lnTo>
                <a:lnTo>
                  <a:pt x="2560" y="0"/>
                </a:lnTo>
                <a:cubicBezTo>
                  <a:pt x="1951" y="0"/>
                  <a:pt x="1343" y="196"/>
                  <a:pt x="878" y="672"/>
                </a:cubicBezTo>
                <a:cubicBezTo>
                  <a:pt x="0" y="1621"/>
                  <a:pt x="0" y="3098"/>
                  <a:pt x="878" y="3975"/>
                </a:cubicBezTo>
                <a:cubicBezTo>
                  <a:pt x="878" y="3975"/>
                  <a:pt x="2560" y="5596"/>
                  <a:pt x="2560" y="7485"/>
                </a:cubicBezTo>
                <a:cubicBezTo>
                  <a:pt x="2560" y="5596"/>
                  <a:pt x="4181" y="3975"/>
                  <a:pt x="4181" y="3975"/>
                </a:cubicBezTo>
                <a:cubicBezTo>
                  <a:pt x="5120" y="3098"/>
                  <a:pt x="5120" y="1621"/>
                  <a:pt x="4181" y="672"/>
                </a:cubicBezTo>
                <a:cubicBezTo>
                  <a:pt x="3778" y="196"/>
                  <a:pt x="3169" y="0"/>
                  <a:pt x="2560" y="0"/>
                </a:cubicBezTo>
                <a:lnTo>
                  <a:pt x="2560" y="940"/>
                </a:lnTo>
                <a:close/>
                <a:moveTo>
                  <a:pt x="2560" y="0"/>
                </a:moveTo>
                <a:lnTo>
                  <a:pt x="256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2"/>
          <p:cNvSpPr>
            <a:spLocks noChangeArrowheads="1"/>
          </p:cNvSpPr>
          <p:nvPr/>
        </p:nvSpPr>
        <p:spPr bwMode="auto">
          <a:xfrm>
            <a:off x="9869500" y="2960646"/>
            <a:ext cx="212823" cy="210899"/>
          </a:xfrm>
          <a:custGeom>
            <a:avLst/>
            <a:gdLst>
              <a:gd name="T0" fmla="*/ 949 w 950"/>
              <a:gd name="T1" fmla="*/ 476 h 941"/>
              <a:gd name="T2" fmla="*/ 949 w 950"/>
              <a:gd name="T3" fmla="*/ 476 h 941"/>
              <a:gd name="T4" fmla="*/ 474 w 950"/>
              <a:gd name="T5" fmla="*/ 940 h 941"/>
              <a:gd name="T6" fmla="*/ 0 w 950"/>
              <a:gd name="T7" fmla="*/ 476 h 941"/>
              <a:gd name="T8" fmla="*/ 474 w 950"/>
              <a:gd name="T9" fmla="*/ 0 h 941"/>
              <a:gd name="T10" fmla="*/ 949 w 950"/>
              <a:gd name="T11" fmla="*/ 476 h 941"/>
              <a:gd name="T12" fmla="*/ 949 w 950"/>
              <a:gd name="T13" fmla="*/ 476 h 941"/>
              <a:gd name="T14" fmla="*/ 949 w 950"/>
              <a:gd name="T15" fmla="*/ 476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0" h="941">
                <a:moveTo>
                  <a:pt x="949" y="476"/>
                </a:moveTo>
                <a:lnTo>
                  <a:pt x="949" y="476"/>
                </a:lnTo>
                <a:cubicBezTo>
                  <a:pt x="949" y="672"/>
                  <a:pt x="743" y="940"/>
                  <a:pt x="474" y="940"/>
                </a:cubicBezTo>
                <a:cubicBezTo>
                  <a:pt x="206" y="940"/>
                  <a:pt x="0" y="672"/>
                  <a:pt x="0" y="476"/>
                </a:cubicBezTo>
                <a:cubicBezTo>
                  <a:pt x="0" y="197"/>
                  <a:pt x="206" y="0"/>
                  <a:pt x="474" y="0"/>
                </a:cubicBezTo>
                <a:cubicBezTo>
                  <a:pt x="743" y="0"/>
                  <a:pt x="949" y="197"/>
                  <a:pt x="949" y="476"/>
                </a:cubicBezTo>
                <a:close/>
                <a:moveTo>
                  <a:pt x="949" y="476"/>
                </a:moveTo>
                <a:lnTo>
                  <a:pt x="949" y="47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3731" tIns="41866" rIns="83731" bIns="41866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3"/>
          <p:cNvSpPr>
            <a:spLocks noChangeArrowheads="1"/>
          </p:cNvSpPr>
          <p:nvPr/>
        </p:nvSpPr>
        <p:spPr bwMode="auto">
          <a:xfrm>
            <a:off x="2675293" y="5046417"/>
            <a:ext cx="439660" cy="606155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3"/>
          <p:cNvSpPr>
            <a:spLocks noChangeArrowheads="1"/>
          </p:cNvSpPr>
          <p:nvPr/>
        </p:nvSpPr>
        <p:spPr bwMode="auto">
          <a:xfrm>
            <a:off x="4064912" y="5046417"/>
            <a:ext cx="439660" cy="606155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3"/>
          <p:cNvSpPr>
            <a:spLocks noChangeArrowheads="1"/>
          </p:cNvSpPr>
          <p:nvPr/>
        </p:nvSpPr>
        <p:spPr bwMode="auto">
          <a:xfrm>
            <a:off x="5457450" y="5046417"/>
            <a:ext cx="439660" cy="606155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3"/>
          <p:cNvSpPr>
            <a:spLocks noChangeArrowheads="1"/>
          </p:cNvSpPr>
          <p:nvPr/>
        </p:nvSpPr>
        <p:spPr bwMode="auto">
          <a:xfrm>
            <a:off x="8316769" y="5056868"/>
            <a:ext cx="439660" cy="606155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2836438" y="3466791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890493" y="3578051"/>
            <a:ext cx="0" cy="1468369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5C5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5641637" y="3459519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5686262" y="3570783"/>
            <a:ext cx="0" cy="147563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5C5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8482502" y="3452254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8536560" y="3563512"/>
            <a:ext cx="0" cy="1483034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5C5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4226345" y="4216808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 flipV="1">
            <a:off x="4280402" y="4328065"/>
            <a:ext cx="0" cy="728805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5C5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7042285" y="4219991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7096342" y="4331249"/>
            <a:ext cx="0" cy="71517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5C5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9913497" y="4224772"/>
            <a:ext cx="118498" cy="11852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9967553" y="4336027"/>
            <a:ext cx="0" cy="710389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C5C5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reeform 3"/>
          <p:cNvSpPr>
            <a:spLocks noChangeArrowheads="1"/>
          </p:cNvSpPr>
          <p:nvPr/>
        </p:nvSpPr>
        <p:spPr bwMode="auto">
          <a:xfrm>
            <a:off x="9747563" y="5046544"/>
            <a:ext cx="439660" cy="606155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3"/>
          <p:cNvSpPr>
            <a:spLocks noChangeArrowheads="1"/>
          </p:cNvSpPr>
          <p:nvPr/>
        </p:nvSpPr>
        <p:spPr bwMode="auto">
          <a:xfrm>
            <a:off x="6874913" y="5046417"/>
            <a:ext cx="439660" cy="606155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</a:pPr>
            <a:endParaRPr lang="en-US" sz="6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Subtitle 21"/>
          <p:cNvSpPr txBox="1">
            <a:spLocks/>
          </p:cNvSpPr>
          <p:nvPr/>
        </p:nvSpPr>
        <p:spPr>
          <a:xfrm>
            <a:off x="3709201" y="5786506"/>
            <a:ext cx="1194122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Subtitle 21"/>
          <p:cNvSpPr txBox="1">
            <a:spLocks/>
          </p:cNvSpPr>
          <p:nvPr/>
        </p:nvSpPr>
        <p:spPr>
          <a:xfrm>
            <a:off x="5124970" y="5793180"/>
            <a:ext cx="1194122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Subtitle 21"/>
          <p:cNvSpPr txBox="1">
            <a:spLocks/>
          </p:cNvSpPr>
          <p:nvPr/>
        </p:nvSpPr>
        <p:spPr>
          <a:xfrm>
            <a:off x="6540739" y="5792322"/>
            <a:ext cx="1194122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Subtitle 21"/>
          <p:cNvSpPr txBox="1">
            <a:spLocks/>
          </p:cNvSpPr>
          <p:nvPr/>
        </p:nvSpPr>
        <p:spPr>
          <a:xfrm>
            <a:off x="7956508" y="5786506"/>
            <a:ext cx="1194122" cy="7589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Subtitle 21"/>
          <p:cNvSpPr txBox="1">
            <a:spLocks/>
          </p:cNvSpPr>
          <p:nvPr/>
        </p:nvSpPr>
        <p:spPr>
          <a:xfrm>
            <a:off x="9372278" y="5793180"/>
            <a:ext cx="1194122" cy="7589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accent4"/>
                </a:solidFill>
                <a:latin typeface="Source Sans Pro Light"/>
                <a:ea typeface="+mn-ea"/>
                <a:cs typeface="Source Sans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468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28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AutoShape 1"/>
          <p:cNvSpPr>
            <a:spLocks/>
          </p:cNvSpPr>
          <p:nvPr/>
        </p:nvSpPr>
        <p:spPr bwMode="auto">
          <a:xfrm>
            <a:off x="9775191" y="3277619"/>
            <a:ext cx="1552844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912"/>
                </a:moveTo>
                <a:lnTo>
                  <a:pt x="0" y="3687"/>
                </a:lnTo>
                <a:cubicBezTo>
                  <a:pt x="0" y="1650"/>
                  <a:pt x="1352" y="0"/>
                  <a:pt x="3020" y="0"/>
                </a:cubicBezTo>
                <a:lnTo>
                  <a:pt x="18579" y="0"/>
                </a:lnTo>
                <a:cubicBezTo>
                  <a:pt x="20247" y="0"/>
                  <a:pt x="21600" y="1650"/>
                  <a:pt x="21600" y="3687"/>
                </a:cubicBezTo>
                <a:lnTo>
                  <a:pt x="21600" y="17912"/>
                </a:lnTo>
                <a:cubicBezTo>
                  <a:pt x="21600" y="19949"/>
                  <a:pt x="20247" y="21600"/>
                  <a:pt x="18579" y="21600"/>
                </a:cubicBezTo>
                <a:lnTo>
                  <a:pt x="3020" y="21600"/>
                </a:lnTo>
                <a:cubicBezTo>
                  <a:pt x="1352" y="21600"/>
                  <a:pt x="0" y="19949"/>
                  <a:pt x="0" y="179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4" name="AutoShape 2"/>
          <p:cNvSpPr>
            <a:spLocks/>
          </p:cNvSpPr>
          <p:nvPr/>
        </p:nvSpPr>
        <p:spPr bwMode="auto">
          <a:xfrm>
            <a:off x="8263366" y="3277619"/>
            <a:ext cx="1533590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302"/>
                </a:moveTo>
                <a:lnTo>
                  <a:pt x="0" y="4297"/>
                </a:lnTo>
                <a:cubicBezTo>
                  <a:pt x="0" y="1924"/>
                  <a:pt x="1595" y="0"/>
                  <a:pt x="3564" y="0"/>
                </a:cubicBezTo>
                <a:lnTo>
                  <a:pt x="18035" y="0"/>
                </a:lnTo>
                <a:cubicBezTo>
                  <a:pt x="20004" y="0"/>
                  <a:pt x="21599" y="1924"/>
                  <a:pt x="21599" y="4297"/>
                </a:cubicBezTo>
                <a:lnTo>
                  <a:pt x="21599" y="17302"/>
                </a:lnTo>
                <a:cubicBezTo>
                  <a:pt x="21599" y="19675"/>
                  <a:pt x="20004" y="21600"/>
                  <a:pt x="18035" y="21600"/>
                </a:cubicBezTo>
                <a:lnTo>
                  <a:pt x="3564" y="21600"/>
                </a:lnTo>
                <a:cubicBezTo>
                  <a:pt x="1595" y="21600"/>
                  <a:pt x="0" y="19675"/>
                  <a:pt x="0" y="173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5" name="AutoShape 3"/>
          <p:cNvSpPr>
            <a:spLocks/>
          </p:cNvSpPr>
          <p:nvPr/>
        </p:nvSpPr>
        <p:spPr bwMode="auto">
          <a:xfrm>
            <a:off x="6739822" y="3277619"/>
            <a:ext cx="1534427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523"/>
                </a:moveTo>
                <a:lnTo>
                  <a:pt x="0" y="4076"/>
                </a:lnTo>
                <a:cubicBezTo>
                  <a:pt x="0" y="1824"/>
                  <a:pt x="1513" y="0"/>
                  <a:pt x="3381" y="0"/>
                </a:cubicBezTo>
                <a:lnTo>
                  <a:pt x="18218" y="0"/>
                </a:lnTo>
                <a:cubicBezTo>
                  <a:pt x="20086" y="0"/>
                  <a:pt x="21599" y="1824"/>
                  <a:pt x="21599" y="4076"/>
                </a:cubicBezTo>
                <a:lnTo>
                  <a:pt x="21599" y="17523"/>
                </a:lnTo>
                <a:cubicBezTo>
                  <a:pt x="21599" y="19775"/>
                  <a:pt x="20086" y="21600"/>
                  <a:pt x="18218" y="21600"/>
                </a:cubicBezTo>
                <a:lnTo>
                  <a:pt x="3381" y="21600"/>
                </a:lnTo>
                <a:cubicBezTo>
                  <a:pt x="1513" y="21600"/>
                  <a:pt x="0" y="19775"/>
                  <a:pt x="0" y="175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6" name="AutoShape 4"/>
          <p:cNvSpPr>
            <a:spLocks/>
          </p:cNvSpPr>
          <p:nvPr/>
        </p:nvSpPr>
        <p:spPr bwMode="auto">
          <a:xfrm>
            <a:off x="5217115" y="3277619"/>
            <a:ext cx="1533590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286"/>
                </a:moveTo>
                <a:lnTo>
                  <a:pt x="0" y="4313"/>
                </a:lnTo>
                <a:cubicBezTo>
                  <a:pt x="0" y="1931"/>
                  <a:pt x="1601" y="0"/>
                  <a:pt x="3577" y="0"/>
                </a:cubicBezTo>
                <a:lnTo>
                  <a:pt x="18022" y="0"/>
                </a:lnTo>
                <a:cubicBezTo>
                  <a:pt x="19998" y="0"/>
                  <a:pt x="21599" y="1931"/>
                  <a:pt x="21599" y="4313"/>
                </a:cubicBezTo>
                <a:lnTo>
                  <a:pt x="21599" y="17286"/>
                </a:lnTo>
                <a:cubicBezTo>
                  <a:pt x="21599" y="19668"/>
                  <a:pt x="19998" y="21600"/>
                  <a:pt x="18022" y="21600"/>
                </a:cubicBezTo>
                <a:lnTo>
                  <a:pt x="3577" y="21600"/>
                </a:lnTo>
                <a:cubicBezTo>
                  <a:pt x="1601" y="21600"/>
                  <a:pt x="0" y="19668"/>
                  <a:pt x="0" y="172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7" name="AutoShape 5"/>
          <p:cNvSpPr>
            <a:spLocks/>
          </p:cNvSpPr>
          <p:nvPr/>
        </p:nvSpPr>
        <p:spPr bwMode="auto">
          <a:xfrm>
            <a:off x="3705290" y="3277619"/>
            <a:ext cx="1533590" cy="127241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7350"/>
                </a:moveTo>
                <a:lnTo>
                  <a:pt x="0" y="4249"/>
                </a:lnTo>
                <a:cubicBezTo>
                  <a:pt x="0" y="1902"/>
                  <a:pt x="1578" y="0"/>
                  <a:pt x="3524" y="0"/>
                </a:cubicBezTo>
                <a:lnTo>
                  <a:pt x="18075" y="0"/>
                </a:lnTo>
                <a:cubicBezTo>
                  <a:pt x="20021" y="0"/>
                  <a:pt x="21599" y="1902"/>
                  <a:pt x="21599" y="4249"/>
                </a:cubicBezTo>
                <a:lnTo>
                  <a:pt x="21599" y="17350"/>
                </a:lnTo>
                <a:cubicBezTo>
                  <a:pt x="21599" y="19697"/>
                  <a:pt x="20021" y="21600"/>
                  <a:pt x="18075" y="21600"/>
                </a:cubicBezTo>
                <a:lnTo>
                  <a:pt x="3524" y="21600"/>
                </a:lnTo>
                <a:cubicBezTo>
                  <a:pt x="1578" y="21600"/>
                  <a:pt x="0" y="19697"/>
                  <a:pt x="0" y="173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38" name="AutoShape 6"/>
          <p:cNvSpPr>
            <a:spLocks/>
          </p:cNvSpPr>
          <p:nvPr/>
        </p:nvSpPr>
        <p:spPr bwMode="auto">
          <a:xfrm>
            <a:off x="2175049" y="3277620"/>
            <a:ext cx="1533590" cy="127492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7952"/>
                </a:moveTo>
                <a:lnTo>
                  <a:pt x="0" y="3647"/>
                </a:lnTo>
                <a:cubicBezTo>
                  <a:pt x="0" y="1633"/>
                  <a:pt x="1356" y="0"/>
                  <a:pt x="3030" y="0"/>
                </a:cubicBezTo>
                <a:lnTo>
                  <a:pt x="18569" y="0"/>
                </a:lnTo>
                <a:cubicBezTo>
                  <a:pt x="20243" y="0"/>
                  <a:pt x="21599" y="1633"/>
                  <a:pt x="21599" y="3647"/>
                </a:cubicBezTo>
                <a:lnTo>
                  <a:pt x="21599" y="17952"/>
                </a:lnTo>
                <a:cubicBezTo>
                  <a:pt x="21599" y="19966"/>
                  <a:pt x="20243" y="21600"/>
                  <a:pt x="18569" y="21600"/>
                </a:cubicBezTo>
                <a:lnTo>
                  <a:pt x="3030" y="21600"/>
                </a:lnTo>
                <a:cubicBezTo>
                  <a:pt x="1356" y="21600"/>
                  <a:pt x="0" y="19966"/>
                  <a:pt x="0" y="179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/>
          </p:nvPr>
        </p:nvGraphicFramePr>
        <p:xfrm>
          <a:off x="1464340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644" name="AutoShape 12"/>
          <p:cNvSpPr>
            <a:spLocks/>
          </p:cNvSpPr>
          <p:nvPr/>
        </p:nvSpPr>
        <p:spPr bwMode="auto">
          <a:xfrm>
            <a:off x="1824299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3" name="Object 13"/>
          <p:cNvGraphicFramePr>
            <a:graphicFrameLocks noChangeAspect="1"/>
          </p:cNvGraphicFramePr>
          <p:nvPr>
            <p:extLst/>
          </p:nvPr>
        </p:nvGraphicFramePr>
        <p:xfrm>
          <a:off x="2999604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646" name="AutoShape 14"/>
          <p:cNvSpPr>
            <a:spLocks/>
          </p:cNvSpPr>
          <p:nvPr/>
        </p:nvSpPr>
        <p:spPr bwMode="auto">
          <a:xfrm>
            <a:off x="3359563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4" name="Object 15"/>
          <p:cNvGraphicFramePr>
            <a:graphicFrameLocks noChangeAspect="1"/>
          </p:cNvGraphicFramePr>
          <p:nvPr>
            <p:extLst/>
          </p:nvPr>
        </p:nvGraphicFramePr>
        <p:xfrm>
          <a:off x="4534868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9648" name="AutoShape 16"/>
          <p:cNvSpPr>
            <a:spLocks/>
          </p:cNvSpPr>
          <p:nvPr/>
        </p:nvSpPr>
        <p:spPr bwMode="auto">
          <a:xfrm>
            <a:off x="4901524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/>
          </p:nvPr>
        </p:nvGraphicFramePr>
        <p:xfrm>
          <a:off x="6025765" y="3203117"/>
          <a:ext cx="1451553" cy="1451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9650" name="AutoShape 18"/>
          <p:cNvSpPr>
            <a:spLocks/>
          </p:cNvSpPr>
          <p:nvPr/>
        </p:nvSpPr>
        <p:spPr bwMode="auto">
          <a:xfrm>
            <a:off x="6403303" y="3580654"/>
            <a:ext cx="695641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6" name="Object 19"/>
          <p:cNvGraphicFramePr>
            <a:graphicFrameLocks noChangeAspect="1"/>
          </p:cNvGraphicFramePr>
          <p:nvPr>
            <p:extLst/>
          </p:nvPr>
        </p:nvGraphicFramePr>
        <p:xfrm>
          <a:off x="7569400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9652" name="AutoShape 20"/>
          <p:cNvSpPr>
            <a:spLocks/>
          </p:cNvSpPr>
          <p:nvPr/>
        </p:nvSpPr>
        <p:spPr bwMode="auto">
          <a:xfrm>
            <a:off x="7929359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ct 21"/>
          <p:cNvGraphicFramePr>
            <a:graphicFrameLocks noChangeAspect="1"/>
          </p:cNvGraphicFramePr>
          <p:nvPr>
            <p:extLst/>
          </p:nvPr>
        </p:nvGraphicFramePr>
        <p:xfrm>
          <a:off x="9086248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9654" name="AutoShape 22"/>
          <p:cNvSpPr>
            <a:spLocks/>
          </p:cNvSpPr>
          <p:nvPr/>
        </p:nvSpPr>
        <p:spPr bwMode="auto">
          <a:xfrm>
            <a:off x="9446206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69655" name="AutoShape 23"/>
          <p:cNvSpPr>
            <a:spLocks/>
          </p:cNvSpPr>
          <p:nvPr/>
        </p:nvSpPr>
        <p:spPr bwMode="auto">
          <a:xfrm>
            <a:off x="1883734" y="3815653"/>
            <a:ext cx="567562" cy="234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6" name="AutoShape 24"/>
          <p:cNvSpPr>
            <a:spLocks/>
          </p:cNvSpPr>
          <p:nvPr/>
        </p:nvSpPr>
        <p:spPr bwMode="auto">
          <a:xfrm>
            <a:off x="3410627" y="3815653"/>
            <a:ext cx="567562" cy="234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7" name="AutoShape 25"/>
          <p:cNvSpPr>
            <a:spLocks/>
          </p:cNvSpPr>
          <p:nvPr/>
        </p:nvSpPr>
        <p:spPr bwMode="auto">
          <a:xfrm>
            <a:off x="4971004" y="3815653"/>
            <a:ext cx="567562" cy="234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8" name="AutoShape 26"/>
          <p:cNvSpPr>
            <a:spLocks/>
          </p:cNvSpPr>
          <p:nvPr/>
        </p:nvSpPr>
        <p:spPr bwMode="auto">
          <a:xfrm>
            <a:off x="6467761" y="3815653"/>
            <a:ext cx="567562" cy="234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9" name="AutoShape 27"/>
          <p:cNvSpPr>
            <a:spLocks/>
          </p:cNvSpPr>
          <p:nvPr/>
        </p:nvSpPr>
        <p:spPr bwMode="auto">
          <a:xfrm>
            <a:off x="7998839" y="3815653"/>
            <a:ext cx="567562" cy="234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0" name="AutoShape 28"/>
          <p:cNvSpPr>
            <a:spLocks/>
          </p:cNvSpPr>
          <p:nvPr/>
        </p:nvSpPr>
        <p:spPr bwMode="auto">
          <a:xfrm>
            <a:off x="9510664" y="3813142"/>
            <a:ext cx="567562" cy="234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1" name="AutoShape 29"/>
          <p:cNvSpPr>
            <a:spLocks/>
          </p:cNvSpPr>
          <p:nvPr/>
        </p:nvSpPr>
        <p:spPr bwMode="auto">
          <a:xfrm>
            <a:off x="1775757" y="5204511"/>
            <a:ext cx="1948358" cy="3877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105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2" name="AutoShape 30"/>
          <p:cNvSpPr>
            <a:spLocks/>
          </p:cNvSpPr>
          <p:nvPr/>
        </p:nvSpPr>
        <p:spPr bwMode="auto">
          <a:xfrm>
            <a:off x="1748970" y="4923435"/>
            <a:ext cx="1340444" cy="243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1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3" name="AutoShape 31"/>
          <p:cNvSpPr>
            <a:spLocks/>
          </p:cNvSpPr>
          <p:nvPr/>
        </p:nvSpPr>
        <p:spPr bwMode="auto">
          <a:xfrm>
            <a:off x="3356225" y="2208092"/>
            <a:ext cx="1948358" cy="3877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105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4" name="AutoShape 32"/>
          <p:cNvSpPr>
            <a:spLocks/>
          </p:cNvSpPr>
          <p:nvPr/>
        </p:nvSpPr>
        <p:spPr bwMode="auto">
          <a:xfrm>
            <a:off x="3329438" y="1927016"/>
            <a:ext cx="1340444" cy="243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1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5" name="AutoShape 33"/>
          <p:cNvSpPr>
            <a:spLocks/>
          </p:cNvSpPr>
          <p:nvPr/>
        </p:nvSpPr>
        <p:spPr bwMode="auto">
          <a:xfrm>
            <a:off x="4898186" y="5204511"/>
            <a:ext cx="1948358" cy="3877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105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6" name="AutoShape 34"/>
          <p:cNvSpPr>
            <a:spLocks/>
          </p:cNvSpPr>
          <p:nvPr/>
        </p:nvSpPr>
        <p:spPr bwMode="auto">
          <a:xfrm>
            <a:off x="4870451" y="4923435"/>
            <a:ext cx="1341322" cy="243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1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7" name="AutoShape 35"/>
          <p:cNvSpPr>
            <a:spLocks/>
          </p:cNvSpPr>
          <p:nvPr/>
        </p:nvSpPr>
        <p:spPr bwMode="auto">
          <a:xfrm>
            <a:off x="6440147" y="2208092"/>
            <a:ext cx="1948358" cy="3877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105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8" name="AutoShape 36"/>
          <p:cNvSpPr>
            <a:spLocks/>
          </p:cNvSpPr>
          <p:nvPr/>
        </p:nvSpPr>
        <p:spPr bwMode="auto">
          <a:xfrm>
            <a:off x="6412521" y="1927016"/>
            <a:ext cx="1340446" cy="243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1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9" name="AutoShape 37"/>
          <p:cNvSpPr>
            <a:spLocks/>
          </p:cNvSpPr>
          <p:nvPr/>
        </p:nvSpPr>
        <p:spPr bwMode="auto">
          <a:xfrm>
            <a:off x="7981269" y="5204511"/>
            <a:ext cx="1948361" cy="3877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105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0" name="AutoShape 38"/>
          <p:cNvSpPr>
            <a:spLocks/>
          </p:cNvSpPr>
          <p:nvPr/>
        </p:nvSpPr>
        <p:spPr bwMode="auto">
          <a:xfrm>
            <a:off x="7954482" y="4923435"/>
            <a:ext cx="1340446" cy="243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1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1" name="AutoShape 39"/>
          <p:cNvSpPr>
            <a:spLocks/>
          </p:cNvSpPr>
          <p:nvPr/>
        </p:nvSpPr>
        <p:spPr bwMode="auto">
          <a:xfrm>
            <a:off x="9518936" y="2208092"/>
            <a:ext cx="1949634" cy="3877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105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2" name="AutoShape 40"/>
          <p:cNvSpPr>
            <a:spLocks/>
          </p:cNvSpPr>
          <p:nvPr/>
        </p:nvSpPr>
        <p:spPr bwMode="auto">
          <a:xfrm>
            <a:off x="9492258" y="1927016"/>
            <a:ext cx="1340444" cy="243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1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956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5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9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57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61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5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69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6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350"/>
                            </p:stCondLst>
                            <p:childTnLst>
                              <p:par>
                                <p:cTn id="7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7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45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1550"/>
                            </p:stCondLst>
                            <p:childTnLst>
                              <p:par>
                                <p:cTn id="8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93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2650"/>
                            </p:stCondLst>
                            <p:childTnLst>
                              <p:par>
                                <p:cTn id="9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43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49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400"/>
                            </p:stCondLst>
                            <p:childTnLst>
                              <p:par>
                                <p:cTn id="12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3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71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7600"/>
                            </p:stCondLst>
                            <p:childTnLst>
                              <p:par>
                                <p:cTn id="14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8200"/>
                            </p:stCondLst>
                            <p:childTnLst>
                              <p:par>
                                <p:cTn id="1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8700"/>
                            </p:stCondLst>
                            <p:childTnLst>
                              <p:par>
                                <p:cTn id="15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9300"/>
                            </p:stCondLst>
                            <p:childTnLst>
                              <p:par>
                                <p:cTn id="1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9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9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38" grpId="0" animBg="1"/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Graphic spid="6" grpId="0">
        <p:bldAsOne/>
      </p:bldGraphic>
      <p:bldGraphic spid="7" grpId="0">
        <p:bldAsOne/>
      </p:bldGraphic>
      <p:bldP spid="69655" grpId="0" autoUpdateAnimBg="0"/>
      <p:bldP spid="69656" grpId="0" autoUpdateAnimBg="0"/>
      <p:bldP spid="69657" grpId="0" autoUpdateAnimBg="0"/>
      <p:bldP spid="69658" grpId="0" autoUpdateAnimBg="0"/>
      <p:bldP spid="69659" grpId="0" autoUpdateAnimBg="0"/>
      <p:bldP spid="69660" grpId="0" autoUpdateAnimBg="0"/>
      <p:bldP spid="69661" grpId="0" autoUpdateAnimBg="0"/>
      <p:bldP spid="69662" grpId="0" autoUpdateAnimBg="0"/>
      <p:bldP spid="69663" grpId="0" autoUpdateAnimBg="0"/>
      <p:bldP spid="69664" grpId="0" autoUpdateAnimBg="0"/>
      <p:bldP spid="69665" grpId="0" autoUpdateAnimBg="0"/>
      <p:bldP spid="69666" grpId="0" autoUpdateAnimBg="0"/>
      <p:bldP spid="69667" grpId="0" autoUpdateAnimBg="0"/>
      <p:bldP spid="69668" grpId="0" autoUpdateAnimBg="0"/>
      <p:bldP spid="69669" grpId="0" autoUpdateAnimBg="0"/>
      <p:bldP spid="69670" grpId="0" autoUpdateAnimBg="0"/>
      <p:bldP spid="69671" grpId="0" autoUpdateAnimBg="0"/>
      <p:bldP spid="6967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0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5279" y="2231405"/>
            <a:ext cx="6868144" cy="410445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241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4650818" y="3147088"/>
            <a:ext cx="3782142" cy="3590613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762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>
            <a:off x="6585702" y="5368244"/>
            <a:ext cx="464034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6422100" y="4332213"/>
            <a:ext cx="4967550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spc="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en-US" altLang="zh-CN" sz="5400" b="1" spc="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754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9234629" y="4917932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15220" y="5174814"/>
            <a:ext cx="1716038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20983" y="4918869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01576" y="5175751"/>
            <a:ext cx="1716038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00973" y="2420903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3968" y="2426671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34560" y="2683553"/>
            <a:ext cx="1716038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73518" y="2423554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54109" y="2680437"/>
            <a:ext cx="1716038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43119" y="2663742"/>
            <a:ext cx="1716038" cy="581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AutoShape 44"/>
          <p:cNvSpPr>
            <a:spLocks/>
          </p:cNvSpPr>
          <p:nvPr/>
        </p:nvSpPr>
        <p:spPr bwMode="auto">
          <a:xfrm>
            <a:off x="3706204" y="19255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838741" y="195070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9527563" y="4406282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39528" y="188274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816995" y="4411477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 rot="5662649">
            <a:off x="4594497" y="4473114"/>
            <a:ext cx="1099946" cy="1672301"/>
            <a:chOff x="1306513" y="1644650"/>
            <a:chExt cx="1109663" cy="1687513"/>
          </a:xfrm>
        </p:grpSpPr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rot="13449093">
            <a:off x="7111367" y="3934543"/>
            <a:ext cx="1099659" cy="1672736"/>
            <a:chOff x="1306513" y="1644650"/>
            <a:chExt cx="1109663" cy="1687513"/>
          </a:xfrm>
        </p:grpSpPr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 rot="7830861">
            <a:off x="5217107" y="3671826"/>
            <a:ext cx="1099946" cy="1672301"/>
            <a:chOff x="1306513" y="1644650"/>
            <a:chExt cx="1109663" cy="1687513"/>
          </a:xfrm>
        </p:grpSpPr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 rot="10570456">
            <a:off x="6252488" y="3498926"/>
            <a:ext cx="1099659" cy="1672737"/>
            <a:chOff x="1306513" y="1644649"/>
            <a:chExt cx="1109663" cy="1687514"/>
          </a:xfrm>
        </p:grpSpPr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1306513" y="1644649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 rot="14923554">
            <a:off x="7091603" y="4905544"/>
            <a:ext cx="1099946" cy="1672301"/>
            <a:chOff x="1306513" y="1644650"/>
            <a:chExt cx="1109663" cy="1687513"/>
          </a:xfrm>
        </p:grpSpPr>
        <p:sp>
          <p:nvSpPr>
            <p:cNvPr id="62" name="Freeform 18"/>
            <p:cNvSpPr>
              <a:spLocks/>
            </p:cNvSpPr>
            <p:nvPr/>
          </p:nvSpPr>
          <p:spPr bwMode="auto">
            <a:xfrm>
              <a:off x="1306513" y="1644651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593"/>
          <p:cNvGrpSpPr>
            <a:grpSpLocks/>
          </p:cNvGrpSpPr>
          <p:nvPr/>
        </p:nvGrpSpPr>
        <p:grpSpPr bwMode="auto">
          <a:xfrm>
            <a:off x="5678462" y="5116954"/>
            <a:ext cx="1539358" cy="2110036"/>
            <a:chOff x="3965575" y="6365874"/>
            <a:chExt cx="342900" cy="469900"/>
          </a:xfrm>
          <a:solidFill>
            <a:schemeClr val="bg1">
              <a:lumMod val="50000"/>
            </a:schemeClr>
          </a:solidFill>
        </p:grpSpPr>
        <p:sp>
          <p:nvSpPr>
            <p:cNvPr id="80" name="Freeform 577"/>
            <p:cNvSpPr>
              <a:spLocks noChangeArrowheads="1"/>
            </p:cNvSpPr>
            <p:nvPr/>
          </p:nvSpPr>
          <p:spPr bwMode="auto">
            <a:xfrm>
              <a:off x="4106863" y="6529387"/>
              <a:ext cx="57150" cy="57150"/>
            </a:xfrm>
            <a:custGeom>
              <a:avLst/>
              <a:gdLst>
                <a:gd name="T0" fmla="*/ 159 w 160"/>
                <a:gd name="T1" fmla="*/ 75 h 160"/>
                <a:gd name="T2" fmla="*/ 84 w 160"/>
                <a:gd name="T3" fmla="*/ 159 h 160"/>
                <a:gd name="T4" fmla="*/ 0 w 160"/>
                <a:gd name="T5" fmla="*/ 75 h 160"/>
                <a:gd name="T6" fmla="*/ 84 w 160"/>
                <a:gd name="T7" fmla="*/ 0 h 160"/>
                <a:gd name="T8" fmla="*/ 159 w 160"/>
                <a:gd name="T9" fmla="*/ 75 h 160"/>
                <a:gd name="T10" fmla="*/ 159 w 160"/>
                <a:gd name="T11" fmla="*/ 75 h 160"/>
                <a:gd name="T12" fmla="*/ 159 w 160"/>
                <a:gd name="T13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60">
                  <a:moveTo>
                    <a:pt x="159" y="75"/>
                  </a:moveTo>
                  <a:cubicBezTo>
                    <a:pt x="159" y="126"/>
                    <a:pt x="126" y="159"/>
                    <a:pt x="84" y="159"/>
                  </a:cubicBezTo>
                  <a:cubicBezTo>
                    <a:pt x="34" y="159"/>
                    <a:pt x="0" y="126"/>
                    <a:pt x="0" y="75"/>
                  </a:cubicBezTo>
                  <a:cubicBezTo>
                    <a:pt x="0" y="34"/>
                    <a:pt x="34" y="0"/>
                    <a:pt x="84" y="0"/>
                  </a:cubicBezTo>
                  <a:cubicBezTo>
                    <a:pt x="126" y="0"/>
                    <a:pt x="159" y="34"/>
                    <a:pt x="159" y="75"/>
                  </a:cubicBezTo>
                  <a:close/>
                  <a:moveTo>
                    <a:pt x="159" y="75"/>
                  </a:moveTo>
                  <a:lnTo>
                    <a:pt x="159" y="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578"/>
            <p:cNvSpPr>
              <a:spLocks noChangeArrowheads="1"/>
            </p:cNvSpPr>
            <p:nvPr/>
          </p:nvSpPr>
          <p:spPr bwMode="auto">
            <a:xfrm>
              <a:off x="4110038" y="6365874"/>
              <a:ext cx="53975" cy="157163"/>
            </a:xfrm>
            <a:custGeom>
              <a:avLst/>
              <a:gdLst>
                <a:gd name="T0" fmla="*/ 151 w 152"/>
                <a:gd name="T1" fmla="*/ 435 h 436"/>
                <a:gd name="T2" fmla="*/ 76 w 152"/>
                <a:gd name="T3" fmla="*/ 0 h 436"/>
                <a:gd name="T4" fmla="*/ 0 w 152"/>
                <a:gd name="T5" fmla="*/ 435 h 436"/>
                <a:gd name="T6" fmla="*/ 76 w 152"/>
                <a:gd name="T7" fmla="*/ 409 h 436"/>
                <a:gd name="T8" fmla="*/ 151 w 152"/>
                <a:gd name="T9" fmla="*/ 435 h 436"/>
                <a:gd name="T10" fmla="*/ 151 w 152"/>
                <a:gd name="T11" fmla="*/ 435 h 436"/>
                <a:gd name="T12" fmla="*/ 151 w 152"/>
                <a:gd name="T13" fmla="*/ 4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436">
                  <a:moveTo>
                    <a:pt x="151" y="435"/>
                  </a:moveTo>
                  <a:cubicBezTo>
                    <a:pt x="134" y="309"/>
                    <a:pt x="109" y="0"/>
                    <a:pt x="76" y="0"/>
                  </a:cubicBezTo>
                  <a:cubicBezTo>
                    <a:pt x="42" y="0"/>
                    <a:pt x="9" y="309"/>
                    <a:pt x="0" y="435"/>
                  </a:cubicBezTo>
                  <a:cubicBezTo>
                    <a:pt x="17" y="418"/>
                    <a:pt x="42" y="409"/>
                    <a:pt x="76" y="409"/>
                  </a:cubicBezTo>
                  <a:cubicBezTo>
                    <a:pt x="101" y="409"/>
                    <a:pt x="126" y="418"/>
                    <a:pt x="151" y="435"/>
                  </a:cubicBezTo>
                  <a:close/>
                  <a:moveTo>
                    <a:pt x="151" y="435"/>
                  </a:moveTo>
                  <a:lnTo>
                    <a:pt x="151" y="43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579"/>
            <p:cNvSpPr>
              <a:spLocks noChangeArrowheads="1"/>
            </p:cNvSpPr>
            <p:nvPr/>
          </p:nvSpPr>
          <p:spPr bwMode="auto">
            <a:xfrm>
              <a:off x="3965575" y="6550024"/>
              <a:ext cx="342900" cy="285750"/>
            </a:xfrm>
            <a:custGeom>
              <a:avLst/>
              <a:gdLst>
                <a:gd name="T0" fmla="*/ 594 w 954"/>
                <a:gd name="T1" fmla="*/ 0 h 795"/>
                <a:gd name="T2" fmla="*/ 594 w 954"/>
                <a:gd name="T3" fmla="*/ 16 h 795"/>
                <a:gd name="T4" fmla="*/ 477 w 954"/>
                <a:gd name="T5" fmla="*/ 142 h 795"/>
                <a:gd name="T6" fmla="*/ 351 w 954"/>
                <a:gd name="T7" fmla="*/ 16 h 795"/>
                <a:gd name="T8" fmla="*/ 351 w 954"/>
                <a:gd name="T9" fmla="*/ 0 h 795"/>
                <a:gd name="T10" fmla="*/ 17 w 954"/>
                <a:gd name="T11" fmla="*/ 284 h 795"/>
                <a:gd name="T12" fmla="*/ 427 w 954"/>
                <a:gd name="T13" fmla="*/ 134 h 795"/>
                <a:gd name="T14" fmla="*/ 393 w 954"/>
                <a:gd name="T15" fmla="*/ 752 h 795"/>
                <a:gd name="T16" fmla="*/ 477 w 954"/>
                <a:gd name="T17" fmla="*/ 794 h 795"/>
                <a:gd name="T18" fmla="*/ 552 w 954"/>
                <a:gd name="T19" fmla="*/ 752 h 795"/>
                <a:gd name="T20" fmla="*/ 519 w 954"/>
                <a:gd name="T21" fmla="*/ 134 h 795"/>
                <a:gd name="T22" fmla="*/ 937 w 954"/>
                <a:gd name="T23" fmla="*/ 284 h 795"/>
                <a:gd name="T24" fmla="*/ 594 w 954"/>
                <a:gd name="T25" fmla="*/ 0 h 795"/>
                <a:gd name="T26" fmla="*/ 594 w 954"/>
                <a:gd name="T27" fmla="*/ 0 h 795"/>
                <a:gd name="T28" fmla="*/ 594 w 954"/>
                <a:gd name="T29" fmla="*/ 0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4" h="795">
                  <a:moveTo>
                    <a:pt x="594" y="0"/>
                  </a:moveTo>
                  <a:cubicBezTo>
                    <a:pt x="594" y="8"/>
                    <a:pt x="594" y="16"/>
                    <a:pt x="594" y="16"/>
                  </a:cubicBezTo>
                  <a:cubicBezTo>
                    <a:pt x="594" y="83"/>
                    <a:pt x="544" y="142"/>
                    <a:pt x="477" y="142"/>
                  </a:cubicBezTo>
                  <a:cubicBezTo>
                    <a:pt x="410" y="142"/>
                    <a:pt x="351" y="83"/>
                    <a:pt x="351" y="16"/>
                  </a:cubicBezTo>
                  <a:cubicBezTo>
                    <a:pt x="351" y="16"/>
                    <a:pt x="351" y="8"/>
                    <a:pt x="351" y="0"/>
                  </a:cubicBezTo>
                  <a:cubicBezTo>
                    <a:pt x="251" y="75"/>
                    <a:pt x="0" y="259"/>
                    <a:pt x="17" y="284"/>
                  </a:cubicBezTo>
                  <a:cubicBezTo>
                    <a:pt x="34" y="317"/>
                    <a:pt x="310" y="192"/>
                    <a:pt x="427" y="134"/>
                  </a:cubicBezTo>
                  <a:cubicBezTo>
                    <a:pt x="393" y="752"/>
                    <a:pt x="393" y="752"/>
                    <a:pt x="393" y="752"/>
                  </a:cubicBezTo>
                  <a:cubicBezTo>
                    <a:pt x="393" y="752"/>
                    <a:pt x="410" y="794"/>
                    <a:pt x="477" y="794"/>
                  </a:cubicBezTo>
                  <a:cubicBezTo>
                    <a:pt x="535" y="794"/>
                    <a:pt x="552" y="752"/>
                    <a:pt x="552" y="752"/>
                  </a:cubicBezTo>
                  <a:cubicBezTo>
                    <a:pt x="519" y="134"/>
                    <a:pt x="519" y="134"/>
                    <a:pt x="519" y="134"/>
                  </a:cubicBezTo>
                  <a:cubicBezTo>
                    <a:pt x="636" y="192"/>
                    <a:pt x="920" y="317"/>
                    <a:pt x="937" y="284"/>
                  </a:cubicBezTo>
                  <a:cubicBezTo>
                    <a:pt x="953" y="259"/>
                    <a:pt x="702" y="75"/>
                    <a:pt x="594" y="0"/>
                  </a:cubicBezTo>
                  <a:close/>
                  <a:moveTo>
                    <a:pt x="594" y="0"/>
                  </a:move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AutoShape 12"/>
          <p:cNvSpPr>
            <a:spLocks/>
          </p:cNvSpPr>
          <p:nvPr/>
        </p:nvSpPr>
        <p:spPr bwMode="auto">
          <a:xfrm>
            <a:off x="4824746" y="5081634"/>
            <a:ext cx="329274" cy="362295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13"/>
          <p:cNvGrpSpPr>
            <a:grpSpLocks/>
          </p:cNvGrpSpPr>
          <p:nvPr/>
        </p:nvGrpSpPr>
        <p:grpSpPr bwMode="auto">
          <a:xfrm>
            <a:off x="7651648" y="4421981"/>
            <a:ext cx="398432" cy="344090"/>
            <a:chOff x="4679950" y="1301750"/>
            <a:chExt cx="290513" cy="250825"/>
          </a:xfrm>
          <a:solidFill>
            <a:schemeClr val="bg1"/>
          </a:solidFill>
        </p:grpSpPr>
        <p:sp>
          <p:nvSpPr>
            <p:cNvPr id="85" name="Freeform 114"/>
            <p:cNvSpPr>
              <a:spLocks noChangeArrowheads="1"/>
            </p:cNvSpPr>
            <p:nvPr/>
          </p:nvSpPr>
          <p:spPr bwMode="auto">
            <a:xfrm>
              <a:off x="4679950" y="1335088"/>
              <a:ext cx="252413" cy="217487"/>
            </a:xfrm>
            <a:custGeom>
              <a:avLst/>
              <a:gdLst>
                <a:gd name="T0" fmla="*/ 73 w 699"/>
                <a:gd name="T1" fmla="*/ 520 h 605"/>
                <a:gd name="T2" fmla="*/ 73 w 699"/>
                <a:gd name="T3" fmla="*/ 0 h 605"/>
                <a:gd name="T4" fmla="*/ 21 w 699"/>
                <a:gd name="T5" fmla="*/ 0 h 605"/>
                <a:gd name="T6" fmla="*/ 0 w 699"/>
                <a:gd name="T7" fmla="*/ 20 h 605"/>
                <a:gd name="T8" fmla="*/ 0 w 699"/>
                <a:gd name="T9" fmla="*/ 593 h 605"/>
                <a:gd name="T10" fmla="*/ 21 w 699"/>
                <a:gd name="T11" fmla="*/ 604 h 605"/>
                <a:gd name="T12" fmla="*/ 688 w 699"/>
                <a:gd name="T13" fmla="*/ 604 h 605"/>
                <a:gd name="T14" fmla="*/ 698 w 699"/>
                <a:gd name="T15" fmla="*/ 593 h 605"/>
                <a:gd name="T16" fmla="*/ 698 w 699"/>
                <a:gd name="T17" fmla="*/ 541 h 605"/>
                <a:gd name="T18" fmla="*/ 83 w 699"/>
                <a:gd name="T19" fmla="*/ 541 h 605"/>
                <a:gd name="T20" fmla="*/ 73 w 699"/>
                <a:gd name="T21" fmla="*/ 520 h 605"/>
                <a:gd name="T22" fmla="*/ 73 w 699"/>
                <a:gd name="T23" fmla="*/ 520 h 605"/>
                <a:gd name="T24" fmla="*/ 73 w 699"/>
                <a:gd name="T25" fmla="*/ 52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9" h="605">
                  <a:moveTo>
                    <a:pt x="73" y="52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0"/>
                    <a:pt x="0" y="20"/>
                  </a:cubicBezTo>
                  <a:cubicBezTo>
                    <a:pt x="0" y="593"/>
                    <a:pt x="0" y="593"/>
                    <a:pt x="0" y="593"/>
                  </a:cubicBezTo>
                  <a:cubicBezTo>
                    <a:pt x="0" y="604"/>
                    <a:pt x="10" y="604"/>
                    <a:pt x="21" y="604"/>
                  </a:cubicBezTo>
                  <a:cubicBezTo>
                    <a:pt x="688" y="604"/>
                    <a:pt x="688" y="604"/>
                    <a:pt x="688" y="604"/>
                  </a:cubicBezTo>
                  <a:cubicBezTo>
                    <a:pt x="688" y="604"/>
                    <a:pt x="698" y="604"/>
                    <a:pt x="698" y="593"/>
                  </a:cubicBezTo>
                  <a:cubicBezTo>
                    <a:pt x="698" y="541"/>
                    <a:pt x="698" y="541"/>
                    <a:pt x="698" y="541"/>
                  </a:cubicBezTo>
                  <a:cubicBezTo>
                    <a:pt x="83" y="541"/>
                    <a:pt x="83" y="541"/>
                    <a:pt x="83" y="541"/>
                  </a:cubicBezTo>
                  <a:cubicBezTo>
                    <a:pt x="83" y="541"/>
                    <a:pt x="73" y="531"/>
                    <a:pt x="73" y="520"/>
                  </a:cubicBezTo>
                  <a:close/>
                  <a:moveTo>
                    <a:pt x="73" y="520"/>
                  </a:moveTo>
                  <a:lnTo>
                    <a:pt x="73" y="52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115"/>
            <p:cNvSpPr>
              <a:spLocks noChangeArrowheads="1"/>
            </p:cNvSpPr>
            <p:nvPr/>
          </p:nvSpPr>
          <p:spPr bwMode="auto">
            <a:xfrm>
              <a:off x="4718050" y="1301750"/>
              <a:ext cx="252413" cy="217488"/>
            </a:xfrm>
            <a:custGeom>
              <a:avLst/>
              <a:gdLst>
                <a:gd name="T0" fmla="*/ 677 w 699"/>
                <a:gd name="T1" fmla="*/ 0 h 605"/>
                <a:gd name="T2" fmla="*/ 11 w 699"/>
                <a:gd name="T3" fmla="*/ 0 h 605"/>
                <a:gd name="T4" fmla="*/ 0 w 699"/>
                <a:gd name="T5" fmla="*/ 10 h 605"/>
                <a:gd name="T6" fmla="*/ 0 w 699"/>
                <a:gd name="T7" fmla="*/ 583 h 605"/>
                <a:gd name="T8" fmla="*/ 11 w 699"/>
                <a:gd name="T9" fmla="*/ 604 h 605"/>
                <a:gd name="T10" fmla="*/ 677 w 699"/>
                <a:gd name="T11" fmla="*/ 604 h 605"/>
                <a:gd name="T12" fmla="*/ 698 w 699"/>
                <a:gd name="T13" fmla="*/ 583 h 605"/>
                <a:gd name="T14" fmla="*/ 698 w 699"/>
                <a:gd name="T15" fmla="*/ 10 h 605"/>
                <a:gd name="T16" fmla="*/ 677 w 699"/>
                <a:gd name="T17" fmla="*/ 0 h 605"/>
                <a:gd name="T18" fmla="*/ 188 w 699"/>
                <a:gd name="T19" fmla="*/ 52 h 605"/>
                <a:gd name="T20" fmla="*/ 261 w 699"/>
                <a:gd name="T21" fmla="*/ 125 h 605"/>
                <a:gd name="T22" fmla="*/ 188 w 699"/>
                <a:gd name="T23" fmla="*/ 198 h 605"/>
                <a:gd name="T24" fmla="*/ 115 w 699"/>
                <a:gd name="T25" fmla="*/ 125 h 605"/>
                <a:gd name="T26" fmla="*/ 188 w 699"/>
                <a:gd name="T27" fmla="*/ 52 h 605"/>
                <a:gd name="T28" fmla="*/ 646 w 699"/>
                <a:gd name="T29" fmla="*/ 427 h 605"/>
                <a:gd name="T30" fmla="*/ 52 w 699"/>
                <a:gd name="T31" fmla="*/ 427 h 605"/>
                <a:gd name="T32" fmla="*/ 167 w 699"/>
                <a:gd name="T33" fmla="*/ 292 h 605"/>
                <a:gd name="T34" fmla="*/ 240 w 699"/>
                <a:gd name="T35" fmla="*/ 333 h 605"/>
                <a:gd name="T36" fmla="*/ 313 w 699"/>
                <a:gd name="T37" fmla="*/ 198 h 605"/>
                <a:gd name="T38" fmla="*/ 406 w 699"/>
                <a:gd name="T39" fmla="*/ 260 h 605"/>
                <a:gd name="T40" fmla="*/ 490 w 699"/>
                <a:gd name="T41" fmla="*/ 94 h 605"/>
                <a:gd name="T42" fmla="*/ 646 w 699"/>
                <a:gd name="T43" fmla="*/ 417 h 605"/>
                <a:gd name="T44" fmla="*/ 646 w 699"/>
                <a:gd name="T45" fmla="*/ 427 h 605"/>
                <a:gd name="T46" fmla="*/ 646 w 699"/>
                <a:gd name="T47" fmla="*/ 427 h 605"/>
                <a:gd name="T48" fmla="*/ 646 w 699"/>
                <a:gd name="T49" fmla="*/ 427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9" h="605">
                  <a:moveTo>
                    <a:pt x="67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0"/>
                    <a:pt x="0" y="10"/>
                  </a:cubicBezTo>
                  <a:cubicBezTo>
                    <a:pt x="0" y="583"/>
                    <a:pt x="0" y="583"/>
                    <a:pt x="0" y="583"/>
                  </a:cubicBezTo>
                  <a:cubicBezTo>
                    <a:pt x="0" y="594"/>
                    <a:pt x="11" y="604"/>
                    <a:pt x="11" y="604"/>
                  </a:cubicBezTo>
                  <a:cubicBezTo>
                    <a:pt x="677" y="604"/>
                    <a:pt x="677" y="604"/>
                    <a:pt x="677" y="604"/>
                  </a:cubicBezTo>
                  <a:cubicBezTo>
                    <a:pt x="688" y="604"/>
                    <a:pt x="698" y="594"/>
                    <a:pt x="698" y="583"/>
                  </a:cubicBezTo>
                  <a:cubicBezTo>
                    <a:pt x="698" y="10"/>
                    <a:pt x="698" y="10"/>
                    <a:pt x="698" y="10"/>
                  </a:cubicBezTo>
                  <a:cubicBezTo>
                    <a:pt x="698" y="0"/>
                    <a:pt x="688" y="0"/>
                    <a:pt x="677" y="0"/>
                  </a:cubicBezTo>
                  <a:close/>
                  <a:moveTo>
                    <a:pt x="188" y="52"/>
                  </a:moveTo>
                  <a:cubicBezTo>
                    <a:pt x="229" y="52"/>
                    <a:pt x="261" y="83"/>
                    <a:pt x="261" y="125"/>
                  </a:cubicBezTo>
                  <a:cubicBezTo>
                    <a:pt x="261" y="167"/>
                    <a:pt x="229" y="198"/>
                    <a:pt x="188" y="198"/>
                  </a:cubicBezTo>
                  <a:cubicBezTo>
                    <a:pt x="146" y="198"/>
                    <a:pt x="115" y="167"/>
                    <a:pt x="115" y="125"/>
                  </a:cubicBezTo>
                  <a:cubicBezTo>
                    <a:pt x="115" y="83"/>
                    <a:pt x="146" y="52"/>
                    <a:pt x="188" y="52"/>
                  </a:cubicBezTo>
                  <a:close/>
                  <a:moveTo>
                    <a:pt x="646" y="427"/>
                  </a:moveTo>
                  <a:cubicBezTo>
                    <a:pt x="52" y="427"/>
                    <a:pt x="52" y="427"/>
                    <a:pt x="52" y="427"/>
                  </a:cubicBezTo>
                  <a:cubicBezTo>
                    <a:pt x="167" y="292"/>
                    <a:pt x="167" y="292"/>
                    <a:pt x="167" y="292"/>
                  </a:cubicBezTo>
                  <a:cubicBezTo>
                    <a:pt x="240" y="333"/>
                    <a:pt x="240" y="333"/>
                    <a:pt x="240" y="333"/>
                  </a:cubicBezTo>
                  <a:cubicBezTo>
                    <a:pt x="313" y="198"/>
                    <a:pt x="313" y="198"/>
                    <a:pt x="313" y="198"/>
                  </a:cubicBezTo>
                  <a:cubicBezTo>
                    <a:pt x="406" y="260"/>
                    <a:pt x="406" y="260"/>
                    <a:pt x="406" y="260"/>
                  </a:cubicBezTo>
                  <a:cubicBezTo>
                    <a:pt x="490" y="94"/>
                    <a:pt x="490" y="94"/>
                    <a:pt x="490" y="94"/>
                  </a:cubicBezTo>
                  <a:cubicBezTo>
                    <a:pt x="646" y="417"/>
                    <a:pt x="646" y="417"/>
                    <a:pt x="646" y="417"/>
                  </a:cubicBezTo>
                  <a:lnTo>
                    <a:pt x="646" y="427"/>
                  </a:lnTo>
                  <a:close/>
                  <a:moveTo>
                    <a:pt x="646" y="427"/>
                  </a:moveTo>
                  <a:lnTo>
                    <a:pt x="646" y="42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7" name="Freeform 214"/>
          <p:cNvSpPr>
            <a:spLocks noChangeArrowheads="1"/>
          </p:cNvSpPr>
          <p:nvPr/>
        </p:nvSpPr>
        <p:spPr bwMode="auto">
          <a:xfrm>
            <a:off x="6582710" y="4019163"/>
            <a:ext cx="443774" cy="352655"/>
          </a:xfrm>
          <a:custGeom>
            <a:avLst/>
            <a:gdLst>
              <a:gd name="T0" fmla="*/ 562 w 1115"/>
              <a:gd name="T1" fmla="*/ 333 h 886"/>
              <a:gd name="T2" fmla="*/ 395 w 1115"/>
              <a:gd name="T3" fmla="*/ 500 h 886"/>
              <a:gd name="T4" fmla="*/ 562 w 1115"/>
              <a:gd name="T5" fmla="*/ 667 h 886"/>
              <a:gd name="T6" fmla="*/ 729 w 1115"/>
              <a:gd name="T7" fmla="*/ 500 h 886"/>
              <a:gd name="T8" fmla="*/ 562 w 1115"/>
              <a:gd name="T9" fmla="*/ 333 h 886"/>
              <a:gd name="T10" fmla="*/ 1000 w 1115"/>
              <a:gd name="T11" fmla="*/ 167 h 886"/>
              <a:gd name="T12" fmla="*/ 875 w 1115"/>
              <a:gd name="T13" fmla="*/ 167 h 886"/>
              <a:gd name="T14" fmla="*/ 822 w 1115"/>
              <a:gd name="T15" fmla="*/ 135 h 886"/>
              <a:gd name="T16" fmla="*/ 791 w 1115"/>
              <a:gd name="T17" fmla="*/ 31 h 886"/>
              <a:gd name="T18" fmla="*/ 750 w 1115"/>
              <a:gd name="T19" fmla="*/ 0 h 886"/>
              <a:gd name="T20" fmla="*/ 375 w 1115"/>
              <a:gd name="T21" fmla="*/ 0 h 886"/>
              <a:gd name="T22" fmla="*/ 322 w 1115"/>
              <a:gd name="T23" fmla="*/ 31 h 886"/>
              <a:gd name="T24" fmla="*/ 291 w 1115"/>
              <a:gd name="T25" fmla="*/ 135 h 886"/>
              <a:gd name="T26" fmla="*/ 250 w 1115"/>
              <a:gd name="T27" fmla="*/ 167 h 886"/>
              <a:gd name="T28" fmla="*/ 114 w 1115"/>
              <a:gd name="T29" fmla="*/ 167 h 886"/>
              <a:gd name="T30" fmla="*/ 0 w 1115"/>
              <a:gd name="T31" fmla="*/ 281 h 886"/>
              <a:gd name="T32" fmla="*/ 0 w 1115"/>
              <a:gd name="T33" fmla="*/ 781 h 886"/>
              <a:gd name="T34" fmla="*/ 114 w 1115"/>
              <a:gd name="T35" fmla="*/ 885 h 886"/>
              <a:gd name="T36" fmla="*/ 1000 w 1115"/>
              <a:gd name="T37" fmla="*/ 885 h 886"/>
              <a:gd name="T38" fmla="*/ 1114 w 1115"/>
              <a:gd name="T39" fmla="*/ 781 h 886"/>
              <a:gd name="T40" fmla="*/ 1114 w 1115"/>
              <a:gd name="T41" fmla="*/ 281 h 886"/>
              <a:gd name="T42" fmla="*/ 1000 w 1115"/>
              <a:gd name="T43" fmla="*/ 167 h 886"/>
              <a:gd name="T44" fmla="*/ 562 w 1115"/>
              <a:gd name="T45" fmla="*/ 781 h 886"/>
              <a:gd name="T46" fmla="*/ 281 w 1115"/>
              <a:gd name="T47" fmla="*/ 500 h 886"/>
              <a:gd name="T48" fmla="*/ 562 w 1115"/>
              <a:gd name="T49" fmla="*/ 219 h 886"/>
              <a:gd name="T50" fmla="*/ 833 w 1115"/>
              <a:gd name="T51" fmla="*/ 500 h 886"/>
              <a:gd name="T52" fmla="*/ 562 w 1115"/>
              <a:gd name="T53" fmla="*/ 781 h 886"/>
              <a:gd name="T54" fmla="*/ 968 w 1115"/>
              <a:gd name="T55" fmla="*/ 354 h 886"/>
              <a:gd name="T56" fmla="*/ 927 w 1115"/>
              <a:gd name="T57" fmla="*/ 312 h 886"/>
              <a:gd name="T58" fmla="*/ 968 w 1115"/>
              <a:gd name="T59" fmla="*/ 281 h 886"/>
              <a:gd name="T60" fmla="*/ 1000 w 1115"/>
              <a:gd name="T61" fmla="*/ 312 h 886"/>
              <a:gd name="T62" fmla="*/ 968 w 1115"/>
              <a:gd name="T63" fmla="*/ 354 h 886"/>
              <a:gd name="T64" fmla="*/ 968 w 1115"/>
              <a:gd name="T65" fmla="*/ 354 h 886"/>
              <a:gd name="T66" fmla="*/ 968 w 1115"/>
              <a:gd name="T67" fmla="*/ 354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5" h="886">
                <a:moveTo>
                  <a:pt x="562" y="333"/>
                </a:moveTo>
                <a:cubicBezTo>
                  <a:pt x="468" y="333"/>
                  <a:pt x="395" y="406"/>
                  <a:pt x="395" y="500"/>
                </a:cubicBezTo>
                <a:cubicBezTo>
                  <a:pt x="395" y="594"/>
                  <a:pt x="468" y="667"/>
                  <a:pt x="562" y="667"/>
                </a:cubicBezTo>
                <a:cubicBezTo>
                  <a:pt x="645" y="667"/>
                  <a:pt x="729" y="594"/>
                  <a:pt x="729" y="500"/>
                </a:cubicBezTo>
                <a:cubicBezTo>
                  <a:pt x="729" y="406"/>
                  <a:pt x="645" y="333"/>
                  <a:pt x="562" y="333"/>
                </a:cubicBezTo>
                <a:close/>
                <a:moveTo>
                  <a:pt x="1000" y="167"/>
                </a:moveTo>
                <a:cubicBezTo>
                  <a:pt x="875" y="167"/>
                  <a:pt x="875" y="167"/>
                  <a:pt x="875" y="167"/>
                </a:cubicBezTo>
                <a:cubicBezTo>
                  <a:pt x="854" y="167"/>
                  <a:pt x="833" y="156"/>
                  <a:pt x="822" y="135"/>
                </a:cubicBezTo>
                <a:cubicBezTo>
                  <a:pt x="791" y="31"/>
                  <a:pt x="791" y="31"/>
                  <a:pt x="791" y="31"/>
                </a:cubicBezTo>
                <a:cubicBezTo>
                  <a:pt x="781" y="10"/>
                  <a:pt x="770" y="0"/>
                  <a:pt x="750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54" y="0"/>
                  <a:pt x="333" y="10"/>
                  <a:pt x="322" y="31"/>
                </a:cubicBezTo>
                <a:cubicBezTo>
                  <a:pt x="291" y="135"/>
                  <a:pt x="291" y="135"/>
                  <a:pt x="291" y="135"/>
                </a:cubicBezTo>
                <a:cubicBezTo>
                  <a:pt x="281" y="156"/>
                  <a:pt x="270" y="167"/>
                  <a:pt x="250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52" y="167"/>
                  <a:pt x="0" y="219"/>
                  <a:pt x="0" y="281"/>
                </a:cubicBezTo>
                <a:cubicBezTo>
                  <a:pt x="0" y="781"/>
                  <a:pt x="0" y="781"/>
                  <a:pt x="0" y="781"/>
                </a:cubicBezTo>
                <a:cubicBezTo>
                  <a:pt x="0" y="844"/>
                  <a:pt x="52" y="885"/>
                  <a:pt x="114" y="885"/>
                </a:cubicBezTo>
                <a:cubicBezTo>
                  <a:pt x="1000" y="885"/>
                  <a:pt x="1000" y="885"/>
                  <a:pt x="1000" y="885"/>
                </a:cubicBezTo>
                <a:cubicBezTo>
                  <a:pt x="1062" y="885"/>
                  <a:pt x="1114" y="844"/>
                  <a:pt x="1114" y="781"/>
                </a:cubicBezTo>
                <a:cubicBezTo>
                  <a:pt x="1114" y="281"/>
                  <a:pt x="1114" y="281"/>
                  <a:pt x="1114" y="281"/>
                </a:cubicBezTo>
                <a:cubicBezTo>
                  <a:pt x="1114" y="219"/>
                  <a:pt x="1062" y="167"/>
                  <a:pt x="1000" y="167"/>
                </a:cubicBezTo>
                <a:close/>
                <a:moveTo>
                  <a:pt x="562" y="781"/>
                </a:moveTo>
                <a:cubicBezTo>
                  <a:pt x="406" y="781"/>
                  <a:pt x="281" y="656"/>
                  <a:pt x="281" y="500"/>
                </a:cubicBezTo>
                <a:cubicBezTo>
                  <a:pt x="281" y="344"/>
                  <a:pt x="406" y="219"/>
                  <a:pt x="562" y="219"/>
                </a:cubicBezTo>
                <a:cubicBezTo>
                  <a:pt x="708" y="219"/>
                  <a:pt x="833" y="344"/>
                  <a:pt x="833" y="500"/>
                </a:cubicBezTo>
                <a:cubicBezTo>
                  <a:pt x="833" y="656"/>
                  <a:pt x="708" y="781"/>
                  <a:pt x="562" y="781"/>
                </a:cubicBezTo>
                <a:close/>
                <a:moveTo>
                  <a:pt x="968" y="354"/>
                </a:moveTo>
                <a:cubicBezTo>
                  <a:pt x="947" y="354"/>
                  <a:pt x="927" y="333"/>
                  <a:pt x="927" y="312"/>
                </a:cubicBezTo>
                <a:cubicBezTo>
                  <a:pt x="927" y="292"/>
                  <a:pt x="947" y="281"/>
                  <a:pt x="968" y="281"/>
                </a:cubicBezTo>
                <a:cubicBezTo>
                  <a:pt x="989" y="281"/>
                  <a:pt x="1000" y="292"/>
                  <a:pt x="1000" y="312"/>
                </a:cubicBezTo>
                <a:cubicBezTo>
                  <a:pt x="1000" y="333"/>
                  <a:pt x="989" y="354"/>
                  <a:pt x="968" y="354"/>
                </a:cubicBezTo>
                <a:close/>
                <a:moveTo>
                  <a:pt x="968" y="354"/>
                </a:moveTo>
                <a:lnTo>
                  <a:pt x="968" y="3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111638" tIns="55819" rIns="111638" bIns="55819" anchor="ctr"/>
          <a:lstStyle/>
          <a:p>
            <a:pPr algn="just">
              <a:lnSpc>
                <a:spcPct val="120000"/>
              </a:lnSpc>
              <a:defRPr/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5482901" y="4216639"/>
            <a:ext cx="390284" cy="463583"/>
            <a:chOff x="1393825" y="2339975"/>
            <a:chExt cx="330200" cy="392113"/>
          </a:xfrm>
          <a:solidFill>
            <a:schemeClr val="bg1"/>
          </a:solidFill>
        </p:grpSpPr>
        <p:sp>
          <p:nvSpPr>
            <p:cNvPr id="114" name="Freeform 201"/>
            <p:cNvSpPr>
              <a:spLocks noChangeArrowheads="1"/>
            </p:cNvSpPr>
            <p:nvPr/>
          </p:nvSpPr>
          <p:spPr bwMode="auto">
            <a:xfrm>
              <a:off x="1393825" y="2339975"/>
              <a:ext cx="330200" cy="374650"/>
            </a:xfrm>
            <a:custGeom>
              <a:avLst/>
              <a:gdLst>
                <a:gd name="T0" fmla="*/ 718 w 917"/>
                <a:gd name="T1" fmla="*/ 583 h 1042"/>
                <a:gd name="T2" fmla="*/ 853 w 917"/>
                <a:gd name="T3" fmla="*/ 354 h 1042"/>
                <a:gd name="T4" fmla="*/ 885 w 917"/>
                <a:gd name="T5" fmla="*/ 270 h 1042"/>
                <a:gd name="T6" fmla="*/ 895 w 917"/>
                <a:gd name="T7" fmla="*/ 229 h 1042"/>
                <a:gd name="T8" fmla="*/ 895 w 917"/>
                <a:gd name="T9" fmla="*/ 208 h 1042"/>
                <a:gd name="T10" fmla="*/ 906 w 917"/>
                <a:gd name="T11" fmla="*/ 93 h 1042"/>
                <a:gd name="T12" fmla="*/ 906 w 917"/>
                <a:gd name="T13" fmla="*/ 41 h 1042"/>
                <a:gd name="T14" fmla="*/ 906 w 917"/>
                <a:gd name="T15" fmla="*/ 20 h 1042"/>
                <a:gd name="T16" fmla="*/ 906 w 917"/>
                <a:gd name="T17" fmla="*/ 10 h 1042"/>
                <a:gd name="T18" fmla="*/ 895 w 917"/>
                <a:gd name="T19" fmla="*/ 0 h 1042"/>
                <a:gd name="T20" fmla="*/ 885 w 917"/>
                <a:gd name="T21" fmla="*/ 0 h 1042"/>
                <a:gd name="T22" fmla="*/ 864 w 917"/>
                <a:gd name="T23" fmla="*/ 10 h 1042"/>
                <a:gd name="T24" fmla="*/ 812 w 917"/>
                <a:gd name="T25" fmla="*/ 20 h 1042"/>
                <a:gd name="T26" fmla="*/ 635 w 917"/>
                <a:gd name="T27" fmla="*/ 104 h 1042"/>
                <a:gd name="T28" fmla="*/ 395 w 917"/>
                <a:gd name="T29" fmla="*/ 333 h 1042"/>
                <a:gd name="T30" fmla="*/ 333 w 917"/>
                <a:gd name="T31" fmla="*/ 375 h 1042"/>
                <a:gd name="T32" fmla="*/ 10 w 917"/>
                <a:gd name="T33" fmla="*/ 583 h 1042"/>
                <a:gd name="T34" fmla="*/ 41 w 917"/>
                <a:gd name="T35" fmla="*/ 625 h 1042"/>
                <a:gd name="T36" fmla="*/ 531 w 917"/>
                <a:gd name="T37" fmla="*/ 999 h 1042"/>
                <a:gd name="T38" fmla="*/ 562 w 917"/>
                <a:gd name="T39" fmla="*/ 1020 h 1042"/>
                <a:gd name="T40" fmla="*/ 698 w 917"/>
                <a:gd name="T41" fmla="*/ 656 h 1042"/>
                <a:gd name="T42" fmla="*/ 718 w 917"/>
                <a:gd name="T43" fmla="*/ 583 h 1042"/>
                <a:gd name="T44" fmla="*/ 666 w 917"/>
                <a:gd name="T45" fmla="*/ 458 h 1042"/>
                <a:gd name="T46" fmla="*/ 562 w 917"/>
                <a:gd name="T47" fmla="*/ 468 h 1042"/>
                <a:gd name="T48" fmla="*/ 520 w 917"/>
                <a:gd name="T49" fmla="*/ 354 h 1042"/>
                <a:gd name="T50" fmla="*/ 531 w 917"/>
                <a:gd name="T51" fmla="*/ 333 h 1042"/>
                <a:gd name="T52" fmla="*/ 645 w 917"/>
                <a:gd name="T53" fmla="*/ 323 h 1042"/>
                <a:gd name="T54" fmla="*/ 677 w 917"/>
                <a:gd name="T55" fmla="*/ 437 h 1042"/>
                <a:gd name="T56" fmla="*/ 666 w 917"/>
                <a:gd name="T57" fmla="*/ 458 h 1042"/>
                <a:gd name="T58" fmla="*/ 666 w 917"/>
                <a:gd name="T59" fmla="*/ 458 h 1042"/>
                <a:gd name="T60" fmla="*/ 666 w 917"/>
                <a:gd name="T61" fmla="*/ 45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17" h="1042">
                  <a:moveTo>
                    <a:pt x="718" y="583"/>
                  </a:moveTo>
                  <a:cubicBezTo>
                    <a:pt x="781" y="500"/>
                    <a:pt x="823" y="427"/>
                    <a:pt x="853" y="354"/>
                  </a:cubicBezTo>
                  <a:cubicBezTo>
                    <a:pt x="864" y="333"/>
                    <a:pt x="874" y="302"/>
                    <a:pt x="885" y="270"/>
                  </a:cubicBezTo>
                  <a:cubicBezTo>
                    <a:pt x="885" y="260"/>
                    <a:pt x="885" y="250"/>
                    <a:pt x="895" y="229"/>
                  </a:cubicBezTo>
                  <a:cubicBezTo>
                    <a:pt x="895" y="218"/>
                    <a:pt x="895" y="218"/>
                    <a:pt x="895" y="208"/>
                  </a:cubicBezTo>
                  <a:cubicBezTo>
                    <a:pt x="906" y="166"/>
                    <a:pt x="906" y="125"/>
                    <a:pt x="906" y="93"/>
                  </a:cubicBezTo>
                  <a:cubicBezTo>
                    <a:pt x="906" y="73"/>
                    <a:pt x="906" y="52"/>
                    <a:pt x="906" y="41"/>
                  </a:cubicBezTo>
                  <a:cubicBezTo>
                    <a:pt x="906" y="31"/>
                    <a:pt x="916" y="31"/>
                    <a:pt x="906" y="20"/>
                  </a:cubicBezTo>
                  <a:lnTo>
                    <a:pt x="906" y="10"/>
                  </a:lnTo>
                  <a:cubicBezTo>
                    <a:pt x="916" y="0"/>
                    <a:pt x="906" y="0"/>
                    <a:pt x="895" y="0"/>
                  </a:cubicBezTo>
                  <a:lnTo>
                    <a:pt x="885" y="0"/>
                  </a:lnTo>
                  <a:cubicBezTo>
                    <a:pt x="874" y="0"/>
                    <a:pt x="874" y="10"/>
                    <a:pt x="864" y="10"/>
                  </a:cubicBezTo>
                  <a:cubicBezTo>
                    <a:pt x="864" y="20"/>
                    <a:pt x="843" y="20"/>
                    <a:pt x="812" y="20"/>
                  </a:cubicBezTo>
                  <a:cubicBezTo>
                    <a:pt x="770" y="31"/>
                    <a:pt x="708" y="52"/>
                    <a:pt x="635" y="104"/>
                  </a:cubicBezTo>
                  <a:cubicBezTo>
                    <a:pt x="510" y="177"/>
                    <a:pt x="437" y="281"/>
                    <a:pt x="395" y="333"/>
                  </a:cubicBezTo>
                  <a:cubicBezTo>
                    <a:pt x="385" y="354"/>
                    <a:pt x="354" y="375"/>
                    <a:pt x="333" y="375"/>
                  </a:cubicBezTo>
                  <a:cubicBezTo>
                    <a:pt x="125" y="364"/>
                    <a:pt x="41" y="510"/>
                    <a:pt x="10" y="583"/>
                  </a:cubicBezTo>
                  <a:cubicBezTo>
                    <a:pt x="0" y="604"/>
                    <a:pt x="10" y="625"/>
                    <a:pt x="41" y="625"/>
                  </a:cubicBezTo>
                  <a:cubicBezTo>
                    <a:pt x="489" y="614"/>
                    <a:pt x="531" y="885"/>
                    <a:pt x="531" y="999"/>
                  </a:cubicBezTo>
                  <a:cubicBezTo>
                    <a:pt x="520" y="1031"/>
                    <a:pt x="541" y="1041"/>
                    <a:pt x="562" y="1020"/>
                  </a:cubicBezTo>
                  <a:cubicBezTo>
                    <a:pt x="729" y="926"/>
                    <a:pt x="718" y="739"/>
                    <a:pt x="698" y="656"/>
                  </a:cubicBezTo>
                  <a:cubicBezTo>
                    <a:pt x="698" y="635"/>
                    <a:pt x="708" y="593"/>
                    <a:pt x="718" y="583"/>
                  </a:cubicBezTo>
                  <a:close/>
                  <a:moveTo>
                    <a:pt x="666" y="458"/>
                  </a:moveTo>
                  <a:cubicBezTo>
                    <a:pt x="645" y="489"/>
                    <a:pt x="593" y="489"/>
                    <a:pt x="562" y="468"/>
                  </a:cubicBezTo>
                  <a:cubicBezTo>
                    <a:pt x="510" y="448"/>
                    <a:pt x="500" y="395"/>
                    <a:pt x="520" y="354"/>
                  </a:cubicBezTo>
                  <a:cubicBezTo>
                    <a:pt x="531" y="343"/>
                    <a:pt x="531" y="343"/>
                    <a:pt x="531" y="333"/>
                  </a:cubicBezTo>
                  <a:cubicBezTo>
                    <a:pt x="562" y="302"/>
                    <a:pt x="604" y="302"/>
                    <a:pt x="645" y="323"/>
                  </a:cubicBezTo>
                  <a:cubicBezTo>
                    <a:pt x="687" y="343"/>
                    <a:pt x="708" y="395"/>
                    <a:pt x="677" y="437"/>
                  </a:cubicBezTo>
                  <a:cubicBezTo>
                    <a:pt x="677" y="448"/>
                    <a:pt x="677" y="448"/>
                    <a:pt x="666" y="458"/>
                  </a:cubicBezTo>
                  <a:close/>
                  <a:moveTo>
                    <a:pt x="666" y="458"/>
                  </a:moveTo>
                  <a:lnTo>
                    <a:pt x="666" y="4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202"/>
            <p:cNvSpPr>
              <a:spLocks noChangeArrowheads="1"/>
            </p:cNvSpPr>
            <p:nvPr/>
          </p:nvSpPr>
          <p:spPr bwMode="auto">
            <a:xfrm>
              <a:off x="1479550" y="2643188"/>
              <a:ext cx="71438" cy="82550"/>
            </a:xfrm>
            <a:custGeom>
              <a:avLst/>
              <a:gdLst>
                <a:gd name="T0" fmla="*/ 42 w 199"/>
                <a:gd name="T1" fmla="*/ 219 h 230"/>
                <a:gd name="T2" fmla="*/ 188 w 199"/>
                <a:gd name="T3" fmla="*/ 31 h 230"/>
                <a:gd name="T4" fmla="*/ 156 w 199"/>
                <a:gd name="T5" fmla="*/ 10 h 230"/>
                <a:gd name="T6" fmla="*/ 11 w 199"/>
                <a:gd name="T7" fmla="*/ 198 h 230"/>
                <a:gd name="T8" fmla="*/ 42 w 199"/>
                <a:gd name="T9" fmla="*/ 219 h 230"/>
                <a:gd name="T10" fmla="*/ 42 w 199"/>
                <a:gd name="T11" fmla="*/ 219 h 230"/>
                <a:gd name="T12" fmla="*/ 42 w 199"/>
                <a:gd name="T13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30">
                  <a:moveTo>
                    <a:pt x="42" y="219"/>
                  </a:moveTo>
                  <a:cubicBezTo>
                    <a:pt x="115" y="177"/>
                    <a:pt x="167" y="83"/>
                    <a:pt x="188" y="31"/>
                  </a:cubicBezTo>
                  <a:cubicBezTo>
                    <a:pt x="198" y="10"/>
                    <a:pt x="177" y="0"/>
                    <a:pt x="156" y="10"/>
                  </a:cubicBezTo>
                  <a:cubicBezTo>
                    <a:pt x="73" y="63"/>
                    <a:pt x="31" y="146"/>
                    <a:pt x="11" y="198"/>
                  </a:cubicBezTo>
                  <a:cubicBezTo>
                    <a:pt x="0" y="219"/>
                    <a:pt x="21" y="229"/>
                    <a:pt x="42" y="219"/>
                  </a:cubicBezTo>
                  <a:close/>
                  <a:moveTo>
                    <a:pt x="42" y="219"/>
                  </a:moveTo>
                  <a:lnTo>
                    <a:pt x="42" y="2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203"/>
            <p:cNvSpPr>
              <a:spLocks noChangeArrowheads="1"/>
            </p:cNvSpPr>
            <p:nvPr/>
          </p:nvSpPr>
          <p:spPr bwMode="auto">
            <a:xfrm>
              <a:off x="1422400" y="2616200"/>
              <a:ext cx="93663" cy="115888"/>
            </a:xfrm>
            <a:custGeom>
              <a:avLst/>
              <a:gdLst>
                <a:gd name="T0" fmla="*/ 31 w 261"/>
                <a:gd name="T1" fmla="*/ 313 h 324"/>
                <a:gd name="T2" fmla="*/ 250 w 261"/>
                <a:gd name="T3" fmla="*/ 31 h 324"/>
                <a:gd name="T4" fmla="*/ 219 w 261"/>
                <a:gd name="T5" fmla="*/ 11 h 324"/>
                <a:gd name="T6" fmla="*/ 10 w 261"/>
                <a:gd name="T7" fmla="*/ 292 h 324"/>
                <a:gd name="T8" fmla="*/ 31 w 261"/>
                <a:gd name="T9" fmla="*/ 313 h 324"/>
                <a:gd name="T10" fmla="*/ 31 w 261"/>
                <a:gd name="T11" fmla="*/ 313 h 324"/>
                <a:gd name="T12" fmla="*/ 31 w 261"/>
                <a:gd name="T13" fmla="*/ 31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324">
                  <a:moveTo>
                    <a:pt x="31" y="313"/>
                  </a:moveTo>
                  <a:cubicBezTo>
                    <a:pt x="156" y="240"/>
                    <a:pt x="219" y="104"/>
                    <a:pt x="250" y="31"/>
                  </a:cubicBezTo>
                  <a:cubicBezTo>
                    <a:pt x="260" y="11"/>
                    <a:pt x="240" y="0"/>
                    <a:pt x="219" y="11"/>
                  </a:cubicBezTo>
                  <a:cubicBezTo>
                    <a:pt x="94" y="83"/>
                    <a:pt x="31" y="219"/>
                    <a:pt x="10" y="292"/>
                  </a:cubicBezTo>
                  <a:cubicBezTo>
                    <a:pt x="0" y="313"/>
                    <a:pt x="10" y="323"/>
                    <a:pt x="31" y="313"/>
                  </a:cubicBezTo>
                  <a:close/>
                  <a:moveTo>
                    <a:pt x="31" y="313"/>
                  </a:moveTo>
                  <a:lnTo>
                    <a:pt x="31" y="31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204"/>
            <p:cNvSpPr>
              <a:spLocks noChangeArrowheads="1"/>
            </p:cNvSpPr>
            <p:nvPr/>
          </p:nvSpPr>
          <p:spPr bwMode="auto">
            <a:xfrm>
              <a:off x="1411288" y="2587625"/>
              <a:ext cx="71437" cy="85725"/>
            </a:xfrm>
            <a:custGeom>
              <a:avLst/>
              <a:gdLst>
                <a:gd name="T0" fmla="*/ 41 w 199"/>
                <a:gd name="T1" fmla="*/ 229 h 240"/>
                <a:gd name="T2" fmla="*/ 187 w 199"/>
                <a:gd name="T3" fmla="*/ 42 h 240"/>
                <a:gd name="T4" fmla="*/ 156 w 199"/>
                <a:gd name="T5" fmla="*/ 21 h 240"/>
                <a:gd name="T6" fmla="*/ 10 w 199"/>
                <a:gd name="T7" fmla="*/ 208 h 240"/>
                <a:gd name="T8" fmla="*/ 41 w 199"/>
                <a:gd name="T9" fmla="*/ 229 h 240"/>
                <a:gd name="T10" fmla="*/ 41 w 199"/>
                <a:gd name="T11" fmla="*/ 229 h 240"/>
                <a:gd name="T12" fmla="*/ 41 w 199"/>
                <a:gd name="T13" fmla="*/ 2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40">
                  <a:moveTo>
                    <a:pt x="41" y="229"/>
                  </a:moveTo>
                  <a:cubicBezTo>
                    <a:pt x="114" y="177"/>
                    <a:pt x="166" y="94"/>
                    <a:pt x="187" y="42"/>
                  </a:cubicBezTo>
                  <a:cubicBezTo>
                    <a:pt x="198" y="21"/>
                    <a:pt x="177" y="0"/>
                    <a:pt x="156" y="21"/>
                  </a:cubicBezTo>
                  <a:cubicBezTo>
                    <a:pt x="73" y="73"/>
                    <a:pt x="31" y="156"/>
                    <a:pt x="10" y="208"/>
                  </a:cubicBezTo>
                  <a:cubicBezTo>
                    <a:pt x="0" y="229"/>
                    <a:pt x="10" y="239"/>
                    <a:pt x="41" y="229"/>
                  </a:cubicBezTo>
                  <a:close/>
                  <a:moveTo>
                    <a:pt x="41" y="229"/>
                  </a:moveTo>
                  <a:lnTo>
                    <a:pt x="41" y="22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8" name="AutoShape 29"/>
          <p:cNvSpPr>
            <a:spLocks/>
          </p:cNvSpPr>
          <p:nvPr/>
        </p:nvSpPr>
        <p:spPr bwMode="auto">
          <a:xfrm>
            <a:off x="7640013" y="5496493"/>
            <a:ext cx="424866" cy="42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722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  <p:bldP spid="83" grpId="0" animBg="1"/>
      <p:bldP spid="87" grpId="0" animBg="1"/>
      <p:bldP spid="1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928754"/>
            <a:ext cx="4570542" cy="38876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605831"/>
            <a:ext cx="4092783" cy="20249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2565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97918" y="4229728"/>
            <a:ext cx="528991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2565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0040627" y="4229728"/>
            <a:ext cx="528991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73540" y="4632758"/>
            <a:ext cx="698909" cy="2215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968160" y="4621558"/>
            <a:ext cx="878446" cy="2215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5062354"/>
            <a:ext cx="4570542" cy="38876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321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7"/>
            <a:ext cx="1139808" cy="1054720"/>
            <a:chOff x="1541683" y="2139889"/>
            <a:chExt cx="1244826" cy="1151596"/>
          </a:xfrm>
        </p:grpSpPr>
        <p:sp>
          <p:nvSpPr>
            <p:cNvPr id="139" name="TextBox 138"/>
            <p:cNvSpPr txBox="1"/>
            <p:nvPr/>
          </p:nvSpPr>
          <p:spPr>
            <a:xfrm>
              <a:off x="1795261" y="2139889"/>
              <a:ext cx="882351" cy="2117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50"/>
              <a:ext cx="1244826" cy="846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6"/>
            <a:ext cx="1127016" cy="1064925"/>
            <a:chOff x="1548669" y="2139889"/>
            <a:chExt cx="1230855" cy="1162736"/>
          </a:xfrm>
        </p:grpSpPr>
        <p:sp>
          <p:nvSpPr>
            <p:cNvPr id="142" name="TextBox 141"/>
            <p:cNvSpPr txBox="1"/>
            <p:nvPr/>
          </p:nvSpPr>
          <p:spPr>
            <a:xfrm>
              <a:off x="1797751" y="2139889"/>
              <a:ext cx="882351" cy="2117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846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id-ID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3"/>
            <a:ext cx="1095912" cy="1055399"/>
            <a:chOff x="1565654" y="2139889"/>
            <a:chExt cx="1196886" cy="1152339"/>
          </a:xfrm>
        </p:grpSpPr>
        <p:sp>
          <p:nvSpPr>
            <p:cNvPr id="145" name="TextBox 144"/>
            <p:cNvSpPr txBox="1"/>
            <p:nvPr/>
          </p:nvSpPr>
          <p:spPr>
            <a:xfrm>
              <a:off x="1797884" y="2139889"/>
              <a:ext cx="882352" cy="2117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84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id-ID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4"/>
            <a:ext cx="1073235" cy="1050514"/>
            <a:chOff x="1532610" y="2139889"/>
            <a:chExt cx="1262975" cy="1147004"/>
          </a:xfrm>
        </p:grpSpPr>
        <p:sp>
          <p:nvSpPr>
            <p:cNvPr id="148" name="TextBox 147"/>
            <p:cNvSpPr txBox="1"/>
            <p:nvPr/>
          </p:nvSpPr>
          <p:spPr>
            <a:xfrm>
              <a:off x="1759501" y="2139889"/>
              <a:ext cx="950746" cy="2117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84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id-ID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6"/>
            <a:ext cx="1089765" cy="1050514"/>
            <a:chOff x="1569010" y="2139889"/>
            <a:chExt cx="1190173" cy="1147004"/>
          </a:xfrm>
        </p:grpSpPr>
        <p:sp>
          <p:nvSpPr>
            <p:cNvPr id="151" name="TextBox 150"/>
            <p:cNvSpPr txBox="1"/>
            <p:nvPr/>
          </p:nvSpPr>
          <p:spPr>
            <a:xfrm>
              <a:off x="1789933" y="2139889"/>
              <a:ext cx="882352" cy="2117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84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id-ID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1"/>
            <a:ext cx="1095781" cy="1060719"/>
            <a:chOff x="1519344" y="2139889"/>
            <a:chExt cx="1289506" cy="1158146"/>
          </a:xfrm>
        </p:grpSpPr>
        <p:sp>
          <p:nvSpPr>
            <p:cNvPr id="154" name="TextBox 153"/>
            <p:cNvSpPr txBox="1"/>
            <p:nvPr/>
          </p:nvSpPr>
          <p:spPr>
            <a:xfrm>
              <a:off x="1751771" y="2139889"/>
              <a:ext cx="950745" cy="2117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846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id-ID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53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80708"/>
            <a:ext cx="1603621" cy="1123545"/>
            <a:chOff x="764014" y="1595211"/>
            <a:chExt cx="1544637" cy="920055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018098" y="1595211"/>
              <a:ext cx="951130" cy="16634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2038922"/>
              <a:ext cx="1544637" cy="47634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80687"/>
            <a:ext cx="1603621" cy="1123566"/>
            <a:chOff x="764014" y="1595207"/>
            <a:chExt cx="1544637" cy="92007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990607" y="1595207"/>
              <a:ext cx="951130" cy="1663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2038938"/>
              <a:ext cx="1544637" cy="47634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80687"/>
            <a:ext cx="1603621" cy="1123566"/>
            <a:chOff x="764014" y="1595209"/>
            <a:chExt cx="1544637" cy="920079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990608" y="1595209"/>
              <a:ext cx="951130" cy="1663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2038940"/>
              <a:ext cx="1544637" cy="47634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80687"/>
            <a:ext cx="1603621" cy="1123566"/>
            <a:chOff x="764014" y="1595209"/>
            <a:chExt cx="1544637" cy="920079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1006591" y="1595209"/>
              <a:ext cx="951130" cy="1663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2038940"/>
              <a:ext cx="1544637" cy="47634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80687"/>
            <a:ext cx="1603621" cy="1123566"/>
            <a:chOff x="764014" y="1595209"/>
            <a:chExt cx="1544637" cy="920079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948469" y="1595209"/>
              <a:ext cx="951130" cy="1663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2038940"/>
              <a:ext cx="1544637" cy="47634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193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648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0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5279" y="2231405"/>
            <a:ext cx="6868144" cy="410445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241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4650818" y="3147088"/>
            <a:ext cx="3782142" cy="3590613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762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>
            <a:off x="6585702" y="5368244"/>
            <a:ext cx="464034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6422100" y="4332213"/>
            <a:ext cx="4967550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spc="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en-US" altLang="zh-CN" sz="5400" b="1" spc="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2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7247" y="2611226"/>
            <a:ext cx="812760" cy="3661051"/>
            <a:chOff x="5208587" y="1749425"/>
            <a:chExt cx="887413" cy="3997325"/>
          </a:xfrm>
          <a:solidFill>
            <a:schemeClr val="accent5"/>
          </a:solidFill>
        </p:grpSpPr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34"/>
          <p:cNvSpPr>
            <a:spLocks/>
          </p:cNvSpPr>
          <p:nvPr/>
        </p:nvSpPr>
        <p:spPr bwMode="auto">
          <a:xfrm>
            <a:off x="6180151" y="5793926"/>
            <a:ext cx="346041" cy="478351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6" y="2611226"/>
            <a:ext cx="801128" cy="1214050"/>
            <a:chOff x="6096000" y="1749425"/>
            <a:chExt cx="874713" cy="1325563"/>
          </a:xfrm>
          <a:solidFill>
            <a:schemeClr val="accent4"/>
          </a:solidFill>
        </p:grpSpPr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36"/>
          <p:cNvSpPr>
            <a:spLocks/>
          </p:cNvSpPr>
          <p:nvPr/>
        </p:nvSpPr>
        <p:spPr bwMode="auto">
          <a:xfrm>
            <a:off x="6090006" y="3825275"/>
            <a:ext cx="812760" cy="827299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0006" y="4652574"/>
            <a:ext cx="812760" cy="1141353"/>
            <a:chOff x="6096000" y="3978275"/>
            <a:chExt cx="887413" cy="1246188"/>
          </a:xfrm>
        </p:grpSpPr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/>
            </p:cNvSpPr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Text Placeholder 32"/>
          <p:cNvSpPr txBox="1">
            <a:spLocks/>
          </p:cNvSpPr>
          <p:nvPr/>
        </p:nvSpPr>
        <p:spPr>
          <a:xfrm>
            <a:off x="8759795" y="3701860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8759795" y="4615213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>
            <a:spLocks/>
          </p:cNvSpPr>
          <p:nvPr/>
        </p:nvSpPr>
        <p:spPr>
          <a:xfrm>
            <a:off x="8759795" y="548760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16284" y="3694726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916284" y="4608078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16284" y="5480472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>
            <a:off x="8759795" y="278338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916284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738559" y="2752247"/>
            <a:ext cx="1916886" cy="3375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1975980" y="3409568"/>
            <a:ext cx="2614886" cy="6836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975980" y="26111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52669" y="4093183"/>
            <a:ext cx="2638198" cy="2089336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858" rIns="16485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891133" y="3037387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193950" y="4017477"/>
            <a:ext cx="5583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079750" y="4912022"/>
            <a:ext cx="6725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891133" y="5793926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410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1" grpId="0"/>
      <p:bldP spid="33" grpId="0"/>
      <p:bldP spid="41" grpId="0"/>
      <p:bldP spid="43" grpId="0" animBg="1"/>
      <p:bldP spid="45" grpId="0" animBg="1"/>
      <p:bldP spid="47" grpId="0" animBg="1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732307" y="4444692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2055" y="4404817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0774" y="2473546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9848" y="2909975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70866" y="2897308"/>
            <a:ext cx="1077218" cy="2024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83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1"/>
          <p:cNvGrpSpPr/>
          <p:nvPr/>
        </p:nvGrpSpPr>
        <p:grpSpPr>
          <a:xfrm>
            <a:off x="4202713" y="4241668"/>
            <a:ext cx="961368" cy="586773"/>
            <a:chOff x="4908913" y="4079642"/>
            <a:chExt cx="927614" cy="566172"/>
          </a:xfrm>
        </p:grpSpPr>
        <p:sp>
          <p:nvSpPr>
            <p:cNvPr id="4153" name="Freeform 57"/>
            <p:cNvSpPr>
              <a:spLocks/>
            </p:cNvSpPr>
            <p:nvPr/>
          </p:nvSpPr>
          <p:spPr bwMode="auto">
            <a:xfrm>
              <a:off x="4908913" y="4357673"/>
              <a:ext cx="927614" cy="288141"/>
            </a:xfrm>
            <a:custGeom>
              <a:avLst/>
              <a:gdLst/>
              <a:ahLst/>
              <a:cxnLst>
                <a:cxn ang="0">
                  <a:pos x="355" y="0"/>
                </a:cxn>
                <a:cxn ang="0">
                  <a:pos x="355" y="0"/>
                </a:cxn>
                <a:cxn ang="0">
                  <a:pos x="323" y="35"/>
                </a:cxn>
                <a:cxn ang="0">
                  <a:pos x="291" y="50"/>
                </a:cxn>
                <a:cxn ang="0">
                  <a:pos x="258" y="59"/>
                </a:cxn>
                <a:cxn ang="0">
                  <a:pos x="226" y="65"/>
                </a:cxn>
                <a:cxn ang="0">
                  <a:pos x="194" y="68"/>
                </a:cxn>
                <a:cxn ang="0">
                  <a:pos x="178" y="68"/>
                </a:cxn>
                <a:cxn ang="0">
                  <a:pos x="161" y="68"/>
                </a:cxn>
                <a:cxn ang="0">
                  <a:pos x="129" y="65"/>
                </a:cxn>
                <a:cxn ang="0">
                  <a:pos x="97" y="59"/>
                </a:cxn>
                <a:cxn ang="0">
                  <a:pos x="64" y="50"/>
                </a:cxn>
                <a:cxn ang="0">
                  <a:pos x="32" y="3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32" y="76"/>
                </a:cxn>
                <a:cxn ang="0">
                  <a:pos x="64" y="92"/>
                </a:cxn>
                <a:cxn ang="0">
                  <a:pos x="97" y="101"/>
                </a:cxn>
                <a:cxn ang="0">
                  <a:pos x="129" y="107"/>
                </a:cxn>
                <a:cxn ang="0">
                  <a:pos x="161" y="110"/>
                </a:cxn>
                <a:cxn ang="0">
                  <a:pos x="178" y="110"/>
                </a:cxn>
                <a:cxn ang="0">
                  <a:pos x="194" y="110"/>
                </a:cxn>
                <a:cxn ang="0">
                  <a:pos x="226" y="107"/>
                </a:cxn>
                <a:cxn ang="0">
                  <a:pos x="258" y="101"/>
                </a:cxn>
                <a:cxn ang="0">
                  <a:pos x="291" y="92"/>
                </a:cxn>
                <a:cxn ang="0">
                  <a:pos x="323" y="76"/>
                </a:cxn>
                <a:cxn ang="0">
                  <a:pos x="355" y="43"/>
                </a:cxn>
                <a:cxn ang="0">
                  <a:pos x="355" y="0"/>
                </a:cxn>
              </a:cxnLst>
              <a:rect l="0" t="0" r="r" b="b"/>
              <a:pathLst>
                <a:path w="355" h="110">
                  <a:moveTo>
                    <a:pt x="355" y="0"/>
                  </a:moveTo>
                  <a:cubicBezTo>
                    <a:pt x="355" y="0"/>
                    <a:pt x="355" y="0"/>
                    <a:pt x="355" y="0"/>
                  </a:cubicBezTo>
                  <a:cubicBezTo>
                    <a:pt x="351" y="13"/>
                    <a:pt x="339" y="25"/>
                    <a:pt x="323" y="35"/>
                  </a:cubicBezTo>
                  <a:cubicBezTo>
                    <a:pt x="314" y="40"/>
                    <a:pt x="303" y="46"/>
                    <a:pt x="291" y="50"/>
                  </a:cubicBezTo>
                  <a:cubicBezTo>
                    <a:pt x="281" y="54"/>
                    <a:pt x="270" y="57"/>
                    <a:pt x="258" y="59"/>
                  </a:cubicBezTo>
                  <a:cubicBezTo>
                    <a:pt x="248" y="62"/>
                    <a:pt x="237" y="64"/>
                    <a:pt x="226" y="65"/>
                  </a:cubicBezTo>
                  <a:cubicBezTo>
                    <a:pt x="216" y="66"/>
                    <a:pt x="205" y="67"/>
                    <a:pt x="194" y="68"/>
                  </a:cubicBezTo>
                  <a:cubicBezTo>
                    <a:pt x="189" y="68"/>
                    <a:pt x="183" y="68"/>
                    <a:pt x="178" y="68"/>
                  </a:cubicBezTo>
                  <a:cubicBezTo>
                    <a:pt x="172" y="68"/>
                    <a:pt x="167" y="68"/>
                    <a:pt x="161" y="68"/>
                  </a:cubicBezTo>
                  <a:cubicBezTo>
                    <a:pt x="150" y="67"/>
                    <a:pt x="139" y="66"/>
                    <a:pt x="129" y="65"/>
                  </a:cubicBezTo>
                  <a:cubicBezTo>
                    <a:pt x="118" y="64"/>
                    <a:pt x="107" y="62"/>
                    <a:pt x="97" y="59"/>
                  </a:cubicBezTo>
                  <a:cubicBezTo>
                    <a:pt x="85" y="57"/>
                    <a:pt x="74" y="53"/>
                    <a:pt x="64" y="50"/>
                  </a:cubicBezTo>
                  <a:cubicBezTo>
                    <a:pt x="52" y="45"/>
                    <a:pt x="41" y="40"/>
                    <a:pt x="32" y="34"/>
                  </a:cubicBezTo>
                  <a:cubicBezTo>
                    <a:pt x="16" y="24"/>
                    <a:pt x="5" y="1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55"/>
                    <a:pt x="17" y="66"/>
                    <a:pt x="32" y="76"/>
                  </a:cubicBezTo>
                  <a:cubicBezTo>
                    <a:pt x="41" y="82"/>
                    <a:pt x="52" y="87"/>
                    <a:pt x="64" y="92"/>
                  </a:cubicBezTo>
                  <a:cubicBezTo>
                    <a:pt x="74" y="95"/>
                    <a:pt x="85" y="99"/>
                    <a:pt x="97" y="101"/>
                  </a:cubicBezTo>
                  <a:cubicBezTo>
                    <a:pt x="107" y="104"/>
                    <a:pt x="118" y="106"/>
                    <a:pt x="129" y="107"/>
                  </a:cubicBezTo>
                  <a:cubicBezTo>
                    <a:pt x="139" y="109"/>
                    <a:pt x="150" y="110"/>
                    <a:pt x="161" y="110"/>
                  </a:cubicBezTo>
                  <a:cubicBezTo>
                    <a:pt x="167" y="110"/>
                    <a:pt x="172" y="110"/>
                    <a:pt x="178" y="110"/>
                  </a:cubicBezTo>
                  <a:cubicBezTo>
                    <a:pt x="183" y="110"/>
                    <a:pt x="189" y="110"/>
                    <a:pt x="194" y="110"/>
                  </a:cubicBezTo>
                  <a:cubicBezTo>
                    <a:pt x="205" y="110"/>
                    <a:pt x="216" y="109"/>
                    <a:pt x="226" y="107"/>
                  </a:cubicBezTo>
                  <a:cubicBezTo>
                    <a:pt x="237" y="106"/>
                    <a:pt x="248" y="104"/>
                    <a:pt x="258" y="101"/>
                  </a:cubicBezTo>
                  <a:cubicBezTo>
                    <a:pt x="270" y="99"/>
                    <a:pt x="281" y="96"/>
                    <a:pt x="291" y="92"/>
                  </a:cubicBezTo>
                  <a:cubicBezTo>
                    <a:pt x="303" y="87"/>
                    <a:pt x="314" y="82"/>
                    <a:pt x="323" y="76"/>
                  </a:cubicBezTo>
                  <a:cubicBezTo>
                    <a:pt x="339" y="67"/>
                    <a:pt x="350" y="55"/>
                    <a:pt x="355" y="43"/>
                  </a:cubicBezTo>
                  <a:cubicBezTo>
                    <a:pt x="355" y="0"/>
                    <a:pt x="355" y="0"/>
                    <a:pt x="355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54" name="Oval 58"/>
            <p:cNvSpPr>
              <a:spLocks noChangeArrowheads="1"/>
            </p:cNvSpPr>
            <p:nvPr/>
          </p:nvSpPr>
          <p:spPr bwMode="auto">
            <a:xfrm>
              <a:off x="4908913" y="4079642"/>
              <a:ext cx="927614" cy="42210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55" name="Freeform 59"/>
            <p:cNvSpPr>
              <a:spLocks/>
            </p:cNvSpPr>
            <p:nvPr/>
          </p:nvSpPr>
          <p:spPr bwMode="auto">
            <a:xfrm>
              <a:off x="4908913" y="4302067"/>
              <a:ext cx="927614" cy="285615"/>
            </a:xfrm>
            <a:custGeom>
              <a:avLst/>
              <a:gdLst/>
              <a:ahLst/>
              <a:cxnLst>
                <a:cxn ang="0">
                  <a:pos x="323" y="34"/>
                </a:cxn>
                <a:cxn ang="0">
                  <a:pos x="291" y="50"/>
                </a:cxn>
                <a:cxn ang="0">
                  <a:pos x="258" y="59"/>
                </a:cxn>
                <a:cxn ang="0">
                  <a:pos x="226" y="65"/>
                </a:cxn>
                <a:cxn ang="0">
                  <a:pos x="194" y="67"/>
                </a:cxn>
                <a:cxn ang="0">
                  <a:pos x="178" y="68"/>
                </a:cxn>
                <a:cxn ang="0">
                  <a:pos x="161" y="67"/>
                </a:cxn>
                <a:cxn ang="0">
                  <a:pos x="129" y="65"/>
                </a:cxn>
                <a:cxn ang="0">
                  <a:pos x="96" y="59"/>
                </a:cxn>
                <a:cxn ang="0">
                  <a:pos x="64" y="49"/>
                </a:cxn>
                <a:cxn ang="0">
                  <a:pos x="32" y="34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32" y="75"/>
                </a:cxn>
                <a:cxn ang="0">
                  <a:pos x="64" y="91"/>
                </a:cxn>
                <a:cxn ang="0">
                  <a:pos x="96" y="101"/>
                </a:cxn>
                <a:cxn ang="0">
                  <a:pos x="129" y="107"/>
                </a:cxn>
                <a:cxn ang="0">
                  <a:pos x="161" y="110"/>
                </a:cxn>
                <a:cxn ang="0">
                  <a:pos x="178" y="110"/>
                </a:cxn>
                <a:cxn ang="0">
                  <a:pos x="194" y="110"/>
                </a:cxn>
                <a:cxn ang="0">
                  <a:pos x="226" y="107"/>
                </a:cxn>
                <a:cxn ang="0">
                  <a:pos x="258" y="101"/>
                </a:cxn>
                <a:cxn ang="0">
                  <a:pos x="291" y="91"/>
                </a:cxn>
                <a:cxn ang="0">
                  <a:pos x="323" y="76"/>
                </a:cxn>
                <a:cxn ang="0">
                  <a:pos x="355" y="43"/>
                </a:cxn>
                <a:cxn ang="0">
                  <a:pos x="355" y="0"/>
                </a:cxn>
                <a:cxn ang="0">
                  <a:pos x="323" y="34"/>
                </a:cxn>
              </a:cxnLst>
              <a:rect l="0" t="0" r="r" b="b"/>
              <a:pathLst>
                <a:path w="355" h="110">
                  <a:moveTo>
                    <a:pt x="323" y="34"/>
                  </a:moveTo>
                  <a:cubicBezTo>
                    <a:pt x="314" y="40"/>
                    <a:pt x="303" y="45"/>
                    <a:pt x="291" y="50"/>
                  </a:cubicBezTo>
                  <a:cubicBezTo>
                    <a:pt x="281" y="53"/>
                    <a:pt x="270" y="56"/>
                    <a:pt x="258" y="59"/>
                  </a:cubicBezTo>
                  <a:cubicBezTo>
                    <a:pt x="248" y="61"/>
                    <a:pt x="237" y="63"/>
                    <a:pt x="226" y="65"/>
                  </a:cubicBezTo>
                  <a:cubicBezTo>
                    <a:pt x="215" y="66"/>
                    <a:pt x="205" y="67"/>
                    <a:pt x="194" y="67"/>
                  </a:cubicBezTo>
                  <a:cubicBezTo>
                    <a:pt x="188" y="68"/>
                    <a:pt x="183" y="68"/>
                    <a:pt x="178" y="68"/>
                  </a:cubicBezTo>
                  <a:cubicBezTo>
                    <a:pt x="172" y="68"/>
                    <a:pt x="167" y="68"/>
                    <a:pt x="161" y="67"/>
                  </a:cubicBezTo>
                  <a:cubicBezTo>
                    <a:pt x="150" y="67"/>
                    <a:pt x="139" y="66"/>
                    <a:pt x="129" y="65"/>
                  </a:cubicBezTo>
                  <a:cubicBezTo>
                    <a:pt x="118" y="63"/>
                    <a:pt x="107" y="61"/>
                    <a:pt x="96" y="59"/>
                  </a:cubicBezTo>
                  <a:cubicBezTo>
                    <a:pt x="85" y="56"/>
                    <a:pt x="74" y="53"/>
                    <a:pt x="64" y="49"/>
                  </a:cubicBezTo>
                  <a:cubicBezTo>
                    <a:pt x="52" y="45"/>
                    <a:pt x="41" y="40"/>
                    <a:pt x="32" y="34"/>
                  </a:cubicBezTo>
                  <a:cubicBezTo>
                    <a:pt x="16" y="24"/>
                    <a:pt x="5" y="12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" y="55"/>
                    <a:pt x="16" y="66"/>
                    <a:pt x="32" y="75"/>
                  </a:cubicBezTo>
                  <a:cubicBezTo>
                    <a:pt x="41" y="81"/>
                    <a:pt x="52" y="87"/>
                    <a:pt x="64" y="91"/>
                  </a:cubicBezTo>
                  <a:cubicBezTo>
                    <a:pt x="74" y="95"/>
                    <a:pt x="85" y="98"/>
                    <a:pt x="96" y="101"/>
                  </a:cubicBezTo>
                  <a:cubicBezTo>
                    <a:pt x="107" y="103"/>
                    <a:pt x="118" y="105"/>
                    <a:pt x="129" y="107"/>
                  </a:cubicBezTo>
                  <a:cubicBezTo>
                    <a:pt x="139" y="108"/>
                    <a:pt x="150" y="109"/>
                    <a:pt x="161" y="110"/>
                  </a:cubicBezTo>
                  <a:cubicBezTo>
                    <a:pt x="167" y="110"/>
                    <a:pt x="172" y="110"/>
                    <a:pt x="178" y="110"/>
                  </a:cubicBezTo>
                  <a:cubicBezTo>
                    <a:pt x="183" y="110"/>
                    <a:pt x="188" y="110"/>
                    <a:pt x="194" y="110"/>
                  </a:cubicBezTo>
                  <a:cubicBezTo>
                    <a:pt x="205" y="109"/>
                    <a:pt x="215" y="108"/>
                    <a:pt x="226" y="107"/>
                  </a:cubicBezTo>
                  <a:cubicBezTo>
                    <a:pt x="237" y="105"/>
                    <a:pt x="248" y="103"/>
                    <a:pt x="258" y="101"/>
                  </a:cubicBezTo>
                  <a:cubicBezTo>
                    <a:pt x="270" y="98"/>
                    <a:pt x="281" y="95"/>
                    <a:pt x="291" y="91"/>
                  </a:cubicBezTo>
                  <a:cubicBezTo>
                    <a:pt x="303" y="87"/>
                    <a:pt x="314" y="82"/>
                    <a:pt x="323" y="76"/>
                  </a:cubicBezTo>
                  <a:cubicBezTo>
                    <a:pt x="339" y="66"/>
                    <a:pt x="350" y="55"/>
                    <a:pt x="355" y="43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1" y="12"/>
                    <a:pt x="339" y="24"/>
                    <a:pt x="323" y="34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56" name="Freeform 60"/>
            <p:cNvSpPr>
              <a:spLocks noEditPoints="1"/>
            </p:cNvSpPr>
            <p:nvPr/>
          </p:nvSpPr>
          <p:spPr bwMode="auto">
            <a:xfrm>
              <a:off x="4987266" y="4112501"/>
              <a:ext cx="773433" cy="328582"/>
            </a:xfrm>
            <a:custGeom>
              <a:avLst/>
              <a:gdLst/>
              <a:ahLst/>
              <a:cxnLst>
                <a:cxn ang="0">
                  <a:pos x="148" y="126"/>
                </a:cxn>
                <a:cxn ang="0">
                  <a:pos x="148" y="126"/>
                </a:cxn>
                <a:cxn ang="0">
                  <a:pos x="0" y="63"/>
                </a:cxn>
                <a:cxn ang="0">
                  <a:pos x="148" y="0"/>
                </a:cxn>
                <a:cxn ang="0">
                  <a:pos x="296" y="63"/>
                </a:cxn>
                <a:cxn ang="0">
                  <a:pos x="148" y="126"/>
                </a:cxn>
                <a:cxn ang="0">
                  <a:pos x="148" y="18"/>
                </a:cxn>
                <a:cxn ang="0">
                  <a:pos x="17" y="63"/>
                </a:cxn>
                <a:cxn ang="0">
                  <a:pos x="148" y="109"/>
                </a:cxn>
                <a:cxn ang="0">
                  <a:pos x="279" y="63"/>
                </a:cxn>
                <a:cxn ang="0">
                  <a:pos x="148" y="18"/>
                </a:cxn>
              </a:cxnLst>
              <a:rect l="0" t="0" r="r" b="b"/>
              <a:pathLst>
                <a:path w="296" h="126">
                  <a:moveTo>
                    <a:pt x="148" y="126"/>
                  </a:moveTo>
                  <a:cubicBezTo>
                    <a:pt x="148" y="126"/>
                    <a:pt x="148" y="126"/>
                    <a:pt x="148" y="126"/>
                  </a:cubicBezTo>
                  <a:cubicBezTo>
                    <a:pt x="76" y="126"/>
                    <a:pt x="0" y="104"/>
                    <a:pt x="0" y="63"/>
                  </a:cubicBezTo>
                  <a:cubicBezTo>
                    <a:pt x="0" y="22"/>
                    <a:pt x="76" y="0"/>
                    <a:pt x="148" y="0"/>
                  </a:cubicBezTo>
                  <a:cubicBezTo>
                    <a:pt x="220" y="0"/>
                    <a:pt x="296" y="22"/>
                    <a:pt x="296" y="63"/>
                  </a:cubicBezTo>
                  <a:cubicBezTo>
                    <a:pt x="296" y="104"/>
                    <a:pt x="220" y="126"/>
                    <a:pt x="148" y="126"/>
                  </a:cubicBezTo>
                  <a:moveTo>
                    <a:pt x="148" y="18"/>
                  </a:moveTo>
                  <a:cubicBezTo>
                    <a:pt x="71" y="18"/>
                    <a:pt x="17" y="42"/>
                    <a:pt x="17" y="63"/>
                  </a:cubicBezTo>
                  <a:cubicBezTo>
                    <a:pt x="17" y="85"/>
                    <a:pt x="71" y="109"/>
                    <a:pt x="148" y="109"/>
                  </a:cubicBezTo>
                  <a:cubicBezTo>
                    <a:pt x="225" y="109"/>
                    <a:pt x="279" y="85"/>
                    <a:pt x="279" y="63"/>
                  </a:cubicBezTo>
                  <a:cubicBezTo>
                    <a:pt x="279" y="42"/>
                    <a:pt x="225" y="18"/>
                    <a:pt x="148" y="18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08"/>
          <p:cNvGrpSpPr/>
          <p:nvPr/>
        </p:nvGrpSpPr>
        <p:grpSpPr>
          <a:xfrm>
            <a:off x="3112255" y="3482435"/>
            <a:ext cx="961368" cy="1346006"/>
            <a:chOff x="2677732" y="1646868"/>
            <a:chExt cx="927614" cy="1298749"/>
          </a:xfrm>
        </p:grpSpPr>
        <p:sp>
          <p:nvSpPr>
            <p:cNvPr id="4101" name="Freeform 5"/>
            <p:cNvSpPr>
              <a:spLocks/>
            </p:cNvSpPr>
            <p:nvPr/>
          </p:nvSpPr>
          <p:spPr bwMode="auto">
            <a:xfrm>
              <a:off x="2677732" y="2657476"/>
              <a:ext cx="927614" cy="288141"/>
            </a:xfrm>
            <a:custGeom>
              <a:avLst/>
              <a:gdLst/>
              <a:ahLst/>
              <a:cxnLst>
                <a:cxn ang="0">
                  <a:pos x="355" y="0"/>
                </a:cxn>
                <a:cxn ang="0">
                  <a:pos x="355" y="0"/>
                </a:cxn>
                <a:cxn ang="0">
                  <a:pos x="323" y="35"/>
                </a:cxn>
                <a:cxn ang="0">
                  <a:pos x="290" y="50"/>
                </a:cxn>
                <a:cxn ang="0">
                  <a:pos x="258" y="59"/>
                </a:cxn>
                <a:cxn ang="0">
                  <a:pos x="226" y="65"/>
                </a:cxn>
                <a:cxn ang="0">
                  <a:pos x="193" y="67"/>
                </a:cxn>
                <a:cxn ang="0">
                  <a:pos x="177" y="68"/>
                </a:cxn>
                <a:cxn ang="0">
                  <a:pos x="161" y="67"/>
                </a:cxn>
                <a:cxn ang="0">
                  <a:pos x="129" y="65"/>
                </a:cxn>
                <a:cxn ang="0">
                  <a:pos x="96" y="59"/>
                </a:cxn>
                <a:cxn ang="0">
                  <a:pos x="64" y="50"/>
                </a:cxn>
                <a:cxn ang="0">
                  <a:pos x="32" y="3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32" y="76"/>
                </a:cxn>
                <a:cxn ang="0">
                  <a:pos x="64" y="91"/>
                </a:cxn>
                <a:cxn ang="0">
                  <a:pos x="96" y="101"/>
                </a:cxn>
                <a:cxn ang="0">
                  <a:pos x="129" y="107"/>
                </a:cxn>
                <a:cxn ang="0">
                  <a:pos x="161" y="110"/>
                </a:cxn>
                <a:cxn ang="0">
                  <a:pos x="177" y="110"/>
                </a:cxn>
                <a:cxn ang="0">
                  <a:pos x="193" y="110"/>
                </a:cxn>
                <a:cxn ang="0">
                  <a:pos x="226" y="107"/>
                </a:cxn>
                <a:cxn ang="0">
                  <a:pos x="258" y="101"/>
                </a:cxn>
                <a:cxn ang="0">
                  <a:pos x="290" y="92"/>
                </a:cxn>
                <a:cxn ang="0">
                  <a:pos x="323" y="76"/>
                </a:cxn>
                <a:cxn ang="0">
                  <a:pos x="355" y="43"/>
                </a:cxn>
                <a:cxn ang="0">
                  <a:pos x="355" y="0"/>
                </a:cxn>
              </a:cxnLst>
              <a:rect l="0" t="0" r="r" b="b"/>
              <a:pathLst>
                <a:path w="355" h="110">
                  <a:moveTo>
                    <a:pt x="355" y="0"/>
                  </a:moveTo>
                  <a:cubicBezTo>
                    <a:pt x="355" y="0"/>
                    <a:pt x="355" y="0"/>
                    <a:pt x="355" y="0"/>
                  </a:cubicBezTo>
                  <a:cubicBezTo>
                    <a:pt x="350" y="13"/>
                    <a:pt x="339" y="24"/>
                    <a:pt x="323" y="35"/>
                  </a:cubicBezTo>
                  <a:cubicBezTo>
                    <a:pt x="313" y="40"/>
                    <a:pt x="302" y="45"/>
                    <a:pt x="290" y="50"/>
                  </a:cubicBezTo>
                  <a:cubicBezTo>
                    <a:pt x="280" y="53"/>
                    <a:pt x="269" y="57"/>
                    <a:pt x="258" y="59"/>
                  </a:cubicBezTo>
                  <a:cubicBezTo>
                    <a:pt x="248" y="62"/>
                    <a:pt x="237" y="63"/>
                    <a:pt x="226" y="65"/>
                  </a:cubicBezTo>
                  <a:cubicBezTo>
                    <a:pt x="215" y="66"/>
                    <a:pt x="204" y="67"/>
                    <a:pt x="193" y="67"/>
                  </a:cubicBezTo>
                  <a:cubicBezTo>
                    <a:pt x="188" y="68"/>
                    <a:pt x="183" y="68"/>
                    <a:pt x="177" y="68"/>
                  </a:cubicBezTo>
                  <a:cubicBezTo>
                    <a:pt x="172" y="68"/>
                    <a:pt x="166" y="68"/>
                    <a:pt x="161" y="67"/>
                  </a:cubicBezTo>
                  <a:cubicBezTo>
                    <a:pt x="150" y="67"/>
                    <a:pt x="139" y="66"/>
                    <a:pt x="129" y="65"/>
                  </a:cubicBezTo>
                  <a:cubicBezTo>
                    <a:pt x="117" y="63"/>
                    <a:pt x="106" y="61"/>
                    <a:pt x="96" y="59"/>
                  </a:cubicBezTo>
                  <a:cubicBezTo>
                    <a:pt x="85" y="56"/>
                    <a:pt x="74" y="53"/>
                    <a:pt x="64" y="50"/>
                  </a:cubicBezTo>
                  <a:cubicBezTo>
                    <a:pt x="52" y="45"/>
                    <a:pt x="41" y="40"/>
                    <a:pt x="32" y="34"/>
                  </a:cubicBezTo>
                  <a:cubicBezTo>
                    <a:pt x="16" y="24"/>
                    <a:pt x="4" y="1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" y="55"/>
                    <a:pt x="16" y="66"/>
                    <a:pt x="32" y="76"/>
                  </a:cubicBezTo>
                  <a:cubicBezTo>
                    <a:pt x="41" y="81"/>
                    <a:pt x="52" y="87"/>
                    <a:pt x="64" y="91"/>
                  </a:cubicBezTo>
                  <a:cubicBezTo>
                    <a:pt x="74" y="95"/>
                    <a:pt x="85" y="98"/>
                    <a:pt x="96" y="101"/>
                  </a:cubicBezTo>
                  <a:cubicBezTo>
                    <a:pt x="106" y="104"/>
                    <a:pt x="117" y="106"/>
                    <a:pt x="129" y="107"/>
                  </a:cubicBezTo>
                  <a:cubicBezTo>
                    <a:pt x="139" y="108"/>
                    <a:pt x="150" y="109"/>
                    <a:pt x="161" y="110"/>
                  </a:cubicBezTo>
                  <a:cubicBezTo>
                    <a:pt x="166" y="110"/>
                    <a:pt x="172" y="110"/>
                    <a:pt x="177" y="110"/>
                  </a:cubicBezTo>
                  <a:cubicBezTo>
                    <a:pt x="183" y="110"/>
                    <a:pt x="188" y="110"/>
                    <a:pt x="193" y="110"/>
                  </a:cubicBezTo>
                  <a:cubicBezTo>
                    <a:pt x="204" y="109"/>
                    <a:pt x="215" y="109"/>
                    <a:pt x="226" y="107"/>
                  </a:cubicBezTo>
                  <a:cubicBezTo>
                    <a:pt x="237" y="106"/>
                    <a:pt x="248" y="104"/>
                    <a:pt x="258" y="101"/>
                  </a:cubicBezTo>
                  <a:cubicBezTo>
                    <a:pt x="269" y="99"/>
                    <a:pt x="280" y="95"/>
                    <a:pt x="290" y="92"/>
                  </a:cubicBezTo>
                  <a:cubicBezTo>
                    <a:pt x="302" y="87"/>
                    <a:pt x="313" y="82"/>
                    <a:pt x="323" y="76"/>
                  </a:cubicBezTo>
                  <a:cubicBezTo>
                    <a:pt x="338" y="66"/>
                    <a:pt x="350" y="55"/>
                    <a:pt x="355" y="43"/>
                  </a:cubicBezTo>
                  <a:cubicBezTo>
                    <a:pt x="355" y="0"/>
                    <a:pt x="355" y="0"/>
                    <a:pt x="355" y="0"/>
                  </a:cubicBezTo>
                </a:path>
              </a:pathLst>
            </a:custGeom>
            <a:solidFill>
              <a:srgbClr val="BDB5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98"/>
            <p:cNvGrpSpPr/>
            <p:nvPr/>
          </p:nvGrpSpPr>
          <p:grpSpPr>
            <a:xfrm>
              <a:off x="2677732" y="2373939"/>
              <a:ext cx="927614" cy="505511"/>
              <a:chOff x="2677732" y="2060123"/>
              <a:chExt cx="927614" cy="505511"/>
            </a:xfrm>
          </p:grpSpPr>
          <p:sp>
            <p:nvSpPr>
              <p:cNvPr id="200" name="Oval 19"/>
              <p:cNvSpPr>
                <a:spLocks noChangeArrowheads="1"/>
              </p:cNvSpPr>
              <p:nvPr/>
            </p:nvSpPr>
            <p:spPr bwMode="auto">
              <a:xfrm>
                <a:off x="2677732" y="2060123"/>
                <a:ext cx="927614" cy="419574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61"/>
              <p:cNvSpPr>
                <a:spLocks noEditPoints="1"/>
              </p:cNvSpPr>
              <p:nvPr/>
            </p:nvSpPr>
            <p:spPr bwMode="auto">
              <a:xfrm>
                <a:off x="2753559" y="2090454"/>
                <a:ext cx="775961" cy="328582"/>
              </a:xfrm>
              <a:custGeom>
                <a:avLst/>
                <a:gdLst/>
                <a:ahLst/>
                <a:cxnLst>
                  <a:cxn ang="0">
                    <a:pos x="148" y="126"/>
                  </a:cxn>
                  <a:cxn ang="0">
                    <a:pos x="148" y="126"/>
                  </a:cxn>
                  <a:cxn ang="0">
                    <a:pos x="0" y="63"/>
                  </a:cxn>
                  <a:cxn ang="0">
                    <a:pos x="148" y="0"/>
                  </a:cxn>
                  <a:cxn ang="0">
                    <a:pos x="297" y="63"/>
                  </a:cxn>
                  <a:cxn ang="0">
                    <a:pos x="148" y="126"/>
                  </a:cxn>
                  <a:cxn ang="0">
                    <a:pos x="148" y="17"/>
                  </a:cxn>
                  <a:cxn ang="0">
                    <a:pos x="18" y="63"/>
                  </a:cxn>
                  <a:cxn ang="0">
                    <a:pos x="148" y="108"/>
                  </a:cxn>
                  <a:cxn ang="0">
                    <a:pos x="279" y="63"/>
                  </a:cxn>
                  <a:cxn ang="0">
                    <a:pos x="148" y="17"/>
                  </a:cxn>
                </a:cxnLst>
                <a:rect l="0" t="0" r="r" b="b"/>
                <a:pathLst>
                  <a:path w="297" h="126">
                    <a:moveTo>
                      <a:pt x="148" y="126"/>
                    </a:moveTo>
                    <a:cubicBezTo>
                      <a:pt x="148" y="126"/>
                      <a:pt x="148" y="126"/>
                      <a:pt x="148" y="126"/>
                    </a:cubicBezTo>
                    <a:cubicBezTo>
                      <a:pt x="77" y="126"/>
                      <a:pt x="0" y="104"/>
                      <a:pt x="0" y="63"/>
                    </a:cubicBezTo>
                    <a:cubicBezTo>
                      <a:pt x="0" y="22"/>
                      <a:pt x="77" y="0"/>
                      <a:pt x="148" y="0"/>
                    </a:cubicBezTo>
                    <a:cubicBezTo>
                      <a:pt x="220" y="0"/>
                      <a:pt x="297" y="22"/>
                      <a:pt x="297" y="63"/>
                    </a:cubicBezTo>
                    <a:cubicBezTo>
                      <a:pt x="297" y="104"/>
                      <a:pt x="220" y="126"/>
                      <a:pt x="148" y="126"/>
                    </a:cubicBezTo>
                    <a:moveTo>
                      <a:pt x="148" y="17"/>
                    </a:moveTo>
                    <a:cubicBezTo>
                      <a:pt x="71" y="17"/>
                      <a:pt x="18" y="41"/>
                      <a:pt x="18" y="63"/>
                    </a:cubicBezTo>
                    <a:cubicBezTo>
                      <a:pt x="18" y="84"/>
                      <a:pt x="71" y="108"/>
                      <a:pt x="148" y="108"/>
                    </a:cubicBezTo>
                    <a:cubicBezTo>
                      <a:pt x="225" y="108"/>
                      <a:pt x="279" y="84"/>
                      <a:pt x="279" y="63"/>
                    </a:cubicBezTo>
                    <a:cubicBezTo>
                      <a:pt x="279" y="41"/>
                      <a:pt x="225" y="17"/>
                      <a:pt x="148" y="17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24"/>
              <p:cNvSpPr>
                <a:spLocks/>
              </p:cNvSpPr>
              <p:nvPr/>
            </p:nvSpPr>
            <p:spPr bwMode="auto">
              <a:xfrm>
                <a:off x="2677732" y="2277493"/>
                <a:ext cx="927614" cy="288141"/>
              </a:xfrm>
              <a:custGeom>
                <a:avLst/>
                <a:gdLst/>
                <a:ahLst/>
                <a:cxnLst>
                  <a:cxn ang="0">
                    <a:pos x="323" y="35"/>
                  </a:cxn>
                  <a:cxn ang="0">
                    <a:pos x="290" y="50"/>
                  </a:cxn>
                  <a:cxn ang="0">
                    <a:pos x="258" y="59"/>
                  </a:cxn>
                  <a:cxn ang="0">
                    <a:pos x="226" y="65"/>
                  </a:cxn>
                  <a:cxn ang="0">
                    <a:pos x="193" y="68"/>
                  </a:cxn>
                  <a:cxn ang="0">
                    <a:pos x="177" y="68"/>
                  </a:cxn>
                  <a:cxn ang="0">
                    <a:pos x="161" y="68"/>
                  </a:cxn>
                  <a:cxn ang="0">
                    <a:pos x="129" y="65"/>
                  </a:cxn>
                  <a:cxn ang="0">
                    <a:pos x="96" y="59"/>
                  </a:cxn>
                  <a:cxn ang="0">
                    <a:pos x="64" y="50"/>
                  </a:cxn>
                  <a:cxn ang="0">
                    <a:pos x="32" y="34"/>
                  </a:cxn>
                  <a:cxn ang="0">
                    <a:pos x="0" y="0"/>
                  </a:cxn>
                  <a:cxn ang="0">
                    <a:pos x="0" y="43"/>
                  </a:cxn>
                  <a:cxn ang="0">
                    <a:pos x="32" y="76"/>
                  </a:cxn>
                  <a:cxn ang="0">
                    <a:pos x="64" y="91"/>
                  </a:cxn>
                  <a:cxn ang="0">
                    <a:pos x="96" y="101"/>
                  </a:cxn>
                  <a:cxn ang="0">
                    <a:pos x="129" y="107"/>
                  </a:cxn>
                  <a:cxn ang="0">
                    <a:pos x="161" y="110"/>
                  </a:cxn>
                  <a:cxn ang="0">
                    <a:pos x="177" y="110"/>
                  </a:cxn>
                  <a:cxn ang="0">
                    <a:pos x="193" y="110"/>
                  </a:cxn>
                  <a:cxn ang="0">
                    <a:pos x="226" y="107"/>
                  </a:cxn>
                  <a:cxn ang="0">
                    <a:pos x="258" y="101"/>
                  </a:cxn>
                  <a:cxn ang="0">
                    <a:pos x="290" y="92"/>
                  </a:cxn>
                  <a:cxn ang="0">
                    <a:pos x="323" y="76"/>
                  </a:cxn>
                  <a:cxn ang="0">
                    <a:pos x="355" y="43"/>
                  </a:cxn>
                  <a:cxn ang="0">
                    <a:pos x="355" y="0"/>
                  </a:cxn>
                  <a:cxn ang="0">
                    <a:pos x="323" y="35"/>
                  </a:cxn>
                </a:cxnLst>
                <a:rect l="0" t="0" r="r" b="b"/>
                <a:pathLst>
                  <a:path w="355" h="110">
                    <a:moveTo>
                      <a:pt x="323" y="35"/>
                    </a:moveTo>
                    <a:cubicBezTo>
                      <a:pt x="313" y="40"/>
                      <a:pt x="302" y="45"/>
                      <a:pt x="290" y="50"/>
                    </a:cubicBezTo>
                    <a:cubicBezTo>
                      <a:pt x="280" y="53"/>
                      <a:pt x="269" y="57"/>
                      <a:pt x="258" y="59"/>
                    </a:cubicBezTo>
                    <a:cubicBezTo>
                      <a:pt x="248" y="62"/>
                      <a:pt x="237" y="63"/>
                      <a:pt x="226" y="65"/>
                    </a:cubicBezTo>
                    <a:cubicBezTo>
                      <a:pt x="215" y="66"/>
                      <a:pt x="204" y="67"/>
                      <a:pt x="193" y="68"/>
                    </a:cubicBezTo>
                    <a:cubicBezTo>
                      <a:pt x="188" y="68"/>
                      <a:pt x="183" y="68"/>
                      <a:pt x="177" y="68"/>
                    </a:cubicBezTo>
                    <a:cubicBezTo>
                      <a:pt x="172" y="68"/>
                      <a:pt x="166" y="68"/>
                      <a:pt x="161" y="68"/>
                    </a:cubicBezTo>
                    <a:cubicBezTo>
                      <a:pt x="150" y="67"/>
                      <a:pt x="139" y="66"/>
                      <a:pt x="129" y="65"/>
                    </a:cubicBezTo>
                    <a:cubicBezTo>
                      <a:pt x="117" y="63"/>
                      <a:pt x="106" y="61"/>
                      <a:pt x="96" y="59"/>
                    </a:cubicBezTo>
                    <a:cubicBezTo>
                      <a:pt x="85" y="56"/>
                      <a:pt x="74" y="53"/>
                      <a:pt x="64" y="50"/>
                    </a:cubicBezTo>
                    <a:cubicBezTo>
                      <a:pt x="52" y="45"/>
                      <a:pt x="41" y="40"/>
                      <a:pt x="32" y="34"/>
                    </a:cubicBezTo>
                    <a:cubicBezTo>
                      <a:pt x="16" y="24"/>
                      <a:pt x="4" y="12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5" y="55"/>
                      <a:pt x="16" y="66"/>
                      <a:pt x="32" y="76"/>
                    </a:cubicBezTo>
                    <a:cubicBezTo>
                      <a:pt x="41" y="81"/>
                      <a:pt x="52" y="87"/>
                      <a:pt x="64" y="91"/>
                    </a:cubicBezTo>
                    <a:cubicBezTo>
                      <a:pt x="74" y="95"/>
                      <a:pt x="85" y="98"/>
                      <a:pt x="96" y="101"/>
                    </a:cubicBezTo>
                    <a:cubicBezTo>
                      <a:pt x="106" y="104"/>
                      <a:pt x="117" y="106"/>
                      <a:pt x="129" y="107"/>
                    </a:cubicBezTo>
                    <a:cubicBezTo>
                      <a:pt x="139" y="108"/>
                      <a:pt x="150" y="109"/>
                      <a:pt x="161" y="110"/>
                    </a:cubicBezTo>
                    <a:cubicBezTo>
                      <a:pt x="166" y="110"/>
                      <a:pt x="172" y="110"/>
                      <a:pt x="177" y="110"/>
                    </a:cubicBezTo>
                    <a:cubicBezTo>
                      <a:pt x="183" y="110"/>
                      <a:pt x="188" y="110"/>
                      <a:pt x="193" y="110"/>
                    </a:cubicBezTo>
                    <a:cubicBezTo>
                      <a:pt x="204" y="109"/>
                      <a:pt x="215" y="109"/>
                      <a:pt x="226" y="107"/>
                    </a:cubicBezTo>
                    <a:cubicBezTo>
                      <a:pt x="237" y="106"/>
                      <a:pt x="248" y="104"/>
                      <a:pt x="258" y="101"/>
                    </a:cubicBezTo>
                    <a:cubicBezTo>
                      <a:pt x="269" y="99"/>
                      <a:pt x="280" y="95"/>
                      <a:pt x="290" y="92"/>
                    </a:cubicBezTo>
                    <a:cubicBezTo>
                      <a:pt x="302" y="87"/>
                      <a:pt x="313" y="82"/>
                      <a:pt x="323" y="76"/>
                    </a:cubicBezTo>
                    <a:cubicBezTo>
                      <a:pt x="338" y="66"/>
                      <a:pt x="350" y="55"/>
                      <a:pt x="355" y="43"/>
                    </a:cubicBezTo>
                    <a:cubicBezTo>
                      <a:pt x="355" y="0"/>
                      <a:pt x="355" y="0"/>
                      <a:pt x="355" y="0"/>
                    </a:cubicBezTo>
                    <a:cubicBezTo>
                      <a:pt x="350" y="13"/>
                      <a:pt x="339" y="25"/>
                      <a:pt x="323" y="35"/>
                    </a:cubicBez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202"/>
            <p:cNvGrpSpPr/>
            <p:nvPr/>
          </p:nvGrpSpPr>
          <p:grpSpPr>
            <a:xfrm>
              <a:off x="2677732" y="2230109"/>
              <a:ext cx="927614" cy="540707"/>
              <a:chOff x="2677732" y="1646868"/>
              <a:chExt cx="927614" cy="540707"/>
            </a:xfrm>
          </p:grpSpPr>
          <p:sp>
            <p:nvSpPr>
              <p:cNvPr id="204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6" name="Group 204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06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7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8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" name="Group 184"/>
            <p:cNvGrpSpPr/>
            <p:nvPr/>
          </p:nvGrpSpPr>
          <p:grpSpPr>
            <a:xfrm>
              <a:off x="2677732" y="2084477"/>
              <a:ext cx="927614" cy="540707"/>
              <a:chOff x="2677732" y="1646868"/>
              <a:chExt cx="927614" cy="540707"/>
            </a:xfrm>
          </p:grpSpPr>
          <p:sp>
            <p:nvSpPr>
              <p:cNvPr id="186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0" name="Group 186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188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0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" name="Group 190"/>
            <p:cNvGrpSpPr/>
            <p:nvPr/>
          </p:nvGrpSpPr>
          <p:grpSpPr>
            <a:xfrm>
              <a:off x="2677732" y="1940647"/>
              <a:ext cx="927614" cy="540707"/>
              <a:chOff x="2677732" y="1646868"/>
              <a:chExt cx="927614" cy="540707"/>
            </a:xfrm>
          </p:grpSpPr>
          <p:sp>
            <p:nvSpPr>
              <p:cNvPr id="192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2" name="Group 192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194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5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" name="Group 178"/>
            <p:cNvGrpSpPr/>
            <p:nvPr/>
          </p:nvGrpSpPr>
          <p:grpSpPr>
            <a:xfrm>
              <a:off x="2677732" y="1790698"/>
              <a:ext cx="927614" cy="540707"/>
              <a:chOff x="2677732" y="1646868"/>
              <a:chExt cx="927614" cy="540707"/>
            </a:xfrm>
          </p:grpSpPr>
          <p:sp>
            <p:nvSpPr>
              <p:cNvPr id="180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4" name="Group 180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182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3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4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" name="Group 177"/>
            <p:cNvGrpSpPr/>
            <p:nvPr/>
          </p:nvGrpSpPr>
          <p:grpSpPr>
            <a:xfrm>
              <a:off x="2677732" y="1646868"/>
              <a:ext cx="927614" cy="540707"/>
              <a:chOff x="2677732" y="1646868"/>
              <a:chExt cx="927614" cy="540707"/>
            </a:xfrm>
          </p:grpSpPr>
          <p:sp>
            <p:nvSpPr>
              <p:cNvPr id="4112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6" name="Group 176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4115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57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6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7" name="Group 263"/>
          <p:cNvGrpSpPr/>
          <p:nvPr/>
        </p:nvGrpSpPr>
        <p:grpSpPr>
          <a:xfrm>
            <a:off x="2021797" y="3014866"/>
            <a:ext cx="961368" cy="1813575"/>
            <a:chOff x="3657600" y="1431448"/>
            <a:chExt cx="927614" cy="1749902"/>
          </a:xfrm>
        </p:grpSpPr>
        <p:sp>
          <p:nvSpPr>
            <p:cNvPr id="211" name="Freeform 5"/>
            <p:cNvSpPr>
              <a:spLocks/>
            </p:cNvSpPr>
            <p:nvPr/>
          </p:nvSpPr>
          <p:spPr bwMode="auto">
            <a:xfrm>
              <a:off x="3657600" y="2893209"/>
              <a:ext cx="927614" cy="288141"/>
            </a:xfrm>
            <a:custGeom>
              <a:avLst/>
              <a:gdLst/>
              <a:ahLst/>
              <a:cxnLst>
                <a:cxn ang="0">
                  <a:pos x="355" y="0"/>
                </a:cxn>
                <a:cxn ang="0">
                  <a:pos x="355" y="0"/>
                </a:cxn>
                <a:cxn ang="0">
                  <a:pos x="323" y="35"/>
                </a:cxn>
                <a:cxn ang="0">
                  <a:pos x="290" y="50"/>
                </a:cxn>
                <a:cxn ang="0">
                  <a:pos x="258" y="59"/>
                </a:cxn>
                <a:cxn ang="0">
                  <a:pos x="226" y="65"/>
                </a:cxn>
                <a:cxn ang="0">
                  <a:pos x="193" y="67"/>
                </a:cxn>
                <a:cxn ang="0">
                  <a:pos x="177" y="68"/>
                </a:cxn>
                <a:cxn ang="0">
                  <a:pos x="161" y="67"/>
                </a:cxn>
                <a:cxn ang="0">
                  <a:pos x="129" y="65"/>
                </a:cxn>
                <a:cxn ang="0">
                  <a:pos x="96" y="59"/>
                </a:cxn>
                <a:cxn ang="0">
                  <a:pos x="64" y="50"/>
                </a:cxn>
                <a:cxn ang="0">
                  <a:pos x="32" y="3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32" y="76"/>
                </a:cxn>
                <a:cxn ang="0">
                  <a:pos x="64" y="91"/>
                </a:cxn>
                <a:cxn ang="0">
                  <a:pos x="96" y="101"/>
                </a:cxn>
                <a:cxn ang="0">
                  <a:pos x="129" y="107"/>
                </a:cxn>
                <a:cxn ang="0">
                  <a:pos x="161" y="110"/>
                </a:cxn>
                <a:cxn ang="0">
                  <a:pos x="177" y="110"/>
                </a:cxn>
                <a:cxn ang="0">
                  <a:pos x="193" y="110"/>
                </a:cxn>
                <a:cxn ang="0">
                  <a:pos x="226" y="107"/>
                </a:cxn>
                <a:cxn ang="0">
                  <a:pos x="258" y="101"/>
                </a:cxn>
                <a:cxn ang="0">
                  <a:pos x="290" y="92"/>
                </a:cxn>
                <a:cxn ang="0">
                  <a:pos x="323" y="76"/>
                </a:cxn>
                <a:cxn ang="0">
                  <a:pos x="355" y="43"/>
                </a:cxn>
                <a:cxn ang="0">
                  <a:pos x="355" y="0"/>
                </a:cxn>
              </a:cxnLst>
              <a:rect l="0" t="0" r="r" b="b"/>
              <a:pathLst>
                <a:path w="355" h="110">
                  <a:moveTo>
                    <a:pt x="355" y="0"/>
                  </a:moveTo>
                  <a:cubicBezTo>
                    <a:pt x="355" y="0"/>
                    <a:pt x="355" y="0"/>
                    <a:pt x="355" y="0"/>
                  </a:cubicBezTo>
                  <a:cubicBezTo>
                    <a:pt x="350" y="13"/>
                    <a:pt x="339" y="24"/>
                    <a:pt x="323" y="35"/>
                  </a:cubicBezTo>
                  <a:cubicBezTo>
                    <a:pt x="313" y="40"/>
                    <a:pt x="302" y="45"/>
                    <a:pt x="290" y="50"/>
                  </a:cubicBezTo>
                  <a:cubicBezTo>
                    <a:pt x="280" y="53"/>
                    <a:pt x="269" y="57"/>
                    <a:pt x="258" y="59"/>
                  </a:cubicBezTo>
                  <a:cubicBezTo>
                    <a:pt x="248" y="62"/>
                    <a:pt x="237" y="63"/>
                    <a:pt x="226" y="65"/>
                  </a:cubicBezTo>
                  <a:cubicBezTo>
                    <a:pt x="215" y="66"/>
                    <a:pt x="204" y="67"/>
                    <a:pt x="193" y="67"/>
                  </a:cubicBezTo>
                  <a:cubicBezTo>
                    <a:pt x="188" y="68"/>
                    <a:pt x="183" y="68"/>
                    <a:pt x="177" y="68"/>
                  </a:cubicBezTo>
                  <a:cubicBezTo>
                    <a:pt x="172" y="68"/>
                    <a:pt x="166" y="68"/>
                    <a:pt x="161" y="67"/>
                  </a:cubicBezTo>
                  <a:cubicBezTo>
                    <a:pt x="150" y="67"/>
                    <a:pt x="139" y="66"/>
                    <a:pt x="129" y="65"/>
                  </a:cubicBezTo>
                  <a:cubicBezTo>
                    <a:pt x="117" y="63"/>
                    <a:pt x="106" y="61"/>
                    <a:pt x="96" y="59"/>
                  </a:cubicBezTo>
                  <a:cubicBezTo>
                    <a:pt x="85" y="56"/>
                    <a:pt x="74" y="53"/>
                    <a:pt x="64" y="50"/>
                  </a:cubicBezTo>
                  <a:cubicBezTo>
                    <a:pt x="52" y="45"/>
                    <a:pt x="41" y="40"/>
                    <a:pt x="32" y="34"/>
                  </a:cubicBezTo>
                  <a:cubicBezTo>
                    <a:pt x="16" y="24"/>
                    <a:pt x="4" y="1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" y="55"/>
                    <a:pt x="16" y="66"/>
                    <a:pt x="32" y="76"/>
                  </a:cubicBezTo>
                  <a:cubicBezTo>
                    <a:pt x="41" y="81"/>
                    <a:pt x="52" y="87"/>
                    <a:pt x="64" y="91"/>
                  </a:cubicBezTo>
                  <a:cubicBezTo>
                    <a:pt x="74" y="95"/>
                    <a:pt x="85" y="98"/>
                    <a:pt x="96" y="101"/>
                  </a:cubicBezTo>
                  <a:cubicBezTo>
                    <a:pt x="106" y="104"/>
                    <a:pt x="117" y="106"/>
                    <a:pt x="129" y="107"/>
                  </a:cubicBezTo>
                  <a:cubicBezTo>
                    <a:pt x="139" y="108"/>
                    <a:pt x="150" y="109"/>
                    <a:pt x="161" y="110"/>
                  </a:cubicBezTo>
                  <a:cubicBezTo>
                    <a:pt x="166" y="110"/>
                    <a:pt x="172" y="110"/>
                    <a:pt x="177" y="110"/>
                  </a:cubicBezTo>
                  <a:cubicBezTo>
                    <a:pt x="183" y="110"/>
                    <a:pt x="188" y="110"/>
                    <a:pt x="193" y="110"/>
                  </a:cubicBezTo>
                  <a:cubicBezTo>
                    <a:pt x="204" y="109"/>
                    <a:pt x="215" y="109"/>
                    <a:pt x="226" y="107"/>
                  </a:cubicBezTo>
                  <a:cubicBezTo>
                    <a:pt x="237" y="106"/>
                    <a:pt x="248" y="104"/>
                    <a:pt x="258" y="101"/>
                  </a:cubicBezTo>
                  <a:cubicBezTo>
                    <a:pt x="269" y="99"/>
                    <a:pt x="280" y="95"/>
                    <a:pt x="290" y="92"/>
                  </a:cubicBezTo>
                  <a:cubicBezTo>
                    <a:pt x="302" y="87"/>
                    <a:pt x="313" y="82"/>
                    <a:pt x="323" y="76"/>
                  </a:cubicBezTo>
                  <a:cubicBezTo>
                    <a:pt x="338" y="66"/>
                    <a:pt x="350" y="55"/>
                    <a:pt x="355" y="43"/>
                  </a:cubicBezTo>
                  <a:cubicBezTo>
                    <a:pt x="355" y="0"/>
                    <a:pt x="355" y="0"/>
                    <a:pt x="355" y="0"/>
                  </a:cubicBezTo>
                </a:path>
              </a:pathLst>
            </a:custGeom>
            <a:solidFill>
              <a:srgbClr val="BDB5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8" name="Group 211"/>
            <p:cNvGrpSpPr/>
            <p:nvPr/>
          </p:nvGrpSpPr>
          <p:grpSpPr>
            <a:xfrm>
              <a:off x="3657600" y="2609672"/>
              <a:ext cx="927614" cy="505511"/>
              <a:chOff x="2677732" y="2060123"/>
              <a:chExt cx="927614" cy="505511"/>
            </a:xfrm>
          </p:grpSpPr>
          <p:sp>
            <p:nvSpPr>
              <p:cNvPr id="243" name="Oval 19"/>
              <p:cNvSpPr>
                <a:spLocks noChangeArrowheads="1"/>
              </p:cNvSpPr>
              <p:nvPr/>
            </p:nvSpPr>
            <p:spPr bwMode="auto">
              <a:xfrm>
                <a:off x="2677732" y="2060123"/>
                <a:ext cx="927614" cy="419574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4" name="Freeform 61"/>
              <p:cNvSpPr>
                <a:spLocks noEditPoints="1"/>
              </p:cNvSpPr>
              <p:nvPr/>
            </p:nvSpPr>
            <p:spPr bwMode="auto">
              <a:xfrm>
                <a:off x="2753559" y="2090454"/>
                <a:ext cx="775961" cy="328582"/>
              </a:xfrm>
              <a:custGeom>
                <a:avLst/>
                <a:gdLst/>
                <a:ahLst/>
                <a:cxnLst>
                  <a:cxn ang="0">
                    <a:pos x="148" y="126"/>
                  </a:cxn>
                  <a:cxn ang="0">
                    <a:pos x="148" y="126"/>
                  </a:cxn>
                  <a:cxn ang="0">
                    <a:pos x="0" y="63"/>
                  </a:cxn>
                  <a:cxn ang="0">
                    <a:pos x="148" y="0"/>
                  </a:cxn>
                  <a:cxn ang="0">
                    <a:pos x="297" y="63"/>
                  </a:cxn>
                  <a:cxn ang="0">
                    <a:pos x="148" y="126"/>
                  </a:cxn>
                  <a:cxn ang="0">
                    <a:pos x="148" y="17"/>
                  </a:cxn>
                  <a:cxn ang="0">
                    <a:pos x="18" y="63"/>
                  </a:cxn>
                  <a:cxn ang="0">
                    <a:pos x="148" y="108"/>
                  </a:cxn>
                  <a:cxn ang="0">
                    <a:pos x="279" y="63"/>
                  </a:cxn>
                  <a:cxn ang="0">
                    <a:pos x="148" y="17"/>
                  </a:cxn>
                </a:cxnLst>
                <a:rect l="0" t="0" r="r" b="b"/>
                <a:pathLst>
                  <a:path w="297" h="126">
                    <a:moveTo>
                      <a:pt x="148" y="126"/>
                    </a:moveTo>
                    <a:cubicBezTo>
                      <a:pt x="148" y="126"/>
                      <a:pt x="148" y="126"/>
                      <a:pt x="148" y="126"/>
                    </a:cubicBezTo>
                    <a:cubicBezTo>
                      <a:pt x="77" y="126"/>
                      <a:pt x="0" y="104"/>
                      <a:pt x="0" y="63"/>
                    </a:cubicBezTo>
                    <a:cubicBezTo>
                      <a:pt x="0" y="22"/>
                      <a:pt x="77" y="0"/>
                      <a:pt x="148" y="0"/>
                    </a:cubicBezTo>
                    <a:cubicBezTo>
                      <a:pt x="220" y="0"/>
                      <a:pt x="297" y="22"/>
                      <a:pt x="297" y="63"/>
                    </a:cubicBezTo>
                    <a:cubicBezTo>
                      <a:pt x="297" y="104"/>
                      <a:pt x="220" y="126"/>
                      <a:pt x="148" y="126"/>
                    </a:cubicBezTo>
                    <a:moveTo>
                      <a:pt x="148" y="17"/>
                    </a:moveTo>
                    <a:cubicBezTo>
                      <a:pt x="71" y="17"/>
                      <a:pt x="18" y="41"/>
                      <a:pt x="18" y="63"/>
                    </a:cubicBezTo>
                    <a:cubicBezTo>
                      <a:pt x="18" y="84"/>
                      <a:pt x="71" y="108"/>
                      <a:pt x="148" y="108"/>
                    </a:cubicBezTo>
                    <a:cubicBezTo>
                      <a:pt x="225" y="108"/>
                      <a:pt x="279" y="84"/>
                      <a:pt x="279" y="63"/>
                    </a:cubicBezTo>
                    <a:cubicBezTo>
                      <a:pt x="279" y="41"/>
                      <a:pt x="225" y="17"/>
                      <a:pt x="148" y="17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24"/>
              <p:cNvSpPr>
                <a:spLocks/>
              </p:cNvSpPr>
              <p:nvPr/>
            </p:nvSpPr>
            <p:spPr bwMode="auto">
              <a:xfrm>
                <a:off x="2677732" y="2277493"/>
                <a:ext cx="927614" cy="288141"/>
              </a:xfrm>
              <a:custGeom>
                <a:avLst/>
                <a:gdLst/>
                <a:ahLst/>
                <a:cxnLst>
                  <a:cxn ang="0">
                    <a:pos x="323" y="35"/>
                  </a:cxn>
                  <a:cxn ang="0">
                    <a:pos x="290" y="50"/>
                  </a:cxn>
                  <a:cxn ang="0">
                    <a:pos x="258" y="59"/>
                  </a:cxn>
                  <a:cxn ang="0">
                    <a:pos x="226" y="65"/>
                  </a:cxn>
                  <a:cxn ang="0">
                    <a:pos x="193" y="68"/>
                  </a:cxn>
                  <a:cxn ang="0">
                    <a:pos x="177" y="68"/>
                  </a:cxn>
                  <a:cxn ang="0">
                    <a:pos x="161" y="68"/>
                  </a:cxn>
                  <a:cxn ang="0">
                    <a:pos x="129" y="65"/>
                  </a:cxn>
                  <a:cxn ang="0">
                    <a:pos x="96" y="59"/>
                  </a:cxn>
                  <a:cxn ang="0">
                    <a:pos x="64" y="50"/>
                  </a:cxn>
                  <a:cxn ang="0">
                    <a:pos x="32" y="34"/>
                  </a:cxn>
                  <a:cxn ang="0">
                    <a:pos x="0" y="0"/>
                  </a:cxn>
                  <a:cxn ang="0">
                    <a:pos x="0" y="43"/>
                  </a:cxn>
                  <a:cxn ang="0">
                    <a:pos x="32" y="76"/>
                  </a:cxn>
                  <a:cxn ang="0">
                    <a:pos x="64" y="91"/>
                  </a:cxn>
                  <a:cxn ang="0">
                    <a:pos x="96" y="101"/>
                  </a:cxn>
                  <a:cxn ang="0">
                    <a:pos x="129" y="107"/>
                  </a:cxn>
                  <a:cxn ang="0">
                    <a:pos x="161" y="110"/>
                  </a:cxn>
                  <a:cxn ang="0">
                    <a:pos x="177" y="110"/>
                  </a:cxn>
                  <a:cxn ang="0">
                    <a:pos x="193" y="110"/>
                  </a:cxn>
                  <a:cxn ang="0">
                    <a:pos x="226" y="107"/>
                  </a:cxn>
                  <a:cxn ang="0">
                    <a:pos x="258" y="101"/>
                  </a:cxn>
                  <a:cxn ang="0">
                    <a:pos x="290" y="92"/>
                  </a:cxn>
                  <a:cxn ang="0">
                    <a:pos x="323" y="76"/>
                  </a:cxn>
                  <a:cxn ang="0">
                    <a:pos x="355" y="43"/>
                  </a:cxn>
                  <a:cxn ang="0">
                    <a:pos x="355" y="0"/>
                  </a:cxn>
                  <a:cxn ang="0">
                    <a:pos x="323" y="35"/>
                  </a:cxn>
                </a:cxnLst>
                <a:rect l="0" t="0" r="r" b="b"/>
                <a:pathLst>
                  <a:path w="355" h="110">
                    <a:moveTo>
                      <a:pt x="323" y="35"/>
                    </a:moveTo>
                    <a:cubicBezTo>
                      <a:pt x="313" y="40"/>
                      <a:pt x="302" y="45"/>
                      <a:pt x="290" y="50"/>
                    </a:cubicBezTo>
                    <a:cubicBezTo>
                      <a:pt x="280" y="53"/>
                      <a:pt x="269" y="57"/>
                      <a:pt x="258" y="59"/>
                    </a:cubicBezTo>
                    <a:cubicBezTo>
                      <a:pt x="248" y="62"/>
                      <a:pt x="237" y="63"/>
                      <a:pt x="226" y="65"/>
                    </a:cubicBezTo>
                    <a:cubicBezTo>
                      <a:pt x="215" y="66"/>
                      <a:pt x="204" y="67"/>
                      <a:pt x="193" y="68"/>
                    </a:cubicBezTo>
                    <a:cubicBezTo>
                      <a:pt x="188" y="68"/>
                      <a:pt x="183" y="68"/>
                      <a:pt x="177" y="68"/>
                    </a:cubicBezTo>
                    <a:cubicBezTo>
                      <a:pt x="172" y="68"/>
                      <a:pt x="166" y="68"/>
                      <a:pt x="161" y="68"/>
                    </a:cubicBezTo>
                    <a:cubicBezTo>
                      <a:pt x="150" y="67"/>
                      <a:pt x="139" y="66"/>
                      <a:pt x="129" y="65"/>
                    </a:cubicBezTo>
                    <a:cubicBezTo>
                      <a:pt x="117" y="63"/>
                      <a:pt x="106" y="61"/>
                      <a:pt x="96" y="59"/>
                    </a:cubicBezTo>
                    <a:cubicBezTo>
                      <a:pt x="85" y="56"/>
                      <a:pt x="74" y="53"/>
                      <a:pt x="64" y="50"/>
                    </a:cubicBezTo>
                    <a:cubicBezTo>
                      <a:pt x="52" y="45"/>
                      <a:pt x="41" y="40"/>
                      <a:pt x="32" y="34"/>
                    </a:cubicBezTo>
                    <a:cubicBezTo>
                      <a:pt x="16" y="24"/>
                      <a:pt x="4" y="12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5" y="55"/>
                      <a:pt x="16" y="66"/>
                      <a:pt x="32" y="76"/>
                    </a:cubicBezTo>
                    <a:cubicBezTo>
                      <a:pt x="41" y="81"/>
                      <a:pt x="52" y="87"/>
                      <a:pt x="64" y="91"/>
                    </a:cubicBezTo>
                    <a:cubicBezTo>
                      <a:pt x="74" y="95"/>
                      <a:pt x="85" y="98"/>
                      <a:pt x="96" y="101"/>
                    </a:cubicBezTo>
                    <a:cubicBezTo>
                      <a:pt x="106" y="104"/>
                      <a:pt x="117" y="106"/>
                      <a:pt x="129" y="107"/>
                    </a:cubicBezTo>
                    <a:cubicBezTo>
                      <a:pt x="139" y="108"/>
                      <a:pt x="150" y="109"/>
                      <a:pt x="161" y="110"/>
                    </a:cubicBezTo>
                    <a:cubicBezTo>
                      <a:pt x="166" y="110"/>
                      <a:pt x="172" y="110"/>
                      <a:pt x="177" y="110"/>
                    </a:cubicBezTo>
                    <a:cubicBezTo>
                      <a:pt x="183" y="110"/>
                      <a:pt x="188" y="110"/>
                      <a:pt x="193" y="110"/>
                    </a:cubicBezTo>
                    <a:cubicBezTo>
                      <a:pt x="204" y="109"/>
                      <a:pt x="215" y="109"/>
                      <a:pt x="226" y="107"/>
                    </a:cubicBezTo>
                    <a:cubicBezTo>
                      <a:pt x="237" y="106"/>
                      <a:pt x="248" y="104"/>
                      <a:pt x="258" y="101"/>
                    </a:cubicBezTo>
                    <a:cubicBezTo>
                      <a:pt x="269" y="99"/>
                      <a:pt x="280" y="95"/>
                      <a:pt x="290" y="92"/>
                    </a:cubicBezTo>
                    <a:cubicBezTo>
                      <a:pt x="302" y="87"/>
                      <a:pt x="313" y="82"/>
                      <a:pt x="323" y="76"/>
                    </a:cubicBezTo>
                    <a:cubicBezTo>
                      <a:pt x="338" y="66"/>
                      <a:pt x="350" y="55"/>
                      <a:pt x="355" y="43"/>
                    </a:cubicBezTo>
                    <a:cubicBezTo>
                      <a:pt x="355" y="0"/>
                      <a:pt x="355" y="0"/>
                      <a:pt x="355" y="0"/>
                    </a:cubicBezTo>
                    <a:cubicBezTo>
                      <a:pt x="350" y="13"/>
                      <a:pt x="339" y="25"/>
                      <a:pt x="323" y="35"/>
                    </a:cubicBez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212"/>
            <p:cNvGrpSpPr/>
            <p:nvPr/>
          </p:nvGrpSpPr>
          <p:grpSpPr>
            <a:xfrm>
              <a:off x="3657600" y="2465842"/>
              <a:ext cx="927614" cy="540707"/>
              <a:chOff x="2677732" y="1646868"/>
              <a:chExt cx="927614" cy="540707"/>
            </a:xfrm>
          </p:grpSpPr>
          <p:sp>
            <p:nvSpPr>
              <p:cNvPr id="238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0" name="Group 238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40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1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2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" name="Group 213"/>
            <p:cNvGrpSpPr/>
            <p:nvPr/>
          </p:nvGrpSpPr>
          <p:grpSpPr>
            <a:xfrm>
              <a:off x="3657600" y="2320210"/>
              <a:ext cx="927614" cy="540707"/>
              <a:chOff x="2677732" y="1646868"/>
              <a:chExt cx="927614" cy="540707"/>
            </a:xfrm>
          </p:grpSpPr>
          <p:sp>
            <p:nvSpPr>
              <p:cNvPr id="233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2" name="Group 233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35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6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7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3" name="Group 214"/>
            <p:cNvGrpSpPr/>
            <p:nvPr/>
          </p:nvGrpSpPr>
          <p:grpSpPr>
            <a:xfrm>
              <a:off x="3657600" y="2176380"/>
              <a:ext cx="927614" cy="540707"/>
              <a:chOff x="2677732" y="1646868"/>
              <a:chExt cx="927614" cy="540707"/>
            </a:xfrm>
          </p:grpSpPr>
          <p:sp>
            <p:nvSpPr>
              <p:cNvPr id="228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4" name="Group 228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30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1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2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5" name="Group 215"/>
            <p:cNvGrpSpPr/>
            <p:nvPr/>
          </p:nvGrpSpPr>
          <p:grpSpPr>
            <a:xfrm>
              <a:off x="3657600" y="2026431"/>
              <a:ext cx="927614" cy="540707"/>
              <a:chOff x="2677732" y="1646868"/>
              <a:chExt cx="927614" cy="540707"/>
            </a:xfrm>
          </p:grpSpPr>
          <p:sp>
            <p:nvSpPr>
              <p:cNvPr id="223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6" name="Group 223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25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6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7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7" name="Group 216"/>
            <p:cNvGrpSpPr/>
            <p:nvPr/>
          </p:nvGrpSpPr>
          <p:grpSpPr>
            <a:xfrm>
              <a:off x="3657600" y="1882601"/>
              <a:ext cx="927614" cy="540707"/>
              <a:chOff x="2677732" y="1646868"/>
              <a:chExt cx="927614" cy="540707"/>
            </a:xfrm>
          </p:grpSpPr>
          <p:sp>
            <p:nvSpPr>
              <p:cNvPr id="218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8" name="Group 218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20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1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2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9" name="Group 245"/>
            <p:cNvGrpSpPr/>
            <p:nvPr/>
          </p:nvGrpSpPr>
          <p:grpSpPr>
            <a:xfrm>
              <a:off x="3657600" y="1729385"/>
              <a:ext cx="927614" cy="540707"/>
              <a:chOff x="2677732" y="1646868"/>
              <a:chExt cx="927614" cy="540707"/>
            </a:xfrm>
          </p:grpSpPr>
          <p:sp>
            <p:nvSpPr>
              <p:cNvPr id="247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31" name="Group 247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49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0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1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4" name="Group 251"/>
            <p:cNvGrpSpPr/>
            <p:nvPr/>
          </p:nvGrpSpPr>
          <p:grpSpPr>
            <a:xfrm>
              <a:off x="3657600" y="1582398"/>
              <a:ext cx="927614" cy="540707"/>
              <a:chOff x="2677732" y="1646868"/>
              <a:chExt cx="927614" cy="540707"/>
            </a:xfrm>
          </p:grpSpPr>
          <p:sp>
            <p:nvSpPr>
              <p:cNvPr id="253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29" name="Group 253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55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6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7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34" name="Group 257"/>
            <p:cNvGrpSpPr/>
            <p:nvPr/>
          </p:nvGrpSpPr>
          <p:grpSpPr>
            <a:xfrm>
              <a:off x="3657600" y="1431448"/>
              <a:ext cx="927614" cy="540707"/>
              <a:chOff x="2677732" y="1646868"/>
              <a:chExt cx="927614" cy="540707"/>
            </a:xfrm>
          </p:grpSpPr>
          <p:sp>
            <p:nvSpPr>
              <p:cNvPr id="259" name="Oval 16"/>
              <p:cNvSpPr>
                <a:spLocks noChangeArrowheads="1"/>
              </p:cNvSpPr>
              <p:nvPr/>
            </p:nvSpPr>
            <p:spPr bwMode="auto">
              <a:xfrm>
                <a:off x="2677732" y="1765472"/>
                <a:ext cx="927614" cy="42210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39" name="Group 259"/>
              <p:cNvGrpSpPr/>
              <p:nvPr/>
            </p:nvGrpSpPr>
            <p:grpSpPr>
              <a:xfrm>
                <a:off x="2677732" y="1646868"/>
                <a:ext cx="927614" cy="505511"/>
                <a:chOff x="2677732" y="2060123"/>
                <a:chExt cx="927614" cy="505511"/>
              </a:xfrm>
            </p:grpSpPr>
            <p:sp>
              <p:nvSpPr>
                <p:cNvPr id="261" name="Oval 19"/>
                <p:cNvSpPr>
                  <a:spLocks noChangeArrowheads="1"/>
                </p:cNvSpPr>
                <p:nvPr/>
              </p:nvSpPr>
              <p:spPr bwMode="auto">
                <a:xfrm>
                  <a:off x="2677732" y="2060123"/>
                  <a:ext cx="927614" cy="419574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2" name="Freeform 61"/>
                <p:cNvSpPr>
                  <a:spLocks noEditPoints="1"/>
                </p:cNvSpPr>
                <p:nvPr/>
              </p:nvSpPr>
              <p:spPr bwMode="auto">
                <a:xfrm>
                  <a:off x="2753559" y="2090454"/>
                  <a:ext cx="775961" cy="328582"/>
                </a:xfrm>
                <a:custGeom>
                  <a:avLst/>
                  <a:gdLst/>
                  <a:ahLst/>
                  <a:cxnLst>
                    <a:cxn ang="0">
                      <a:pos x="148" y="126"/>
                    </a:cxn>
                    <a:cxn ang="0">
                      <a:pos x="148" y="126"/>
                    </a:cxn>
                    <a:cxn ang="0">
                      <a:pos x="0" y="63"/>
                    </a:cxn>
                    <a:cxn ang="0">
                      <a:pos x="148" y="0"/>
                    </a:cxn>
                    <a:cxn ang="0">
                      <a:pos x="297" y="63"/>
                    </a:cxn>
                    <a:cxn ang="0">
                      <a:pos x="148" y="126"/>
                    </a:cxn>
                    <a:cxn ang="0">
                      <a:pos x="148" y="17"/>
                    </a:cxn>
                    <a:cxn ang="0">
                      <a:pos x="18" y="63"/>
                    </a:cxn>
                    <a:cxn ang="0">
                      <a:pos x="148" y="108"/>
                    </a:cxn>
                    <a:cxn ang="0">
                      <a:pos x="279" y="63"/>
                    </a:cxn>
                    <a:cxn ang="0">
                      <a:pos x="148" y="17"/>
                    </a:cxn>
                  </a:cxnLst>
                  <a:rect l="0" t="0" r="r" b="b"/>
                  <a:pathLst>
                    <a:path w="297" h="126">
                      <a:moveTo>
                        <a:pt x="148" y="126"/>
                      </a:move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77" y="126"/>
                        <a:pt x="0" y="104"/>
                        <a:pt x="0" y="63"/>
                      </a:cubicBezTo>
                      <a:cubicBezTo>
                        <a:pt x="0" y="22"/>
                        <a:pt x="77" y="0"/>
                        <a:pt x="148" y="0"/>
                      </a:cubicBezTo>
                      <a:cubicBezTo>
                        <a:pt x="220" y="0"/>
                        <a:pt x="297" y="22"/>
                        <a:pt x="297" y="63"/>
                      </a:cubicBezTo>
                      <a:cubicBezTo>
                        <a:pt x="297" y="104"/>
                        <a:pt x="220" y="126"/>
                        <a:pt x="148" y="126"/>
                      </a:cubicBezTo>
                      <a:moveTo>
                        <a:pt x="148" y="17"/>
                      </a:moveTo>
                      <a:cubicBezTo>
                        <a:pt x="71" y="17"/>
                        <a:pt x="18" y="41"/>
                        <a:pt x="18" y="63"/>
                      </a:cubicBezTo>
                      <a:cubicBezTo>
                        <a:pt x="18" y="84"/>
                        <a:pt x="71" y="108"/>
                        <a:pt x="148" y="108"/>
                      </a:cubicBezTo>
                      <a:cubicBezTo>
                        <a:pt x="225" y="108"/>
                        <a:pt x="279" y="84"/>
                        <a:pt x="279" y="63"/>
                      </a:cubicBezTo>
                      <a:cubicBezTo>
                        <a:pt x="279" y="41"/>
                        <a:pt x="225" y="17"/>
                        <a:pt x="148" y="17"/>
                      </a:cubicBez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3" name="Freeform 24"/>
                <p:cNvSpPr>
                  <a:spLocks/>
                </p:cNvSpPr>
                <p:nvPr/>
              </p:nvSpPr>
              <p:spPr bwMode="auto">
                <a:xfrm>
                  <a:off x="2677732" y="2277493"/>
                  <a:ext cx="927614" cy="288141"/>
                </a:xfrm>
                <a:custGeom>
                  <a:avLst/>
                  <a:gdLst/>
                  <a:ahLst/>
                  <a:cxnLst>
                    <a:cxn ang="0">
                      <a:pos x="323" y="35"/>
                    </a:cxn>
                    <a:cxn ang="0">
                      <a:pos x="290" y="50"/>
                    </a:cxn>
                    <a:cxn ang="0">
                      <a:pos x="258" y="59"/>
                    </a:cxn>
                    <a:cxn ang="0">
                      <a:pos x="226" y="65"/>
                    </a:cxn>
                    <a:cxn ang="0">
                      <a:pos x="193" y="68"/>
                    </a:cxn>
                    <a:cxn ang="0">
                      <a:pos x="177" y="68"/>
                    </a:cxn>
                    <a:cxn ang="0">
                      <a:pos x="161" y="68"/>
                    </a:cxn>
                    <a:cxn ang="0">
                      <a:pos x="129" y="65"/>
                    </a:cxn>
                    <a:cxn ang="0">
                      <a:pos x="96" y="59"/>
                    </a:cxn>
                    <a:cxn ang="0">
                      <a:pos x="64" y="50"/>
                    </a:cxn>
                    <a:cxn ang="0">
                      <a:pos x="32" y="34"/>
                    </a:cxn>
                    <a:cxn ang="0">
                      <a:pos x="0" y="0"/>
                    </a:cxn>
                    <a:cxn ang="0">
                      <a:pos x="0" y="43"/>
                    </a:cxn>
                    <a:cxn ang="0">
                      <a:pos x="32" y="76"/>
                    </a:cxn>
                    <a:cxn ang="0">
                      <a:pos x="64" y="91"/>
                    </a:cxn>
                    <a:cxn ang="0">
                      <a:pos x="96" y="101"/>
                    </a:cxn>
                    <a:cxn ang="0">
                      <a:pos x="129" y="107"/>
                    </a:cxn>
                    <a:cxn ang="0">
                      <a:pos x="161" y="110"/>
                    </a:cxn>
                    <a:cxn ang="0">
                      <a:pos x="177" y="110"/>
                    </a:cxn>
                    <a:cxn ang="0">
                      <a:pos x="193" y="110"/>
                    </a:cxn>
                    <a:cxn ang="0">
                      <a:pos x="226" y="107"/>
                    </a:cxn>
                    <a:cxn ang="0">
                      <a:pos x="258" y="101"/>
                    </a:cxn>
                    <a:cxn ang="0">
                      <a:pos x="290" y="92"/>
                    </a:cxn>
                    <a:cxn ang="0">
                      <a:pos x="323" y="76"/>
                    </a:cxn>
                    <a:cxn ang="0">
                      <a:pos x="355" y="43"/>
                    </a:cxn>
                    <a:cxn ang="0">
                      <a:pos x="355" y="0"/>
                    </a:cxn>
                    <a:cxn ang="0">
                      <a:pos x="323" y="35"/>
                    </a:cxn>
                  </a:cxnLst>
                  <a:rect l="0" t="0" r="r" b="b"/>
                  <a:pathLst>
                    <a:path w="355" h="110">
                      <a:moveTo>
                        <a:pt x="323" y="35"/>
                      </a:moveTo>
                      <a:cubicBezTo>
                        <a:pt x="313" y="40"/>
                        <a:pt x="302" y="45"/>
                        <a:pt x="290" y="50"/>
                      </a:cubicBezTo>
                      <a:cubicBezTo>
                        <a:pt x="280" y="53"/>
                        <a:pt x="269" y="57"/>
                        <a:pt x="258" y="59"/>
                      </a:cubicBezTo>
                      <a:cubicBezTo>
                        <a:pt x="248" y="62"/>
                        <a:pt x="237" y="63"/>
                        <a:pt x="226" y="65"/>
                      </a:cubicBezTo>
                      <a:cubicBezTo>
                        <a:pt x="215" y="66"/>
                        <a:pt x="204" y="67"/>
                        <a:pt x="193" y="68"/>
                      </a:cubicBezTo>
                      <a:cubicBezTo>
                        <a:pt x="188" y="68"/>
                        <a:pt x="183" y="68"/>
                        <a:pt x="177" y="68"/>
                      </a:cubicBezTo>
                      <a:cubicBezTo>
                        <a:pt x="172" y="68"/>
                        <a:pt x="166" y="68"/>
                        <a:pt x="161" y="68"/>
                      </a:cubicBezTo>
                      <a:cubicBezTo>
                        <a:pt x="150" y="67"/>
                        <a:pt x="139" y="66"/>
                        <a:pt x="129" y="65"/>
                      </a:cubicBezTo>
                      <a:cubicBezTo>
                        <a:pt x="117" y="63"/>
                        <a:pt x="106" y="61"/>
                        <a:pt x="96" y="59"/>
                      </a:cubicBezTo>
                      <a:cubicBezTo>
                        <a:pt x="85" y="56"/>
                        <a:pt x="74" y="53"/>
                        <a:pt x="64" y="50"/>
                      </a:cubicBezTo>
                      <a:cubicBezTo>
                        <a:pt x="52" y="45"/>
                        <a:pt x="41" y="40"/>
                        <a:pt x="32" y="34"/>
                      </a:cubicBezTo>
                      <a:cubicBezTo>
                        <a:pt x="16" y="24"/>
                        <a:pt x="4" y="12"/>
                        <a:pt x="0" y="0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5" y="55"/>
                        <a:pt x="16" y="66"/>
                        <a:pt x="32" y="76"/>
                      </a:cubicBezTo>
                      <a:cubicBezTo>
                        <a:pt x="41" y="81"/>
                        <a:pt x="52" y="87"/>
                        <a:pt x="64" y="91"/>
                      </a:cubicBezTo>
                      <a:cubicBezTo>
                        <a:pt x="74" y="95"/>
                        <a:pt x="85" y="98"/>
                        <a:pt x="96" y="101"/>
                      </a:cubicBezTo>
                      <a:cubicBezTo>
                        <a:pt x="106" y="104"/>
                        <a:pt x="117" y="106"/>
                        <a:pt x="129" y="107"/>
                      </a:cubicBezTo>
                      <a:cubicBezTo>
                        <a:pt x="139" y="108"/>
                        <a:pt x="150" y="109"/>
                        <a:pt x="161" y="110"/>
                      </a:cubicBezTo>
                      <a:cubicBezTo>
                        <a:pt x="166" y="110"/>
                        <a:pt x="172" y="110"/>
                        <a:pt x="177" y="110"/>
                      </a:cubicBezTo>
                      <a:cubicBezTo>
                        <a:pt x="183" y="110"/>
                        <a:pt x="188" y="110"/>
                        <a:pt x="193" y="110"/>
                      </a:cubicBezTo>
                      <a:cubicBezTo>
                        <a:pt x="204" y="109"/>
                        <a:pt x="215" y="109"/>
                        <a:pt x="226" y="107"/>
                      </a:cubicBezTo>
                      <a:cubicBezTo>
                        <a:pt x="237" y="106"/>
                        <a:pt x="248" y="104"/>
                        <a:pt x="258" y="101"/>
                      </a:cubicBezTo>
                      <a:cubicBezTo>
                        <a:pt x="269" y="99"/>
                        <a:pt x="280" y="95"/>
                        <a:pt x="290" y="92"/>
                      </a:cubicBezTo>
                      <a:cubicBezTo>
                        <a:pt x="302" y="87"/>
                        <a:pt x="313" y="82"/>
                        <a:pt x="323" y="76"/>
                      </a:cubicBezTo>
                      <a:cubicBezTo>
                        <a:pt x="338" y="66"/>
                        <a:pt x="350" y="55"/>
                        <a:pt x="355" y="43"/>
                      </a:cubicBezTo>
                      <a:cubicBezTo>
                        <a:pt x="355" y="0"/>
                        <a:pt x="355" y="0"/>
                        <a:pt x="355" y="0"/>
                      </a:cubicBezTo>
                      <a:cubicBezTo>
                        <a:pt x="350" y="13"/>
                        <a:pt x="339" y="25"/>
                        <a:pt x="323" y="35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9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246" name="Group 265"/>
          <p:cNvGrpSpPr/>
          <p:nvPr/>
        </p:nvGrpSpPr>
        <p:grpSpPr>
          <a:xfrm>
            <a:off x="2747553" y="4011138"/>
            <a:ext cx="1013757" cy="1008518"/>
            <a:chOff x="5351197" y="2320461"/>
            <a:chExt cx="978165" cy="973110"/>
          </a:xfrm>
        </p:grpSpPr>
        <p:sp>
          <p:nvSpPr>
            <p:cNvPr id="267" name="Freeform 86"/>
            <p:cNvSpPr>
              <a:spLocks/>
            </p:cNvSpPr>
            <p:nvPr/>
          </p:nvSpPr>
          <p:spPr bwMode="auto">
            <a:xfrm>
              <a:off x="5351197" y="2320461"/>
              <a:ext cx="978165" cy="973110"/>
            </a:xfrm>
            <a:custGeom>
              <a:avLst/>
              <a:gdLst/>
              <a:ahLst/>
              <a:cxnLst>
                <a:cxn ang="0">
                  <a:pos x="61" y="76"/>
                </a:cxn>
                <a:cxn ang="0">
                  <a:pos x="297" y="60"/>
                </a:cxn>
                <a:cxn ang="0">
                  <a:pos x="313" y="297"/>
                </a:cxn>
                <a:cxn ang="0">
                  <a:pos x="76" y="313"/>
                </a:cxn>
                <a:cxn ang="0">
                  <a:pos x="61" y="76"/>
                </a:cxn>
              </a:cxnLst>
              <a:rect l="0" t="0" r="r" b="b"/>
              <a:pathLst>
                <a:path w="374" h="373">
                  <a:moveTo>
                    <a:pt x="61" y="76"/>
                  </a:moveTo>
                  <a:cubicBezTo>
                    <a:pt x="121" y="7"/>
                    <a:pt x="227" y="0"/>
                    <a:pt x="297" y="60"/>
                  </a:cubicBezTo>
                  <a:cubicBezTo>
                    <a:pt x="366" y="121"/>
                    <a:pt x="374" y="227"/>
                    <a:pt x="313" y="297"/>
                  </a:cubicBezTo>
                  <a:cubicBezTo>
                    <a:pt x="252" y="366"/>
                    <a:pt x="146" y="373"/>
                    <a:pt x="76" y="313"/>
                  </a:cubicBezTo>
                  <a:cubicBezTo>
                    <a:pt x="7" y="252"/>
                    <a:pt x="0" y="146"/>
                    <a:pt x="61" y="7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87"/>
            <p:cNvSpPr>
              <a:spLocks noEditPoints="1"/>
            </p:cNvSpPr>
            <p:nvPr/>
          </p:nvSpPr>
          <p:spPr bwMode="auto">
            <a:xfrm>
              <a:off x="5444717" y="2411453"/>
              <a:ext cx="788598" cy="791126"/>
            </a:xfrm>
            <a:custGeom>
              <a:avLst/>
              <a:gdLst/>
              <a:ahLst/>
              <a:cxnLst>
                <a:cxn ang="0">
                  <a:pos x="240" y="50"/>
                </a:cxn>
                <a:cxn ang="0">
                  <a:pos x="253" y="241"/>
                </a:cxn>
                <a:cxn ang="0">
                  <a:pos x="62" y="253"/>
                </a:cxn>
                <a:cxn ang="0">
                  <a:pos x="49" y="62"/>
                </a:cxn>
                <a:cxn ang="0">
                  <a:pos x="240" y="50"/>
                </a:cxn>
                <a:cxn ang="0">
                  <a:pos x="76" y="237"/>
                </a:cxn>
                <a:cxn ang="0">
                  <a:pos x="236" y="227"/>
                </a:cxn>
                <a:cxn ang="0">
                  <a:pos x="226" y="66"/>
                </a:cxn>
                <a:cxn ang="0">
                  <a:pos x="65" y="77"/>
                </a:cxn>
                <a:cxn ang="0">
                  <a:pos x="76" y="237"/>
                </a:cxn>
              </a:cxnLst>
              <a:rect l="0" t="0" r="r" b="b"/>
              <a:pathLst>
                <a:path w="302" h="303">
                  <a:moveTo>
                    <a:pt x="240" y="50"/>
                  </a:moveTo>
                  <a:cubicBezTo>
                    <a:pt x="296" y="99"/>
                    <a:pt x="302" y="184"/>
                    <a:pt x="253" y="241"/>
                  </a:cubicBezTo>
                  <a:cubicBezTo>
                    <a:pt x="203" y="297"/>
                    <a:pt x="118" y="303"/>
                    <a:pt x="62" y="253"/>
                  </a:cubicBezTo>
                  <a:cubicBezTo>
                    <a:pt x="5" y="204"/>
                    <a:pt x="0" y="119"/>
                    <a:pt x="49" y="62"/>
                  </a:cubicBezTo>
                  <a:cubicBezTo>
                    <a:pt x="98" y="6"/>
                    <a:pt x="184" y="0"/>
                    <a:pt x="240" y="50"/>
                  </a:cubicBezTo>
                  <a:moveTo>
                    <a:pt x="76" y="237"/>
                  </a:moveTo>
                  <a:cubicBezTo>
                    <a:pt x="123" y="279"/>
                    <a:pt x="195" y="274"/>
                    <a:pt x="236" y="227"/>
                  </a:cubicBezTo>
                  <a:cubicBezTo>
                    <a:pt x="278" y="179"/>
                    <a:pt x="273" y="107"/>
                    <a:pt x="226" y="66"/>
                  </a:cubicBezTo>
                  <a:cubicBezTo>
                    <a:pt x="178" y="24"/>
                    <a:pt x="106" y="29"/>
                    <a:pt x="65" y="77"/>
                  </a:cubicBezTo>
                  <a:cubicBezTo>
                    <a:pt x="23" y="124"/>
                    <a:pt x="28" y="196"/>
                    <a:pt x="76" y="23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88"/>
            <p:cNvSpPr>
              <a:spLocks/>
            </p:cNvSpPr>
            <p:nvPr/>
          </p:nvSpPr>
          <p:spPr bwMode="auto">
            <a:xfrm>
              <a:off x="5669669" y="2631349"/>
              <a:ext cx="338693" cy="356386"/>
            </a:xfrm>
            <a:custGeom>
              <a:avLst/>
              <a:gdLst/>
              <a:ahLst/>
              <a:cxnLst>
                <a:cxn ang="0">
                  <a:pos x="15" y="64"/>
                </a:cxn>
                <a:cxn ang="0">
                  <a:pos x="41" y="87"/>
                </a:cxn>
                <a:cxn ang="0">
                  <a:pos x="37" y="91"/>
                </a:cxn>
                <a:cxn ang="0">
                  <a:pos x="30" y="101"/>
                </a:cxn>
                <a:cxn ang="0">
                  <a:pos x="32" y="107"/>
                </a:cxn>
                <a:cxn ang="0">
                  <a:pos x="38" y="108"/>
                </a:cxn>
                <a:cxn ang="0">
                  <a:pos x="44" y="104"/>
                </a:cxn>
                <a:cxn ang="0">
                  <a:pos x="49" y="93"/>
                </a:cxn>
                <a:cxn ang="0">
                  <a:pos x="43" y="71"/>
                </a:cxn>
                <a:cxn ang="0">
                  <a:pos x="37" y="50"/>
                </a:cxn>
                <a:cxn ang="0">
                  <a:pos x="39" y="35"/>
                </a:cxn>
                <a:cxn ang="0">
                  <a:pos x="50" y="18"/>
                </a:cxn>
                <a:cxn ang="0">
                  <a:pos x="76" y="2"/>
                </a:cxn>
                <a:cxn ang="0">
                  <a:pos x="105" y="10"/>
                </a:cxn>
                <a:cxn ang="0">
                  <a:pos x="113" y="0"/>
                </a:cxn>
                <a:cxn ang="0">
                  <a:pos x="126" y="10"/>
                </a:cxn>
                <a:cxn ang="0">
                  <a:pos x="117" y="21"/>
                </a:cxn>
                <a:cxn ang="0">
                  <a:pos x="128" y="45"/>
                </a:cxn>
                <a:cxn ang="0">
                  <a:pos x="114" y="77"/>
                </a:cxn>
                <a:cxn ang="0">
                  <a:pos x="110" y="82"/>
                </a:cxn>
                <a:cxn ang="0">
                  <a:pos x="83" y="59"/>
                </a:cxn>
                <a:cxn ang="0">
                  <a:pos x="89" y="52"/>
                </a:cxn>
                <a:cxn ang="0">
                  <a:pos x="100" y="38"/>
                </a:cxn>
                <a:cxn ang="0">
                  <a:pos x="98" y="32"/>
                </a:cxn>
                <a:cxn ang="0">
                  <a:pos x="93" y="31"/>
                </a:cxn>
                <a:cxn ang="0">
                  <a:pos x="87" y="35"/>
                </a:cxn>
                <a:cxn ang="0">
                  <a:pos x="77" y="49"/>
                </a:cxn>
                <a:cxn ang="0">
                  <a:pos x="78" y="64"/>
                </a:cxn>
                <a:cxn ang="0">
                  <a:pos x="85" y="90"/>
                </a:cxn>
                <a:cxn ang="0">
                  <a:pos x="83" y="106"/>
                </a:cxn>
                <a:cxn ang="0">
                  <a:pos x="74" y="124"/>
                </a:cxn>
                <a:cxn ang="0">
                  <a:pos x="51" y="136"/>
                </a:cxn>
                <a:cxn ang="0">
                  <a:pos x="24" y="127"/>
                </a:cxn>
                <a:cxn ang="0">
                  <a:pos x="16" y="135"/>
                </a:cxn>
                <a:cxn ang="0">
                  <a:pos x="4" y="125"/>
                </a:cxn>
                <a:cxn ang="0">
                  <a:pos x="11" y="116"/>
                </a:cxn>
                <a:cxn ang="0">
                  <a:pos x="0" y="92"/>
                </a:cxn>
                <a:cxn ang="0">
                  <a:pos x="10" y="69"/>
                </a:cxn>
                <a:cxn ang="0">
                  <a:pos x="15" y="64"/>
                </a:cxn>
              </a:cxnLst>
              <a:rect l="0" t="0" r="r" b="b"/>
              <a:pathLst>
                <a:path w="129" h="137">
                  <a:moveTo>
                    <a:pt x="15" y="64"/>
                  </a:moveTo>
                  <a:cubicBezTo>
                    <a:pt x="41" y="87"/>
                    <a:pt x="41" y="87"/>
                    <a:pt x="41" y="87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96"/>
                    <a:pt x="31" y="99"/>
                    <a:pt x="30" y="101"/>
                  </a:cubicBezTo>
                  <a:cubicBezTo>
                    <a:pt x="30" y="103"/>
                    <a:pt x="30" y="105"/>
                    <a:pt x="32" y="107"/>
                  </a:cubicBezTo>
                  <a:cubicBezTo>
                    <a:pt x="34" y="108"/>
                    <a:pt x="36" y="109"/>
                    <a:pt x="38" y="108"/>
                  </a:cubicBezTo>
                  <a:cubicBezTo>
                    <a:pt x="40" y="108"/>
                    <a:pt x="42" y="106"/>
                    <a:pt x="44" y="104"/>
                  </a:cubicBezTo>
                  <a:cubicBezTo>
                    <a:pt x="47" y="100"/>
                    <a:pt x="49" y="96"/>
                    <a:pt x="49" y="93"/>
                  </a:cubicBezTo>
                  <a:cubicBezTo>
                    <a:pt x="49" y="90"/>
                    <a:pt x="47" y="82"/>
                    <a:pt x="43" y="71"/>
                  </a:cubicBezTo>
                  <a:cubicBezTo>
                    <a:pt x="40" y="61"/>
                    <a:pt x="38" y="54"/>
                    <a:pt x="37" y="50"/>
                  </a:cubicBezTo>
                  <a:cubicBezTo>
                    <a:pt x="37" y="45"/>
                    <a:pt x="38" y="40"/>
                    <a:pt x="39" y="35"/>
                  </a:cubicBezTo>
                  <a:cubicBezTo>
                    <a:pt x="41" y="30"/>
                    <a:pt x="44" y="24"/>
                    <a:pt x="50" y="18"/>
                  </a:cubicBezTo>
                  <a:cubicBezTo>
                    <a:pt x="58" y="9"/>
                    <a:pt x="67" y="3"/>
                    <a:pt x="76" y="2"/>
                  </a:cubicBezTo>
                  <a:cubicBezTo>
                    <a:pt x="85" y="1"/>
                    <a:pt x="95" y="3"/>
                    <a:pt x="105" y="1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23" y="28"/>
                    <a:pt x="127" y="36"/>
                    <a:pt x="128" y="45"/>
                  </a:cubicBezTo>
                  <a:cubicBezTo>
                    <a:pt x="129" y="54"/>
                    <a:pt x="125" y="65"/>
                    <a:pt x="114" y="77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95" y="45"/>
                    <a:pt x="99" y="40"/>
                    <a:pt x="100" y="38"/>
                  </a:cubicBezTo>
                  <a:cubicBezTo>
                    <a:pt x="101" y="36"/>
                    <a:pt x="100" y="34"/>
                    <a:pt x="98" y="32"/>
                  </a:cubicBezTo>
                  <a:cubicBezTo>
                    <a:pt x="96" y="31"/>
                    <a:pt x="94" y="30"/>
                    <a:pt x="93" y="31"/>
                  </a:cubicBezTo>
                  <a:cubicBezTo>
                    <a:pt x="91" y="31"/>
                    <a:pt x="89" y="32"/>
                    <a:pt x="87" y="35"/>
                  </a:cubicBezTo>
                  <a:cubicBezTo>
                    <a:pt x="81" y="41"/>
                    <a:pt x="78" y="45"/>
                    <a:pt x="77" y="49"/>
                  </a:cubicBezTo>
                  <a:cubicBezTo>
                    <a:pt x="75" y="52"/>
                    <a:pt x="76" y="57"/>
                    <a:pt x="78" y="64"/>
                  </a:cubicBezTo>
                  <a:cubicBezTo>
                    <a:pt x="82" y="76"/>
                    <a:pt x="84" y="85"/>
                    <a:pt x="85" y="90"/>
                  </a:cubicBezTo>
                  <a:cubicBezTo>
                    <a:pt x="85" y="95"/>
                    <a:pt x="85" y="100"/>
                    <a:pt x="83" y="106"/>
                  </a:cubicBezTo>
                  <a:cubicBezTo>
                    <a:pt x="82" y="112"/>
                    <a:pt x="79" y="118"/>
                    <a:pt x="74" y="124"/>
                  </a:cubicBezTo>
                  <a:cubicBezTo>
                    <a:pt x="67" y="132"/>
                    <a:pt x="59" y="136"/>
                    <a:pt x="51" y="136"/>
                  </a:cubicBezTo>
                  <a:cubicBezTo>
                    <a:pt x="43" y="137"/>
                    <a:pt x="33" y="134"/>
                    <a:pt x="24" y="127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4" y="108"/>
                    <a:pt x="1" y="100"/>
                    <a:pt x="0" y="92"/>
                  </a:cubicBezTo>
                  <a:cubicBezTo>
                    <a:pt x="0" y="84"/>
                    <a:pt x="4" y="77"/>
                    <a:pt x="10" y="69"/>
                  </a:cubicBezTo>
                  <a:cubicBezTo>
                    <a:pt x="11" y="68"/>
                    <a:pt x="13" y="66"/>
                    <a:pt x="15" y="64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4" name="Group 270"/>
          <p:cNvGrpSpPr/>
          <p:nvPr/>
        </p:nvGrpSpPr>
        <p:grpSpPr>
          <a:xfrm>
            <a:off x="2252272" y="2769833"/>
            <a:ext cx="495281" cy="492720"/>
            <a:chOff x="5351197" y="2320461"/>
            <a:chExt cx="978165" cy="973110"/>
          </a:xfrm>
        </p:grpSpPr>
        <p:sp>
          <p:nvSpPr>
            <p:cNvPr id="272" name="Freeform 86"/>
            <p:cNvSpPr>
              <a:spLocks/>
            </p:cNvSpPr>
            <p:nvPr/>
          </p:nvSpPr>
          <p:spPr bwMode="auto">
            <a:xfrm>
              <a:off x="5351197" y="2320461"/>
              <a:ext cx="978165" cy="973110"/>
            </a:xfrm>
            <a:custGeom>
              <a:avLst/>
              <a:gdLst/>
              <a:ahLst/>
              <a:cxnLst>
                <a:cxn ang="0">
                  <a:pos x="61" y="76"/>
                </a:cxn>
                <a:cxn ang="0">
                  <a:pos x="297" y="60"/>
                </a:cxn>
                <a:cxn ang="0">
                  <a:pos x="313" y="297"/>
                </a:cxn>
                <a:cxn ang="0">
                  <a:pos x="76" y="313"/>
                </a:cxn>
                <a:cxn ang="0">
                  <a:pos x="61" y="76"/>
                </a:cxn>
              </a:cxnLst>
              <a:rect l="0" t="0" r="r" b="b"/>
              <a:pathLst>
                <a:path w="374" h="373">
                  <a:moveTo>
                    <a:pt x="61" y="76"/>
                  </a:moveTo>
                  <a:cubicBezTo>
                    <a:pt x="121" y="7"/>
                    <a:pt x="227" y="0"/>
                    <a:pt x="297" y="60"/>
                  </a:cubicBezTo>
                  <a:cubicBezTo>
                    <a:pt x="366" y="121"/>
                    <a:pt x="374" y="227"/>
                    <a:pt x="313" y="297"/>
                  </a:cubicBezTo>
                  <a:cubicBezTo>
                    <a:pt x="252" y="366"/>
                    <a:pt x="146" y="373"/>
                    <a:pt x="76" y="313"/>
                  </a:cubicBezTo>
                  <a:cubicBezTo>
                    <a:pt x="7" y="252"/>
                    <a:pt x="0" y="146"/>
                    <a:pt x="61" y="76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87"/>
            <p:cNvSpPr>
              <a:spLocks noEditPoints="1"/>
            </p:cNvSpPr>
            <p:nvPr/>
          </p:nvSpPr>
          <p:spPr bwMode="auto">
            <a:xfrm>
              <a:off x="5444717" y="2411453"/>
              <a:ext cx="788598" cy="791126"/>
            </a:xfrm>
            <a:custGeom>
              <a:avLst/>
              <a:gdLst/>
              <a:ahLst/>
              <a:cxnLst>
                <a:cxn ang="0">
                  <a:pos x="240" y="50"/>
                </a:cxn>
                <a:cxn ang="0">
                  <a:pos x="253" y="241"/>
                </a:cxn>
                <a:cxn ang="0">
                  <a:pos x="62" y="253"/>
                </a:cxn>
                <a:cxn ang="0">
                  <a:pos x="49" y="62"/>
                </a:cxn>
                <a:cxn ang="0">
                  <a:pos x="240" y="50"/>
                </a:cxn>
                <a:cxn ang="0">
                  <a:pos x="76" y="237"/>
                </a:cxn>
                <a:cxn ang="0">
                  <a:pos x="236" y="227"/>
                </a:cxn>
                <a:cxn ang="0">
                  <a:pos x="226" y="66"/>
                </a:cxn>
                <a:cxn ang="0">
                  <a:pos x="65" y="77"/>
                </a:cxn>
                <a:cxn ang="0">
                  <a:pos x="76" y="237"/>
                </a:cxn>
              </a:cxnLst>
              <a:rect l="0" t="0" r="r" b="b"/>
              <a:pathLst>
                <a:path w="302" h="303">
                  <a:moveTo>
                    <a:pt x="240" y="50"/>
                  </a:moveTo>
                  <a:cubicBezTo>
                    <a:pt x="296" y="99"/>
                    <a:pt x="302" y="184"/>
                    <a:pt x="253" y="241"/>
                  </a:cubicBezTo>
                  <a:cubicBezTo>
                    <a:pt x="203" y="297"/>
                    <a:pt x="118" y="303"/>
                    <a:pt x="62" y="253"/>
                  </a:cubicBezTo>
                  <a:cubicBezTo>
                    <a:pt x="5" y="204"/>
                    <a:pt x="0" y="119"/>
                    <a:pt x="49" y="62"/>
                  </a:cubicBezTo>
                  <a:cubicBezTo>
                    <a:pt x="98" y="6"/>
                    <a:pt x="184" y="0"/>
                    <a:pt x="240" y="50"/>
                  </a:cubicBezTo>
                  <a:moveTo>
                    <a:pt x="76" y="237"/>
                  </a:moveTo>
                  <a:cubicBezTo>
                    <a:pt x="123" y="279"/>
                    <a:pt x="195" y="274"/>
                    <a:pt x="236" y="227"/>
                  </a:cubicBezTo>
                  <a:cubicBezTo>
                    <a:pt x="278" y="179"/>
                    <a:pt x="273" y="107"/>
                    <a:pt x="226" y="66"/>
                  </a:cubicBezTo>
                  <a:cubicBezTo>
                    <a:pt x="178" y="24"/>
                    <a:pt x="106" y="29"/>
                    <a:pt x="65" y="77"/>
                  </a:cubicBezTo>
                  <a:cubicBezTo>
                    <a:pt x="23" y="124"/>
                    <a:pt x="28" y="196"/>
                    <a:pt x="76" y="237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88"/>
            <p:cNvSpPr>
              <a:spLocks/>
            </p:cNvSpPr>
            <p:nvPr/>
          </p:nvSpPr>
          <p:spPr bwMode="auto">
            <a:xfrm>
              <a:off x="5669669" y="2631349"/>
              <a:ext cx="338693" cy="356386"/>
            </a:xfrm>
            <a:custGeom>
              <a:avLst/>
              <a:gdLst/>
              <a:ahLst/>
              <a:cxnLst>
                <a:cxn ang="0">
                  <a:pos x="15" y="64"/>
                </a:cxn>
                <a:cxn ang="0">
                  <a:pos x="41" y="87"/>
                </a:cxn>
                <a:cxn ang="0">
                  <a:pos x="37" y="91"/>
                </a:cxn>
                <a:cxn ang="0">
                  <a:pos x="30" y="101"/>
                </a:cxn>
                <a:cxn ang="0">
                  <a:pos x="32" y="107"/>
                </a:cxn>
                <a:cxn ang="0">
                  <a:pos x="38" y="108"/>
                </a:cxn>
                <a:cxn ang="0">
                  <a:pos x="44" y="104"/>
                </a:cxn>
                <a:cxn ang="0">
                  <a:pos x="49" y="93"/>
                </a:cxn>
                <a:cxn ang="0">
                  <a:pos x="43" y="71"/>
                </a:cxn>
                <a:cxn ang="0">
                  <a:pos x="37" y="50"/>
                </a:cxn>
                <a:cxn ang="0">
                  <a:pos x="39" y="35"/>
                </a:cxn>
                <a:cxn ang="0">
                  <a:pos x="50" y="18"/>
                </a:cxn>
                <a:cxn ang="0">
                  <a:pos x="76" y="2"/>
                </a:cxn>
                <a:cxn ang="0">
                  <a:pos x="105" y="10"/>
                </a:cxn>
                <a:cxn ang="0">
                  <a:pos x="113" y="0"/>
                </a:cxn>
                <a:cxn ang="0">
                  <a:pos x="126" y="10"/>
                </a:cxn>
                <a:cxn ang="0">
                  <a:pos x="117" y="21"/>
                </a:cxn>
                <a:cxn ang="0">
                  <a:pos x="128" y="45"/>
                </a:cxn>
                <a:cxn ang="0">
                  <a:pos x="114" y="77"/>
                </a:cxn>
                <a:cxn ang="0">
                  <a:pos x="110" y="82"/>
                </a:cxn>
                <a:cxn ang="0">
                  <a:pos x="83" y="59"/>
                </a:cxn>
                <a:cxn ang="0">
                  <a:pos x="89" y="52"/>
                </a:cxn>
                <a:cxn ang="0">
                  <a:pos x="100" y="38"/>
                </a:cxn>
                <a:cxn ang="0">
                  <a:pos x="98" y="32"/>
                </a:cxn>
                <a:cxn ang="0">
                  <a:pos x="93" y="31"/>
                </a:cxn>
                <a:cxn ang="0">
                  <a:pos x="87" y="35"/>
                </a:cxn>
                <a:cxn ang="0">
                  <a:pos x="77" y="49"/>
                </a:cxn>
                <a:cxn ang="0">
                  <a:pos x="78" y="64"/>
                </a:cxn>
                <a:cxn ang="0">
                  <a:pos x="85" y="90"/>
                </a:cxn>
                <a:cxn ang="0">
                  <a:pos x="83" y="106"/>
                </a:cxn>
                <a:cxn ang="0">
                  <a:pos x="74" y="124"/>
                </a:cxn>
                <a:cxn ang="0">
                  <a:pos x="51" y="136"/>
                </a:cxn>
                <a:cxn ang="0">
                  <a:pos x="24" y="127"/>
                </a:cxn>
                <a:cxn ang="0">
                  <a:pos x="16" y="135"/>
                </a:cxn>
                <a:cxn ang="0">
                  <a:pos x="4" y="125"/>
                </a:cxn>
                <a:cxn ang="0">
                  <a:pos x="11" y="116"/>
                </a:cxn>
                <a:cxn ang="0">
                  <a:pos x="0" y="92"/>
                </a:cxn>
                <a:cxn ang="0">
                  <a:pos x="10" y="69"/>
                </a:cxn>
                <a:cxn ang="0">
                  <a:pos x="15" y="64"/>
                </a:cxn>
              </a:cxnLst>
              <a:rect l="0" t="0" r="r" b="b"/>
              <a:pathLst>
                <a:path w="129" h="137">
                  <a:moveTo>
                    <a:pt x="15" y="64"/>
                  </a:moveTo>
                  <a:cubicBezTo>
                    <a:pt x="41" y="87"/>
                    <a:pt x="41" y="87"/>
                    <a:pt x="41" y="87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96"/>
                    <a:pt x="31" y="99"/>
                    <a:pt x="30" y="101"/>
                  </a:cubicBezTo>
                  <a:cubicBezTo>
                    <a:pt x="30" y="103"/>
                    <a:pt x="30" y="105"/>
                    <a:pt x="32" y="107"/>
                  </a:cubicBezTo>
                  <a:cubicBezTo>
                    <a:pt x="34" y="108"/>
                    <a:pt x="36" y="109"/>
                    <a:pt x="38" y="108"/>
                  </a:cubicBezTo>
                  <a:cubicBezTo>
                    <a:pt x="40" y="108"/>
                    <a:pt x="42" y="106"/>
                    <a:pt x="44" y="104"/>
                  </a:cubicBezTo>
                  <a:cubicBezTo>
                    <a:pt x="47" y="100"/>
                    <a:pt x="49" y="96"/>
                    <a:pt x="49" y="93"/>
                  </a:cubicBezTo>
                  <a:cubicBezTo>
                    <a:pt x="49" y="90"/>
                    <a:pt x="47" y="82"/>
                    <a:pt x="43" y="71"/>
                  </a:cubicBezTo>
                  <a:cubicBezTo>
                    <a:pt x="40" y="61"/>
                    <a:pt x="38" y="54"/>
                    <a:pt x="37" y="50"/>
                  </a:cubicBezTo>
                  <a:cubicBezTo>
                    <a:pt x="37" y="45"/>
                    <a:pt x="38" y="40"/>
                    <a:pt x="39" y="35"/>
                  </a:cubicBezTo>
                  <a:cubicBezTo>
                    <a:pt x="41" y="30"/>
                    <a:pt x="44" y="24"/>
                    <a:pt x="50" y="18"/>
                  </a:cubicBezTo>
                  <a:cubicBezTo>
                    <a:pt x="58" y="9"/>
                    <a:pt x="67" y="3"/>
                    <a:pt x="76" y="2"/>
                  </a:cubicBezTo>
                  <a:cubicBezTo>
                    <a:pt x="85" y="1"/>
                    <a:pt x="95" y="3"/>
                    <a:pt x="105" y="1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23" y="28"/>
                    <a:pt x="127" y="36"/>
                    <a:pt x="128" y="45"/>
                  </a:cubicBezTo>
                  <a:cubicBezTo>
                    <a:pt x="129" y="54"/>
                    <a:pt x="125" y="65"/>
                    <a:pt x="114" y="77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95" y="45"/>
                    <a:pt x="99" y="40"/>
                    <a:pt x="100" y="38"/>
                  </a:cubicBezTo>
                  <a:cubicBezTo>
                    <a:pt x="101" y="36"/>
                    <a:pt x="100" y="34"/>
                    <a:pt x="98" y="32"/>
                  </a:cubicBezTo>
                  <a:cubicBezTo>
                    <a:pt x="96" y="31"/>
                    <a:pt x="94" y="30"/>
                    <a:pt x="93" y="31"/>
                  </a:cubicBezTo>
                  <a:cubicBezTo>
                    <a:pt x="91" y="31"/>
                    <a:pt x="89" y="32"/>
                    <a:pt x="87" y="35"/>
                  </a:cubicBezTo>
                  <a:cubicBezTo>
                    <a:pt x="81" y="41"/>
                    <a:pt x="78" y="45"/>
                    <a:pt x="77" y="49"/>
                  </a:cubicBezTo>
                  <a:cubicBezTo>
                    <a:pt x="75" y="52"/>
                    <a:pt x="76" y="57"/>
                    <a:pt x="78" y="64"/>
                  </a:cubicBezTo>
                  <a:cubicBezTo>
                    <a:pt x="82" y="76"/>
                    <a:pt x="84" y="85"/>
                    <a:pt x="85" y="90"/>
                  </a:cubicBezTo>
                  <a:cubicBezTo>
                    <a:pt x="85" y="95"/>
                    <a:pt x="85" y="100"/>
                    <a:pt x="83" y="106"/>
                  </a:cubicBezTo>
                  <a:cubicBezTo>
                    <a:pt x="82" y="112"/>
                    <a:pt x="79" y="118"/>
                    <a:pt x="74" y="124"/>
                  </a:cubicBezTo>
                  <a:cubicBezTo>
                    <a:pt x="67" y="132"/>
                    <a:pt x="59" y="136"/>
                    <a:pt x="51" y="136"/>
                  </a:cubicBezTo>
                  <a:cubicBezTo>
                    <a:pt x="43" y="137"/>
                    <a:pt x="33" y="134"/>
                    <a:pt x="24" y="127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4" y="108"/>
                    <a:pt x="1" y="100"/>
                    <a:pt x="0" y="92"/>
                  </a:cubicBezTo>
                  <a:cubicBezTo>
                    <a:pt x="0" y="84"/>
                    <a:pt x="4" y="77"/>
                    <a:pt x="10" y="69"/>
                  </a:cubicBezTo>
                  <a:cubicBezTo>
                    <a:pt x="11" y="68"/>
                    <a:pt x="13" y="66"/>
                    <a:pt x="15" y="64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131" name="Chart 130"/>
          <p:cNvGraphicFramePr/>
          <p:nvPr>
            <p:extLst/>
          </p:nvPr>
        </p:nvGraphicFramePr>
        <p:xfrm>
          <a:off x="5396542" y="1960662"/>
          <a:ext cx="6130998" cy="3578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58" name="Group 21"/>
          <p:cNvGrpSpPr/>
          <p:nvPr/>
        </p:nvGrpSpPr>
        <p:grpSpPr>
          <a:xfrm>
            <a:off x="2348664" y="5854083"/>
            <a:ext cx="7802350" cy="245658"/>
            <a:chOff x="1281573" y="4171950"/>
            <a:chExt cx="6389258" cy="201168"/>
          </a:xfrm>
        </p:grpSpPr>
        <p:grpSp>
          <p:nvGrpSpPr>
            <p:cNvPr id="260" name="Group 50"/>
            <p:cNvGrpSpPr/>
            <p:nvPr/>
          </p:nvGrpSpPr>
          <p:grpSpPr>
            <a:xfrm>
              <a:off x="1281573" y="4171950"/>
              <a:ext cx="744824" cy="201168"/>
              <a:chOff x="2221306" y="3914656"/>
              <a:chExt cx="744824" cy="201168"/>
            </a:xfrm>
          </p:grpSpPr>
          <p:sp>
            <p:nvSpPr>
              <p:cNvPr id="148" name="TextBox 147"/>
              <p:cNvSpPr txBox="1"/>
              <p:nvPr/>
            </p:nvSpPr>
            <p:spPr>
              <a:xfrm>
                <a:off x="2525069" y="3934938"/>
                <a:ext cx="441061" cy="1587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文字内容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Oval 148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4" name="Group 45"/>
            <p:cNvGrpSpPr/>
            <p:nvPr/>
          </p:nvGrpSpPr>
          <p:grpSpPr>
            <a:xfrm>
              <a:off x="2473425" y="4171950"/>
              <a:ext cx="774439" cy="201168"/>
              <a:chOff x="3704756" y="3947915"/>
              <a:chExt cx="774439" cy="201168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4038134" y="3968197"/>
                <a:ext cx="441061" cy="1587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文字内容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Oval 146"/>
              <p:cNvSpPr>
                <a:spLocks noChangeAspect="1"/>
              </p:cNvSpPr>
              <p:nvPr/>
            </p:nvSpPr>
            <p:spPr>
              <a:xfrm>
                <a:off x="3704756" y="3947915"/>
                <a:ext cx="207097" cy="2011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5" name="Group 37"/>
            <p:cNvGrpSpPr/>
            <p:nvPr/>
          </p:nvGrpSpPr>
          <p:grpSpPr>
            <a:xfrm>
              <a:off x="3523624" y="4171950"/>
              <a:ext cx="678343" cy="201168"/>
              <a:chOff x="4782456" y="3949014"/>
              <a:chExt cx="678343" cy="201168"/>
            </a:xfrm>
          </p:grpSpPr>
          <p:sp>
            <p:nvSpPr>
              <p:cNvPr id="144" name="TextBox 143"/>
              <p:cNvSpPr txBox="1"/>
              <p:nvPr/>
            </p:nvSpPr>
            <p:spPr>
              <a:xfrm>
                <a:off x="5019738" y="3966831"/>
                <a:ext cx="441061" cy="1587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文字内容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Oval 144"/>
              <p:cNvSpPr>
                <a:spLocks noChangeAspect="1"/>
              </p:cNvSpPr>
              <p:nvPr/>
            </p:nvSpPr>
            <p:spPr>
              <a:xfrm>
                <a:off x="4782456" y="3949014"/>
                <a:ext cx="207097" cy="20116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6" name="Group 41"/>
            <p:cNvGrpSpPr/>
            <p:nvPr/>
          </p:nvGrpSpPr>
          <p:grpSpPr>
            <a:xfrm>
              <a:off x="4618933" y="4171950"/>
              <a:ext cx="3051898" cy="201168"/>
              <a:chOff x="6077268" y="3949014"/>
              <a:chExt cx="3051898" cy="201168"/>
            </a:xfrm>
          </p:grpSpPr>
          <p:sp>
            <p:nvSpPr>
              <p:cNvPr id="140" name="TextBox 139"/>
              <p:cNvSpPr txBox="1"/>
              <p:nvPr/>
            </p:nvSpPr>
            <p:spPr>
              <a:xfrm>
                <a:off x="6387633" y="3976991"/>
                <a:ext cx="441061" cy="1587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文字内容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Oval 140"/>
              <p:cNvSpPr>
                <a:spLocks noChangeAspect="1"/>
              </p:cNvSpPr>
              <p:nvPr/>
            </p:nvSpPr>
            <p:spPr>
              <a:xfrm>
                <a:off x="6077268" y="3949014"/>
                <a:ext cx="207097" cy="20116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8688105" y="3976991"/>
                <a:ext cx="441061" cy="1451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文字内容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Oval 142"/>
              <p:cNvSpPr>
                <a:spLocks noChangeAspect="1"/>
              </p:cNvSpPr>
              <p:nvPr/>
            </p:nvSpPr>
            <p:spPr>
              <a:xfrm>
                <a:off x="8432649" y="3949014"/>
                <a:ext cx="207097" cy="20116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0" name="Group 37"/>
            <p:cNvGrpSpPr/>
            <p:nvPr/>
          </p:nvGrpSpPr>
          <p:grpSpPr>
            <a:xfrm>
              <a:off x="5914333" y="4171950"/>
              <a:ext cx="689483" cy="201168"/>
              <a:chOff x="4725932" y="3949014"/>
              <a:chExt cx="689483" cy="201168"/>
            </a:xfrm>
          </p:grpSpPr>
          <p:sp>
            <p:nvSpPr>
              <p:cNvPr id="138" name="TextBox 137"/>
              <p:cNvSpPr txBox="1"/>
              <p:nvPr/>
            </p:nvSpPr>
            <p:spPr>
              <a:xfrm>
                <a:off x="4974354" y="3966831"/>
                <a:ext cx="441061" cy="1451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文字内容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Oval 138"/>
              <p:cNvSpPr>
                <a:spLocks noChangeAspect="1"/>
              </p:cNvSpPr>
              <p:nvPr/>
            </p:nvSpPr>
            <p:spPr>
              <a:xfrm>
                <a:off x="4725932" y="3949014"/>
                <a:ext cx="207097" cy="20116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4" name="椭圆 123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300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3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3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3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13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3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3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1" grpId="0" uiExpand="1">
        <p:bldSub>
          <a:bldChart bld="category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036887" y="2392189"/>
            <a:ext cx="3882956" cy="3274478"/>
            <a:chOff x="2116116" y="1357314"/>
            <a:chExt cx="11765602" cy="9921875"/>
          </a:xfrm>
        </p:grpSpPr>
        <p:sp>
          <p:nvSpPr>
            <p:cNvPr id="29" name="Freeform 1"/>
            <p:cNvSpPr>
              <a:spLocks noChangeArrowheads="1"/>
            </p:cNvSpPr>
            <p:nvPr/>
          </p:nvSpPr>
          <p:spPr bwMode="auto">
            <a:xfrm>
              <a:off x="10324000" y="1357314"/>
              <a:ext cx="3557718" cy="1994958"/>
            </a:xfrm>
            <a:custGeom>
              <a:avLst/>
              <a:gdLst>
                <a:gd name="T0" fmla="*/ 5242 w 5933"/>
                <a:gd name="T1" fmla="*/ 0 h 3325"/>
                <a:gd name="T2" fmla="*/ 5242 w 5933"/>
                <a:gd name="T3" fmla="*/ 0 h 3325"/>
                <a:gd name="T4" fmla="*/ 2540 w 5933"/>
                <a:gd name="T5" fmla="*/ 0 h 3325"/>
                <a:gd name="T6" fmla="*/ 2514 w 5933"/>
                <a:gd name="T7" fmla="*/ 0 h 3325"/>
                <a:gd name="T8" fmla="*/ 1906 w 5933"/>
                <a:gd name="T9" fmla="*/ 460 h 3325"/>
                <a:gd name="T10" fmla="*/ 0 w 5933"/>
                <a:gd name="T11" fmla="*/ 3324 h 3325"/>
                <a:gd name="T12" fmla="*/ 1230 w 5933"/>
                <a:gd name="T13" fmla="*/ 3324 h 3325"/>
                <a:gd name="T14" fmla="*/ 1230 w 5933"/>
                <a:gd name="T15" fmla="*/ 3202 h 3325"/>
                <a:gd name="T16" fmla="*/ 1163 w 5933"/>
                <a:gd name="T17" fmla="*/ 3080 h 3325"/>
                <a:gd name="T18" fmla="*/ 1041 w 5933"/>
                <a:gd name="T19" fmla="*/ 2756 h 3325"/>
                <a:gd name="T20" fmla="*/ 1163 w 5933"/>
                <a:gd name="T21" fmla="*/ 2378 h 3325"/>
                <a:gd name="T22" fmla="*/ 1595 w 5933"/>
                <a:gd name="T23" fmla="*/ 2189 h 3325"/>
                <a:gd name="T24" fmla="*/ 2027 w 5933"/>
                <a:gd name="T25" fmla="*/ 2378 h 3325"/>
                <a:gd name="T26" fmla="*/ 2149 w 5933"/>
                <a:gd name="T27" fmla="*/ 2756 h 3325"/>
                <a:gd name="T28" fmla="*/ 2014 w 5933"/>
                <a:gd name="T29" fmla="*/ 3094 h 3325"/>
                <a:gd name="T30" fmla="*/ 1933 w 5933"/>
                <a:gd name="T31" fmla="*/ 3229 h 3325"/>
                <a:gd name="T32" fmla="*/ 1933 w 5933"/>
                <a:gd name="T33" fmla="*/ 3324 h 3325"/>
                <a:gd name="T34" fmla="*/ 2514 w 5933"/>
                <a:gd name="T35" fmla="*/ 3324 h 3325"/>
                <a:gd name="T36" fmla="*/ 3027 w 5933"/>
                <a:gd name="T37" fmla="*/ 1351 h 3325"/>
                <a:gd name="T38" fmla="*/ 5242 w 5933"/>
                <a:gd name="T39" fmla="*/ 1351 h 3325"/>
                <a:gd name="T40" fmla="*/ 5932 w 5933"/>
                <a:gd name="T41" fmla="*/ 676 h 3325"/>
                <a:gd name="T42" fmla="*/ 5242 w 5933"/>
                <a:gd name="T43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33" h="3325">
                  <a:moveTo>
                    <a:pt x="5242" y="0"/>
                  </a:moveTo>
                  <a:lnTo>
                    <a:pt x="5242" y="0"/>
                  </a:lnTo>
                  <a:cubicBezTo>
                    <a:pt x="2540" y="0"/>
                    <a:pt x="2540" y="0"/>
                    <a:pt x="2540" y="0"/>
                  </a:cubicBezTo>
                  <a:cubicBezTo>
                    <a:pt x="2527" y="0"/>
                    <a:pt x="2527" y="0"/>
                    <a:pt x="2514" y="0"/>
                  </a:cubicBezTo>
                  <a:cubicBezTo>
                    <a:pt x="2243" y="27"/>
                    <a:pt x="1906" y="460"/>
                    <a:pt x="1906" y="460"/>
                  </a:cubicBezTo>
                  <a:cubicBezTo>
                    <a:pt x="0" y="3324"/>
                    <a:pt x="0" y="3324"/>
                    <a:pt x="0" y="3324"/>
                  </a:cubicBezTo>
                  <a:cubicBezTo>
                    <a:pt x="1230" y="3324"/>
                    <a:pt x="1230" y="3324"/>
                    <a:pt x="1230" y="3324"/>
                  </a:cubicBezTo>
                  <a:cubicBezTo>
                    <a:pt x="1230" y="3202"/>
                    <a:pt x="1230" y="3202"/>
                    <a:pt x="1230" y="3202"/>
                  </a:cubicBezTo>
                  <a:cubicBezTo>
                    <a:pt x="1230" y="3175"/>
                    <a:pt x="1230" y="3175"/>
                    <a:pt x="1163" y="3080"/>
                  </a:cubicBezTo>
                  <a:cubicBezTo>
                    <a:pt x="1109" y="3013"/>
                    <a:pt x="1041" y="2905"/>
                    <a:pt x="1041" y="2756"/>
                  </a:cubicBezTo>
                  <a:cubicBezTo>
                    <a:pt x="1041" y="2634"/>
                    <a:pt x="1068" y="2486"/>
                    <a:pt x="1163" y="2378"/>
                  </a:cubicBezTo>
                  <a:cubicBezTo>
                    <a:pt x="1243" y="2270"/>
                    <a:pt x="1406" y="2189"/>
                    <a:pt x="1595" y="2189"/>
                  </a:cubicBezTo>
                  <a:cubicBezTo>
                    <a:pt x="1784" y="2189"/>
                    <a:pt x="1946" y="2270"/>
                    <a:pt x="2027" y="2378"/>
                  </a:cubicBezTo>
                  <a:cubicBezTo>
                    <a:pt x="2122" y="2486"/>
                    <a:pt x="2149" y="2621"/>
                    <a:pt x="2149" y="2756"/>
                  </a:cubicBezTo>
                  <a:cubicBezTo>
                    <a:pt x="2149" y="2905"/>
                    <a:pt x="2068" y="3026"/>
                    <a:pt x="2014" y="3094"/>
                  </a:cubicBezTo>
                  <a:cubicBezTo>
                    <a:pt x="1946" y="3188"/>
                    <a:pt x="1933" y="3202"/>
                    <a:pt x="1933" y="3229"/>
                  </a:cubicBezTo>
                  <a:cubicBezTo>
                    <a:pt x="1933" y="3324"/>
                    <a:pt x="1933" y="3324"/>
                    <a:pt x="1933" y="3324"/>
                  </a:cubicBezTo>
                  <a:cubicBezTo>
                    <a:pt x="2514" y="3324"/>
                    <a:pt x="2514" y="3324"/>
                    <a:pt x="2514" y="3324"/>
                  </a:cubicBezTo>
                  <a:cubicBezTo>
                    <a:pt x="3027" y="1351"/>
                    <a:pt x="3027" y="1351"/>
                    <a:pt x="3027" y="1351"/>
                  </a:cubicBezTo>
                  <a:cubicBezTo>
                    <a:pt x="5242" y="1351"/>
                    <a:pt x="5242" y="1351"/>
                    <a:pt x="5242" y="1351"/>
                  </a:cubicBezTo>
                  <a:cubicBezTo>
                    <a:pt x="5594" y="1364"/>
                    <a:pt x="5932" y="1041"/>
                    <a:pt x="5932" y="676"/>
                  </a:cubicBezTo>
                  <a:cubicBezTo>
                    <a:pt x="5932" y="324"/>
                    <a:pt x="5594" y="0"/>
                    <a:pt x="524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"/>
            <p:cNvSpPr>
              <a:spLocks noChangeArrowheads="1"/>
            </p:cNvSpPr>
            <p:nvPr/>
          </p:nvSpPr>
          <p:spPr bwMode="auto">
            <a:xfrm>
              <a:off x="2116116" y="3513668"/>
              <a:ext cx="3338172" cy="1531938"/>
            </a:xfrm>
            <a:custGeom>
              <a:avLst/>
              <a:gdLst>
                <a:gd name="T0" fmla="*/ 5471 w 5567"/>
                <a:gd name="T1" fmla="*/ 1013 h 2554"/>
                <a:gd name="T2" fmla="*/ 5471 w 5567"/>
                <a:gd name="T3" fmla="*/ 1013 h 2554"/>
                <a:gd name="T4" fmla="*/ 5228 w 5567"/>
                <a:gd name="T5" fmla="*/ 945 h 2554"/>
                <a:gd name="T6" fmla="*/ 5026 w 5567"/>
                <a:gd name="T7" fmla="*/ 1026 h 2554"/>
                <a:gd name="T8" fmla="*/ 4783 w 5567"/>
                <a:gd name="T9" fmla="*/ 1135 h 2554"/>
                <a:gd name="T10" fmla="*/ 4296 w 5567"/>
                <a:gd name="T11" fmla="*/ 1135 h 2554"/>
                <a:gd name="T12" fmla="*/ 4296 w 5567"/>
                <a:gd name="T13" fmla="*/ 0 h 2554"/>
                <a:gd name="T14" fmla="*/ 500 w 5567"/>
                <a:gd name="T15" fmla="*/ 0 h 2554"/>
                <a:gd name="T16" fmla="*/ 162 w 5567"/>
                <a:gd name="T17" fmla="*/ 229 h 2554"/>
                <a:gd name="T18" fmla="*/ 54 w 5567"/>
                <a:gd name="T19" fmla="*/ 824 h 2554"/>
                <a:gd name="T20" fmla="*/ 554 w 5567"/>
                <a:gd name="T21" fmla="*/ 2553 h 2554"/>
                <a:gd name="T22" fmla="*/ 2094 w 5567"/>
                <a:gd name="T23" fmla="*/ 2553 h 2554"/>
                <a:gd name="T24" fmla="*/ 2094 w 5567"/>
                <a:gd name="T25" fmla="*/ 2472 h 2554"/>
                <a:gd name="T26" fmla="*/ 2013 w 5567"/>
                <a:gd name="T27" fmla="*/ 2337 h 2554"/>
                <a:gd name="T28" fmla="*/ 1878 w 5567"/>
                <a:gd name="T29" fmla="*/ 1999 h 2554"/>
                <a:gd name="T30" fmla="*/ 1999 w 5567"/>
                <a:gd name="T31" fmla="*/ 1621 h 2554"/>
                <a:gd name="T32" fmla="*/ 2432 w 5567"/>
                <a:gd name="T33" fmla="*/ 1432 h 2554"/>
                <a:gd name="T34" fmla="*/ 2864 w 5567"/>
                <a:gd name="T35" fmla="*/ 1621 h 2554"/>
                <a:gd name="T36" fmla="*/ 2985 w 5567"/>
                <a:gd name="T37" fmla="*/ 1999 h 2554"/>
                <a:gd name="T38" fmla="*/ 2864 w 5567"/>
                <a:gd name="T39" fmla="*/ 2323 h 2554"/>
                <a:gd name="T40" fmla="*/ 2796 w 5567"/>
                <a:gd name="T41" fmla="*/ 2445 h 2554"/>
                <a:gd name="T42" fmla="*/ 2796 w 5567"/>
                <a:gd name="T43" fmla="*/ 2553 h 2554"/>
                <a:gd name="T44" fmla="*/ 4296 w 5567"/>
                <a:gd name="T45" fmla="*/ 2553 h 2554"/>
                <a:gd name="T46" fmla="*/ 4296 w 5567"/>
                <a:gd name="T47" fmla="*/ 1391 h 2554"/>
                <a:gd name="T48" fmla="*/ 4769 w 5567"/>
                <a:gd name="T49" fmla="*/ 1391 h 2554"/>
                <a:gd name="T50" fmla="*/ 4769 w 5567"/>
                <a:gd name="T51" fmla="*/ 1391 h 2554"/>
                <a:gd name="T52" fmla="*/ 5026 w 5567"/>
                <a:gd name="T53" fmla="*/ 1526 h 2554"/>
                <a:gd name="T54" fmla="*/ 5228 w 5567"/>
                <a:gd name="T55" fmla="*/ 1607 h 2554"/>
                <a:gd name="T56" fmla="*/ 5458 w 5567"/>
                <a:gd name="T57" fmla="*/ 1540 h 2554"/>
                <a:gd name="T58" fmla="*/ 5566 w 5567"/>
                <a:gd name="T59" fmla="*/ 1269 h 2554"/>
                <a:gd name="T60" fmla="*/ 5471 w 5567"/>
                <a:gd name="T61" fmla="*/ 1013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67" h="2554">
                  <a:moveTo>
                    <a:pt x="5471" y="1013"/>
                  </a:moveTo>
                  <a:lnTo>
                    <a:pt x="5471" y="1013"/>
                  </a:lnTo>
                  <a:cubicBezTo>
                    <a:pt x="5404" y="959"/>
                    <a:pt x="5323" y="945"/>
                    <a:pt x="5228" y="945"/>
                  </a:cubicBezTo>
                  <a:cubicBezTo>
                    <a:pt x="5147" y="945"/>
                    <a:pt x="5093" y="972"/>
                    <a:pt x="5026" y="1026"/>
                  </a:cubicBezTo>
                  <a:cubicBezTo>
                    <a:pt x="4958" y="1067"/>
                    <a:pt x="4891" y="1135"/>
                    <a:pt x="4783" y="1135"/>
                  </a:cubicBezTo>
                  <a:cubicBezTo>
                    <a:pt x="4296" y="1135"/>
                    <a:pt x="4296" y="1135"/>
                    <a:pt x="4296" y="1135"/>
                  </a:cubicBezTo>
                  <a:cubicBezTo>
                    <a:pt x="4296" y="0"/>
                    <a:pt x="4296" y="0"/>
                    <a:pt x="4296" y="0"/>
                  </a:cubicBezTo>
                  <a:cubicBezTo>
                    <a:pt x="500" y="0"/>
                    <a:pt x="500" y="0"/>
                    <a:pt x="500" y="0"/>
                  </a:cubicBezTo>
                  <a:cubicBezTo>
                    <a:pt x="365" y="40"/>
                    <a:pt x="243" y="121"/>
                    <a:pt x="162" y="229"/>
                  </a:cubicBezTo>
                  <a:cubicBezTo>
                    <a:pt x="40" y="405"/>
                    <a:pt x="0" y="621"/>
                    <a:pt x="54" y="824"/>
                  </a:cubicBezTo>
                  <a:cubicBezTo>
                    <a:pt x="554" y="2553"/>
                    <a:pt x="554" y="2553"/>
                    <a:pt x="554" y="2553"/>
                  </a:cubicBezTo>
                  <a:cubicBezTo>
                    <a:pt x="2094" y="2553"/>
                    <a:pt x="2094" y="2553"/>
                    <a:pt x="2094" y="2553"/>
                  </a:cubicBezTo>
                  <a:cubicBezTo>
                    <a:pt x="2094" y="2472"/>
                    <a:pt x="2094" y="2472"/>
                    <a:pt x="2094" y="2472"/>
                  </a:cubicBezTo>
                  <a:cubicBezTo>
                    <a:pt x="2094" y="2445"/>
                    <a:pt x="2081" y="2418"/>
                    <a:pt x="2013" y="2337"/>
                  </a:cubicBezTo>
                  <a:cubicBezTo>
                    <a:pt x="1945" y="2256"/>
                    <a:pt x="1878" y="2148"/>
                    <a:pt x="1878" y="1999"/>
                  </a:cubicBezTo>
                  <a:cubicBezTo>
                    <a:pt x="1878" y="1864"/>
                    <a:pt x="1905" y="1729"/>
                    <a:pt x="1999" y="1621"/>
                  </a:cubicBezTo>
                  <a:cubicBezTo>
                    <a:pt x="2081" y="1513"/>
                    <a:pt x="2243" y="1432"/>
                    <a:pt x="2432" y="1432"/>
                  </a:cubicBezTo>
                  <a:cubicBezTo>
                    <a:pt x="2607" y="1432"/>
                    <a:pt x="2783" y="1513"/>
                    <a:pt x="2864" y="1621"/>
                  </a:cubicBezTo>
                  <a:cubicBezTo>
                    <a:pt x="2959" y="1729"/>
                    <a:pt x="2985" y="1864"/>
                    <a:pt x="2985" y="1999"/>
                  </a:cubicBezTo>
                  <a:cubicBezTo>
                    <a:pt x="2985" y="2134"/>
                    <a:pt x="2918" y="2256"/>
                    <a:pt x="2864" y="2323"/>
                  </a:cubicBezTo>
                  <a:cubicBezTo>
                    <a:pt x="2796" y="2418"/>
                    <a:pt x="2796" y="2418"/>
                    <a:pt x="2796" y="2445"/>
                  </a:cubicBezTo>
                  <a:cubicBezTo>
                    <a:pt x="2796" y="2553"/>
                    <a:pt x="2796" y="2553"/>
                    <a:pt x="2796" y="2553"/>
                  </a:cubicBezTo>
                  <a:cubicBezTo>
                    <a:pt x="4296" y="2553"/>
                    <a:pt x="4296" y="2553"/>
                    <a:pt x="4296" y="2553"/>
                  </a:cubicBezTo>
                  <a:cubicBezTo>
                    <a:pt x="4296" y="1391"/>
                    <a:pt x="4296" y="1391"/>
                    <a:pt x="4296" y="1391"/>
                  </a:cubicBezTo>
                  <a:cubicBezTo>
                    <a:pt x="4769" y="1391"/>
                    <a:pt x="4769" y="1391"/>
                    <a:pt x="4769" y="1391"/>
                  </a:cubicBezTo>
                  <a:lnTo>
                    <a:pt x="4769" y="1391"/>
                  </a:lnTo>
                  <a:cubicBezTo>
                    <a:pt x="4891" y="1391"/>
                    <a:pt x="4958" y="1472"/>
                    <a:pt x="5026" y="1526"/>
                  </a:cubicBezTo>
                  <a:cubicBezTo>
                    <a:pt x="5080" y="1580"/>
                    <a:pt x="5147" y="1607"/>
                    <a:pt x="5228" y="1607"/>
                  </a:cubicBezTo>
                  <a:cubicBezTo>
                    <a:pt x="5323" y="1607"/>
                    <a:pt x="5404" y="1594"/>
                    <a:pt x="5458" y="1540"/>
                  </a:cubicBezTo>
                  <a:cubicBezTo>
                    <a:pt x="5525" y="1499"/>
                    <a:pt x="5566" y="1418"/>
                    <a:pt x="5566" y="1269"/>
                  </a:cubicBezTo>
                  <a:cubicBezTo>
                    <a:pt x="5566" y="1135"/>
                    <a:pt x="5525" y="1053"/>
                    <a:pt x="5471" y="10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"/>
            <p:cNvSpPr>
              <a:spLocks noChangeArrowheads="1"/>
            </p:cNvSpPr>
            <p:nvPr/>
          </p:nvSpPr>
          <p:spPr bwMode="auto">
            <a:xfrm>
              <a:off x="4853841" y="3513668"/>
              <a:ext cx="4253392" cy="1531938"/>
            </a:xfrm>
            <a:custGeom>
              <a:avLst/>
              <a:gdLst>
                <a:gd name="T0" fmla="*/ 6984 w 7093"/>
                <a:gd name="T1" fmla="*/ 1013 h 2554"/>
                <a:gd name="T2" fmla="*/ 6984 w 7093"/>
                <a:gd name="T3" fmla="*/ 1013 h 2554"/>
                <a:gd name="T4" fmla="*/ 6741 w 7093"/>
                <a:gd name="T5" fmla="*/ 945 h 2554"/>
                <a:gd name="T6" fmla="*/ 6538 w 7093"/>
                <a:gd name="T7" fmla="*/ 1026 h 2554"/>
                <a:gd name="T8" fmla="*/ 6295 w 7093"/>
                <a:gd name="T9" fmla="*/ 1135 h 2554"/>
                <a:gd name="T10" fmla="*/ 5849 w 7093"/>
                <a:gd name="T11" fmla="*/ 1135 h 2554"/>
                <a:gd name="T12" fmla="*/ 5849 w 7093"/>
                <a:gd name="T13" fmla="*/ 0 h 2554"/>
                <a:gd name="T14" fmla="*/ 0 w 7093"/>
                <a:gd name="T15" fmla="*/ 0 h 2554"/>
                <a:gd name="T16" fmla="*/ 0 w 7093"/>
                <a:gd name="T17" fmla="*/ 918 h 2554"/>
                <a:gd name="T18" fmla="*/ 217 w 7093"/>
                <a:gd name="T19" fmla="*/ 918 h 2554"/>
                <a:gd name="T20" fmla="*/ 325 w 7093"/>
                <a:gd name="T21" fmla="*/ 837 h 2554"/>
                <a:gd name="T22" fmla="*/ 662 w 7093"/>
                <a:gd name="T23" fmla="*/ 716 h 2554"/>
                <a:gd name="T24" fmla="*/ 1041 w 7093"/>
                <a:gd name="T25" fmla="*/ 837 h 2554"/>
                <a:gd name="T26" fmla="*/ 1216 w 7093"/>
                <a:gd name="T27" fmla="*/ 1283 h 2554"/>
                <a:gd name="T28" fmla="*/ 1041 w 7093"/>
                <a:gd name="T29" fmla="*/ 1716 h 2554"/>
                <a:gd name="T30" fmla="*/ 662 w 7093"/>
                <a:gd name="T31" fmla="*/ 1837 h 2554"/>
                <a:gd name="T32" fmla="*/ 311 w 7093"/>
                <a:gd name="T33" fmla="*/ 1702 h 2554"/>
                <a:gd name="T34" fmla="*/ 189 w 7093"/>
                <a:gd name="T35" fmla="*/ 1607 h 2554"/>
                <a:gd name="T36" fmla="*/ 0 w 7093"/>
                <a:gd name="T37" fmla="*/ 1607 h 2554"/>
                <a:gd name="T38" fmla="*/ 0 w 7093"/>
                <a:gd name="T39" fmla="*/ 2553 h 2554"/>
                <a:gd name="T40" fmla="*/ 3135 w 7093"/>
                <a:gd name="T41" fmla="*/ 2553 h 2554"/>
                <a:gd name="T42" fmla="*/ 3135 w 7093"/>
                <a:gd name="T43" fmla="*/ 2472 h 2554"/>
                <a:gd name="T44" fmla="*/ 3054 w 7093"/>
                <a:gd name="T45" fmla="*/ 2337 h 2554"/>
                <a:gd name="T46" fmla="*/ 2919 w 7093"/>
                <a:gd name="T47" fmla="*/ 1999 h 2554"/>
                <a:gd name="T48" fmla="*/ 3040 w 7093"/>
                <a:gd name="T49" fmla="*/ 1621 h 2554"/>
                <a:gd name="T50" fmla="*/ 3472 w 7093"/>
                <a:gd name="T51" fmla="*/ 1432 h 2554"/>
                <a:gd name="T52" fmla="*/ 3905 w 7093"/>
                <a:gd name="T53" fmla="*/ 1621 h 2554"/>
                <a:gd name="T54" fmla="*/ 4026 w 7093"/>
                <a:gd name="T55" fmla="*/ 1999 h 2554"/>
                <a:gd name="T56" fmla="*/ 3905 w 7093"/>
                <a:gd name="T57" fmla="*/ 2323 h 2554"/>
                <a:gd name="T58" fmla="*/ 3837 w 7093"/>
                <a:gd name="T59" fmla="*/ 2445 h 2554"/>
                <a:gd name="T60" fmla="*/ 3837 w 7093"/>
                <a:gd name="T61" fmla="*/ 2553 h 2554"/>
                <a:gd name="T62" fmla="*/ 5849 w 7093"/>
                <a:gd name="T63" fmla="*/ 2553 h 2554"/>
                <a:gd name="T64" fmla="*/ 5849 w 7093"/>
                <a:gd name="T65" fmla="*/ 1391 h 2554"/>
                <a:gd name="T66" fmla="*/ 6282 w 7093"/>
                <a:gd name="T67" fmla="*/ 1391 h 2554"/>
                <a:gd name="T68" fmla="*/ 6295 w 7093"/>
                <a:gd name="T69" fmla="*/ 1391 h 2554"/>
                <a:gd name="T70" fmla="*/ 6538 w 7093"/>
                <a:gd name="T71" fmla="*/ 1526 h 2554"/>
                <a:gd name="T72" fmla="*/ 6741 w 7093"/>
                <a:gd name="T73" fmla="*/ 1607 h 2554"/>
                <a:gd name="T74" fmla="*/ 6984 w 7093"/>
                <a:gd name="T75" fmla="*/ 1540 h 2554"/>
                <a:gd name="T76" fmla="*/ 7079 w 7093"/>
                <a:gd name="T77" fmla="*/ 1269 h 2554"/>
                <a:gd name="T78" fmla="*/ 6984 w 7093"/>
                <a:gd name="T79" fmla="*/ 1013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93" h="2554">
                  <a:moveTo>
                    <a:pt x="6984" y="1013"/>
                  </a:moveTo>
                  <a:lnTo>
                    <a:pt x="6984" y="1013"/>
                  </a:lnTo>
                  <a:cubicBezTo>
                    <a:pt x="6917" y="959"/>
                    <a:pt x="6835" y="945"/>
                    <a:pt x="6741" y="945"/>
                  </a:cubicBezTo>
                  <a:cubicBezTo>
                    <a:pt x="6660" y="945"/>
                    <a:pt x="6606" y="972"/>
                    <a:pt x="6538" y="1026"/>
                  </a:cubicBezTo>
                  <a:cubicBezTo>
                    <a:pt x="6470" y="1067"/>
                    <a:pt x="6403" y="1135"/>
                    <a:pt x="6295" y="1135"/>
                  </a:cubicBezTo>
                  <a:cubicBezTo>
                    <a:pt x="5849" y="1135"/>
                    <a:pt x="5849" y="1135"/>
                    <a:pt x="5849" y="1135"/>
                  </a:cubicBezTo>
                  <a:cubicBezTo>
                    <a:pt x="5849" y="0"/>
                    <a:pt x="5849" y="0"/>
                    <a:pt x="58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18"/>
                    <a:pt x="0" y="918"/>
                    <a:pt x="0" y="918"/>
                  </a:cubicBezTo>
                  <a:cubicBezTo>
                    <a:pt x="217" y="918"/>
                    <a:pt x="217" y="918"/>
                    <a:pt x="217" y="918"/>
                  </a:cubicBezTo>
                  <a:cubicBezTo>
                    <a:pt x="230" y="918"/>
                    <a:pt x="243" y="905"/>
                    <a:pt x="325" y="837"/>
                  </a:cubicBezTo>
                  <a:cubicBezTo>
                    <a:pt x="406" y="783"/>
                    <a:pt x="514" y="716"/>
                    <a:pt x="662" y="716"/>
                  </a:cubicBezTo>
                  <a:cubicBezTo>
                    <a:pt x="784" y="716"/>
                    <a:pt x="919" y="743"/>
                    <a:pt x="1041" y="837"/>
                  </a:cubicBezTo>
                  <a:cubicBezTo>
                    <a:pt x="1149" y="918"/>
                    <a:pt x="1230" y="1094"/>
                    <a:pt x="1216" y="1283"/>
                  </a:cubicBezTo>
                  <a:cubicBezTo>
                    <a:pt x="1216" y="1459"/>
                    <a:pt x="1149" y="1621"/>
                    <a:pt x="1041" y="1716"/>
                  </a:cubicBezTo>
                  <a:cubicBezTo>
                    <a:pt x="919" y="1810"/>
                    <a:pt x="784" y="1837"/>
                    <a:pt x="662" y="1837"/>
                  </a:cubicBezTo>
                  <a:cubicBezTo>
                    <a:pt x="514" y="1837"/>
                    <a:pt x="392" y="1756"/>
                    <a:pt x="311" y="1702"/>
                  </a:cubicBezTo>
                  <a:cubicBezTo>
                    <a:pt x="230" y="1621"/>
                    <a:pt x="217" y="1607"/>
                    <a:pt x="189" y="1607"/>
                  </a:cubicBezTo>
                  <a:cubicBezTo>
                    <a:pt x="0" y="1607"/>
                    <a:pt x="0" y="1607"/>
                    <a:pt x="0" y="1607"/>
                  </a:cubicBezTo>
                  <a:cubicBezTo>
                    <a:pt x="0" y="2553"/>
                    <a:pt x="0" y="2553"/>
                    <a:pt x="0" y="2553"/>
                  </a:cubicBezTo>
                  <a:cubicBezTo>
                    <a:pt x="3135" y="2553"/>
                    <a:pt x="3135" y="2553"/>
                    <a:pt x="3135" y="2553"/>
                  </a:cubicBezTo>
                  <a:cubicBezTo>
                    <a:pt x="3135" y="2472"/>
                    <a:pt x="3135" y="2472"/>
                    <a:pt x="3135" y="2472"/>
                  </a:cubicBezTo>
                  <a:cubicBezTo>
                    <a:pt x="3135" y="2445"/>
                    <a:pt x="3121" y="2418"/>
                    <a:pt x="3054" y="2337"/>
                  </a:cubicBezTo>
                  <a:cubicBezTo>
                    <a:pt x="2999" y="2256"/>
                    <a:pt x="2919" y="2148"/>
                    <a:pt x="2919" y="1999"/>
                  </a:cubicBezTo>
                  <a:cubicBezTo>
                    <a:pt x="2919" y="1864"/>
                    <a:pt x="2945" y="1729"/>
                    <a:pt x="3040" y="1621"/>
                  </a:cubicBezTo>
                  <a:cubicBezTo>
                    <a:pt x="3121" y="1513"/>
                    <a:pt x="3283" y="1432"/>
                    <a:pt x="3472" y="1432"/>
                  </a:cubicBezTo>
                  <a:cubicBezTo>
                    <a:pt x="3661" y="1432"/>
                    <a:pt x="3823" y="1513"/>
                    <a:pt x="3905" y="1621"/>
                  </a:cubicBezTo>
                  <a:cubicBezTo>
                    <a:pt x="3999" y="1729"/>
                    <a:pt x="4026" y="1864"/>
                    <a:pt x="4026" y="1999"/>
                  </a:cubicBezTo>
                  <a:cubicBezTo>
                    <a:pt x="4026" y="2134"/>
                    <a:pt x="3959" y="2256"/>
                    <a:pt x="3905" y="2323"/>
                  </a:cubicBezTo>
                  <a:cubicBezTo>
                    <a:pt x="3837" y="2418"/>
                    <a:pt x="3837" y="2418"/>
                    <a:pt x="3837" y="2445"/>
                  </a:cubicBezTo>
                  <a:cubicBezTo>
                    <a:pt x="3837" y="2553"/>
                    <a:pt x="3837" y="2553"/>
                    <a:pt x="3837" y="2553"/>
                  </a:cubicBezTo>
                  <a:cubicBezTo>
                    <a:pt x="5849" y="2553"/>
                    <a:pt x="5849" y="2553"/>
                    <a:pt x="5849" y="2553"/>
                  </a:cubicBezTo>
                  <a:cubicBezTo>
                    <a:pt x="5849" y="1391"/>
                    <a:pt x="5849" y="1391"/>
                    <a:pt x="5849" y="1391"/>
                  </a:cubicBezTo>
                  <a:cubicBezTo>
                    <a:pt x="6282" y="1391"/>
                    <a:pt x="6282" y="1391"/>
                    <a:pt x="6282" y="1391"/>
                  </a:cubicBezTo>
                  <a:cubicBezTo>
                    <a:pt x="6295" y="1391"/>
                    <a:pt x="6295" y="1391"/>
                    <a:pt x="6295" y="1391"/>
                  </a:cubicBezTo>
                  <a:cubicBezTo>
                    <a:pt x="6403" y="1391"/>
                    <a:pt x="6470" y="1472"/>
                    <a:pt x="6538" y="1526"/>
                  </a:cubicBezTo>
                  <a:cubicBezTo>
                    <a:pt x="6606" y="1580"/>
                    <a:pt x="6660" y="1607"/>
                    <a:pt x="6741" y="1607"/>
                  </a:cubicBezTo>
                  <a:cubicBezTo>
                    <a:pt x="6835" y="1607"/>
                    <a:pt x="6917" y="1594"/>
                    <a:pt x="6984" y="1540"/>
                  </a:cubicBezTo>
                  <a:cubicBezTo>
                    <a:pt x="7038" y="1499"/>
                    <a:pt x="7079" y="1418"/>
                    <a:pt x="7079" y="1269"/>
                  </a:cubicBezTo>
                  <a:cubicBezTo>
                    <a:pt x="7092" y="1135"/>
                    <a:pt x="7038" y="1053"/>
                    <a:pt x="6984" y="10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4"/>
            <p:cNvSpPr>
              <a:spLocks noChangeArrowheads="1"/>
            </p:cNvSpPr>
            <p:nvPr/>
          </p:nvSpPr>
          <p:spPr bwMode="auto">
            <a:xfrm>
              <a:off x="8525301" y="2799292"/>
              <a:ext cx="3266752" cy="2246313"/>
            </a:xfrm>
            <a:custGeom>
              <a:avLst/>
              <a:gdLst>
                <a:gd name="T0" fmla="*/ 4702 w 5446"/>
                <a:gd name="T1" fmla="*/ 810 h 3743"/>
                <a:gd name="T2" fmla="*/ 4702 w 5446"/>
                <a:gd name="T3" fmla="*/ 810 h 3743"/>
                <a:gd name="T4" fmla="*/ 4702 w 5446"/>
                <a:gd name="T5" fmla="*/ 797 h 3743"/>
                <a:gd name="T6" fmla="*/ 4837 w 5446"/>
                <a:gd name="T7" fmla="*/ 554 h 3743"/>
                <a:gd name="T8" fmla="*/ 4932 w 5446"/>
                <a:gd name="T9" fmla="*/ 351 h 3743"/>
                <a:gd name="T10" fmla="*/ 4864 w 5446"/>
                <a:gd name="T11" fmla="*/ 108 h 3743"/>
                <a:gd name="T12" fmla="*/ 4594 w 5446"/>
                <a:gd name="T13" fmla="*/ 13 h 3743"/>
                <a:gd name="T14" fmla="*/ 4324 w 5446"/>
                <a:gd name="T15" fmla="*/ 108 h 3743"/>
                <a:gd name="T16" fmla="*/ 4256 w 5446"/>
                <a:gd name="T17" fmla="*/ 351 h 3743"/>
                <a:gd name="T18" fmla="*/ 4337 w 5446"/>
                <a:gd name="T19" fmla="*/ 554 h 3743"/>
                <a:gd name="T20" fmla="*/ 4445 w 5446"/>
                <a:gd name="T21" fmla="*/ 797 h 3743"/>
                <a:gd name="T22" fmla="*/ 4445 w 5446"/>
                <a:gd name="T23" fmla="*/ 1189 h 3743"/>
                <a:gd name="T24" fmla="*/ 0 w 5446"/>
                <a:gd name="T25" fmla="*/ 1189 h 3743"/>
                <a:gd name="T26" fmla="*/ 0 w 5446"/>
                <a:gd name="T27" fmla="*/ 2107 h 3743"/>
                <a:gd name="T28" fmla="*/ 176 w 5446"/>
                <a:gd name="T29" fmla="*/ 2107 h 3743"/>
                <a:gd name="T30" fmla="*/ 284 w 5446"/>
                <a:gd name="T31" fmla="*/ 2026 h 3743"/>
                <a:gd name="T32" fmla="*/ 622 w 5446"/>
                <a:gd name="T33" fmla="*/ 1905 h 3743"/>
                <a:gd name="T34" fmla="*/ 1000 w 5446"/>
                <a:gd name="T35" fmla="*/ 2026 h 3743"/>
                <a:gd name="T36" fmla="*/ 1189 w 5446"/>
                <a:gd name="T37" fmla="*/ 2472 h 3743"/>
                <a:gd name="T38" fmla="*/ 1000 w 5446"/>
                <a:gd name="T39" fmla="*/ 2905 h 3743"/>
                <a:gd name="T40" fmla="*/ 622 w 5446"/>
                <a:gd name="T41" fmla="*/ 3026 h 3743"/>
                <a:gd name="T42" fmla="*/ 284 w 5446"/>
                <a:gd name="T43" fmla="*/ 2891 h 3743"/>
                <a:gd name="T44" fmla="*/ 149 w 5446"/>
                <a:gd name="T45" fmla="*/ 2796 h 3743"/>
                <a:gd name="T46" fmla="*/ 0 w 5446"/>
                <a:gd name="T47" fmla="*/ 2796 h 3743"/>
                <a:gd name="T48" fmla="*/ 0 w 5446"/>
                <a:gd name="T49" fmla="*/ 3742 h 3743"/>
                <a:gd name="T50" fmla="*/ 2027 w 5446"/>
                <a:gd name="T51" fmla="*/ 3742 h 3743"/>
                <a:gd name="T52" fmla="*/ 2027 w 5446"/>
                <a:gd name="T53" fmla="*/ 3661 h 3743"/>
                <a:gd name="T54" fmla="*/ 1933 w 5446"/>
                <a:gd name="T55" fmla="*/ 3526 h 3743"/>
                <a:gd name="T56" fmla="*/ 1797 w 5446"/>
                <a:gd name="T57" fmla="*/ 3188 h 3743"/>
                <a:gd name="T58" fmla="*/ 1919 w 5446"/>
                <a:gd name="T59" fmla="*/ 2810 h 3743"/>
                <a:gd name="T60" fmla="*/ 2351 w 5446"/>
                <a:gd name="T61" fmla="*/ 2621 h 3743"/>
                <a:gd name="T62" fmla="*/ 2797 w 5446"/>
                <a:gd name="T63" fmla="*/ 2810 h 3743"/>
                <a:gd name="T64" fmla="*/ 2919 w 5446"/>
                <a:gd name="T65" fmla="*/ 3188 h 3743"/>
                <a:gd name="T66" fmla="*/ 2797 w 5446"/>
                <a:gd name="T67" fmla="*/ 3512 h 3743"/>
                <a:gd name="T68" fmla="*/ 2716 w 5446"/>
                <a:gd name="T69" fmla="*/ 3634 h 3743"/>
                <a:gd name="T70" fmla="*/ 2716 w 5446"/>
                <a:gd name="T71" fmla="*/ 3742 h 3743"/>
                <a:gd name="T72" fmla="*/ 4783 w 5446"/>
                <a:gd name="T73" fmla="*/ 3742 h 3743"/>
                <a:gd name="T74" fmla="*/ 5445 w 5446"/>
                <a:gd name="T75" fmla="*/ 1189 h 3743"/>
                <a:gd name="T76" fmla="*/ 4702 w 5446"/>
                <a:gd name="T77" fmla="*/ 1189 h 3743"/>
                <a:gd name="T78" fmla="*/ 4702 w 5446"/>
                <a:gd name="T79" fmla="*/ 810 h 3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46" h="3743">
                  <a:moveTo>
                    <a:pt x="4702" y="810"/>
                  </a:moveTo>
                  <a:lnTo>
                    <a:pt x="4702" y="810"/>
                  </a:lnTo>
                  <a:cubicBezTo>
                    <a:pt x="4702" y="797"/>
                    <a:pt x="4702" y="797"/>
                    <a:pt x="4702" y="797"/>
                  </a:cubicBezTo>
                  <a:cubicBezTo>
                    <a:pt x="4715" y="689"/>
                    <a:pt x="4783" y="621"/>
                    <a:pt x="4837" y="554"/>
                  </a:cubicBezTo>
                  <a:cubicBezTo>
                    <a:pt x="4891" y="486"/>
                    <a:pt x="4932" y="432"/>
                    <a:pt x="4932" y="351"/>
                  </a:cubicBezTo>
                  <a:cubicBezTo>
                    <a:pt x="4932" y="257"/>
                    <a:pt x="4905" y="175"/>
                    <a:pt x="4864" y="108"/>
                  </a:cubicBezTo>
                  <a:cubicBezTo>
                    <a:pt x="4810" y="54"/>
                    <a:pt x="4729" y="13"/>
                    <a:pt x="4594" y="13"/>
                  </a:cubicBezTo>
                  <a:cubicBezTo>
                    <a:pt x="4445" y="0"/>
                    <a:pt x="4378" y="41"/>
                    <a:pt x="4324" y="108"/>
                  </a:cubicBezTo>
                  <a:cubicBezTo>
                    <a:pt x="4283" y="162"/>
                    <a:pt x="4256" y="257"/>
                    <a:pt x="4256" y="351"/>
                  </a:cubicBezTo>
                  <a:cubicBezTo>
                    <a:pt x="4256" y="432"/>
                    <a:pt x="4296" y="486"/>
                    <a:pt x="4337" y="554"/>
                  </a:cubicBezTo>
                  <a:cubicBezTo>
                    <a:pt x="4378" y="621"/>
                    <a:pt x="4445" y="689"/>
                    <a:pt x="4445" y="797"/>
                  </a:cubicBezTo>
                  <a:cubicBezTo>
                    <a:pt x="4445" y="1189"/>
                    <a:pt x="4445" y="1189"/>
                    <a:pt x="4445" y="1189"/>
                  </a:cubicBezTo>
                  <a:cubicBezTo>
                    <a:pt x="0" y="1189"/>
                    <a:pt x="0" y="1189"/>
                    <a:pt x="0" y="1189"/>
                  </a:cubicBezTo>
                  <a:cubicBezTo>
                    <a:pt x="0" y="2107"/>
                    <a:pt x="0" y="2107"/>
                    <a:pt x="0" y="2107"/>
                  </a:cubicBezTo>
                  <a:cubicBezTo>
                    <a:pt x="176" y="2107"/>
                    <a:pt x="176" y="2107"/>
                    <a:pt x="176" y="2107"/>
                  </a:cubicBezTo>
                  <a:cubicBezTo>
                    <a:pt x="189" y="2107"/>
                    <a:pt x="203" y="2094"/>
                    <a:pt x="284" y="2026"/>
                  </a:cubicBezTo>
                  <a:cubicBezTo>
                    <a:pt x="365" y="1972"/>
                    <a:pt x="473" y="1905"/>
                    <a:pt x="622" y="1905"/>
                  </a:cubicBezTo>
                  <a:cubicBezTo>
                    <a:pt x="744" y="1905"/>
                    <a:pt x="878" y="1932"/>
                    <a:pt x="1000" y="2026"/>
                  </a:cubicBezTo>
                  <a:cubicBezTo>
                    <a:pt x="1108" y="2107"/>
                    <a:pt x="1189" y="2283"/>
                    <a:pt x="1189" y="2472"/>
                  </a:cubicBezTo>
                  <a:cubicBezTo>
                    <a:pt x="1176" y="2648"/>
                    <a:pt x="1108" y="2810"/>
                    <a:pt x="1000" y="2905"/>
                  </a:cubicBezTo>
                  <a:cubicBezTo>
                    <a:pt x="892" y="2999"/>
                    <a:pt x="744" y="3026"/>
                    <a:pt x="622" y="3026"/>
                  </a:cubicBezTo>
                  <a:cubicBezTo>
                    <a:pt x="473" y="3026"/>
                    <a:pt x="351" y="2945"/>
                    <a:pt x="284" y="2891"/>
                  </a:cubicBezTo>
                  <a:cubicBezTo>
                    <a:pt x="189" y="2810"/>
                    <a:pt x="176" y="2796"/>
                    <a:pt x="149" y="2796"/>
                  </a:cubicBezTo>
                  <a:cubicBezTo>
                    <a:pt x="0" y="2796"/>
                    <a:pt x="0" y="2796"/>
                    <a:pt x="0" y="2796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2027" y="3742"/>
                    <a:pt x="2027" y="3742"/>
                    <a:pt x="2027" y="3742"/>
                  </a:cubicBezTo>
                  <a:cubicBezTo>
                    <a:pt x="2027" y="3661"/>
                    <a:pt x="2027" y="3661"/>
                    <a:pt x="2027" y="3661"/>
                  </a:cubicBezTo>
                  <a:cubicBezTo>
                    <a:pt x="2027" y="3634"/>
                    <a:pt x="2013" y="3607"/>
                    <a:pt x="1933" y="3526"/>
                  </a:cubicBezTo>
                  <a:cubicBezTo>
                    <a:pt x="1878" y="3445"/>
                    <a:pt x="1797" y="3337"/>
                    <a:pt x="1797" y="3188"/>
                  </a:cubicBezTo>
                  <a:cubicBezTo>
                    <a:pt x="1797" y="3053"/>
                    <a:pt x="1824" y="2918"/>
                    <a:pt x="1919" y="2810"/>
                  </a:cubicBezTo>
                  <a:cubicBezTo>
                    <a:pt x="2013" y="2702"/>
                    <a:pt x="2175" y="2621"/>
                    <a:pt x="2351" y="2621"/>
                  </a:cubicBezTo>
                  <a:cubicBezTo>
                    <a:pt x="2540" y="2621"/>
                    <a:pt x="2716" y="2702"/>
                    <a:pt x="2797" y="2810"/>
                  </a:cubicBezTo>
                  <a:cubicBezTo>
                    <a:pt x="2891" y="2918"/>
                    <a:pt x="2919" y="3053"/>
                    <a:pt x="2919" y="3188"/>
                  </a:cubicBezTo>
                  <a:cubicBezTo>
                    <a:pt x="2919" y="3323"/>
                    <a:pt x="2851" y="3445"/>
                    <a:pt x="2797" y="3512"/>
                  </a:cubicBezTo>
                  <a:cubicBezTo>
                    <a:pt x="2729" y="3607"/>
                    <a:pt x="2716" y="3607"/>
                    <a:pt x="2716" y="3634"/>
                  </a:cubicBezTo>
                  <a:cubicBezTo>
                    <a:pt x="2716" y="3742"/>
                    <a:pt x="2716" y="3742"/>
                    <a:pt x="2716" y="3742"/>
                  </a:cubicBezTo>
                  <a:cubicBezTo>
                    <a:pt x="4783" y="3742"/>
                    <a:pt x="4783" y="3742"/>
                    <a:pt x="4783" y="3742"/>
                  </a:cubicBezTo>
                  <a:cubicBezTo>
                    <a:pt x="5445" y="1189"/>
                    <a:pt x="5445" y="1189"/>
                    <a:pt x="5445" y="1189"/>
                  </a:cubicBezTo>
                  <a:cubicBezTo>
                    <a:pt x="4702" y="1189"/>
                    <a:pt x="4702" y="1189"/>
                    <a:pt x="4702" y="1189"/>
                  </a:cubicBezTo>
                  <a:lnTo>
                    <a:pt x="4702" y="81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"/>
            <p:cNvSpPr>
              <a:spLocks noChangeArrowheads="1"/>
            </p:cNvSpPr>
            <p:nvPr/>
          </p:nvSpPr>
          <p:spPr bwMode="auto">
            <a:xfrm>
              <a:off x="2486437" y="4500564"/>
              <a:ext cx="2862046" cy="2958042"/>
            </a:xfrm>
            <a:custGeom>
              <a:avLst/>
              <a:gdLst>
                <a:gd name="T0" fmla="*/ 1945 w 4770"/>
                <a:gd name="T1" fmla="*/ 797 h 4931"/>
                <a:gd name="T2" fmla="*/ 1945 w 4770"/>
                <a:gd name="T3" fmla="*/ 797 h 4931"/>
                <a:gd name="T4" fmla="*/ 2067 w 4770"/>
                <a:gd name="T5" fmla="*/ 554 h 4931"/>
                <a:gd name="T6" fmla="*/ 2148 w 4770"/>
                <a:gd name="T7" fmla="*/ 351 h 4931"/>
                <a:gd name="T8" fmla="*/ 2081 w 4770"/>
                <a:gd name="T9" fmla="*/ 108 h 4931"/>
                <a:gd name="T10" fmla="*/ 1811 w 4770"/>
                <a:gd name="T11" fmla="*/ 0 h 4931"/>
                <a:gd name="T12" fmla="*/ 1540 w 4770"/>
                <a:gd name="T13" fmla="*/ 108 h 4931"/>
                <a:gd name="T14" fmla="*/ 1473 w 4770"/>
                <a:gd name="T15" fmla="*/ 351 h 4931"/>
                <a:gd name="T16" fmla="*/ 1554 w 4770"/>
                <a:gd name="T17" fmla="*/ 554 h 4931"/>
                <a:gd name="T18" fmla="*/ 1703 w 4770"/>
                <a:gd name="T19" fmla="*/ 797 h 4931"/>
                <a:gd name="T20" fmla="*/ 1703 w 4770"/>
                <a:gd name="T21" fmla="*/ 810 h 4931"/>
                <a:gd name="T22" fmla="*/ 1703 w 4770"/>
                <a:gd name="T23" fmla="*/ 1175 h 4931"/>
                <a:gd name="T24" fmla="*/ 0 w 4770"/>
                <a:gd name="T25" fmla="*/ 1175 h 4931"/>
                <a:gd name="T26" fmla="*/ 730 w 4770"/>
                <a:gd name="T27" fmla="*/ 3727 h 4931"/>
                <a:gd name="T28" fmla="*/ 2675 w 4770"/>
                <a:gd name="T29" fmla="*/ 3727 h 4931"/>
                <a:gd name="T30" fmla="*/ 2675 w 4770"/>
                <a:gd name="T31" fmla="*/ 4133 h 4931"/>
                <a:gd name="T32" fmla="*/ 2675 w 4770"/>
                <a:gd name="T33" fmla="*/ 4133 h 4931"/>
                <a:gd name="T34" fmla="*/ 2540 w 4770"/>
                <a:gd name="T35" fmla="*/ 4376 h 4931"/>
                <a:gd name="T36" fmla="*/ 2459 w 4770"/>
                <a:gd name="T37" fmla="*/ 4578 h 4931"/>
                <a:gd name="T38" fmla="*/ 2527 w 4770"/>
                <a:gd name="T39" fmla="*/ 4822 h 4931"/>
                <a:gd name="T40" fmla="*/ 2797 w 4770"/>
                <a:gd name="T41" fmla="*/ 4930 h 4931"/>
                <a:gd name="T42" fmla="*/ 3054 w 4770"/>
                <a:gd name="T43" fmla="*/ 4822 h 4931"/>
                <a:gd name="T44" fmla="*/ 3135 w 4770"/>
                <a:gd name="T45" fmla="*/ 4578 h 4931"/>
                <a:gd name="T46" fmla="*/ 3040 w 4770"/>
                <a:gd name="T47" fmla="*/ 4376 h 4931"/>
                <a:gd name="T48" fmla="*/ 2932 w 4770"/>
                <a:gd name="T49" fmla="*/ 4146 h 4931"/>
                <a:gd name="T50" fmla="*/ 2932 w 4770"/>
                <a:gd name="T51" fmla="*/ 3727 h 4931"/>
                <a:gd name="T52" fmla="*/ 4769 w 4770"/>
                <a:gd name="T53" fmla="*/ 3727 h 4931"/>
                <a:gd name="T54" fmla="*/ 4769 w 4770"/>
                <a:gd name="T55" fmla="*/ 2783 h 4931"/>
                <a:gd name="T56" fmla="*/ 4621 w 4770"/>
                <a:gd name="T57" fmla="*/ 2783 h 4931"/>
                <a:gd name="T58" fmla="*/ 4499 w 4770"/>
                <a:gd name="T59" fmla="*/ 2864 h 4931"/>
                <a:gd name="T60" fmla="*/ 4162 w 4770"/>
                <a:gd name="T61" fmla="*/ 2999 h 4931"/>
                <a:gd name="T62" fmla="*/ 3783 w 4770"/>
                <a:gd name="T63" fmla="*/ 2891 h 4931"/>
                <a:gd name="T64" fmla="*/ 3594 w 4770"/>
                <a:gd name="T65" fmla="*/ 2445 h 4931"/>
                <a:gd name="T66" fmla="*/ 3769 w 4770"/>
                <a:gd name="T67" fmla="*/ 2012 h 4931"/>
                <a:gd name="T68" fmla="*/ 4162 w 4770"/>
                <a:gd name="T69" fmla="*/ 1891 h 4931"/>
                <a:gd name="T70" fmla="*/ 4486 w 4770"/>
                <a:gd name="T71" fmla="*/ 2012 h 4931"/>
                <a:gd name="T72" fmla="*/ 4594 w 4770"/>
                <a:gd name="T73" fmla="*/ 2080 h 4931"/>
                <a:gd name="T74" fmla="*/ 4769 w 4770"/>
                <a:gd name="T75" fmla="*/ 2080 h 4931"/>
                <a:gd name="T76" fmla="*/ 4769 w 4770"/>
                <a:gd name="T77" fmla="*/ 1175 h 4931"/>
                <a:gd name="T78" fmla="*/ 1945 w 4770"/>
                <a:gd name="T79" fmla="*/ 1175 h 4931"/>
                <a:gd name="T80" fmla="*/ 1945 w 4770"/>
                <a:gd name="T81" fmla="*/ 797 h 4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70" h="4931">
                  <a:moveTo>
                    <a:pt x="1945" y="797"/>
                  </a:moveTo>
                  <a:lnTo>
                    <a:pt x="1945" y="797"/>
                  </a:lnTo>
                  <a:cubicBezTo>
                    <a:pt x="1945" y="689"/>
                    <a:pt x="2013" y="621"/>
                    <a:pt x="2067" y="554"/>
                  </a:cubicBezTo>
                  <a:cubicBezTo>
                    <a:pt x="2108" y="486"/>
                    <a:pt x="2148" y="432"/>
                    <a:pt x="2148" y="351"/>
                  </a:cubicBezTo>
                  <a:cubicBezTo>
                    <a:pt x="2148" y="256"/>
                    <a:pt x="2121" y="162"/>
                    <a:pt x="2081" y="108"/>
                  </a:cubicBezTo>
                  <a:cubicBezTo>
                    <a:pt x="2027" y="40"/>
                    <a:pt x="1945" y="0"/>
                    <a:pt x="1811" y="0"/>
                  </a:cubicBezTo>
                  <a:cubicBezTo>
                    <a:pt x="1662" y="14"/>
                    <a:pt x="1594" y="54"/>
                    <a:pt x="1540" y="108"/>
                  </a:cubicBezTo>
                  <a:cubicBezTo>
                    <a:pt x="1500" y="162"/>
                    <a:pt x="1473" y="256"/>
                    <a:pt x="1473" y="351"/>
                  </a:cubicBezTo>
                  <a:cubicBezTo>
                    <a:pt x="1473" y="432"/>
                    <a:pt x="1514" y="486"/>
                    <a:pt x="1554" y="554"/>
                  </a:cubicBezTo>
                  <a:cubicBezTo>
                    <a:pt x="1608" y="621"/>
                    <a:pt x="1689" y="689"/>
                    <a:pt x="1703" y="797"/>
                  </a:cubicBezTo>
                  <a:cubicBezTo>
                    <a:pt x="1703" y="797"/>
                    <a:pt x="1703" y="797"/>
                    <a:pt x="1703" y="810"/>
                  </a:cubicBezTo>
                  <a:cubicBezTo>
                    <a:pt x="1703" y="1175"/>
                    <a:pt x="1703" y="1175"/>
                    <a:pt x="1703" y="1175"/>
                  </a:cubicBezTo>
                  <a:cubicBezTo>
                    <a:pt x="0" y="1175"/>
                    <a:pt x="0" y="1175"/>
                    <a:pt x="0" y="1175"/>
                  </a:cubicBezTo>
                  <a:cubicBezTo>
                    <a:pt x="730" y="3727"/>
                    <a:pt x="730" y="3727"/>
                    <a:pt x="730" y="3727"/>
                  </a:cubicBezTo>
                  <a:cubicBezTo>
                    <a:pt x="2675" y="3727"/>
                    <a:pt x="2675" y="3727"/>
                    <a:pt x="2675" y="3727"/>
                  </a:cubicBezTo>
                  <a:cubicBezTo>
                    <a:pt x="2675" y="4133"/>
                    <a:pt x="2675" y="4133"/>
                    <a:pt x="2675" y="4133"/>
                  </a:cubicBezTo>
                  <a:lnTo>
                    <a:pt x="2675" y="4133"/>
                  </a:lnTo>
                  <a:cubicBezTo>
                    <a:pt x="2662" y="4241"/>
                    <a:pt x="2594" y="4308"/>
                    <a:pt x="2540" y="4376"/>
                  </a:cubicBezTo>
                  <a:cubicBezTo>
                    <a:pt x="2486" y="4444"/>
                    <a:pt x="2459" y="4498"/>
                    <a:pt x="2459" y="4578"/>
                  </a:cubicBezTo>
                  <a:cubicBezTo>
                    <a:pt x="2459" y="4673"/>
                    <a:pt x="2472" y="4768"/>
                    <a:pt x="2527" y="4822"/>
                  </a:cubicBezTo>
                  <a:cubicBezTo>
                    <a:pt x="2567" y="4876"/>
                    <a:pt x="2648" y="4930"/>
                    <a:pt x="2797" y="4930"/>
                  </a:cubicBezTo>
                  <a:cubicBezTo>
                    <a:pt x="2932" y="4930"/>
                    <a:pt x="3013" y="4889"/>
                    <a:pt x="3054" y="4822"/>
                  </a:cubicBezTo>
                  <a:cubicBezTo>
                    <a:pt x="3108" y="4768"/>
                    <a:pt x="3135" y="4673"/>
                    <a:pt x="3135" y="4578"/>
                  </a:cubicBezTo>
                  <a:cubicBezTo>
                    <a:pt x="3135" y="4498"/>
                    <a:pt x="3094" y="4444"/>
                    <a:pt x="3040" y="4376"/>
                  </a:cubicBezTo>
                  <a:cubicBezTo>
                    <a:pt x="2999" y="4322"/>
                    <a:pt x="2932" y="4254"/>
                    <a:pt x="2932" y="4146"/>
                  </a:cubicBezTo>
                  <a:cubicBezTo>
                    <a:pt x="2932" y="3727"/>
                    <a:pt x="2932" y="3727"/>
                    <a:pt x="2932" y="3727"/>
                  </a:cubicBezTo>
                  <a:cubicBezTo>
                    <a:pt x="4769" y="3727"/>
                    <a:pt x="4769" y="3727"/>
                    <a:pt x="4769" y="3727"/>
                  </a:cubicBezTo>
                  <a:cubicBezTo>
                    <a:pt x="4769" y="2783"/>
                    <a:pt x="4769" y="2783"/>
                    <a:pt x="4769" y="2783"/>
                  </a:cubicBezTo>
                  <a:cubicBezTo>
                    <a:pt x="4621" y="2783"/>
                    <a:pt x="4621" y="2783"/>
                    <a:pt x="4621" y="2783"/>
                  </a:cubicBezTo>
                  <a:cubicBezTo>
                    <a:pt x="4607" y="2783"/>
                    <a:pt x="4580" y="2796"/>
                    <a:pt x="4499" y="2864"/>
                  </a:cubicBezTo>
                  <a:cubicBezTo>
                    <a:pt x="4418" y="2932"/>
                    <a:pt x="4310" y="2999"/>
                    <a:pt x="4162" y="2999"/>
                  </a:cubicBezTo>
                  <a:cubicBezTo>
                    <a:pt x="4026" y="2999"/>
                    <a:pt x="3891" y="2972"/>
                    <a:pt x="3783" y="2891"/>
                  </a:cubicBezTo>
                  <a:cubicBezTo>
                    <a:pt x="3675" y="2796"/>
                    <a:pt x="3594" y="2634"/>
                    <a:pt x="3594" y="2445"/>
                  </a:cubicBezTo>
                  <a:cubicBezTo>
                    <a:pt x="3594" y="2269"/>
                    <a:pt x="3675" y="2094"/>
                    <a:pt x="3769" y="2012"/>
                  </a:cubicBezTo>
                  <a:cubicBezTo>
                    <a:pt x="3891" y="1918"/>
                    <a:pt x="4026" y="1891"/>
                    <a:pt x="4162" y="1891"/>
                  </a:cubicBezTo>
                  <a:cubicBezTo>
                    <a:pt x="4296" y="1891"/>
                    <a:pt x="4418" y="1959"/>
                    <a:pt x="4486" y="2012"/>
                  </a:cubicBezTo>
                  <a:cubicBezTo>
                    <a:pt x="4580" y="2080"/>
                    <a:pt x="4580" y="2080"/>
                    <a:pt x="4594" y="2080"/>
                  </a:cubicBezTo>
                  <a:cubicBezTo>
                    <a:pt x="4769" y="2080"/>
                    <a:pt x="4769" y="2080"/>
                    <a:pt x="4769" y="2080"/>
                  </a:cubicBezTo>
                  <a:cubicBezTo>
                    <a:pt x="4769" y="1175"/>
                    <a:pt x="4769" y="1175"/>
                    <a:pt x="4769" y="1175"/>
                  </a:cubicBezTo>
                  <a:cubicBezTo>
                    <a:pt x="1945" y="1175"/>
                    <a:pt x="1945" y="1175"/>
                    <a:pt x="1945" y="1175"/>
                  </a:cubicBezTo>
                  <a:lnTo>
                    <a:pt x="1945" y="79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6"/>
            <p:cNvSpPr>
              <a:spLocks noChangeArrowheads="1"/>
            </p:cNvSpPr>
            <p:nvPr/>
          </p:nvSpPr>
          <p:spPr bwMode="auto">
            <a:xfrm>
              <a:off x="4771840" y="4500564"/>
              <a:ext cx="3589462" cy="2958042"/>
            </a:xfrm>
            <a:custGeom>
              <a:avLst/>
              <a:gdLst>
                <a:gd name="T0" fmla="*/ 3742 w 5985"/>
                <a:gd name="T1" fmla="*/ 797 h 4931"/>
                <a:gd name="T2" fmla="*/ 3742 w 5985"/>
                <a:gd name="T3" fmla="*/ 797 h 4931"/>
                <a:gd name="T4" fmla="*/ 3864 w 5985"/>
                <a:gd name="T5" fmla="*/ 554 h 4931"/>
                <a:gd name="T6" fmla="*/ 3945 w 5985"/>
                <a:gd name="T7" fmla="*/ 351 h 4931"/>
                <a:gd name="T8" fmla="*/ 3878 w 5985"/>
                <a:gd name="T9" fmla="*/ 108 h 4931"/>
                <a:gd name="T10" fmla="*/ 3607 w 5985"/>
                <a:gd name="T11" fmla="*/ 0 h 4931"/>
                <a:gd name="T12" fmla="*/ 3337 w 5985"/>
                <a:gd name="T13" fmla="*/ 108 h 4931"/>
                <a:gd name="T14" fmla="*/ 3270 w 5985"/>
                <a:gd name="T15" fmla="*/ 351 h 4931"/>
                <a:gd name="T16" fmla="*/ 3364 w 5985"/>
                <a:gd name="T17" fmla="*/ 554 h 4931"/>
                <a:gd name="T18" fmla="*/ 3499 w 5985"/>
                <a:gd name="T19" fmla="*/ 797 h 4931"/>
                <a:gd name="T20" fmla="*/ 3499 w 5985"/>
                <a:gd name="T21" fmla="*/ 810 h 4931"/>
                <a:gd name="T22" fmla="*/ 3499 w 5985"/>
                <a:gd name="T23" fmla="*/ 1175 h 4931"/>
                <a:gd name="T24" fmla="*/ 1230 w 5985"/>
                <a:gd name="T25" fmla="*/ 1175 h 4931"/>
                <a:gd name="T26" fmla="*/ 1230 w 5985"/>
                <a:gd name="T27" fmla="*/ 2310 h 4931"/>
                <a:gd name="T28" fmla="*/ 797 w 5985"/>
                <a:gd name="T29" fmla="*/ 2310 h 4931"/>
                <a:gd name="T30" fmla="*/ 554 w 5985"/>
                <a:gd name="T31" fmla="*/ 2188 h 4931"/>
                <a:gd name="T32" fmla="*/ 352 w 5985"/>
                <a:gd name="T33" fmla="*/ 2107 h 4931"/>
                <a:gd name="T34" fmla="*/ 108 w 5985"/>
                <a:gd name="T35" fmla="*/ 2188 h 4931"/>
                <a:gd name="T36" fmla="*/ 0 w 5985"/>
                <a:gd name="T37" fmla="*/ 2445 h 4931"/>
                <a:gd name="T38" fmla="*/ 108 w 5985"/>
                <a:gd name="T39" fmla="*/ 2715 h 4931"/>
                <a:gd name="T40" fmla="*/ 352 w 5985"/>
                <a:gd name="T41" fmla="*/ 2783 h 4931"/>
                <a:gd name="T42" fmla="*/ 554 w 5985"/>
                <a:gd name="T43" fmla="*/ 2702 h 4931"/>
                <a:gd name="T44" fmla="*/ 797 w 5985"/>
                <a:gd name="T45" fmla="*/ 2553 h 4931"/>
                <a:gd name="T46" fmla="*/ 811 w 5985"/>
                <a:gd name="T47" fmla="*/ 2553 h 4931"/>
                <a:gd name="T48" fmla="*/ 1230 w 5985"/>
                <a:gd name="T49" fmla="*/ 2553 h 4931"/>
                <a:gd name="T50" fmla="*/ 1230 w 5985"/>
                <a:gd name="T51" fmla="*/ 3727 h 4931"/>
                <a:gd name="T52" fmla="*/ 2837 w 5985"/>
                <a:gd name="T53" fmla="*/ 3727 h 4931"/>
                <a:gd name="T54" fmla="*/ 2837 w 5985"/>
                <a:gd name="T55" fmla="*/ 4133 h 4931"/>
                <a:gd name="T56" fmla="*/ 2837 w 5985"/>
                <a:gd name="T57" fmla="*/ 4133 h 4931"/>
                <a:gd name="T58" fmla="*/ 2702 w 5985"/>
                <a:gd name="T59" fmla="*/ 4376 h 4931"/>
                <a:gd name="T60" fmla="*/ 2607 w 5985"/>
                <a:gd name="T61" fmla="*/ 4578 h 4931"/>
                <a:gd name="T62" fmla="*/ 2689 w 5985"/>
                <a:gd name="T63" fmla="*/ 4822 h 4931"/>
                <a:gd name="T64" fmla="*/ 2946 w 5985"/>
                <a:gd name="T65" fmla="*/ 4930 h 4931"/>
                <a:gd name="T66" fmla="*/ 3216 w 5985"/>
                <a:gd name="T67" fmla="*/ 4822 h 4931"/>
                <a:gd name="T68" fmla="*/ 3283 w 5985"/>
                <a:gd name="T69" fmla="*/ 4578 h 4931"/>
                <a:gd name="T70" fmla="*/ 3202 w 5985"/>
                <a:gd name="T71" fmla="*/ 4376 h 4931"/>
                <a:gd name="T72" fmla="*/ 3094 w 5985"/>
                <a:gd name="T73" fmla="*/ 4146 h 4931"/>
                <a:gd name="T74" fmla="*/ 3094 w 5985"/>
                <a:gd name="T75" fmla="*/ 3727 h 4931"/>
                <a:gd name="T76" fmla="*/ 5984 w 5985"/>
                <a:gd name="T77" fmla="*/ 3727 h 4931"/>
                <a:gd name="T78" fmla="*/ 5984 w 5985"/>
                <a:gd name="T79" fmla="*/ 2783 h 4931"/>
                <a:gd name="T80" fmla="*/ 5836 w 5985"/>
                <a:gd name="T81" fmla="*/ 2783 h 4931"/>
                <a:gd name="T82" fmla="*/ 5714 w 5985"/>
                <a:gd name="T83" fmla="*/ 2864 h 4931"/>
                <a:gd name="T84" fmla="*/ 5377 w 5985"/>
                <a:gd name="T85" fmla="*/ 2999 h 4931"/>
                <a:gd name="T86" fmla="*/ 4999 w 5985"/>
                <a:gd name="T87" fmla="*/ 2891 h 4931"/>
                <a:gd name="T88" fmla="*/ 4810 w 5985"/>
                <a:gd name="T89" fmla="*/ 2445 h 4931"/>
                <a:gd name="T90" fmla="*/ 4985 w 5985"/>
                <a:gd name="T91" fmla="*/ 2012 h 4931"/>
                <a:gd name="T92" fmla="*/ 5377 w 5985"/>
                <a:gd name="T93" fmla="*/ 1891 h 4931"/>
                <a:gd name="T94" fmla="*/ 5701 w 5985"/>
                <a:gd name="T95" fmla="*/ 2012 h 4931"/>
                <a:gd name="T96" fmla="*/ 5809 w 5985"/>
                <a:gd name="T97" fmla="*/ 2080 h 4931"/>
                <a:gd name="T98" fmla="*/ 5984 w 5985"/>
                <a:gd name="T99" fmla="*/ 2080 h 4931"/>
                <a:gd name="T100" fmla="*/ 5984 w 5985"/>
                <a:gd name="T101" fmla="*/ 1175 h 4931"/>
                <a:gd name="T102" fmla="*/ 3742 w 5985"/>
                <a:gd name="T103" fmla="*/ 1175 h 4931"/>
                <a:gd name="T104" fmla="*/ 3742 w 5985"/>
                <a:gd name="T105" fmla="*/ 797 h 4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985" h="4931">
                  <a:moveTo>
                    <a:pt x="3742" y="797"/>
                  </a:moveTo>
                  <a:lnTo>
                    <a:pt x="3742" y="797"/>
                  </a:lnTo>
                  <a:cubicBezTo>
                    <a:pt x="3742" y="689"/>
                    <a:pt x="3810" y="621"/>
                    <a:pt x="3864" y="554"/>
                  </a:cubicBezTo>
                  <a:cubicBezTo>
                    <a:pt x="3904" y="486"/>
                    <a:pt x="3945" y="432"/>
                    <a:pt x="3945" y="351"/>
                  </a:cubicBezTo>
                  <a:cubicBezTo>
                    <a:pt x="3945" y="256"/>
                    <a:pt x="3918" y="162"/>
                    <a:pt x="3878" y="108"/>
                  </a:cubicBezTo>
                  <a:cubicBezTo>
                    <a:pt x="3824" y="40"/>
                    <a:pt x="3756" y="0"/>
                    <a:pt x="3607" y="0"/>
                  </a:cubicBezTo>
                  <a:cubicBezTo>
                    <a:pt x="3472" y="14"/>
                    <a:pt x="3391" y="54"/>
                    <a:pt x="3337" y="108"/>
                  </a:cubicBezTo>
                  <a:cubicBezTo>
                    <a:pt x="3297" y="162"/>
                    <a:pt x="3270" y="256"/>
                    <a:pt x="3270" y="351"/>
                  </a:cubicBezTo>
                  <a:cubicBezTo>
                    <a:pt x="3270" y="432"/>
                    <a:pt x="3310" y="486"/>
                    <a:pt x="3364" y="554"/>
                  </a:cubicBezTo>
                  <a:cubicBezTo>
                    <a:pt x="3418" y="621"/>
                    <a:pt x="3486" y="689"/>
                    <a:pt x="3499" y="797"/>
                  </a:cubicBezTo>
                  <a:cubicBezTo>
                    <a:pt x="3499" y="797"/>
                    <a:pt x="3499" y="797"/>
                    <a:pt x="3499" y="810"/>
                  </a:cubicBezTo>
                  <a:cubicBezTo>
                    <a:pt x="3499" y="1175"/>
                    <a:pt x="3499" y="1175"/>
                    <a:pt x="3499" y="1175"/>
                  </a:cubicBezTo>
                  <a:cubicBezTo>
                    <a:pt x="1230" y="1175"/>
                    <a:pt x="1230" y="1175"/>
                    <a:pt x="1230" y="1175"/>
                  </a:cubicBezTo>
                  <a:cubicBezTo>
                    <a:pt x="1230" y="2310"/>
                    <a:pt x="1230" y="2310"/>
                    <a:pt x="1230" y="2310"/>
                  </a:cubicBezTo>
                  <a:cubicBezTo>
                    <a:pt x="797" y="2310"/>
                    <a:pt x="797" y="2310"/>
                    <a:pt x="797" y="2310"/>
                  </a:cubicBezTo>
                  <a:cubicBezTo>
                    <a:pt x="676" y="2310"/>
                    <a:pt x="608" y="2242"/>
                    <a:pt x="554" y="2188"/>
                  </a:cubicBezTo>
                  <a:cubicBezTo>
                    <a:pt x="486" y="2148"/>
                    <a:pt x="432" y="2107"/>
                    <a:pt x="352" y="2107"/>
                  </a:cubicBezTo>
                  <a:cubicBezTo>
                    <a:pt x="257" y="2107"/>
                    <a:pt x="162" y="2134"/>
                    <a:pt x="108" y="2188"/>
                  </a:cubicBezTo>
                  <a:cubicBezTo>
                    <a:pt x="41" y="2229"/>
                    <a:pt x="0" y="2310"/>
                    <a:pt x="0" y="2445"/>
                  </a:cubicBezTo>
                  <a:cubicBezTo>
                    <a:pt x="0" y="2593"/>
                    <a:pt x="54" y="2661"/>
                    <a:pt x="108" y="2715"/>
                  </a:cubicBezTo>
                  <a:cubicBezTo>
                    <a:pt x="162" y="2756"/>
                    <a:pt x="257" y="2783"/>
                    <a:pt x="352" y="2783"/>
                  </a:cubicBezTo>
                  <a:cubicBezTo>
                    <a:pt x="432" y="2783"/>
                    <a:pt x="486" y="2742"/>
                    <a:pt x="554" y="2702"/>
                  </a:cubicBezTo>
                  <a:cubicBezTo>
                    <a:pt x="622" y="2648"/>
                    <a:pt x="689" y="2567"/>
                    <a:pt x="797" y="2553"/>
                  </a:cubicBezTo>
                  <a:cubicBezTo>
                    <a:pt x="811" y="2553"/>
                    <a:pt x="811" y="2553"/>
                    <a:pt x="811" y="2553"/>
                  </a:cubicBezTo>
                  <a:cubicBezTo>
                    <a:pt x="1230" y="2553"/>
                    <a:pt x="1230" y="2553"/>
                    <a:pt x="1230" y="2553"/>
                  </a:cubicBezTo>
                  <a:cubicBezTo>
                    <a:pt x="1230" y="3727"/>
                    <a:pt x="1230" y="3727"/>
                    <a:pt x="1230" y="3727"/>
                  </a:cubicBezTo>
                  <a:cubicBezTo>
                    <a:pt x="2837" y="3727"/>
                    <a:pt x="2837" y="3727"/>
                    <a:pt x="2837" y="3727"/>
                  </a:cubicBezTo>
                  <a:cubicBezTo>
                    <a:pt x="2837" y="4133"/>
                    <a:pt x="2837" y="4133"/>
                    <a:pt x="2837" y="4133"/>
                  </a:cubicBezTo>
                  <a:lnTo>
                    <a:pt x="2837" y="4133"/>
                  </a:lnTo>
                  <a:cubicBezTo>
                    <a:pt x="2824" y="4241"/>
                    <a:pt x="2756" y="4308"/>
                    <a:pt x="2702" y="4376"/>
                  </a:cubicBezTo>
                  <a:cubicBezTo>
                    <a:pt x="2648" y="4444"/>
                    <a:pt x="2607" y="4498"/>
                    <a:pt x="2607" y="4578"/>
                  </a:cubicBezTo>
                  <a:cubicBezTo>
                    <a:pt x="2607" y="4673"/>
                    <a:pt x="2635" y="4768"/>
                    <a:pt x="2689" y="4822"/>
                  </a:cubicBezTo>
                  <a:cubicBezTo>
                    <a:pt x="2729" y="4876"/>
                    <a:pt x="2810" y="4930"/>
                    <a:pt x="2946" y="4930"/>
                  </a:cubicBezTo>
                  <a:cubicBezTo>
                    <a:pt x="3094" y="4930"/>
                    <a:pt x="3162" y="4889"/>
                    <a:pt x="3216" y="4822"/>
                  </a:cubicBezTo>
                  <a:cubicBezTo>
                    <a:pt x="3256" y="4768"/>
                    <a:pt x="3283" y="4673"/>
                    <a:pt x="3283" y="4578"/>
                  </a:cubicBezTo>
                  <a:cubicBezTo>
                    <a:pt x="3283" y="4498"/>
                    <a:pt x="3256" y="4444"/>
                    <a:pt x="3202" y="4376"/>
                  </a:cubicBezTo>
                  <a:cubicBezTo>
                    <a:pt x="3162" y="4322"/>
                    <a:pt x="3094" y="4254"/>
                    <a:pt x="3094" y="4146"/>
                  </a:cubicBezTo>
                  <a:cubicBezTo>
                    <a:pt x="3094" y="3727"/>
                    <a:pt x="3094" y="3727"/>
                    <a:pt x="3094" y="3727"/>
                  </a:cubicBezTo>
                  <a:cubicBezTo>
                    <a:pt x="5984" y="3727"/>
                    <a:pt x="5984" y="3727"/>
                    <a:pt x="5984" y="3727"/>
                  </a:cubicBezTo>
                  <a:cubicBezTo>
                    <a:pt x="5984" y="2783"/>
                    <a:pt x="5984" y="2783"/>
                    <a:pt x="5984" y="2783"/>
                  </a:cubicBezTo>
                  <a:cubicBezTo>
                    <a:pt x="5836" y="2783"/>
                    <a:pt x="5836" y="2783"/>
                    <a:pt x="5836" y="2783"/>
                  </a:cubicBezTo>
                  <a:cubicBezTo>
                    <a:pt x="5822" y="2783"/>
                    <a:pt x="5795" y="2796"/>
                    <a:pt x="5714" y="2864"/>
                  </a:cubicBezTo>
                  <a:cubicBezTo>
                    <a:pt x="5633" y="2932"/>
                    <a:pt x="5525" y="2999"/>
                    <a:pt x="5377" y="2999"/>
                  </a:cubicBezTo>
                  <a:cubicBezTo>
                    <a:pt x="5242" y="2999"/>
                    <a:pt x="5107" y="2972"/>
                    <a:pt x="4999" y="2891"/>
                  </a:cubicBezTo>
                  <a:cubicBezTo>
                    <a:pt x="4891" y="2796"/>
                    <a:pt x="4810" y="2634"/>
                    <a:pt x="4810" y="2445"/>
                  </a:cubicBezTo>
                  <a:cubicBezTo>
                    <a:pt x="4810" y="2269"/>
                    <a:pt x="4877" y="2094"/>
                    <a:pt x="4985" y="2012"/>
                  </a:cubicBezTo>
                  <a:cubicBezTo>
                    <a:pt x="5107" y="1918"/>
                    <a:pt x="5242" y="1891"/>
                    <a:pt x="5377" y="1891"/>
                  </a:cubicBezTo>
                  <a:cubicBezTo>
                    <a:pt x="5511" y="1891"/>
                    <a:pt x="5633" y="1959"/>
                    <a:pt x="5701" y="2012"/>
                  </a:cubicBezTo>
                  <a:cubicBezTo>
                    <a:pt x="5795" y="2080"/>
                    <a:pt x="5795" y="2080"/>
                    <a:pt x="5809" y="2080"/>
                  </a:cubicBezTo>
                  <a:cubicBezTo>
                    <a:pt x="5984" y="2080"/>
                    <a:pt x="5984" y="2080"/>
                    <a:pt x="5984" y="2080"/>
                  </a:cubicBezTo>
                  <a:cubicBezTo>
                    <a:pt x="5984" y="1175"/>
                    <a:pt x="5984" y="1175"/>
                    <a:pt x="5984" y="1175"/>
                  </a:cubicBezTo>
                  <a:cubicBezTo>
                    <a:pt x="3742" y="1175"/>
                    <a:pt x="3742" y="1175"/>
                    <a:pt x="3742" y="1175"/>
                  </a:cubicBezTo>
                  <a:lnTo>
                    <a:pt x="3742" y="79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7"/>
            <p:cNvSpPr>
              <a:spLocks noChangeArrowheads="1"/>
            </p:cNvSpPr>
            <p:nvPr/>
          </p:nvSpPr>
          <p:spPr bwMode="auto">
            <a:xfrm>
              <a:off x="7787305" y="4500564"/>
              <a:ext cx="3565655" cy="2958042"/>
            </a:xfrm>
            <a:custGeom>
              <a:avLst/>
              <a:gdLst>
                <a:gd name="T0" fmla="*/ 3728 w 5944"/>
                <a:gd name="T1" fmla="*/ 797 h 4931"/>
                <a:gd name="T2" fmla="*/ 3728 w 5944"/>
                <a:gd name="T3" fmla="*/ 797 h 4931"/>
                <a:gd name="T4" fmla="*/ 3836 w 5944"/>
                <a:gd name="T5" fmla="*/ 554 h 4931"/>
                <a:gd name="T6" fmla="*/ 3917 w 5944"/>
                <a:gd name="T7" fmla="*/ 351 h 4931"/>
                <a:gd name="T8" fmla="*/ 3849 w 5944"/>
                <a:gd name="T9" fmla="*/ 108 h 4931"/>
                <a:gd name="T10" fmla="*/ 3593 w 5944"/>
                <a:gd name="T11" fmla="*/ 0 h 4931"/>
                <a:gd name="T12" fmla="*/ 3323 w 5944"/>
                <a:gd name="T13" fmla="*/ 108 h 4931"/>
                <a:gd name="T14" fmla="*/ 3255 w 5944"/>
                <a:gd name="T15" fmla="*/ 351 h 4931"/>
                <a:gd name="T16" fmla="*/ 3336 w 5944"/>
                <a:gd name="T17" fmla="*/ 554 h 4931"/>
                <a:gd name="T18" fmla="*/ 3471 w 5944"/>
                <a:gd name="T19" fmla="*/ 797 h 4931"/>
                <a:gd name="T20" fmla="*/ 3471 w 5944"/>
                <a:gd name="T21" fmla="*/ 810 h 4931"/>
                <a:gd name="T22" fmla="*/ 3471 w 5944"/>
                <a:gd name="T23" fmla="*/ 1175 h 4931"/>
                <a:gd name="T24" fmla="*/ 1228 w 5944"/>
                <a:gd name="T25" fmla="*/ 1175 h 4931"/>
                <a:gd name="T26" fmla="*/ 1228 w 5944"/>
                <a:gd name="T27" fmla="*/ 2310 h 4931"/>
                <a:gd name="T28" fmla="*/ 783 w 5944"/>
                <a:gd name="T29" fmla="*/ 2310 h 4931"/>
                <a:gd name="T30" fmla="*/ 553 w 5944"/>
                <a:gd name="T31" fmla="*/ 2188 h 4931"/>
                <a:gd name="T32" fmla="*/ 351 w 5944"/>
                <a:gd name="T33" fmla="*/ 2107 h 4931"/>
                <a:gd name="T34" fmla="*/ 108 w 5944"/>
                <a:gd name="T35" fmla="*/ 2188 h 4931"/>
                <a:gd name="T36" fmla="*/ 0 w 5944"/>
                <a:gd name="T37" fmla="*/ 2445 h 4931"/>
                <a:gd name="T38" fmla="*/ 108 w 5944"/>
                <a:gd name="T39" fmla="*/ 2715 h 4931"/>
                <a:gd name="T40" fmla="*/ 351 w 5944"/>
                <a:gd name="T41" fmla="*/ 2783 h 4931"/>
                <a:gd name="T42" fmla="*/ 553 w 5944"/>
                <a:gd name="T43" fmla="*/ 2702 h 4931"/>
                <a:gd name="T44" fmla="*/ 796 w 5944"/>
                <a:gd name="T45" fmla="*/ 2553 h 4931"/>
                <a:gd name="T46" fmla="*/ 796 w 5944"/>
                <a:gd name="T47" fmla="*/ 2553 h 4931"/>
                <a:gd name="T48" fmla="*/ 1228 w 5944"/>
                <a:gd name="T49" fmla="*/ 2553 h 4931"/>
                <a:gd name="T50" fmla="*/ 1228 w 5944"/>
                <a:gd name="T51" fmla="*/ 3727 h 4931"/>
                <a:gd name="T52" fmla="*/ 2444 w 5944"/>
                <a:gd name="T53" fmla="*/ 3727 h 4931"/>
                <a:gd name="T54" fmla="*/ 2444 w 5944"/>
                <a:gd name="T55" fmla="*/ 4133 h 4931"/>
                <a:gd name="T56" fmla="*/ 2444 w 5944"/>
                <a:gd name="T57" fmla="*/ 4133 h 4931"/>
                <a:gd name="T58" fmla="*/ 2309 w 5944"/>
                <a:gd name="T59" fmla="*/ 4376 h 4931"/>
                <a:gd name="T60" fmla="*/ 2228 w 5944"/>
                <a:gd name="T61" fmla="*/ 4578 h 4931"/>
                <a:gd name="T62" fmla="*/ 2296 w 5944"/>
                <a:gd name="T63" fmla="*/ 4822 h 4931"/>
                <a:gd name="T64" fmla="*/ 2566 w 5944"/>
                <a:gd name="T65" fmla="*/ 4930 h 4931"/>
                <a:gd name="T66" fmla="*/ 2822 w 5944"/>
                <a:gd name="T67" fmla="*/ 4822 h 4931"/>
                <a:gd name="T68" fmla="*/ 2904 w 5944"/>
                <a:gd name="T69" fmla="*/ 4578 h 4931"/>
                <a:gd name="T70" fmla="*/ 2822 w 5944"/>
                <a:gd name="T71" fmla="*/ 4376 h 4931"/>
                <a:gd name="T72" fmla="*/ 2701 w 5944"/>
                <a:gd name="T73" fmla="*/ 4146 h 4931"/>
                <a:gd name="T74" fmla="*/ 2701 w 5944"/>
                <a:gd name="T75" fmla="*/ 3727 h 4931"/>
                <a:gd name="T76" fmla="*/ 5281 w 5944"/>
                <a:gd name="T77" fmla="*/ 3727 h 4931"/>
                <a:gd name="T78" fmla="*/ 5943 w 5944"/>
                <a:gd name="T79" fmla="*/ 1175 h 4931"/>
                <a:gd name="T80" fmla="*/ 3728 w 5944"/>
                <a:gd name="T81" fmla="*/ 1175 h 4931"/>
                <a:gd name="T82" fmla="*/ 3728 w 5944"/>
                <a:gd name="T83" fmla="*/ 797 h 4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944" h="4931">
                  <a:moveTo>
                    <a:pt x="3728" y="797"/>
                  </a:moveTo>
                  <a:lnTo>
                    <a:pt x="3728" y="797"/>
                  </a:lnTo>
                  <a:cubicBezTo>
                    <a:pt x="3728" y="689"/>
                    <a:pt x="3795" y="621"/>
                    <a:pt x="3836" y="554"/>
                  </a:cubicBezTo>
                  <a:cubicBezTo>
                    <a:pt x="3890" y="486"/>
                    <a:pt x="3917" y="432"/>
                    <a:pt x="3917" y="351"/>
                  </a:cubicBezTo>
                  <a:cubicBezTo>
                    <a:pt x="3917" y="256"/>
                    <a:pt x="3903" y="162"/>
                    <a:pt x="3849" y="108"/>
                  </a:cubicBezTo>
                  <a:cubicBezTo>
                    <a:pt x="3809" y="40"/>
                    <a:pt x="3728" y="0"/>
                    <a:pt x="3593" y="0"/>
                  </a:cubicBezTo>
                  <a:cubicBezTo>
                    <a:pt x="3444" y="14"/>
                    <a:pt x="3363" y="54"/>
                    <a:pt x="3323" y="108"/>
                  </a:cubicBezTo>
                  <a:cubicBezTo>
                    <a:pt x="3269" y="162"/>
                    <a:pt x="3255" y="256"/>
                    <a:pt x="3255" y="351"/>
                  </a:cubicBezTo>
                  <a:cubicBezTo>
                    <a:pt x="3255" y="432"/>
                    <a:pt x="3282" y="486"/>
                    <a:pt x="3336" y="554"/>
                  </a:cubicBezTo>
                  <a:cubicBezTo>
                    <a:pt x="3390" y="621"/>
                    <a:pt x="3458" y="689"/>
                    <a:pt x="3471" y="797"/>
                  </a:cubicBezTo>
                  <a:cubicBezTo>
                    <a:pt x="3471" y="797"/>
                    <a:pt x="3471" y="797"/>
                    <a:pt x="3471" y="810"/>
                  </a:cubicBezTo>
                  <a:cubicBezTo>
                    <a:pt x="3471" y="1175"/>
                    <a:pt x="3471" y="1175"/>
                    <a:pt x="3471" y="1175"/>
                  </a:cubicBezTo>
                  <a:cubicBezTo>
                    <a:pt x="1228" y="1175"/>
                    <a:pt x="1228" y="1175"/>
                    <a:pt x="1228" y="1175"/>
                  </a:cubicBezTo>
                  <a:cubicBezTo>
                    <a:pt x="1228" y="2310"/>
                    <a:pt x="1228" y="2310"/>
                    <a:pt x="1228" y="2310"/>
                  </a:cubicBezTo>
                  <a:cubicBezTo>
                    <a:pt x="783" y="2310"/>
                    <a:pt x="783" y="2310"/>
                    <a:pt x="783" y="2310"/>
                  </a:cubicBezTo>
                  <a:cubicBezTo>
                    <a:pt x="675" y="2310"/>
                    <a:pt x="607" y="2242"/>
                    <a:pt x="553" y="2188"/>
                  </a:cubicBezTo>
                  <a:cubicBezTo>
                    <a:pt x="485" y="2148"/>
                    <a:pt x="431" y="2107"/>
                    <a:pt x="351" y="2107"/>
                  </a:cubicBezTo>
                  <a:cubicBezTo>
                    <a:pt x="257" y="2107"/>
                    <a:pt x="162" y="2134"/>
                    <a:pt x="108" y="2188"/>
                  </a:cubicBezTo>
                  <a:cubicBezTo>
                    <a:pt x="41" y="2229"/>
                    <a:pt x="0" y="2310"/>
                    <a:pt x="0" y="2445"/>
                  </a:cubicBezTo>
                  <a:cubicBezTo>
                    <a:pt x="0" y="2593"/>
                    <a:pt x="54" y="2661"/>
                    <a:pt x="108" y="2715"/>
                  </a:cubicBezTo>
                  <a:cubicBezTo>
                    <a:pt x="162" y="2756"/>
                    <a:pt x="257" y="2783"/>
                    <a:pt x="351" y="2783"/>
                  </a:cubicBezTo>
                  <a:cubicBezTo>
                    <a:pt x="431" y="2783"/>
                    <a:pt x="485" y="2742"/>
                    <a:pt x="553" y="2702"/>
                  </a:cubicBezTo>
                  <a:cubicBezTo>
                    <a:pt x="621" y="2648"/>
                    <a:pt x="688" y="2567"/>
                    <a:pt x="796" y="2553"/>
                  </a:cubicBezTo>
                  <a:lnTo>
                    <a:pt x="796" y="2553"/>
                  </a:lnTo>
                  <a:cubicBezTo>
                    <a:pt x="1228" y="2553"/>
                    <a:pt x="1228" y="2553"/>
                    <a:pt x="1228" y="2553"/>
                  </a:cubicBezTo>
                  <a:cubicBezTo>
                    <a:pt x="1228" y="3727"/>
                    <a:pt x="1228" y="3727"/>
                    <a:pt x="1228" y="3727"/>
                  </a:cubicBezTo>
                  <a:cubicBezTo>
                    <a:pt x="2444" y="3727"/>
                    <a:pt x="2444" y="3727"/>
                    <a:pt x="2444" y="3727"/>
                  </a:cubicBezTo>
                  <a:cubicBezTo>
                    <a:pt x="2444" y="4133"/>
                    <a:pt x="2444" y="4133"/>
                    <a:pt x="2444" y="4133"/>
                  </a:cubicBezTo>
                  <a:lnTo>
                    <a:pt x="2444" y="4133"/>
                  </a:lnTo>
                  <a:cubicBezTo>
                    <a:pt x="2444" y="4241"/>
                    <a:pt x="2363" y="4308"/>
                    <a:pt x="2309" y="4376"/>
                  </a:cubicBezTo>
                  <a:cubicBezTo>
                    <a:pt x="2269" y="4444"/>
                    <a:pt x="2228" y="4498"/>
                    <a:pt x="2228" y="4578"/>
                  </a:cubicBezTo>
                  <a:cubicBezTo>
                    <a:pt x="2228" y="4673"/>
                    <a:pt x="2241" y="4768"/>
                    <a:pt x="2296" y="4822"/>
                  </a:cubicBezTo>
                  <a:cubicBezTo>
                    <a:pt x="2350" y="4876"/>
                    <a:pt x="2417" y="4930"/>
                    <a:pt x="2566" y="4930"/>
                  </a:cubicBezTo>
                  <a:cubicBezTo>
                    <a:pt x="2701" y="4930"/>
                    <a:pt x="2782" y="4889"/>
                    <a:pt x="2822" y="4822"/>
                  </a:cubicBezTo>
                  <a:cubicBezTo>
                    <a:pt x="2876" y="4768"/>
                    <a:pt x="2904" y="4673"/>
                    <a:pt x="2904" y="4578"/>
                  </a:cubicBezTo>
                  <a:cubicBezTo>
                    <a:pt x="2904" y="4498"/>
                    <a:pt x="2863" y="4444"/>
                    <a:pt x="2822" y="4376"/>
                  </a:cubicBezTo>
                  <a:cubicBezTo>
                    <a:pt x="2768" y="4322"/>
                    <a:pt x="2701" y="4254"/>
                    <a:pt x="2701" y="4146"/>
                  </a:cubicBezTo>
                  <a:cubicBezTo>
                    <a:pt x="2701" y="3727"/>
                    <a:pt x="2701" y="3727"/>
                    <a:pt x="2701" y="3727"/>
                  </a:cubicBezTo>
                  <a:cubicBezTo>
                    <a:pt x="5281" y="3727"/>
                    <a:pt x="5281" y="3727"/>
                    <a:pt x="5281" y="3727"/>
                  </a:cubicBezTo>
                  <a:cubicBezTo>
                    <a:pt x="5943" y="1175"/>
                    <a:pt x="5943" y="1175"/>
                    <a:pt x="5943" y="1175"/>
                  </a:cubicBezTo>
                  <a:cubicBezTo>
                    <a:pt x="3728" y="1175"/>
                    <a:pt x="3728" y="1175"/>
                    <a:pt x="3728" y="1175"/>
                  </a:cubicBezTo>
                  <a:lnTo>
                    <a:pt x="3728" y="79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>
              <a:spLocks noChangeArrowheads="1"/>
            </p:cNvSpPr>
            <p:nvPr/>
          </p:nvSpPr>
          <p:spPr bwMode="auto">
            <a:xfrm>
              <a:off x="2973143" y="6892397"/>
              <a:ext cx="2375340" cy="1460500"/>
            </a:xfrm>
            <a:custGeom>
              <a:avLst/>
              <a:gdLst>
                <a:gd name="T0" fmla="*/ 2337 w 3959"/>
                <a:gd name="T1" fmla="*/ 162 h 2433"/>
                <a:gd name="T2" fmla="*/ 2337 w 3959"/>
                <a:gd name="T3" fmla="*/ 162 h 2433"/>
                <a:gd name="T4" fmla="*/ 2418 w 3959"/>
                <a:gd name="T5" fmla="*/ 270 h 2433"/>
                <a:gd name="T6" fmla="*/ 2540 w 3959"/>
                <a:gd name="T7" fmla="*/ 594 h 2433"/>
                <a:gd name="T8" fmla="*/ 2418 w 3959"/>
                <a:gd name="T9" fmla="*/ 986 h 2433"/>
                <a:gd name="T10" fmla="*/ 1972 w 3959"/>
                <a:gd name="T11" fmla="*/ 1162 h 2433"/>
                <a:gd name="T12" fmla="*/ 1540 w 3959"/>
                <a:gd name="T13" fmla="*/ 986 h 2433"/>
                <a:gd name="T14" fmla="*/ 1419 w 3959"/>
                <a:gd name="T15" fmla="*/ 594 h 2433"/>
                <a:gd name="T16" fmla="*/ 1553 w 3959"/>
                <a:gd name="T17" fmla="*/ 257 h 2433"/>
                <a:gd name="T18" fmla="*/ 1648 w 3959"/>
                <a:gd name="T19" fmla="*/ 135 h 2433"/>
                <a:gd name="T20" fmla="*/ 1648 w 3959"/>
                <a:gd name="T21" fmla="*/ 0 h 2433"/>
                <a:gd name="T22" fmla="*/ 0 w 3959"/>
                <a:gd name="T23" fmla="*/ 0 h 2433"/>
                <a:gd name="T24" fmla="*/ 513 w 3959"/>
                <a:gd name="T25" fmla="*/ 1811 h 2433"/>
                <a:gd name="T26" fmla="*/ 729 w 3959"/>
                <a:gd name="T27" fmla="*/ 2148 h 2433"/>
                <a:gd name="T28" fmla="*/ 729 w 3959"/>
                <a:gd name="T29" fmla="*/ 2148 h 2433"/>
                <a:gd name="T30" fmla="*/ 1297 w 3959"/>
                <a:gd name="T31" fmla="*/ 2432 h 2433"/>
                <a:gd name="T32" fmla="*/ 3958 w 3959"/>
                <a:gd name="T33" fmla="*/ 2432 h 2433"/>
                <a:gd name="T34" fmla="*/ 3958 w 3959"/>
                <a:gd name="T35" fmla="*/ 1554 h 2433"/>
                <a:gd name="T36" fmla="*/ 3810 w 3959"/>
                <a:gd name="T37" fmla="*/ 1554 h 2433"/>
                <a:gd name="T38" fmla="*/ 3688 w 3959"/>
                <a:gd name="T39" fmla="*/ 1635 h 2433"/>
                <a:gd name="T40" fmla="*/ 3351 w 3959"/>
                <a:gd name="T41" fmla="*/ 1770 h 2433"/>
                <a:gd name="T42" fmla="*/ 2972 w 3959"/>
                <a:gd name="T43" fmla="*/ 1648 h 2433"/>
                <a:gd name="T44" fmla="*/ 2783 w 3959"/>
                <a:gd name="T45" fmla="*/ 1216 h 2433"/>
                <a:gd name="T46" fmla="*/ 2958 w 3959"/>
                <a:gd name="T47" fmla="*/ 784 h 2433"/>
                <a:gd name="T48" fmla="*/ 3351 w 3959"/>
                <a:gd name="T49" fmla="*/ 662 h 2433"/>
                <a:gd name="T50" fmla="*/ 3675 w 3959"/>
                <a:gd name="T51" fmla="*/ 784 h 2433"/>
                <a:gd name="T52" fmla="*/ 3783 w 3959"/>
                <a:gd name="T53" fmla="*/ 851 h 2433"/>
                <a:gd name="T54" fmla="*/ 3958 w 3959"/>
                <a:gd name="T55" fmla="*/ 851 h 2433"/>
                <a:gd name="T56" fmla="*/ 3958 w 3959"/>
                <a:gd name="T57" fmla="*/ 0 h 2433"/>
                <a:gd name="T58" fmla="*/ 2337 w 3959"/>
                <a:gd name="T59" fmla="*/ 0 h 2433"/>
                <a:gd name="T60" fmla="*/ 2337 w 3959"/>
                <a:gd name="T61" fmla="*/ 162 h 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59" h="2433">
                  <a:moveTo>
                    <a:pt x="2337" y="162"/>
                  </a:moveTo>
                  <a:lnTo>
                    <a:pt x="2337" y="162"/>
                  </a:lnTo>
                  <a:cubicBezTo>
                    <a:pt x="2337" y="176"/>
                    <a:pt x="2351" y="176"/>
                    <a:pt x="2418" y="270"/>
                  </a:cubicBezTo>
                  <a:cubicBezTo>
                    <a:pt x="2472" y="338"/>
                    <a:pt x="2540" y="460"/>
                    <a:pt x="2540" y="594"/>
                  </a:cubicBezTo>
                  <a:cubicBezTo>
                    <a:pt x="2540" y="730"/>
                    <a:pt x="2513" y="865"/>
                    <a:pt x="2418" y="986"/>
                  </a:cubicBezTo>
                  <a:cubicBezTo>
                    <a:pt x="2337" y="1094"/>
                    <a:pt x="2162" y="1162"/>
                    <a:pt x="1972" y="1162"/>
                  </a:cubicBezTo>
                  <a:cubicBezTo>
                    <a:pt x="1797" y="1162"/>
                    <a:pt x="1635" y="1081"/>
                    <a:pt x="1540" y="986"/>
                  </a:cubicBezTo>
                  <a:cubicBezTo>
                    <a:pt x="1445" y="865"/>
                    <a:pt x="1419" y="730"/>
                    <a:pt x="1419" y="594"/>
                  </a:cubicBezTo>
                  <a:cubicBezTo>
                    <a:pt x="1419" y="446"/>
                    <a:pt x="1499" y="338"/>
                    <a:pt x="1553" y="257"/>
                  </a:cubicBezTo>
                  <a:cubicBezTo>
                    <a:pt x="1621" y="176"/>
                    <a:pt x="1648" y="149"/>
                    <a:pt x="1648" y="135"/>
                  </a:cubicBezTo>
                  <a:cubicBezTo>
                    <a:pt x="1648" y="0"/>
                    <a:pt x="1648" y="0"/>
                    <a:pt x="164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3" y="1811"/>
                    <a:pt x="513" y="1811"/>
                    <a:pt x="513" y="1811"/>
                  </a:cubicBezTo>
                  <a:cubicBezTo>
                    <a:pt x="554" y="1932"/>
                    <a:pt x="621" y="2053"/>
                    <a:pt x="729" y="2148"/>
                  </a:cubicBezTo>
                  <a:lnTo>
                    <a:pt x="729" y="2148"/>
                  </a:lnTo>
                  <a:cubicBezTo>
                    <a:pt x="865" y="2324"/>
                    <a:pt x="1081" y="2432"/>
                    <a:pt x="1297" y="2432"/>
                  </a:cubicBezTo>
                  <a:cubicBezTo>
                    <a:pt x="3958" y="2432"/>
                    <a:pt x="3958" y="2432"/>
                    <a:pt x="3958" y="2432"/>
                  </a:cubicBezTo>
                  <a:cubicBezTo>
                    <a:pt x="3958" y="1554"/>
                    <a:pt x="3958" y="1554"/>
                    <a:pt x="3958" y="1554"/>
                  </a:cubicBezTo>
                  <a:cubicBezTo>
                    <a:pt x="3810" y="1554"/>
                    <a:pt x="3810" y="1554"/>
                    <a:pt x="3810" y="1554"/>
                  </a:cubicBezTo>
                  <a:cubicBezTo>
                    <a:pt x="3796" y="1554"/>
                    <a:pt x="3769" y="1567"/>
                    <a:pt x="3688" y="1635"/>
                  </a:cubicBezTo>
                  <a:cubicBezTo>
                    <a:pt x="3607" y="1702"/>
                    <a:pt x="3499" y="1770"/>
                    <a:pt x="3351" y="1770"/>
                  </a:cubicBezTo>
                  <a:cubicBezTo>
                    <a:pt x="3215" y="1770"/>
                    <a:pt x="3080" y="1743"/>
                    <a:pt x="2972" y="1648"/>
                  </a:cubicBezTo>
                  <a:cubicBezTo>
                    <a:pt x="2864" y="1567"/>
                    <a:pt x="2783" y="1405"/>
                    <a:pt x="2783" y="1216"/>
                  </a:cubicBezTo>
                  <a:cubicBezTo>
                    <a:pt x="2783" y="1040"/>
                    <a:pt x="2864" y="865"/>
                    <a:pt x="2958" y="784"/>
                  </a:cubicBezTo>
                  <a:cubicBezTo>
                    <a:pt x="3080" y="689"/>
                    <a:pt x="3215" y="662"/>
                    <a:pt x="3351" y="662"/>
                  </a:cubicBezTo>
                  <a:cubicBezTo>
                    <a:pt x="3485" y="662"/>
                    <a:pt x="3607" y="730"/>
                    <a:pt x="3675" y="784"/>
                  </a:cubicBezTo>
                  <a:cubicBezTo>
                    <a:pt x="3769" y="851"/>
                    <a:pt x="3769" y="851"/>
                    <a:pt x="3783" y="851"/>
                  </a:cubicBezTo>
                  <a:cubicBezTo>
                    <a:pt x="3958" y="851"/>
                    <a:pt x="3958" y="851"/>
                    <a:pt x="3958" y="851"/>
                  </a:cubicBezTo>
                  <a:cubicBezTo>
                    <a:pt x="3958" y="0"/>
                    <a:pt x="3958" y="0"/>
                    <a:pt x="3958" y="0"/>
                  </a:cubicBezTo>
                  <a:cubicBezTo>
                    <a:pt x="2337" y="0"/>
                    <a:pt x="2337" y="0"/>
                    <a:pt x="2337" y="0"/>
                  </a:cubicBezTo>
                  <a:lnTo>
                    <a:pt x="2337" y="16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9"/>
            <p:cNvSpPr>
              <a:spLocks noChangeArrowheads="1"/>
            </p:cNvSpPr>
            <p:nvPr/>
          </p:nvSpPr>
          <p:spPr bwMode="auto">
            <a:xfrm>
              <a:off x="3597397" y="9599084"/>
              <a:ext cx="706254" cy="664105"/>
            </a:xfrm>
            <a:custGeom>
              <a:avLst/>
              <a:gdLst>
                <a:gd name="T0" fmla="*/ 608 w 1176"/>
                <a:gd name="T1" fmla="*/ 351 h 1109"/>
                <a:gd name="T2" fmla="*/ 608 w 1176"/>
                <a:gd name="T3" fmla="*/ 351 h 1109"/>
                <a:gd name="T4" fmla="*/ 365 w 1176"/>
                <a:gd name="T5" fmla="*/ 419 h 1109"/>
                <a:gd name="T6" fmla="*/ 149 w 1176"/>
                <a:gd name="T7" fmla="*/ 487 h 1109"/>
                <a:gd name="T8" fmla="*/ 14 w 1176"/>
                <a:gd name="T9" fmla="*/ 703 h 1109"/>
                <a:gd name="T10" fmla="*/ 122 w 1176"/>
                <a:gd name="T11" fmla="*/ 973 h 1109"/>
                <a:gd name="T12" fmla="*/ 379 w 1176"/>
                <a:gd name="T13" fmla="*/ 1108 h 1109"/>
                <a:gd name="T14" fmla="*/ 595 w 1176"/>
                <a:gd name="T15" fmla="*/ 1000 h 1109"/>
                <a:gd name="T16" fmla="*/ 689 w 1176"/>
                <a:gd name="T17" fmla="*/ 797 h 1109"/>
                <a:gd name="T18" fmla="*/ 784 w 1176"/>
                <a:gd name="T19" fmla="*/ 527 h 1109"/>
                <a:gd name="T20" fmla="*/ 797 w 1176"/>
                <a:gd name="T21" fmla="*/ 527 h 1109"/>
                <a:gd name="T22" fmla="*/ 1175 w 1176"/>
                <a:gd name="T23" fmla="*/ 189 h 1109"/>
                <a:gd name="T24" fmla="*/ 1014 w 1176"/>
                <a:gd name="T25" fmla="*/ 0 h 1109"/>
                <a:gd name="T26" fmla="*/ 608 w 1176"/>
                <a:gd name="T27" fmla="*/ 351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6" h="1109">
                  <a:moveTo>
                    <a:pt x="608" y="351"/>
                  </a:moveTo>
                  <a:lnTo>
                    <a:pt x="608" y="351"/>
                  </a:lnTo>
                  <a:cubicBezTo>
                    <a:pt x="527" y="419"/>
                    <a:pt x="433" y="406"/>
                    <a:pt x="365" y="419"/>
                  </a:cubicBezTo>
                  <a:cubicBezTo>
                    <a:pt x="284" y="433"/>
                    <a:pt x="216" y="433"/>
                    <a:pt x="149" y="487"/>
                  </a:cubicBezTo>
                  <a:cubicBezTo>
                    <a:pt x="81" y="554"/>
                    <a:pt x="27" y="622"/>
                    <a:pt x="14" y="703"/>
                  </a:cubicBezTo>
                  <a:cubicBezTo>
                    <a:pt x="0" y="784"/>
                    <a:pt x="27" y="865"/>
                    <a:pt x="122" y="973"/>
                  </a:cubicBezTo>
                  <a:cubicBezTo>
                    <a:pt x="216" y="1081"/>
                    <a:pt x="297" y="1108"/>
                    <a:pt x="379" y="1108"/>
                  </a:cubicBezTo>
                  <a:cubicBezTo>
                    <a:pt x="446" y="1095"/>
                    <a:pt x="527" y="1054"/>
                    <a:pt x="595" y="1000"/>
                  </a:cubicBezTo>
                  <a:cubicBezTo>
                    <a:pt x="662" y="946"/>
                    <a:pt x="676" y="878"/>
                    <a:pt x="689" y="797"/>
                  </a:cubicBezTo>
                  <a:cubicBezTo>
                    <a:pt x="703" y="716"/>
                    <a:pt x="703" y="608"/>
                    <a:pt x="784" y="527"/>
                  </a:cubicBezTo>
                  <a:cubicBezTo>
                    <a:pt x="784" y="527"/>
                    <a:pt x="784" y="527"/>
                    <a:pt x="797" y="527"/>
                  </a:cubicBezTo>
                  <a:cubicBezTo>
                    <a:pt x="1175" y="189"/>
                    <a:pt x="1175" y="189"/>
                    <a:pt x="1175" y="189"/>
                  </a:cubicBezTo>
                  <a:cubicBezTo>
                    <a:pt x="1014" y="0"/>
                    <a:pt x="1014" y="0"/>
                    <a:pt x="1014" y="0"/>
                  </a:cubicBezTo>
                  <a:lnTo>
                    <a:pt x="608" y="351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"/>
            <p:cNvSpPr>
              <a:spLocks noChangeArrowheads="1"/>
            </p:cNvSpPr>
            <p:nvPr/>
          </p:nvSpPr>
          <p:spPr bwMode="auto">
            <a:xfrm>
              <a:off x="4771841" y="6892397"/>
              <a:ext cx="3541849" cy="1460500"/>
            </a:xfrm>
            <a:custGeom>
              <a:avLst/>
              <a:gdLst>
                <a:gd name="T0" fmla="*/ 5795 w 5904"/>
                <a:gd name="T1" fmla="*/ 946 h 2433"/>
                <a:gd name="T2" fmla="*/ 5795 w 5904"/>
                <a:gd name="T3" fmla="*/ 946 h 2433"/>
                <a:gd name="T4" fmla="*/ 5552 w 5904"/>
                <a:gd name="T5" fmla="*/ 878 h 2433"/>
                <a:gd name="T6" fmla="*/ 5350 w 5904"/>
                <a:gd name="T7" fmla="*/ 959 h 2433"/>
                <a:gd name="T8" fmla="*/ 5107 w 5904"/>
                <a:gd name="T9" fmla="*/ 1081 h 2433"/>
                <a:gd name="T10" fmla="*/ 4675 w 5904"/>
                <a:gd name="T11" fmla="*/ 1081 h 2433"/>
                <a:gd name="T12" fmla="*/ 4675 w 5904"/>
                <a:gd name="T13" fmla="*/ 0 h 2433"/>
                <a:gd name="T14" fmla="*/ 3310 w 5904"/>
                <a:gd name="T15" fmla="*/ 0 h 2433"/>
                <a:gd name="T16" fmla="*/ 3310 w 5904"/>
                <a:gd name="T17" fmla="*/ 162 h 2433"/>
                <a:gd name="T18" fmla="*/ 3378 w 5904"/>
                <a:gd name="T19" fmla="*/ 270 h 2433"/>
                <a:gd name="T20" fmla="*/ 3499 w 5904"/>
                <a:gd name="T21" fmla="*/ 594 h 2433"/>
                <a:gd name="T22" fmla="*/ 3391 w 5904"/>
                <a:gd name="T23" fmla="*/ 986 h 2433"/>
                <a:gd name="T24" fmla="*/ 2946 w 5904"/>
                <a:gd name="T25" fmla="*/ 1162 h 2433"/>
                <a:gd name="T26" fmla="*/ 2513 w 5904"/>
                <a:gd name="T27" fmla="*/ 986 h 2433"/>
                <a:gd name="T28" fmla="*/ 2391 w 5904"/>
                <a:gd name="T29" fmla="*/ 594 h 2433"/>
                <a:gd name="T30" fmla="*/ 2527 w 5904"/>
                <a:gd name="T31" fmla="*/ 257 h 2433"/>
                <a:gd name="T32" fmla="*/ 2621 w 5904"/>
                <a:gd name="T33" fmla="*/ 135 h 2433"/>
                <a:gd name="T34" fmla="*/ 2621 w 5904"/>
                <a:gd name="T35" fmla="*/ 0 h 2433"/>
                <a:gd name="T36" fmla="*/ 1230 w 5904"/>
                <a:gd name="T37" fmla="*/ 0 h 2433"/>
                <a:gd name="T38" fmla="*/ 1230 w 5904"/>
                <a:gd name="T39" fmla="*/ 1081 h 2433"/>
                <a:gd name="T40" fmla="*/ 784 w 5904"/>
                <a:gd name="T41" fmla="*/ 1081 h 2433"/>
                <a:gd name="T42" fmla="*/ 554 w 5904"/>
                <a:gd name="T43" fmla="*/ 959 h 2433"/>
                <a:gd name="T44" fmla="*/ 352 w 5904"/>
                <a:gd name="T45" fmla="*/ 878 h 2433"/>
                <a:gd name="T46" fmla="*/ 108 w 5904"/>
                <a:gd name="T47" fmla="*/ 946 h 2433"/>
                <a:gd name="T48" fmla="*/ 0 w 5904"/>
                <a:gd name="T49" fmla="*/ 1216 h 2433"/>
                <a:gd name="T50" fmla="*/ 108 w 5904"/>
                <a:gd name="T51" fmla="*/ 1486 h 2433"/>
                <a:gd name="T52" fmla="*/ 352 w 5904"/>
                <a:gd name="T53" fmla="*/ 1554 h 2433"/>
                <a:gd name="T54" fmla="*/ 554 w 5904"/>
                <a:gd name="T55" fmla="*/ 1472 h 2433"/>
                <a:gd name="T56" fmla="*/ 797 w 5904"/>
                <a:gd name="T57" fmla="*/ 1324 h 2433"/>
                <a:gd name="T58" fmla="*/ 797 w 5904"/>
                <a:gd name="T59" fmla="*/ 1324 h 2433"/>
                <a:gd name="T60" fmla="*/ 1230 w 5904"/>
                <a:gd name="T61" fmla="*/ 1324 h 2433"/>
                <a:gd name="T62" fmla="*/ 1230 w 5904"/>
                <a:gd name="T63" fmla="*/ 2432 h 2433"/>
                <a:gd name="T64" fmla="*/ 4675 w 5904"/>
                <a:gd name="T65" fmla="*/ 2432 h 2433"/>
                <a:gd name="T66" fmla="*/ 4675 w 5904"/>
                <a:gd name="T67" fmla="*/ 1324 h 2433"/>
                <a:gd name="T68" fmla="*/ 5093 w 5904"/>
                <a:gd name="T69" fmla="*/ 1324 h 2433"/>
                <a:gd name="T70" fmla="*/ 5107 w 5904"/>
                <a:gd name="T71" fmla="*/ 1324 h 2433"/>
                <a:gd name="T72" fmla="*/ 5350 w 5904"/>
                <a:gd name="T73" fmla="*/ 1472 h 2433"/>
                <a:gd name="T74" fmla="*/ 5552 w 5904"/>
                <a:gd name="T75" fmla="*/ 1554 h 2433"/>
                <a:gd name="T76" fmla="*/ 5795 w 5904"/>
                <a:gd name="T77" fmla="*/ 1486 h 2433"/>
                <a:gd name="T78" fmla="*/ 5890 w 5904"/>
                <a:gd name="T79" fmla="*/ 1216 h 2433"/>
                <a:gd name="T80" fmla="*/ 5795 w 5904"/>
                <a:gd name="T81" fmla="*/ 946 h 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04" h="2433">
                  <a:moveTo>
                    <a:pt x="5795" y="946"/>
                  </a:moveTo>
                  <a:lnTo>
                    <a:pt x="5795" y="946"/>
                  </a:lnTo>
                  <a:cubicBezTo>
                    <a:pt x="5741" y="905"/>
                    <a:pt x="5647" y="878"/>
                    <a:pt x="5552" y="878"/>
                  </a:cubicBezTo>
                  <a:cubicBezTo>
                    <a:pt x="5471" y="878"/>
                    <a:pt x="5417" y="919"/>
                    <a:pt x="5350" y="959"/>
                  </a:cubicBezTo>
                  <a:cubicBezTo>
                    <a:pt x="5283" y="1013"/>
                    <a:pt x="5215" y="1081"/>
                    <a:pt x="5107" y="1081"/>
                  </a:cubicBezTo>
                  <a:cubicBezTo>
                    <a:pt x="4675" y="1081"/>
                    <a:pt x="4675" y="1081"/>
                    <a:pt x="4675" y="1081"/>
                  </a:cubicBezTo>
                  <a:cubicBezTo>
                    <a:pt x="4675" y="0"/>
                    <a:pt x="4675" y="0"/>
                    <a:pt x="4675" y="0"/>
                  </a:cubicBezTo>
                  <a:cubicBezTo>
                    <a:pt x="3310" y="0"/>
                    <a:pt x="3310" y="0"/>
                    <a:pt x="3310" y="0"/>
                  </a:cubicBezTo>
                  <a:cubicBezTo>
                    <a:pt x="3310" y="162"/>
                    <a:pt x="3310" y="162"/>
                    <a:pt x="3310" y="162"/>
                  </a:cubicBezTo>
                  <a:cubicBezTo>
                    <a:pt x="3310" y="176"/>
                    <a:pt x="3324" y="176"/>
                    <a:pt x="3378" y="270"/>
                  </a:cubicBezTo>
                  <a:cubicBezTo>
                    <a:pt x="3432" y="338"/>
                    <a:pt x="3499" y="460"/>
                    <a:pt x="3499" y="594"/>
                  </a:cubicBezTo>
                  <a:cubicBezTo>
                    <a:pt x="3499" y="730"/>
                    <a:pt x="3486" y="865"/>
                    <a:pt x="3391" y="986"/>
                  </a:cubicBezTo>
                  <a:cubicBezTo>
                    <a:pt x="3297" y="1094"/>
                    <a:pt x="3134" y="1162"/>
                    <a:pt x="2946" y="1162"/>
                  </a:cubicBezTo>
                  <a:cubicBezTo>
                    <a:pt x="2756" y="1162"/>
                    <a:pt x="2594" y="1081"/>
                    <a:pt x="2513" y="986"/>
                  </a:cubicBezTo>
                  <a:cubicBezTo>
                    <a:pt x="2419" y="865"/>
                    <a:pt x="2391" y="730"/>
                    <a:pt x="2391" y="594"/>
                  </a:cubicBezTo>
                  <a:cubicBezTo>
                    <a:pt x="2391" y="446"/>
                    <a:pt x="2473" y="338"/>
                    <a:pt x="2527" y="257"/>
                  </a:cubicBezTo>
                  <a:cubicBezTo>
                    <a:pt x="2594" y="176"/>
                    <a:pt x="2607" y="149"/>
                    <a:pt x="2621" y="135"/>
                  </a:cubicBezTo>
                  <a:cubicBezTo>
                    <a:pt x="2621" y="0"/>
                    <a:pt x="2621" y="0"/>
                    <a:pt x="2621" y="0"/>
                  </a:cubicBezTo>
                  <a:cubicBezTo>
                    <a:pt x="1230" y="0"/>
                    <a:pt x="1230" y="0"/>
                    <a:pt x="1230" y="0"/>
                  </a:cubicBezTo>
                  <a:cubicBezTo>
                    <a:pt x="1230" y="1081"/>
                    <a:pt x="1230" y="1081"/>
                    <a:pt x="1230" y="1081"/>
                  </a:cubicBezTo>
                  <a:cubicBezTo>
                    <a:pt x="784" y="1081"/>
                    <a:pt x="784" y="1081"/>
                    <a:pt x="784" y="1081"/>
                  </a:cubicBezTo>
                  <a:cubicBezTo>
                    <a:pt x="676" y="1081"/>
                    <a:pt x="608" y="1013"/>
                    <a:pt x="554" y="959"/>
                  </a:cubicBezTo>
                  <a:cubicBezTo>
                    <a:pt x="486" y="919"/>
                    <a:pt x="419" y="878"/>
                    <a:pt x="352" y="878"/>
                  </a:cubicBezTo>
                  <a:cubicBezTo>
                    <a:pt x="257" y="878"/>
                    <a:pt x="162" y="905"/>
                    <a:pt x="108" y="946"/>
                  </a:cubicBezTo>
                  <a:cubicBezTo>
                    <a:pt x="41" y="1000"/>
                    <a:pt x="0" y="1081"/>
                    <a:pt x="0" y="1216"/>
                  </a:cubicBezTo>
                  <a:cubicBezTo>
                    <a:pt x="0" y="1364"/>
                    <a:pt x="54" y="1432"/>
                    <a:pt x="108" y="1486"/>
                  </a:cubicBezTo>
                  <a:cubicBezTo>
                    <a:pt x="162" y="1527"/>
                    <a:pt x="244" y="1554"/>
                    <a:pt x="352" y="1554"/>
                  </a:cubicBezTo>
                  <a:cubicBezTo>
                    <a:pt x="432" y="1554"/>
                    <a:pt x="486" y="1513"/>
                    <a:pt x="554" y="1472"/>
                  </a:cubicBezTo>
                  <a:cubicBezTo>
                    <a:pt x="622" y="1418"/>
                    <a:pt x="689" y="1338"/>
                    <a:pt x="797" y="1324"/>
                  </a:cubicBezTo>
                  <a:lnTo>
                    <a:pt x="797" y="1324"/>
                  </a:lnTo>
                  <a:cubicBezTo>
                    <a:pt x="1230" y="1324"/>
                    <a:pt x="1230" y="1324"/>
                    <a:pt x="1230" y="1324"/>
                  </a:cubicBezTo>
                  <a:cubicBezTo>
                    <a:pt x="1230" y="2432"/>
                    <a:pt x="1230" y="2432"/>
                    <a:pt x="1230" y="2432"/>
                  </a:cubicBezTo>
                  <a:cubicBezTo>
                    <a:pt x="4675" y="2432"/>
                    <a:pt x="4675" y="2432"/>
                    <a:pt x="4675" y="2432"/>
                  </a:cubicBezTo>
                  <a:cubicBezTo>
                    <a:pt x="4675" y="1324"/>
                    <a:pt x="4675" y="1324"/>
                    <a:pt x="4675" y="1324"/>
                  </a:cubicBezTo>
                  <a:cubicBezTo>
                    <a:pt x="5093" y="1324"/>
                    <a:pt x="5093" y="1324"/>
                    <a:pt x="5093" y="1324"/>
                  </a:cubicBezTo>
                  <a:cubicBezTo>
                    <a:pt x="5107" y="1324"/>
                    <a:pt x="5107" y="1324"/>
                    <a:pt x="5107" y="1324"/>
                  </a:cubicBezTo>
                  <a:cubicBezTo>
                    <a:pt x="5215" y="1338"/>
                    <a:pt x="5283" y="1418"/>
                    <a:pt x="5350" y="1472"/>
                  </a:cubicBezTo>
                  <a:cubicBezTo>
                    <a:pt x="5417" y="1513"/>
                    <a:pt x="5471" y="1554"/>
                    <a:pt x="5552" y="1554"/>
                  </a:cubicBezTo>
                  <a:cubicBezTo>
                    <a:pt x="5647" y="1554"/>
                    <a:pt x="5727" y="1527"/>
                    <a:pt x="5795" y="1486"/>
                  </a:cubicBezTo>
                  <a:cubicBezTo>
                    <a:pt x="5849" y="1432"/>
                    <a:pt x="5890" y="1364"/>
                    <a:pt x="5890" y="1216"/>
                  </a:cubicBezTo>
                  <a:cubicBezTo>
                    <a:pt x="5903" y="1081"/>
                    <a:pt x="5862" y="1000"/>
                    <a:pt x="5795" y="94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1"/>
            <p:cNvSpPr>
              <a:spLocks noChangeArrowheads="1"/>
            </p:cNvSpPr>
            <p:nvPr/>
          </p:nvSpPr>
          <p:spPr bwMode="auto">
            <a:xfrm>
              <a:off x="9271232" y="9599084"/>
              <a:ext cx="698318" cy="664105"/>
            </a:xfrm>
            <a:custGeom>
              <a:avLst/>
              <a:gdLst>
                <a:gd name="T0" fmla="*/ 608 w 1163"/>
                <a:gd name="T1" fmla="*/ 351 h 1109"/>
                <a:gd name="T2" fmla="*/ 608 w 1163"/>
                <a:gd name="T3" fmla="*/ 351 h 1109"/>
                <a:gd name="T4" fmla="*/ 351 w 1163"/>
                <a:gd name="T5" fmla="*/ 419 h 1109"/>
                <a:gd name="T6" fmla="*/ 149 w 1163"/>
                <a:gd name="T7" fmla="*/ 487 h 1109"/>
                <a:gd name="T8" fmla="*/ 14 w 1163"/>
                <a:gd name="T9" fmla="*/ 703 h 1109"/>
                <a:gd name="T10" fmla="*/ 108 w 1163"/>
                <a:gd name="T11" fmla="*/ 973 h 1109"/>
                <a:gd name="T12" fmla="*/ 365 w 1163"/>
                <a:gd name="T13" fmla="*/ 1108 h 1109"/>
                <a:gd name="T14" fmla="*/ 595 w 1163"/>
                <a:gd name="T15" fmla="*/ 1000 h 1109"/>
                <a:gd name="T16" fmla="*/ 690 w 1163"/>
                <a:gd name="T17" fmla="*/ 797 h 1109"/>
                <a:gd name="T18" fmla="*/ 784 w 1163"/>
                <a:gd name="T19" fmla="*/ 527 h 1109"/>
                <a:gd name="T20" fmla="*/ 784 w 1163"/>
                <a:gd name="T21" fmla="*/ 527 h 1109"/>
                <a:gd name="T22" fmla="*/ 1162 w 1163"/>
                <a:gd name="T23" fmla="*/ 189 h 1109"/>
                <a:gd name="T24" fmla="*/ 1000 w 1163"/>
                <a:gd name="T25" fmla="*/ 0 h 1109"/>
                <a:gd name="T26" fmla="*/ 608 w 1163"/>
                <a:gd name="T27" fmla="*/ 351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3" h="1109">
                  <a:moveTo>
                    <a:pt x="608" y="351"/>
                  </a:moveTo>
                  <a:lnTo>
                    <a:pt x="608" y="351"/>
                  </a:lnTo>
                  <a:cubicBezTo>
                    <a:pt x="527" y="419"/>
                    <a:pt x="433" y="406"/>
                    <a:pt x="351" y="419"/>
                  </a:cubicBezTo>
                  <a:cubicBezTo>
                    <a:pt x="271" y="433"/>
                    <a:pt x="203" y="433"/>
                    <a:pt x="149" y="487"/>
                  </a:cubicBezTo>
                  <a:cubicBezTo>
                    <a:pt x="81" y="554"/>
                    <a:pt x="27" y="622"/>
                    <a:pt x="14" y="703"/>
                  </a:cubicBezTo>
                  <a:cubicBezTo>
                    <a:pt x="0" y="784"/>
                    <a:pt x="14" y="865"/>
                    <a:pt x="108" y="973"/>
                  </a:cubicBezTo>
                  <a:cubicBezTo>
                    <a:pt x="203" y="1081"/>
                    <a:pt x="284" y="1108"/>
                    <a:pt x="365" y="1108"/>
                  </a:cubicBezTo>
                  <a:cubicBezTo>
                    <a:pt x="446" y="1095"/>
                    <a:pt x="514" y="1054"/>
                    <a:pt x="595" y="1000"/>
                  </a:cubicBezTo>
                  <a:cubicBezTo>
                    <a:pt x="649" y="946"/>
                    <a:pt x="676" y="878"/>
                    <a:pt x="690" y="797"/>
                  </a:cubicBezTo>
                  <a:cubicBezTo>
                    <a:pt x="703" y="716"/>
                    <a:pt x="703" y="608"/>
                    <a:pt x="784" y="527"/>
                  </a:cubicBezTo>
                  <a:lnTo>
                    <a:pt x="784" y="527"/>
                  </a:lnTo>
                  <a:cubicBezTo>
                    <a:pt x="1162" y="189"/>
                    <a:pt x="1162" y="189"/>
                    <a:pt x="1162" y="189"/>
                  </a:cubicBezTo>
                  <a:cubicBezTo>
                    <a:pt x="1000" y="0"/>
                    <a:pt x="1000" y="0"/>
                    <a:pt x="1000" y="0"/>
                  </a:cubicBezTo>
                  <a:lnTo>
                    <a:pt x="608" y="351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2"/>
            <p:cNvSpPr>
              <a:spLocks noChangeArrowheads="1"/>
            </p:cNvSpPr>
            <p:nvPr/>
          </p:nvSpPr>
          <p:spPr bwMode="auto">
            <a:xfrm>
              <a:off x="7731758" y="6892397"/>
              <a:ext cx="3184754" cy="1460500"/>
            </a:xfrm>
            <a:custGeom>
              <a:avLst/>
              <a:gdLst>
                <a:gd name="T0" fmla="*/ 3026 w 5310"/>
                <a:gd name="T1" fmla="*/ 162 h 2433"/>
                <a:gd name="T2" fmla="*/ 3026 w 5310"/>
                <a:gd name="T3" fmla="*/ 162 h 2433"/>
                <a:gd name="T4" fmla="*/ 3093 w 5310"/>
                <a:gd name="T5" fmla="*/ 270 h 2433"/>
                <a:gd name="T6" fmla="*/ 3215 w 5310"/>
                <a:gd name="T7" fmla="*/ 594 h 2433"/>
                <a:gd name="T8" fmla="*/ 3093 w 5310"/>
                <a:gd name="T9" fmla="*/ 986 h 2433"/>
                <a:gd name="T10" fmla="*/ 2661 w 5310"/>
                <a:gd name="T11" fmla="*/ 1162 h 2433"/>
                <a:gd name="T12" fmla="*/ 2215 w 5310"/>
                <a:gd name="T13" fmla="*/ 986 h 2433"/>
                <a:gd name="T14" fmla="*/ 2107 w 5310"/>
                <a:gd name="T15" fmla="*/ 594 h 2433"/>
                <a:gd name="T16" fmla="*/ 2242 w 5310"/>
                <a:gd name="T17" fmla="*/ 257 h 2433"/>
                <a:gd name="T18" fmla="*/ 2323 w 5310"/>
                <a:gd name="T19" fmla="*/ 135 h 2433"/>
                <a:gd name="T20" fmla="*/ 2323 w 5310"/>
                <a:gd name="T21" fmla="*/ 0 h 2433"/>
                <a:gd name="T22" fmla="*/ 0 w 5310"/>
                <a:gd name="T23" fmla="*/ 0 h 2433"/>
                <a:gd name="T24" fmla="*/ 0 w 5310"/>
                <a:gd name="T25" fmla="*/ 851 h 2433"/>
                <a:gd name="T26" fmla="*/ 176 w 5310"/>
                <a:gd name="T27" fmla="*/ 851 h 2433"/>
                <a:gd name="T28" fmla="*/ 298 w 5310"/>
                <a:gd name="T29" fmla="*/ 784 h 2433"/>
                <a:gd name="T30" fmla="*/ 621 w 5310"/>
                <a:gd name="T31" fmla="*/ 662 h 2433"/>
                <a:gd name="T32" fmla="*/ 999 w 5310"/>
                <a:gd name="T33" fmla="*/ 784 h 2433"/>
                <a:gd name="T34" fmla="*/ 1188 w 5310"/>
                <a:gd name="T35" fmla="*/ 1216 h 2433"/>
                <a:gd name="T36" fmla="*/ 999 w 5310"/>
                <a:gd name="T37" fmla="*/ 1648 h 2433"/>
                <a:gd name="T38" fmla="*/ 621 w 5310"/>
                <a:gd name="T39" fmla="*/ 1770 h 2433"/>
                <a:gd name="T40" fmla="*/ 284 w 5310"/>
                <a:gd name="T41" fmla="*/ 1635 h 2433"/>
                <a:gd name="T42" fmla="*/ 149 w 5310"/>
                <a:gd name="T43" fmla="*/ 1554 h 2433"/>
                <a:gd name="T44" fmla="*/ 0 w 5310"/>
                <a:gd name="T45" fmla="*/ 1554 h 2433"/>
                <a:gd name="T46" fmla="*/ 0 w 5310"/>
                <a:gd name="T47" fmla="*/ 2432 h 2433"/>
                <a:gd name="T48" fmla="*/ 4160 w 5310"/>
                <a:gd name="T49" fmla="*/ 2432 h 2433"/>
                <a:gd name="T50" fmla="*/ 4809 w 5310"/>
                <a:gd name="T51" fmla="*/ 1973 h 2433"/>
                <a:gd name="T52" fmla="*/ 5309 w 5310"/>
                <a:gd name="T53" fmla="*/ 0 h 2433"/>
                <a:gd name="T54" fmla="*/ 3026 w 5310"/>
                <a:gd name="T55" fmla="*/ 0 h 2433"/>
                <a:gd name="T56" fmla="*/ 3026 w 5310"/>
                <a:gd name="T57" fmla="*/ 162 h 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10" h="2433">
                  <a:moveTo>
                    <a:pt x="3026" y="162"/>
                  </a:moveTo>
                  <a:lnTo>
                    <a:pt x="3026" y="162"/>
                  </a:lnTo>
                  <a:cubicBezTo>
                    <a:pt x="3026" y="176"/>
                    <a:pt x="3026" y="176"/>
                    <a:pt x="3093" y="270"/>
                  </a:cubicBezTo>
                  <a:cubicBezTo>
                    <a:pt x="3147" y="338"/>
                    <a:pt x="3215" y="460"/>
                    <a:pt x="3215" y="594"/>
                  </a:cubicBezTo>
                  <a:cubicBezTo>
                    <a:pt x="3215" y="730"/>
                    <a:pt x="3188" y="865"/>
                    <a:pt x="3093" y="986"/>
                  </a:cubicBezTo>
                  <a:cubicBezTo>
                    <a:pt x="3012" y="1094"/>
                    <a:pt x="2837" y="1162"/>
                    <a:pt x="2661" y="1162"/>
                  </a:cubicBezTo>
                  <a:cubicBezTo>
                    <a:pt x="2472" y="1162"/>
                    <a:pt x="2310" y="1081"/>
                    <a:pt x="2215" y="986"/>
                  </a:cubicBezTo>
                  <a:cubicBezTo>
                    <a:pt x="2121" y="865"/>
                    <a:pt x="2107" y="730"/>
                    <a:pt x="2107" y="594"/>
                  </a:cubicBezTo>
                  <a:cubicBezTo>
                    <a:pt x="2107" y="446"/>
                    <a:pt x="2175" y="338"/>
                    <a:pt x="2242" y="257"/>
                  </a:cubicBezTo>
                  <a:cubicBezTo>
                    <a:pt x="2310" y="176"/>
                    <a:pt x="2323" y="149"/>
                    <a:pt x="2323" y="135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176" y="851"/>
                    <a:pt x="176" y="851"/>
                    <a:pt x="176" y="851"/>
                  </a:cubicBezTo>
                  <a:cubicBezTo>
                    <a:pt x="203" y="851"/>
                    <a:pt x="203" y="851"/>
                    <a:pt x="298" y="784"/>
                  </a:cubicBezTo>
                  <a:cubicBezTo>
                    <a:pt x="365" y="730"/>
                    <a:pt x="472" y="662"/>
                    <a:pt x="621" y="662"/>
                  </a:cubicBezTo>
                  <a:cubicBezTo>
                    <a:pt x="742" y="662"/>
                    <a:pt x="891" y="689"/>
                    <a:pt x="999" y="784"/>
                  </a:cubicBezTo>
                  <a:cubicBezTo>
                    <a:pt x="1107" y="865"/>
                    <a:pt x="1188" y="1040"/>
                    <a:pt x="1188" y="1216"/>
                  </a:cubicBezTo>
                  <a:cubicBezTo>
                    <a:pt x="1188" y="1405"/>
                    <a:pt x="1107" y="1567"/>
                    <a:pt x="999" y="1648"/>
                  </a:cubicBezTo>
                  <a:cubicBezTo>
                    <a:pt x="891" y="1743"/>
                    <a:pt x="756" y="1770"/>
                    <a:pt x="621" y="1770"/>
                  </a:cubicBezTo>
                  <a:cubicBezTo>
                    <a:pt x="472" y="1770"/>
                    <a:pt x="352" y="1702"/>
                    <a:pt x="284" y="1635"/>
                  </a:cubicBezTo>
                  <a:cubicBezTo>
                    <a:pt x="190" y="1567"/>
                    <a:pt x="176" y="1554"/>
                    <a:pt x="149" y="1554"/>
                  </a:cubicBezTo>
                  <a:cubicBezTo>
                    <a:pt x="0" y="1554"/>
                    <a:pt x="0" y="1554"/>
                    <a:pt x="0" y="1554"/>
                  </a:cubicBezTo>
                  <a:cubicBezTo>
                    <a:pt x="0" y="2432"/>
                    <a:pt x="0" y="2432"/>
                    <a:pt x="0" y="2432"/>
                  </a:cubicBezTo>
                  <a:cubicBezTo>
                    <a:pt x="4160" y="2432"/>
                    <a:pt x="4160" y="2432"/>
                    <a:pt x="4160" y="2432"/>
                  </a:cubicBezTo>
                  <a:cubicBezTo>
                    <a:pt x="4444" y="2432"/>
                    <a:pt x="4715" y="2229"/>
                    <a:pt x="4809" y="1973"/>
                  </a:cubicBezTo>
                  <a:cubicBezTo>
                    <a:pt x="5309" y="0"/>
                    <a:pt x="5309" y="0"/>
                    <a:pt x="5309" y="0"/>
                  </a:cubicBezTo>
                  <a:cubicBezTo>
                    <a:pt x="3026" y="0"/>
                    <a:pt x="3026" y="0"/>
                    <a:pt x="3026" y="0"/>
                  </a:cubicBezTo>
                  <a:lnTo>
                    <a:pt x="3026" y="16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3"/>
            <p:cNvSpPr>
              <a:spLocks noChangeArrowheads="1"/>
            </p:cNvSpPr>
            <p:nvPr/>
          </p:nvSpPr>
          <p:spPr bwMode="auto">
            <a:xfrm>
              <a:off x="2608112" y="8585731"/>
              <a:ext cx="2690113" cy="2693458"/>
            </a:xfrm>
            <a:custGeom>
              <a:avLst/>
              <a:gdLst>
                <a:gd name="T0" fmla="*/ 2243 w 4486"/>
                <a:gd name="T1" fmla="*/ 0 h 4487"/>
                <a:gd name="T2" fmla="*/ 2243 w 4486"/>
                <a:gd name="T3" fmla="*/ 0 h 4487"/>
                <a:gd name="T4" fmla="*/ 0 w 4486"/>
                <a:gd name="T5" fmla="*/ 2243 h 4487"/>
                <a:gd name="T6" fmla="*/ 2243 w 4486"/>
                <a:gd name="T7" fmla="*/ 4486 h 4487"/>
                <a:gd name="T8" fmla="*/ 4485 w 4486"/>
                <a:gd name="T9" fmla="*/ 2243 h 4487"/>
                <a:gd name="T10" fmla="*/ 2243 w 4486"/>
                <a:gd name="T11" fmla="*/ 0 h 4487"/>
                <a:gd name="T12" fmla="*/ 2972 w 4486"/>
                <a:gd name="T13" fmla="*/ 2040 h 4487"/>
                <a:gd name="T14" fmla="*/ 2972 w 4486"/>
                <a:gd name="T15" fmla="*/ 2040 h 4487"/>
                <a:gd name="T16" fmla="*/ 2972 w 4486"/>
                <a:gd name="T17" fmla="*/ 2040 h 4487"/>
                <a:gd name="T18" fmla="*/ 2594 w 4486"/>
                <a:gd name="T19" fmla="*/ 2378 h 4487"/>
                <a:gd name="T20" fmla="*/ 2554 w 4486"/>
                <a:gd name="T21" fmla="*/ 2527 h 4487"/>
                <a:gd name="T22" fmla="*/ 2391 w 4486"/>
                <a:gd name="T23" fmla="*/ 2851 h 4487"/>
                <a:gd name="T24" fmla="*/ 2027 w 4486"/>
                <a:gd name="T25" fmla="*/ 3013 h 4487"/>
                <a:gd name="T26" fmla="*/ 1608 w 4486"/>
                <a:gd name="T27" fmla="*/ 2810 h 4487"/>
                <a:gd name="T28" fmla="*/ 1445 w 4486"/>
                <a:gd name="T29" fmla="*/ 2351 h 4487"/>
                <a:gd name="T30" fmla="*/ 1662 w 4486"/>
                <a:gd name="T31" fmla="*/ 2014 h 4487"/>
                <a:gd name="T32" fmla="*/ 1986 w 4486"/>
                <a:gd name="T33" fmla="*/ 1892 h 4487"/>
                <a:gd name="T34" fmla="*/ 2121 w 4486"/>
                <a:gd name="T35" fmla="*/ 1865 h 4487"/>
                <a:gd name="T36" fmla="*/ 2513 w 4486"/>
                <a:gd name="T37" fmla="*/ 1527 h 4487"/>
                <a:gd name="T38" fmla="*/ 2648 w 4486"/>
                <a:gd name="T39" fmla="*/ 1473 h 4487"/>
                <a:gd name="T40" fmla="*/ 2823 w 4486"/>
                <a:gd name="T41" fmla="*/ 1541 h 4487"/>
                <a:gd name="T42" fmla="*/ 2986 w 4486"/>
                <a:gd name="T43" fmla="*/ 1730 h 4487"/>
                <a:gd name="T44" fmla="*/ 2972 w 4486"/>
                <a:gd name="T45" fmla="*/ 2040 h 4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86" h="4487">
                  <a:moveTo>
                    <a:pt x="2243" y="0"/>
                  </a:moveTo>
                  <a:lnTo>
                    <a:pt x="2243" y="0"/>
                  </a:lnTo>
                  <a:cubicBezTo>
                    <a:pt x="1000" y="0"/>
                    <a:pt x="0" y="1000"/>
                    <a:pt x="0" y="2243"/>
                  </a:cubicBezTo>
                  <a:cubicBezTo>
                    <a:pt x="0" y="3486"/>
                    <a:pt x="1000" y="4486"/>
                    <a:pt x="2243" y="4486"/>
                  </a:cubicBezTo>
                  <a:cubicBezTo>
                    <a:pt x="3486" y="4486"/>
                    <a:pt x="4485" y="3486"/>
                    <a:pt x="4485" y="2243"/>
                  </a:cubicBezTo>
                  <a:cubicBezTo>
                    <a:pt x="4485" y="1000"/>
                    <a:pt x="3486" y="0"/>
                    <a:pt x="2243" y="0"/>
                  </a:cubicBezTo>
                  <a:close/>
                  <a:moveTo>
                    <a:pt x="2972" y="2040"/>
                  </a:moveTo>
                  <a:lnTo>
                    <a:pt x="2972" y="2040"/>
                  </a:lnTo>
                  <a:lnTo>
                    <a:pt x="2972" y="2040"/>
                  </a:lnTo>
                  <a:cubicBezTo>
                    <a:pt x="2594" y="2378"/>
                    <a:pt x="2594" y="2378"/>
                    <a:pt x="2594" y="2378"/>
                  </a:cubicBezTo>
                  <a:cubicBezTo>
                    <a:pt x="2580" y="2392"/>
                    <a:pt x="2580" y="2419"/>
                    <a:pt x="2554" y="2527"/>
                  </a:cubicBezTo>
                  <a:cubicBezTo>
                    <a:pt x="2540" y="2621"/>
                    <a:pt x="2499" y="2756"/>
                    <a:pt x="2391" y="2851"/>
                  </a:cubicBezTo>
                  <a:cubicBezTo>
                    <a:pt x="2297" y="2932"/>
                    <a:pt x="2175" y="3000"/>
                    <a:pt x="2027" y="3013"/>
                  </a:cubicBezTo>
                  <a:cubicBezTo>
                    <a:pt x="1891" y="3013"/>
                    <a:pt x="1729" y="2946"/>
                    <a:pt x="1608" y="2810"/>
                  </a:cubicBezTo>
                  <a:cubicBezTo>
                    <a:pt x="1473" y="2676"/>
                    <a:pt x="1419" y="2486"/>
                    <a:pt x="1445" y="2351"/>
                  </a:cubicBezTo>
                  <a:cubicBezTo>
                    <a:pt x="1473" y="2203"/>
                    <a:pt x="1554" y="2095"/>
                    <a:pt x="1662" y="2014"/>
                  </a:cubicBezTo>
                  <a:cubicBezTo>
                    <a:pt x="1756" y="1919"/>
                    <a:pt x="1891" y="1892"/>
                    <a:pt x="1986" y="1892"/>
                  </a:cubicBezTo>
                  <a:cubicBezTo>
                    <a:pt x="2094" y="1878"/>
                    <a:pt x="2107" y="1878"/>
                    <a:pt x="2121" y="1865"/>
                  </a:cubicBezTo>
                  <a:cubicBezTo>
                    <a:pt x="2513" y="1527"/>
                    <a:pt x="2513" y="1527"/>
                    <a:pt x="2513" y="1527"/>
                  </a:cubicBezTo>
                  <a:cubicBezTo>
                    <a:pt x="2540" y="1487"/>
                    <a:pt x="2594" y="1473"/>
                    <a:pt x="2648" y="1473"/>
                  </a:cubicBezTo>
                  <a:cubicBezTo>
                    <a:pt x="2716" y="1459"/>
                    <a:pt x="2770" y="1487"/>
                    <a:pt x="2823" y="1541"/>
                  </a:cubicBezTo>
                  <a:cubicBezTo>
                    <a:pt x="2986" y="1730"/>
                    <a:pt x="2986" y="1730"/>
                    <a:pt x="2986" y="1730"/>
                  </a:cubicBezTo>
                  <a:cubicBezTo>
                    <a:pt x="3067" y="1824"/>
                    <a:pt x="3053" y="1960"/>
                    <a:pt x="2972" y="20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4"/>
            <p:cNvSpPr>
              <a:spLocks noChangeArrowheads="1"/>
            </p:cNvSpPr>
            <p:nvPr/>
          </p:nvSpPr>
          <p:spPr bwMode="auto">
            <a:xfrm>
              <a:off x="8274012" y="8585731"/>
              <a:ext cx="2698047" cy="2693458"/>
            </a:xfrm>
            <a:custGeom>
              <a:avLst/>
              <a:gdLst>
                <a:gd name="T0" fmla="*/ 2242 w 4499"/>
                <a:gd name="T1" fmla="*/ 0 h 4487"/>
                <a:gd name="T2" fmla="*/ 2242 w 4499"/>
                <a:gd name="T3" fmla="*/ 0 h 4487"/>
                <a:gd name="T4" fmla="*/ 0 w 4499"/>
                <a:gd name="T5" fmla="*/ 2243 h 4487"/>
                <a:gd name="T6" fmla="*/ 2242 w 4499"/>
                <a:gd name="T7" fmla="*/ 4486 h 4487"/>
                <a:gd name="T8" fmla="*/ 4498 w 4499"/>
                <a:gd name="T9" fmla="*/ 2243 h 4487"/>
                <a:gd name="T10" fmla="*/ 2242 w 4499"/>
                <a:gd name="T11" fmla="*/ 0 h 4487"/>
                <a:gd name="T12" fmla="*/ 2972 w 4499"/>
                <a:gd name="T13" fmla="*/ 2040 h 4487"/>
                <a:gd name="T14" fmla="*/ 2972 w 4499"/>
                <a:gd name="T15" fmla="*/ 2040 h 4487"/>
                <a:gd name="T16" fmla="*/ 2972 w 4499"/>
                <a:gd name="T17" fmla="*/ 2040 h 4487"/>
                <a:gd name="T18" fmla="*/ 2593 w 4499"/>
                <a:gd name="T19" fmla="*/ 2378 h 4487"/>
                <a:gd name="T20" fmla="*/ 2566 w 4499"/>
                <a:gd name="T21" fmla="*/ 2527 h 4487"/>
                <a:gd name="T22" fmla="*/ 2391 w 4499"/>
                <a:gd name="T23" fmla="*/ 2851 h 4487"/>
                <a:gd name="T24" fmla="*/ 2026 w 4499"/>
                <a:gd name="T25" fmla="*/ 3013 h 4487"/>
                <a:gd name="T26" fmla="*/ 1607 w 4499"/>
                <a:gd name="T27" fmla="*/ 2810 h 4487"/>
                <a:gd name="T28" fmla="*/ 1459 w 4499"/>
                <a:gd name="T29" fmla="*/ 2351 h 4487"/>
                <a:gd name="T30" fmla="*/ 1661 w 4499"/>
                <a:gd name="T31" fmla="*/ 2014 h 4487"/>
                <a:gd name="T32" fmla="*/ 1986 w 4499"/>
                <a:gd name="T33" fmla="*/ 1892 h 4487"/>
                <a:gd name="T34" fmla="*/ 2121 w 4499"/>
                <a:gd name="T35" fmla="*/ 1865 h 4487"/>
                <a:gd name="T36" fmla="*/ 2513 w 4499"/>
                <a:gd name="T37" fmla="*/ 1527 h 4487"/>
                <a:gd name="T38" fmla="*/ 2648 w 4499"/>
                <a:gd name="T39" fmla="*/ 1473 h 4487"/>
                <a:gd name="T40" fmla="*/ 2823 w 4499"/>
                <a:gd name="T41" fmla="*/ 1541 h 4487"/>
                <a:gd name="T42" fmla="*/ 2999 w 4499"/>
                <a:gd name="T43" fmla="*/ 1730 h 4487"/>
                <a:gd name="T44" fmla="*/ 2972 w 4499"/>
                <a:gd name="T45" fmla="*/ 2040 h 4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99" h="4487">
                  <a:moveTo>
                    <a:pt x="2242" y="0"/>
                  </a:moveTo>
                  <a:lnTo>
                    <a:pt x="2242" y="0"/>
                  </a:lnTo>
                  <a:cubicBezTo>
                    <a:pt x="1013" y="0"/>
                    <a:pt x="0" y="1000"/>
                    <a:pt x="0" y="2243"/>
                  </a:cubicBezTo>
                  <a:cubicBezTo>
                    <a:pt x="0" y="3486"/>
                    <a:pt x="1013" y="4486"/>
                    <a:pt x="2242" y="4486"/>
                  </a:cubicBezTo>
                  <a:cubicBezTo>
                    <a:pt x="3485" y="4486"/>
                    <a:pt x="4498" y="3486"/>
                    <a:pt x="4498" y="2243"/>
                  </a:cubicBezTo>
                  <a:cubicBezTo>
                    <a:pt x="4498" y="1000"/>
                    <a:pt x="3485" y="0"/>
                    <a:pt x="2242" y="0"/>
                  </a:cubicBezTo>
                  <a:close/>
                  <a:moveTo>
                    <a:pt x="2972" y="2040"/>
                  </a:moveTo>
                  <a:lnTo>
                    <a:pt x="2972" y="2040"/>
                  </a:lnTo>
                  <a:lnTo>
                    <a:pt x="2972" y="2040"/>
                  </a:lnTo>
                  <a:cubicBezTo>
                    <a:pt x="2593" y="2378"/>
                    <a:pt x="2593" y="2378"/>
                    <a:pt x="2593" y="2378"/>
                  </a:cubicBezTo>
                  <a:cubicBezTo>
                    <a:pt x="2580" y="2392"/>
                    <a:pt x="2580" y="2419"/>
                    <a:pt x="2566" y="2527"/>
                  </a:cubicBezTo>
                  <a:cubicBezTo>
                    <a:pt x="2539" y="2621"/>
                    <a:pt x="2513" y="2756"/>
                    <a:pt x="2391" y="2851"/>
                  </a:cubicBezTo>
                  <a:cubicBezTo>
                    <a:pt x="2296" y="2932"/>
                    <a:pt x="2175" y="3000"/>
                    <a:pt x="2026" y="3013"/>
                  </a:cubicBezTo>
                  <a:cubicBezTo>
                    <a:pt x="1891" y="3013"/>
                    <a:pt x="1729" y="2946"/>
                    <a:pt x="1607" y="2810"/>
                  </a:cubicBezTo>
                  <a:cubicBezTo>
                    <a:pt x="1486" y="2676"/>
                    <a:pt x="1431" y="2486"/>
                    <a:pt x="1459" y="2351"/>
                  </a:cubicBezTo>
                  <a:cubicBezTo>
                    <a:pt x="1486" y="2203"/>
                    <a:pt x="1567" y="2095"/>
                    <a:pt x="1661" y="2014"/>
                  </a:cubicBezTo>
                  <a:cubicBezTo>
                    <a:pt x="1769" y="1919"/>
                    <a:pt x="1904" y="1892"/>
                    <a:pt x="1986" y="1892"/>
                  </a:cubicBezTo>
                  <a:cubicBezTo>
                    <a:pt x="2094" y="1878"/>
                    <a:pt x="2107" y="1878"/>
                    <a:pt x="2121" y="1865"/>
                  </a:cubicBezTo>
                  <a:cubicBezTo>
                    <a:pt x="2513" y="1527"/>
                    <a:pt x="2513" y="1527"/>
                    <a:pt x="2513" y="1527"/>
                  </a:cubicBezTo>
                  <a:cubicBezTo>
                    <a:pt x="2553" y="1487"/>
                    <a:pt x="2593" y="1473"/>
                    <a:pt x="2648" y="1473"/>
                  </a:cubicBezTo>
                  <a:cubicBezTo>
                    <a:pt x="2715" y="1459"/>
                    <a:pt x="2783" y="1487"/>
                    <a:pt x="2823" y="1541"/>
                  </a:cubicBezTo>
                  <a:cubicBezTo>
                    <a:pt x="2999" y="1730"/>
                    <a:pt x="2999" y="1730"/>
                    <a:pt x="2999" y="1730"/>
                  </a:cubicBezTo>
                  <a:cubicBezTo>
                    <a:pt x="3080" y="1824"/>
                    <a:pt x="3066" y="1960"/>
                    <a:pt x="2972" y="20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0345" tIns="40172" rIns="80345" bIns="40172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403557" y="2392186"/>
            <a:ext cx="4707753" cy="742895"/>
            <a:chOff x="11598408" y="3841197"/>
            <a:chExt cx="8927784" cy="1408827"/>
          </a:xfrm>
        </p:grpSpPr>
        <p:sp>
          <p:nvSpPr>
            <p:cNvPr id="43" name="TextBox 42"/>
            <p:cNvSpPr txBox="1"/>
            <p:nvPr/>
          </p:nvSpPr>
          <p:spPr>
            <a:xfrm>
              <a:off x="12546961" y="4445779"/>
              <a:ext cx="7979231" cy="8042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22"/>
            <p:cNvSpPr>
              <a:spLocks noEditPoints="1"/>
            </p:cNvSpPr>
            <p:nvPr/>
          </p:nvSpPr>
          <p:spPr bwMode="auto">
            <a:xfrm>
              <a:off x="11598408" y="4009233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617497" y="3841197"/>
              <a:ext cx="2397767" cy="4202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20373" y="3254877"/>
            <a:ext cx="4690937" cy="878836"/>
            <a:chOff x="11630298" y="5477207"/>
            <a:chExt cx="8895894" cy="1666625"/>
          </a:xfrm>
        </p:grpSpPr>
        <p:sp>
          <p:nvSpPr>
            <p:cNvPr id="57" name="TextBox 56"/>
            <p:cNvSpPr txBox="1"/>
            <p:nvPr/>
          </p:nvSpPr>
          <p:spPr>
            <a:xfrm>
              <a:off x="12312602" y="6081787"/>
              <a:ext cx="8213590" cy="1062045"/>
            </a:xfrm>
            <a:prstGeom prst="rect">
              <a:avLst/>
            </a:prstGeom>
            <a:noFill/>
          </p:spPr>
          <p:txBody>
            <a:bodyPr wrap="square" lIns="115703" tIns="57852" rIns="115703" bIns="57852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222"/>
            <p:cNvSpPr>
              <a:spLocks noEditPoints="1"/>
            </p:cNvSpPr>
            <p:nvPr/>
          </p:nvSpPr>
          <p:spPr bwMode="auto">
            <a:xfrm>
              <a:off x="11630298" y="5645243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2395298" y="5477207"/>
              <a:ext cx="2967773" cy="604870"/>
            </a:xfrm>
            <a:prstGeom prst="rect">
              <a:avLst/>
            </a:prstGeom>
            <a:noFill/>
          </p:spPr>
          <p:txBody>
            <a:bodyPr wrap="square" lIns="96416" tIns="48208" rIns="96416" bIns="48208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08826" y="4091862"/>
            <a:ext cx="4672845" cy="742896"/>
            <a:chOff x="11608400" y="7064470"/>
            <a:chExt cx="8861584" cy="1408829"/>
          </a:xfrm>
        </p:grpSpPr>
        <p:sp>
          <p:nvSpPr>
            <p:cNvPr id="60" name="TextBox 59"/>
            <p:cNvSpPr txBox="1"/>
            <p:nvPr/>
          </p:nvSpPr>
          <p:spPr>
            <a:xfrm>
              <a:off x="12500745" y="7669054"/>
              <a:ext cx="7969239" cy="8042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22"/>
            <p:cNvSpPr>
              <a:spLocks noEditPoints="1"/>
            </p:cNvSpPr>
            <p:nvPr/>
          </p:nvSpPr>
          <p:spPr bwMode="auto">
            <a:xfrm>
              <a:off x="11608400" y="7232508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546961" y="7064470"/>
              <a:ext cx="2468303" cy="4202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25642" y="4954557"/>
            <a:ext cx="4685668" cy="878836"/>
            <a:chOff x="11640290" y="8700482"/>
            <a:chExt cx="8885902" cy="1666625"/>
          </a:xfrm>
        </p:grpSpPr>
        <p:sp>
          <p:nvSpPr>
            <p:cNvPr id="64" name="TextBox 63"/>
            <p:cNvSpPr txBox="1"/>
            <p:nvPr/>
          </p:nvSpPr>
          <p:spPr>
            <a:xfrm>
              <a:off x="12139940" y="9305062"/>
              <a:ext cx="8386252" cy="1062045"/>
            </a:xfrm>
            <a:prstGeom prst="rect">
              <a:avLst/>
            </a:prstGeom>
            <a:noFill/>
          </p:spPr>
          <p:txBody>
            <a:bodyPr wrap="square" lIns="115703" tIns="57852" rIns="115703" bIns="57852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222"/>
            <p:cNvSpPr>
              <a:spLocks noEditPoints="1"/>
            </p:cNvSpPr>
            <p:nvPr/>
          </p:nvSpPr>
          <p:spPr bwMode="auto">
            <a:xfrm>
              <a:off x="11640290" y="8868518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2210477" y="8700482"/>
              <a:ext cx="2804787" cy="604870"/>
            </a:xfrm>
            <a:prstGeom prst="rect">
              <a:avLst/>
            </a:prstGeom>
            <a:noFill/>
          </p:spPr>
          <p:txBody>
            <a:bodyPr wrap="square" lIns="96416" tIns="48208" rIns="96416" bIns="48208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椭圆 44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05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0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5279" y="2231405"/>
            <a:ext cx="6868144" cy="410445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241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4650818" y="3147088"/>
            <a:ext cx="3782142" cy="3590613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762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>
            <a:off x="6585702" y="5368244"/>
            <a:ext cx="464034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6422100" y="4332213"/>
            <a:ext cx="4967550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spc="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en-US" altLang="zh-CN" sz="5400" b="1" spc="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498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11" grpId="0" animBg="1"/>
          <p:bldP spid="1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552311"/>
            <a:ext cx="1232548" cy="962586"/>
            <a:chOff x="5358001" y="1775580"/>
            <a:chExt cx="1454622" cy="1051006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1"/>
              <a:ext cx="1454622" cy="80651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19849" y="1775580"/>
              <a:ext cx="1089691" cy="362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04325"/>
            <a:ext cx="1069224" cy="977293"/>
            <a:chOff x="7355481" y="1860073"/>
            <a:chExt cx="1261870" cy="106705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0"/>
              <a:ext cx="1261870" cy="80651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423688" y="1860073"/>
              <a:ext cx="1089690" cy="362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559060"/>
            <a:ext cx="1069224" cy="998061"/>
            <a:chOff x="7355481" y="1810655"/>
            <a:chExt cx="1261870" cy="1089737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806513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423688" y="1810655"/>
              <a:ext cx="1089690" cy="3317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791425"/>
            <a:ext cx="1069224" cy="968916"/>
            <a:chOff x="7355481" y="1858135"/>
            <a:chExt cx="1261870" cy="1057911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898"/>
              <a:ext cx="1261870" cy="78914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423688" y="1858135"/>
              <a:ext cx="1089690" cy="3317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740680"/>
            <a:ext cx="1069225" cy="972886"/>
            <a:chOff x="7355481" y="1802729"/>
            <a:chExt cx="1261870" cy="1062247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80651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423687" y="1802729"/>
              <a:ext cx="1089689" cy="362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0380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0380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0380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0380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0380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椭圆 53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66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>
            <a:off x="5067754" y="3391740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67754" y="4170470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067754" y="4869456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081705" y="5628801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047654" y="2667021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363659" y="2230816"/>
            <a:ext cx="4689211" cy="3832705"/>
            <a:chOff x="3932407" y="1734542"/>
            <a:chExt cx="4446555" cy="363437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 flipH="1" flipV="1">
              <a:off x="4946861" y="1958954"/>
              <a:ext cx="1938404" cy="663533"/>
            </a:xfrm>
            <a:custGeom>
              <a:avLst/>
              <a:gdLst>
                <a:gd name="T0" fmla="*/ 1933 w 2191"/>
                <a:gd name="T1" fmla="*/ 0 h 750"/>
                <a:gd name="T2" fmla="*/ 0 w 2191"/>
                <a:gd name="T3" fmla="*/ 0 h 750"/>
                <a:gd name="T4" fmla="*/ 0 w 2191"/>
                <a:gd name="T5" fmla="*/ 750 h 750"/>
                <a:gd name="T6" fmla="*/ 1933 w 2191"/>
                <a:gd name="T7" fmla="*/ 750 h 750"/>
                <a:gd name="T8" fmla="*/ 2191 w 2191"/>
                <a:gd name="T9" fmla="*/ 376 h 750"/>
                <a:gd name="T10" fmla="*/ 1933 w 2191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1" h="750">
                  <a:moveTo>
                    <a:pt x="1933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1933" y="750"/>
                  </a:lnTo>
                  <a:lnTo>
                    <a:pt x="2191" y="376"/>
                  </a:lnTo>
                  <a:lnTo>
                    <a:pt x="19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 flipH="1" flipV="1">
              <a:off x="4441187" y="2599738"/>
              <a:ext cx="3016867" cy="663533"/>
            </a:xfrm>
            <a:custGeom>
              <a:avLst/>
              <a:gdLst>
                <a:gd name="T0" fmla="*/ 3152 w 3410"/>
                <a:gd name="T1" fmla="*/ 0 h 750"/>
                <a:gd name="T2" fmla="*/ 0 w 3410"/>
                <a:gd name="T3" fmla="*/ 0 h 750"/>
                <a:gd name="T4" fmla="*/ 0 w 3410"/>
                <a:gd name="T5" fmla="*/ 750 h 750"/>
                <a:gd name="T6" fmla="*/ 3152 w 3410"/>
                <a:gd name="T7" fmla="*/ 750 h 750"/>
                <a:gd name="T8" fmla="*/ 3410 w 3410"/>
                <a:gd name="T9" fmla="*/ 376 h 750"/>
                <a:gd name="T10" fmla="*/ 3152 w 3410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0" h="750">
                  <a:moveTo>
                    <a:pt x="3152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3152" y="750"/>
                  </a:lnTo>
                  <a:lnTo>
                    <a:pt x="3410" y="376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flipH="1" flipV="1">
              <a:off x="3932407" y="3206102"/>
              <a:ext cx="3112106" cy="687219"/>
            </a:xfrm>
            <a:custGeom>
              <a:avLst/>
              <a:gdLst>
                <a:gd name="T0" fmla="*/ 3152 w 3410"/>
                <a:gd name="T1" fmla="*/ 0 h 753"/>
                <a:gd name="T2" fmla="*/ 0 w 3410"/>
                <a:gd name="T3" fmla="*/ 0 h 753"/>
                <a:gd name="T4" fmla="*/ 0 w 3410"/>
                <a:gd name="T5" fmla="*/ 753 h 753"/>
                <a:gd name="T6" fmla="*/ 3152 w 3410"/>
                <a:gd name="T7" fmla="*/ 753 h 753"/>
                <a:gd name="T8" fmla="*/ 3410 w 3410"/>
                <a:gd name="T9" fmla="*/ 376 h 753"/>
                <a:gd name="T10" fmla="*/ 3152 w 3410"/>
                <a:gd name="T11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0" h="753">
                  <a:moveTo>
                    <a:pt x="3152" y="0"/>
                  </a:moveTo>
                  <a:lnTo>
                    <a:pt x="0" y="0"/>
                  </a:lnTo>
                  <a:lnTo>
                    <a:pt x="0" y="753"/>
                  </a:lnTo>
                  <a:lnTo>
                    <a:pt x="3152" y="753"/>
                  </a:lnTo>
                  <a:lnTo>
                    <a:pt x="3410" y="376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flipH="1" flipV="1">
              <a:off x="4476195" y="3893322"/>
              <a:ext cx="3018636" cy="663533"/>
            </a:xfrm>
            <a:custGeom>
              <a:avLst/>
              <a:gdLst>
                <a:gd name="T0" fmla="*/ 3154 w 3412"/>
                <a:gd name="T1" fmla="*/ 0 h 750"/>
                <a:gd name="T2" fmla="*/ 0 w 3412"/>
                <a:gd name="T3" fmla="*/ 0 h 750"/>
                <a:gd name="T4" fmla="*/ 0 w 3412"/>
                <a:gd name="T5" fmla="*/ 750 h 750"/>
                <a:gd name="T6" fmla="*/ 3154 w 3412"/>
                <a:gd name="T7" fmla="*/ 750 h 750"/>
                <a:gd name="T8" fmla="*/ 3412 w 3412"/>
                <a:gd name="T9" fmla="*/ 376 h 750"/>
                <a:gd name="T10" fmla="*/ 3154 w 3412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2" h="750">
                  <a:moveTo>
                    <a:pt x="3154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3154" y="750"/>
                  </a:lnTo>
                  <a:lnTo>
                    <a:pt x="3412" y="376"/>
                  </a:lnTo>
                  <a:lnTo>
                    <a:pt x="31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 flipH="1" flipV="1">
              <a:off x="4832070" y="4557018"/>
              <a:ext cx="2053196" cy="653503"/>
            </a:xfrm>
            <a:custGeom>
              <a:avLst/>
              <a:gdLst>
                <a:gd name="T0" fmla="*/ 1935 w 2193"/>
                <a:gd name="T1" fmla="*/ 0 h 698"/>
                <a:gd name="T2" fmla="*/ 0 w 2193"/>
                <a:gd name="T3" fmla="*/ 0 h 698"/>
                <a:gd name="T4" fmla="*/ 0 w 2193"/>
                <a:gd name="T5" fmla="*/ 698 h 698"/>
                <a:gd name="T6" fmla="*/ 1935 w 2193"/>
                <a:gd name="T7" fmla="*/ 698 h 698"/>
                <a:gd name="T8" fmla="*/ 2193 w 2193"/>
                <a:gd name="T9" fmla="*/ 348 h 698"/>
                <a:gd name="T10" fmla="*/ 1935 w 2193"/>
                <a:gd name="T11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3" h="698">
                  <a:moveTo>
                    <a:pt x="1935" y="0"/>
                  </a:moveTo>
                  <a:lnTo>
                    <a:pt x="0" y="0"/>
                  </a:lnTo>
                  <a:lnTo>
                    <a:pt x="0" y="698"/>
                  </a:lnTo>
                  <a:lnTo>
                    <a:pt x="1935" y="698"/>
                  </a:lnTo>
                  <a:lnTo>
                    <a:pt x="2193" y="348"/>
                  </a:lnTo>
                  <a:lnTo>
                    <a:pt x="19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flipH="1" flipV="1">
              <a:off x="7551559" y="4237733"/>
              <a:ext cx="257252" cy="1131179"/>
            </a:xfrm>
            <a:custGeom>
              <a:avLst/>
              <a:gdLst>
                <a:gd name="T0" fmla="*/ 282 w 282"/>
                <a:gd name="T1" fmla="*/ 1240 h 1240"/>
                <a:gd name="T2" fmla="*/ 0 w 282"/>
                <a:gd name="T3" fmla="*/ 1140 h 1240"/>
                <a:gd name="T4" fmla="*/ 0 w 282"/>
                <a:gd name="T5" fmla="*/ 239 h 1240"/>
                <a:gd name="T6" fmla="*/ 282 w 282"/>
                <a:gd name="T7" fmla="*/ 0 h 1240"/>
                <a:gd name="T8" fmla="*/ 282 w 282"/>
                <a:gd name="T9" fmla="*/ 12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240">
                  <a:moveTo>
                    <a:pt x="282" y="1240"/>
                  </a:moveTo>
                  <a:lnTo>
                    <a:pt x="0" y="1140"/>
                  </a:lnTo>
                  <a:lnTo>
                    <a:pt x="0" y="239"/>
                  </a:lnTo>
                  <a:lnTo>
                    <a:pt x="282" y="0"/>
                  </a:lnTo>
                  <a:lnTo>
                    <a:pt x="282" y="12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 flipH="1" flipV="1">
              <a:off x="6855519" y="4237733"/>
              <a:ext cx="669585" cy="1131179"/>
            </a:xfrm>
            <a:custGeom>
              <a:avLst/>
              <a:gdLst>
                <a:gd name="T0" fmla="*/ 0 w 734"/>
                <a:gd name="T1" fmla="*/ 1240 h 1240"/>
                <a:gd name="T2" fmla="*/ 734 w 734"/>
                <a:gd name="T3" fmla="*/ 1140 h 1240"/>
                <a:gd name="T4" fmla="*/ 734 w 734"/>
                <a:gd name="T5" fmla="*/ 168 h 1240"/>
                <a:gd name="T6" fmla="*/ 0 w 734"/>
                <a:gd name="T7" fmla="*/ 0 h 1240"/>
                <a:gd name="T8" fmla="*/ 0 w 734"/>
                <a:gd name="T9" fmla="*/ 12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240">
                  <a:moveTo>
                    <a:pt x="0" y="1240"/>
                  </a:moveTo>
                  <a:lnTo>
                    <a:pt x="734" y="1140"/>
                  </a:lnTo>
                  <a:lnTo>
                    <a:pt x="734" y="168"/>
                  </a:lnTo>
                  <a:lnTo>
                    <a:pt x="0" y="0"/>
                  </a:lnTo>
                  <a:lnTo>
                    <a:pt x="0" y="124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 flipH="1" flipV="1">
              <a:off x="7525103" y="4237733"/>
              <a:ext cx="26456" cy="1131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 flipH="1" flipV="1">
              <a:off x="7471281" y="3788910"/>
              <a:ext cx="635832" cy="936872"/>
            </a:xfrm>
            <a:custGeom>
              <a:avLst/>
              <a:gdLst>
                <a:gd name="T0" fmla="*/ 697 w 697"/>
                <a:gd name="T1" fmla="*/ 1027 h 1027"/>
                <a:gd name="T2" fmla="*/ 0 w 697"/>
                <a:gd name="T3" fmla="*/ 937 h 1027"/>
                <a:gd name="T4" fmla="*/ 0 w 697"/>
                <a:gd name="T5" fmla="*/ 260 h 1027"/>
                <a:gd name="T6" fmla="*/ 697 w 697"/>
                <a:gd name="T7" fmla="*/ 0 h 1027"/>
                <a:gd name="T8" fmla="*/ 697 w 697"/>
                <a:gd name="T9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027">
                  <a:moveTo>
                    <a:pt x="697" y="1027"/>
                  </a:moveTo>
                  <a:lnTo>
                    <a:pt x="0" y="937"/>
                  </a:lnTo>
                  <a:lnTo>
                    <a:pt x="0" y="260"/>
                  </a:lnTo>
                  <a:lnTo>
                    <a:pt x="697" y="0"/>
                  </a:lnTo>
                  <a:lnTo>
                    <a:pt x="697" y="10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 flipH="1" flipV="1">
              <a:off x="6557215" y="3788910"/>
              <a:ext cx="887612" cy="936872"/>
            </a:xfrm>
            <a:custGeom>
              <a:avLst/>
              <a:gdLst>
                <a:gd name="T0" fmla="*/ 0 w 973"/>
                <a:gd name="T1" fmla="*/ 1027 h 1027"/>
                <a:gd name="T2" fmla="*/ 973 w 973"/>
                <a:gd name="T3" fmla="*/ 937 h 1027"/>
                <a:gd name="T4" fmla="*/ 973 w 973"/>
                <a:gd name="T5" fmla="*/ 166 h 1027"/>
                <a:gd name="T6" fmla="*/ 0 w 973"/>
                <a:gd name="T7" fmla="*/ 0 h 1027"/>
                <a:gd name="T8" fmla="*/ 0 w 973"/>
                <a:gd name="T9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1027">
                  <a:moveTo>
                    <a:pt x="0" y="1027"/>
                  </a:moveTo>
                  <a:lnTo>
                    <a:pt x="973" y="937"/>
                  </a:lnTo>
                  <a:lnTo>
                    <a:pt x="973" y="166"/>
                  </a:lnTo>
                  <a:lnTo>
                    <a:pt x="0" y="0"/>
                  </a:lnTo>
                  <a:lnTo>
                    <a:pt x="0" y="102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 flipH="1" flipV="1">
              <a:off x="7444825" y="3788910"/>
              <a:ext cx="26456" cy="936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flipH="1" flipV="1">
              <a:off x="6855520" y="1734543"/>
              <a:ext cx="259076" cy="1131179"/>
            </a:xfrm>
            <a:custGeom>
              <a:avLst/>
              <a:gdLst>
                <a:gd name="T0" fmla="*/ 0 w 284"/>
                <a:gd name="T1" fmla="*/ 0 h 1240"/>
                <a:gd name="T2" fmla="*/ 284 w 284"/>
                <a:gd name="T3" fmla="*/ 100 h 1240"/>
                <a:gd name="T4" fmla="*/ 284 w 284"/>
                <a:gd name="T5" fmla="*/ 1001 h 1240"/>
                <a:gd name="T6" fmla="*/ 0 w 284"/>
                <a:gd name="T7" fmla="*/ 1240 h 1240"/>
                <a:gd name="T8" fmla="*/ 0 w 284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1240">
                  <a:moveTo>
                    <a:pt x="0" y="0"/>
                  </a:moveTo>
                  <a:lnTo>
                    <a:pt x="284" y="100"/>
                  </a:lnTo>
                  <a:lnTo>
                    <a:pt x="284" y="1001"/>
                  </a:lnTo>
                  <a:lnTo>
                    <a:pt x="0" y="1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 flipH="1" flipV="1">
              <a:off x="7140138" y="1734542"/>
              <a:ext cx="668674" cy="1131179"/>
            </a:xfrm>
            <a:custGeom>
              <a:avLst/>
              <a:gdLst>
                <a:gd name="T0" fmla="*/ 733 w 733"/>
                <a:gd name="T1" fmla="*/ 0 h 1240"/>
                <a:gd name="T2" fmla="*/ 0 w 733"/>
                <a:gd name="T3" fmla="*/ 100 h 1240"/>
                <a:gd name="T4" fmla="*/ 0 w 733"/>
                <a:gd name="T5" fmla="*/ 1072 h 1240"/>
                <a:gd name="T6" fmla="*/ 733 w 733"/>
                <a:gd name="T7" fmla="*/ 1240 h 1240"/>
                <a:gd name="T8" fmla="*/ 733 w 733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1240">
                  <a:moveTo>
                    <a:pt x="733" y="0"/>
                  </a:moveTo>
                  <a:lnTo>
                    <a:pt x="0" y="100"/>
                  </a:lnTo>
                  <a:lnTo>
                    <a:pt x="0" y="1072"/>
                  </a:lnTo>
                  <a:lnTo>
                    <a:pt x="733" y="1240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 flipH="1" flipV="1">
              <a:off x="7114596" y="1734543"/>
              <a:ext cx="25543" cy="1131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flipH="1" flipV="1">
              <a:off x="6557217" y="2377672"/>
              <a:ext cx="637657" cy="936872"/>
            </a:xfrm>
            <a:custGeom>
              <a:avLst/>
              <a:gdLst>
                <a:gd name="T0" fmla="*/ 0 w 699"/>
                <a:gd name="T1" fmla="*/ 0 h 1027"/>
                <a:gd name="T2" fmla="*/ 699 w 699"/>
                <a:gd name="T3" fmla="*/ 90 h 1027"/>
                <a:gd name="T4" fmla="*/ 699 w 699"/>
                <a:gd name="T5" fmla="*/ 767 h 1027"/>
                <a:gd name="T6" fmla="*/ 0 w 699"/>
                <a:gd name="T7" fmla="*/ 1027 h 1027"/>
                <a:gd name="T8" fmla="*/ 0 w 699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1027">
                  <a:moveTo>
                    <a:pt x="0" y="0"/>
                  </a:moveTo>
                  <a:lnTo>
                    <a:pt x="699" y="90"/>
                  </a:lnTo>
                  <a:lnTo>
                    <a:pt x="699" y="767"/>
                  </a:lnTo>
                  <a:lnTo>
                    <a:pt x="0" y="1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 flipH="1" flipV="1">
              <a:off x="7220415" y="2377672"/>
              <a:ext cx="886699" cy="936872"/>
            </a:xfrm>
            <a:custGeom>
              <a:avLst/>
              <a:gdLst>
                <a:gd name="T0" fmla="*/ 972 w 972"/>
                <a:gd name="T1" fmla="*/ 0 h 1027"/>
                <a:gd name="T2" fmla="*/ 0 w 972"/>
                <a:gd name="T3" fmla="*/ 90 h 1027"/>
                <a:gd name="T4" fmla="*/ 0 w 972"/>
                <a:gd name="T5" fmla="*/ 862 h 1027"/>
                <a:gd name="T6" fmla="*/ 972 w 972"/>
                <a:gd name="T7" fmla="*/ 1027 h 1027"/>
                <a:gd name="T8" fmla="*/ 972 w 972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2" h="1027">
                  <a:moveTo>
                    <a:pt x="972" y="0"/>
                  </a:moveTo>
                  <a:lnTo>
                    <a:pt x="0" y="90"/>
                  </a:lnTo>
                  <a:lnTo>
                    <a:pt x="0" y="862"/>
                  </a:lnTo>
                  <a:lnTo>
                    <a:pt x="972" y="1027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 flipH="1" flipV="1">
              <a:off x="7194873" y="2377672"/>
              <a:ext cx="25543" cy="936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 flipH="1" flipV="1">
              <a:off x="7345392" y="3117501"/>
              <a:ext cx="1033570" cy="870278"/>
            </a:xfrm>
            <a:custGeom>
              <a:avLst/>
              <a:gdLst>
                <a:gd name="T0" fmla="*/ 1133 w 1133"/>
                <a:gd name="T1" fmla="*/ 954 h 954"/>
                <a:gd name="T2" fmla="*/ 0 w 1133"/>
                <a:gd name="T3" fmla="*/ 852 h 954"/>
                <a:gd name="T4" fmla="*/ 0 w 1133"/>
                <a:gd name="T5" fmla="*/ 102 h 954"/>
                <a:gd name="T6" fmla="*/ 1133 w 1133"/>
                <a:gd name="T7" fmla="*/ 0 h 954"/>
                <a:gd name="T8" fmla="*/ 1133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1133" y="954"/>
                  </a:moveTo>
                  <a:lnTo>
                    <a:pt x="0" y="852"/>
                  </a:lnTo>
                  <a:lnTo>
                    <a:pt x="0" y="102"/>
                  </a:lnTo>
                  <a:lnTo>
                    <a:pt x="1133" y="0"/>
                  </a:lnTo>
                  <a:lnTo>
                    <a:pt x="1133" y="9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 flipH="1" flipV="1">
              <a:off x="6286280" y="3117501"/>
              <a:ext cx="1033570" cy="870278"/>
            </a:xfrm>
            <a:custGeom>
              <a:avLst/>
              <a:gdLst>
                <a:gd name="T0" fmla="*/ 0 w 1133"/>
                <a:gd name="T1" fmla="*/ 954 h 954"/>
                <a:gd name="T2" fmla="*/ 1133 w 1133"/>
                <a:gd name="T3" fmla="*/ 852 h 954"/>
                <a:gd name="T4" fmla="*/ 1133 w 1133"/>
                <a:gd name="T5" fmla="*/ 102 h 954"/>
                <a:gd name="T6" fmla="*/ 0 w 1133"/>
                <a:gd name="T7" fmla="*/ 0 h 954"/>
                <a:gd name="T8" fmla="*/ 0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0" y="954"/>
                  </a:moveTo>
                  <a:lnTo>
                    <a:pt x="1133" y="852"/>
                  </a:lnTo>
                  <a:lnTo>
                    <a:pt x="1133" y="102"/>
                  </a:lnTo>
                  <a:lnTo>
                    <a:pt x="0" y="0"/>
                  </a:lnTo>
                  <a:lnTo>
                    <a:pt x="0" y="9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 flipH="1" flipV="1">
              <a:off x="7319850" y="3117501"/>
              <a:ext cx="25543" cy="8702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 flipH="1" flipV="1">
              <a:off x="6855519" y="5144501"/>
              <a:ext cx="953293" cy="224411"/>
            </a:xfrm>
            <a:custGeom>
              <a:avLst/>
              <a:gdLst>
                <a:gd name="T0" fmla="*/ 0 w 1045"/>
                <a:gd name="T1" fmla="*/ 239 h 246"/>
                <a:gd name="T2" fmla="*/ 282 w 1045"/>
                <a:gd name="T3" fmla="*/ 0 h 246"/>
                <a:gd name="T4" fmla="*/ 311 w 1045"/>
                <a:gd name="T5" fmla="*/ 0 h 246"/>
                <a:gd name="T6" fmla="*/ 1045 w 1045"/>
                <a:gd name="T7" fmla="*/ 168 h 246"/>
                <a:gd name="T8" fmla="*/ 1045 w 1045"/>
                <a:gd name="T9" fmla="*/ 175 h 246"/>
                <a:gd name="T10" fmla="*/ 311 w 1045"/>
                <a:gd name="T11" fmla="*/ 14 h 246"/>
                <a:gd name="T12" fmla="*/ 282 w 1045"/>
                <a:gd name="T13" fmla="*/ 14 h 246"/>
                <a:gd name="T14" fmla="*/ 0 w 1045"/>
                <a:gd name="T15" fmla="*/ 246 h 246"/>
                <a:gd name="T16" fmla="*/ 0 w 1045"/>
                <a:gd name="T17" fmla="*/ 23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5" h="246">
                  <a:moveTo>
                    <a:pt x="0" y="239"/>
                  </a:moveTo>
                  <a:lnTo>
                    <a:pt x="282" y="0"/>
                  </a:lnTo>
                  <a:lnTo>
                    <a:pt x="311" y="0"/>
                  </a:lnTo>
                  <a:lnTo>
                    <a:pt x="1045" y="168"/>
                  </a:lnTo>
                  <a:lnTo>
                    <a:pt x="1045" y="175"/>
                  </a:lnTo>
                  <a:lnTo>
                    <a:pt x="311" y="14"/>
                  </a:lnTo>
                  <a:lnTo>
                    <a:pt x="282" y="14"/>
                  </a:lnTo>
                  <a:lnTo>
                    <a:pt x="0" y="246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 flipH="1" flipV="1">
              <a:off x="6855519" y="1734543"/>
              <a:ext cx="953293" cy="224411"/>
            </a:xfrm>
            <a:custGeom>
              <a:avLst/>
              <a:gdLst>
                <a:gd name="T0" fmla="*/ 1045 w 1045"/>
                <a:gd name="T1" fmla="*/ 7 h 246"/>
                <a:gd name="T2" fmla="*/ 761 w 1045"/>
                <a:gd name="T3" fmla="*/ 246 h 246"/>
                <a:gd name="T4" fmla="*/ 733 w 1045"/>
                <a:gd name="T5" fmla="*/ 246 h 246"/>
                <a:gd name="T6" fmla="*/ 0 w 1045"/>
                <a:gd name="T7" fmla="*/ 78 h 246"/>
                <a:gd name="T8" fmla="*/ 0 w 1045"/>
                <a:gd name="T9" fmla="*/ 71 h 246"/>
                <a:gd name="T10" fmla="*/ 733 w 1045"/>
                <a:gd name="T11" fmla="*/ 232 h 246"/>
                <a:gd name="T12" fmla="*/ 761 w 1045"/>
                <a:gd name="T13" fmla="*/ 232 h 246"/>
                <a:gd name="T14" fmla="*/ 1045 w 1045"/>
                <a:gd name="T15" fmla="*/ 0 h 246"/>
                <a:gd name="T16" fmla="*/ 1045 w 1045"/>
                <a:gd name="T17" fmla="*/ 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5" h="246">
                  <a:moveTo>
                    <a:pt x="1045" y="7"/>
                  </a:moveTo>
                  <a:lnTo>
                    <a:pt x="761" y="246"/>
                  </a:lnTo>
                  <a:lnTo>
                    <a:pt x="733" y="246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733" y="232"/>
                  </a:lnTo>
                  <a:lnTo>
                    <a:pt x="761" y="232"/>
                  </a:lnTo>
                  <a:lnTo>
                    <a:pt x="1045" y="0"/>
                  </a:lnTo>
                  <a:lnTo>
                    <a:pt x="1045" y="7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 flipH="1" flipV="1">
              <a:off x="6557216" y="4474915"/>
              <a:ext cx="1549898" cy="250866"/>
            </a:xfrm>
            <a:custGeom>
              <a:avLst/>
              <a:gdLst>
                <a:gd name="T0" fmla="*/ 0 w 1699"/>
                <a:gd name="T1" fmla="*/ 260 h 275"/>
                <a:gd name="T2" fmla="*/ 697 w 1699"/>
                <a:gd name="T3" fmla="*/ 0 h 275"/>
                <a:gd name="T4" fmla="*/ 726 w 1699"/>
                <a:gd name="T5" fmla="*/ 0 h 275"/>
                <a:gd name="T6" fmla="*/ 1699 w 1699"/>
                <a:gd name="T7" fmla="*/ 166 h 275"/>
                <a:gd name="T8" fmla="*/ 1699 w 1699"/>
                <a:gd name="T9" fmla="*/ 180 h 275"/>
                <a:gd name="T10" fmla="*/ 726 w 1699"/>
                <a:gd name="T11" fmla="*/ 21 h 275"/>
                <a:gd name="T12" fmla="*/ 697 w 1699"/>
                <a:gd name="T13" fmla="*/ 21 h 275"/>
                <a:gd name="T14" fmla="*/ 0 w 1699"/>
                <a:gd name="T15" fmla="*/ 275 h 275"/>
                <a:gd name="T16" fmla="*/ 0 w 1699"/>
                <a:gd name="T17" fmla="*/ 26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9" h="275">
                  <a:moveTo>
                    <a:pt x="0" y="260"/>
                  </a:moveTo>
                  <a:lnTo>
                    <a:pt x="697" y="0"/>
                  </a:lnTo>
                  <a:lnTo>
                    <a:pt x="726" y="0"/>
                  </a:lnTo>
                  <a:lnTo>
                    <a:pt x="1699" y="166"/>
                  </a:lnTo>
                  <a:lnTo>
                    <a:pt x="1699" y="180"/>
                  </a:lnTo>
                  <a:lnTo>
                    <a:pt x="726" y="21"/>
                  </a:lnTo>
                  <a:lnTo>
                    <a:pt x="697" y="21"/>
                  </a:lnTo>
                  <a:lnTo>
                    <a:pt x="0" y="275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 flipH="1" flipV="1">
              <a:off x="6557216" y="2377673"/>
              <a:ext cx="1549898" cy="249954"/>
            </a:xfrm>
            <a:custGeom>
              <a:avLst/>
              <a:gdLst>
                <a:gd name="T0" fmla="*/ 1699 w 1699"/>
                <a:gd name="T1" fmla="*/ 14 h 274"/>
                <a:gd name="T2" fmla="*/ 1000 w 1699"/>
                <a:gd name="T3" fmla="*/ 274 h 274"/>
                <a:gd name="T4" fmla="*/ 972 w 1699"/>
                <a:gd name="T5" fmla="*/ 274 h 274"/>
                <a:gd name="T6" fmla="*/ 0 w 1699"/>
                <a:gd name="T7" fmla="*/ 109 h 274"/>
                <a:gd name="T8" fmla="*/ 0 w 1699"/>
                <a:gd name="T9" fmla="*/ 94 h 274"/>
                <a:gd name="T10" fmla="*/ 972 w 1699"/>
                <a:gd name="T11" fmla="*/ 253 h 274"/>
                <a:gd name="T12" fmla="*/ 1000 w 1699"/>
                <a:gd name="T13" fmla="*/ 253 h 274"/>
                <a:gd name="T14" fmla="*/ 1699 w 1699"/>
                <a:gd name="T15" fmla="*/ 0 h 274"/>
                <a:gd name="T16" fmla="*/ 1699 w 1699"/>
                <a:gd name="T17" fmla="*/ 1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9" h="274">
                  <a:moveTo>
                    <a:pt x="1699" y="14"/>
                  </a:moveTo>
                  <a:lnTo>
                    <a:pt x="1000" y="274"/>
                  </a:lnTo>
                  <a:lnTo>
                    <a:pt x="972" y="274"/>
                  </a:lnTo>
                  <a:lnTo>
                    <a:pt x="0" y="109"/>
                  </a:lnTo>
                  <a:lnTo>
                    <a:pt x="0" y="94"/>
                  </a:lnTo>
                  <a:lnTo>
                    <a:pt x="972" y="253"/>
                  </a:lnTo>
                  <a:lnTo>
                    <a:pt x="1000" y="253"/>
                  </a:lnTo>
                  <a:lnTo>
                    <a:pt x="1699" y="0"/>
                  </a:lnTo>
                  <a:lnTo>
                    <a:pt x="1699" y="14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 flipH="1" flipV="1">
              <a:off x="6286281" y="3883784"/>
              <a:ext cx="2092681" cy="103996"/>
            </a:xfrm>
            <a:custGeom>
              <a:avLst/>
              <a:gdLst>
                <a:gd name="T0" fmla="*/ 0 w 2294"/>
                <a:gd name="T1" fmla="*/ 102 h 114"/>
                <a:gd name="T2" fmla="*/ 1133 w 2294"/>
                <a:gd name="T3" fmla="*/ 0 h 114"/>
                <a:gd name="T4" fmla="*/ 1161 w 2294"/>
                <a:gd name="T5" fmla="*/ 0 h 114"/>
                <a:gd name="T6" fmla="*/ 2294 w 2294"/>
                <a:gd name="T7" fmla="*/ 102 h 114"/>
                <a:gd name="T8" fmla="*/ 2294 w 2294"/>
                <a:gd name="T9" fmla="*/ 114 h 114"/>
                <a:gd name="T10" fmla="*/ 1161 w 2294"/>
                <a:gd name="T11" fmla="*/ 19 h 114"/>
                <a:gd name="T12" fmla="*/ 1133 w 2294"/>
                <a:gd name="T13" fmla="*/ 19 h 114"/>
                <a:gd name="T14" fmla="*/ 0 w 2294"/>
                <a:gd name="T15" fmla="*/ 111 h 114"/>
                <a:gd name="T16" fmla="*/ 0 w 2294"/>
                <a:gd name="T17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4" h="114">
                  <a:moveTo>
                    <a:pt x="0" y="102"/>
                  </a:moveTo>
                  <a:lnTo>
                    <a:pt x="1133" y="0"/>
                  </a:lnTo>
                  <a:lnTo>
                    <a:pt x="1161" y="0"/>
                  </a:lnTo>
                  <a:lnTo>
                    <a:pt x="2294" y="102"/>
                  </a:lnTo>
                  <a:lnTo>
                    <a:pt x="2294" y="114"/>
                  </a:lnTo>
                  <a:lnTo>
                    <a:pt x="1161" y="19"/>
                  </a:lnTo>
                  <a:lnTo>
                    <a:pt x="1133" y="19"/>
                  </a:lnTo>
                  <a:lnTo>
                    <a:pt x="0" y="111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7714048" y="3396959"/>
              <a:ext cx="311617" cy="266089"/>
              <a:chOff x="5975421" y="268364"/>
              <a:chExt cx="488950" cy="417513"/>
            </a:xfrm>
            <a:solidFill>
              <a:schemeClr val="bg1"/>
            </a:solidFill>
          </p:grpSpPr>
          <p:sp>
            <p:nvSpPr>
              <p:cNvPr id="52" name="Freeform 13"/>
              <p:cNvSpPr>
                <a:spLocks noEditPoints="1"/>
              </p:cNvSpPr>
              <p:nvPr/>
            </p:nvSpPr>
            <p:spPr bwMode="auto">
              <a:xfrm>
                <a:off x="6097659" y="376314"/>
                <a:ext cx="244475" cy="24765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50 w 64"/>
                  <a:gd name="T11" fmla="*/ 48 h 64"/>
                  <a:gd name="T12" fmla="*/ 16 w 64"/>
                  <a:gd name="T13" fmla="*/ 50 h 64"/>
                  <a:gd name="T14" fmla="*/ 14 w 64"/>
                  <a:gd name="T15" fmla="*/ 16 h 64"/>
                  <a:gd name="T16" fmla="*/ 48 w 64"/>
                  <a:gd name="T17" fmla="*/ 14 h 64"/>
                  <a:gd name="T18" fmla="*/ 50 w 64"/>
                  <a:gd name="T19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50" y="48"/>
                    </a:moveTo>
                    <a:cubicBezTo>
                      <a:pt x="42" y="58"/>
                      <a:pt x="26" y="59"/>
                      <a:pt x="16" y="50"/>
                    </a:cubicBezTo>
                    <a:cubicBezTo>
                      <a:pt x="6" y="42"/>
                      <a:pt x="5" y="26"/>
                      <a:pt x="14" y="16"/>
                    </a:cubicBezTo>
                    <a:cubicBezTo>
                      <a:pt x="22" y="6"/>
                      <a:pt x="38" y="5"/>
                      <a:pt x="48" y="14"/>
                    </a:cubicBezTo>
                    <a:cubicBezTo>
                      <a:pt x="58" y="22"/>
                      <a:pt x="59" y="38"/>
                      <a:pt x="5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14"/>
              <p:cNvSpPr>
                <a:spLocks/>
              </p:cNvSpPr>
              <p:nvPr/>
            </p:nvSpPr>
            <p:spPr bwMode="auto">
              <a:xfrm>
                <a:off x="6157984" y="438226"/>
                <a:ext cx="69850" cy="68263"/>
              </a:xfrm>
              <a:custGeom>
                <a:avLst/>
                <a:gdLst>
                  <a:gd name="T0" fmla="*/ 16 w 18"/>
                  <a:gd name="T1" fmla="*/ 0 h 18"/>
                  <a:gd name="T2" fmla="*/ 0 w 18"/>
                  <a:gd name="T3" fmla="*/ 16 h 18"/>
                  <a:gd name="T4" fmla="*/ 0 w 18"/>
                  <a:gd name="T5" fmla="*/ 16 h 18"/>
                  <a:gd name="T6" fmla="*/ 2 w 18"/>
                  <a:gd name="T7" fmla="*/ 18 h 18"/>
                  <a:gd name="T8" fmla="*/ 4 w 18"/>
                  <a:gd name="T9" fmla="*/ 16 h 18"/>
                  <a:gd name="T10" fmla="*/ 4 w 18"/>
                  <a:gd name="T11" fmla="*/ 16 h 18"/>
                  <a:gd name="T12" fmla="*/ 16 w 18"/>
                  <a:gd name="T13" fmla="*/ 4 h 18"/>
                  <a:gd name="T14" fmla="*/ 18 w 18"/>
                  <a:gd name="T15" fmla="*/ 2 h 18"/>
                  <a:gd name="T16" fmla="*/ 16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1" y="18"/>
                      <a:pt x="2" y="18"/>
                    </a:cubicBezTo>
                    <a:cubicBezTo>
                      <a:pt x="3" y="18"/>
                      <a:pt x="4" y="17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5"/>
              <p:cNvSpPr>
                <a:spLocks noEditPoints="1"/>
              </p:cNvSpPr>
              <p:nvPr/>
            </p:nvSpPr>
            <p:spPr bwMode="auto">
              <a:xfrm>
                <a:off x="5975421" y="268364"/>
                <a:ext cx="488950" cy="417513"/>
              </a:xfrm>
              <a:custGeom>
                <a:avLst/>
                <a:gdLst>
                  <a:gd name="T0" fmla="*/ 118 w 128"/>
                  <a:gd name="T1" fmla="*/ 24 h 108"/>
                  <a:gd name="T2" fmla="*/ 101 w 128"/>
                  <a:gd name="T3" fmla="*/ 21 h 108"/>
                  <a:gd name="T4" fmla="*/ 95 w 128"/>
                  <a:gd name="T5" fmla="*/ 8 h 108"/>
                  <a:gd name="T6" fmla="*/ 84 w 128"/>
                  <a:gd name="T7" fmla="*/ 0 h 108"/>
                  <a:gd name="T8" fmla="*/ 44 w 128"/>
                  <a:gd name="T9" fmla="*/ 0 h 108"/>
                  <a:gd name="T10" fmla="*/ 33 w 128"/>
                  <a:gd name="T11" fmla="*/ 8 h 108"/>
                  <a:gd name="T12" fmla="*/ 27 w 128"/>
                  <a:gd name="T13" fmla="*/ 21 h 108"/>
                  <a:gd name="T14" fmla="*/ 10 w 128"/>
                  <a:gd name="T15" fmla="*/ 24 h 108"/>
                  <a:gd name="T16" fmla="*/ 0 w 128"/>
                  <a:gd name="T17" fmla="*/ 36 h 108"/>
                  <a:gd name="T18" fmla="*/ 0 w 128"/>
                  <a:gd name="T19" fmla="*/ 96 h 108"/>
                  <a:gd name="T20" fmla="*/ 12 w 128"/>
                  <a:gd name="T21" fmla="*/ 108 h 108"/>
                  <a:gd name="T22" fmla="*/ 116 w 128"/>
                  <a:gd name="T23" fmla="*/ 108 h 108"/>
                  <a:gd name="T24" fmla="*/ 128 w 128"/>
                  <a:gd name="T25" fmla="*/ 96 h 108"/>
                  <a:gd name="T26" fmla="*/ 128 w 128"/>
                  <a:gd name="T27" fmla="*/ 36 h 108"/>
                  <a:gd name="T28" fmla="*/ 118 w 128"/>
                  <a:gd name="T29" fmla="*/ 24 h 108"/>
                  <a:gd name="T30" fmla="*/ 120 w 128"/>
                  <a:gd name="T31" fmla="*/ 96 h 108"/>
                  <a:gd name="T32" fmla="*/ 116 w 128"/>
                  <a:gd name="T33" fmla="*/ 100 h 108"/>
                  <a:gd name="T34" fmla="*/ 12 w 128"/>
                  <a:gd name="T35" fmla="*/ 100 h 108"/>
                  <a:gd name="T36" fmla="*/ 8 w 128"/>
                  <a:gd name="T37" fmla="*/ 96 h 108"/>
                  <a:gd name="T38" fmla="*/ 8 w 128"/>
                  <a:gd name="T39" fmla="*/ 36 h 108"/>
                  <a:gd name="T40" fmla="*/ 11 w 128"/>
                  <a:gd name="T41" fmla="*/ 32 h 108"/>
                  <a:gd name="T42" fmla="*/ 33 w 128"/>
                  <a:gd name="T43" fmla="*/ 28 h 108"/>
                  <a:gd name="T44" fmla="*/ 40 w 128"/>
                  <a:gd name="T45" fmla="*/ 11 h 108"/>
                  <a:gd name="T46" fmla="*/ 44 w 128"/>
                  <a:gd name="T47" fmla="*/ 8 h 108"/>
                  <a:gd name="T48" fmla="*/ 84 w 128"/>
                  <a:gd name="T49" fmla="*/ 8 h 108"/>
                  <a:gd name="T50" fmla="*/ 88 w 128"/>
                  <a:gd name="T51" fmla="*/ 11 h 108"/>
                  <a:gd name="T52" fmla="*/ 95 w 128"/>
                  <a:gd name="T53" fmla="*/ 28 h 108"/>
                  <a:gd name="T54" fmla="*/ 117 w 128"/>
                  <a:gd name="T55" fmla="*/ 32 h 108"/>
                  <a:gd name="T56" fmla="*/ 120 w 128"/>
                  <a:gd name="T57" fmla="*/ 36 h 108"/>
                  <a:gd name="T58" fmla="*/ 120 w 128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08">
                    <a:moveTo>
                      <a:pt x="118" y="24"/>
                    </a:moveTo>
                    <a:cubicBezTo>
                      <a:pt x="101" y="21"/>
                      <a:pt x="101" y="21"/>
                      <a:pt x="101" y="21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3" y="3"/>
                      <a:pt x="89" y="0"/>
                      <a:pt x="8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9" y="0"/>
                      <a:pt x="35" y="3"/>
                      <a:pt x="33" y="8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5"/>
                      <a:pt x="0" y="30"/>
                      <a:pt x="0" y="3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23" y="108"/>
                      <a:pt x="128" y="103"/>
                      <a:pt x="128" y="96"/>
                    </a:cubicBezTo>
                    <a:cubicBezTo>
                      <a:pt x="128" y="36"/>
                      <a:pt x="128" y="36"/>
                      <a:pt x="128" y="36"/>
                    </a:cubicBezTo>
                    <a:cubicBezTo>
                      <a:pt x="128" y="30"/>
                      <a:pt x="124" y="25"/>
                      <a:pt x="118" y="24"/>
                    </a:cubicBezTo>
                    <a:close/>
                    <a:moveTo>
                      <a:pt x="120" y="96"/>
                    </a:moveTo>
                    <a:cubicBezTo>
                      <a:pt x="120" y="98"/>
                      <a:pt x="118" y="100"/>
                      <a:pt x="116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0" y="100"/>
                      <a:pt x="8" y="98"/>
                      <a:pt x="8" y="9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9" y="32"/>
                      <a:pt x="11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9"/>
                      <a:pt x="42" y="8"/>
                      <a:pt x="44" y="8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6" y="8"/>
                      <a:pt x="87" y="9"/>
                      <a:pt x="88" y="11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9" y="32"/>
                      <a:pt x="120" y="34"/>
                      <a:pt x="120" y="36"/>
                    </a:cubicBezTo>
                    <a:lnTo>
                      <a:pt x="12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Freeform 19"/>
            <p:cNvSpPr>
              <a:spLocks noEditPoints="1"/>
            </p:cNvSpPr>
            <p:nvPr/>
          </p:nvSpPr>
          <p:spPr bwMode="auto">
            <a:xfrm>
              <a:off x="7014684" y="4770696"/>
              <a:ext cx="381000" cy="367903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3"/>
            <p:cNvSpPr>
              <a:spLocks noEditPoints="1"/>
            </p:cNvSpPr>
            <p:nvPr/>
          </p:nvSpPr>
          <p:spPr bwMode="auto">
            <a:xfrm>
              <a:off x="7479493" y="2712092"/>
              <a:ext cx="367904" cy="278606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838983" y="4077834"/>
              <a:ext cx="375047" cy="367904"/>
              <a:chOff x="6786562" y="796925"/>
              <a:chExt cx="500063" cy="490538"/>
            </a:xfrm>
            <a:solidFill>
              <a:schemeClr val="bg1"/>
            </a:solidFill>
          </p:grpSpPr>
          <p:sp>
            <p:nvSpPr>
              <p:cNvPr id="48" name="Freeform 27"/>
              <p:cNvSpPr>
                <a:spLocks noEditPoints="1"/>
              </p:cNvSpPr>
              <p:nvPr/>
            </p:nvSpPr>
            <p:spPr bwMode="auto">
              <a:xfrm>
                <a:off x="6786562" y="796925"/>
                <a:ext cx="500063" cy="490538"/>
              </a:xfrm>
              <a:custGeom>
                <a:avLst/>
                <a:gdLst>
                  <a:gd name="T0" fmla="*/ 127 w 130"/>
                  <a:gd name="T1" fmla="*/ 42 h 128"/>
                  <a:gd name="T2" fmla="*/ 87 w 130"/>
                  <a:gd name="T3" fmla="*/ 2 h 128"/>
                  <a:gd name="T4" fmla="*/ 79 w 130"/>
                  <a:gd name="T5" fmla="*/ 0 h 128"/>
                  <a:gd name="T6" fmla="*/ 75 w 130"/>
                  <a:gd name="T7" fmla="*/ 2 h 128"/>
                  <a:gd name="T8" fmla="*/ 73 w 130"/>
                  <a:gd name="T9" fmla="*/ 6 h 128"/>
                  <a:gd name="T10" fmla="*/ 64 w 130"/>
                  <a:gd name="T11" fmla="*/ 21 h 128"/>
                  <a:gd name="T12" fmla="*/ 41 w 130"/>
                  <a:gd name="T13" fmla="*/ 37 h 128"/>
                  <a:gd name="T14" fmla="*/ 15 w 130"/>
                  <a:gd name="T15" fmla="*/ 55 h 128"/>
                  <a:gd name="T16" fmla="*/ 1 w 130"/>
                  <a:gd name="T17" fmla="*/ 78 h 128"/>
                  <a:gd name="T18" fmla="*/ 3 w 130"/>
                  <a:gd name="T19" fmla="*/ 86 h 128"/>
                  <a:gd name="T20" fmla="*/ 43 w 130"/>
                  <a:gd name="T21" fmla="*/ 126 h 128"/>
                  <a:gd name="T22" fmla="*/ 51 w 130"/>
                  <a:gd name="T23" fmla="*/ 128 h 128"/>
                  <a:gd name="T24" fmla="*/ 55 w 130"/>
                  <a:gd name="T25" fmla="*/ 126 h 128"/>
                  <a:gd name="T26" fmla="*/ 57 w 130"/>
                  <a:gd name="T27" fmla="*/ 122 h 128"/>
                  <a:gd name="T28" fmla="*/ 66 w 130"/>
                  <a:gd name="T29" fmla="*/ 107 h 128"/>
                  <a:gd name="T30" fmla="*/ 89 w 130"/>
                  <a:gd name="T31" fmla="*/ 91 h 128"/>
                  <a:gd name="T32" fmla="*/ 115 w 130"/>
                  <a:gd name="T33" fmla="*/ 73 h 128"/>
                  <a:gd name="T34" fmla="*/ 129 w 130"/>
                  <a:gd name="T35" fmla="*/ 50 h 128"/>
                  <a:gd name="T36" fmla="*/ 127 w 130"/>
                  <a:gd name="T37" fmla="*/ 42 h 128"/>
                  <a:gd name="T38" fmla="*/ 49 w 130"/>
                  <a:gd name="T39" fmla="*/ 120 h 128"/>
                  <a:gd name="T40" fmla="*/ 9 w 130"/>
                  <a:gd name="T41" fmla="*/ 80 h 128"/>
                  <a:gd name="T42" fmla="*/ 81 w 130"/>
                  <a:gd name="T43" fmla="*/ 8 h 128"/>
                  <a:gd name="T44" fmla="*/ 121 w 130"/>
                  <a:gd name="T45" fmla="*/ 48 h 128"/>
                  <a:gd name="T46" fmla="*/ 49 w 130"/>
                  <a:gd name="T4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28">
                    <a:moveTo>
                      <a:pt x="127" y="42"/>
                    </a:moveTo>
                    <a:cubicBezTo>
                      <a:pt x="87" y="2"/>
                      <a:pt x="87" y="2"/>
                      <a:pt x="87" y="2"/>
                    </a:cubicBezTo>
                    <a:cubicBezTo>
                      <a:pt x="85" y="0"/>
                      <a:pt x="82" y="0"/>
                      <a:pt x="79" y="0"/>
                    </a:cubicBezTo>
                    <a:cubicBezTo>
                      <a:pt x="78" y="1"/>
                      <a:pt x="76" y="1"/>
                      <a:pt x="75" y="2"/>
                    </a:cubicBezTo>
                    <a:cubicBezTo>
                      <a:pt x="74" y="3"/>
                      <a:pt x="74" y="4"/>
                      <a:pt x="73" y="6"/>
                    </a:cubicBezTo>
                    <a:cubicBezTo>
                      <a:pt x="72" y="12"/>
                      <a:pt x="68" y="17"/>
                      <a:pt x="64" y="21"/>
                    </a:cubicBezTo>
                    <a:cubicBezTo>
                      <a:pt x="58" y="27"/>
                      <a:pt x="50" y="32"/>
                      <a:pt x="41" y="37"/>
                    </a:cubicBezTo>
                    <a:cubicBezTo>
                      <a:pt x="32" y="42"/>
                      <a:pt x="23" y="48"/>
                      <a:pt x="15" y="55"/>
                    </a:cubicBezTo>
                    <a:cubicBezTo>
                      <a:pt x="8" y="62"/>
                      <a:pt x="4" y="69"/>
                      <a:pt x="1" y="78"/>
                    </a:cubicBezTo>
                    <a:cubicBezTo>
                      <a:pt x="0" y="80"/>
                      <a:pt x="1" y="84"/>
                      <a:pt x="3" y="8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5" y="128"/>
                      <a:pt x="48" y="128"/>
                      <a:pt x="51" y="128"/>
                    </a:cubicBezTo>
                    <a:cubicBezTo>
                      <a:pt x="52" y="127"/>
                      <a:pt x="54" y="127"/>
                      <a:pt x="55" y="126"/>
                    </a:cubicBezTo>
                    <a:cubicBezTo>
                      <a:pt x="56" y="125"/>
                      <a:pt x="56" y="124"/>
                      <a:pt x="57" y="122"/>
                    </a:cubicBezTo>
                    <a:cubicBezTo>
                      <a:pt x="58" y="116"/>
                      <a:pt x="62" y="111"/>
                      <a:pt x="66" y="107"/>
                    </a:cubicBezTo>
                    <a:cubicBezTo>
                      <a:pt x="72" y="101"/>
                      <a:pt x="80" y="96"/>
                      <a:pt x="89" y="91"/>
                    </a:cubicBezTo>
                    <a:cubicBezTo>
                      <a:pt x="98" y="86"/>
                      <a:pt x="107" y="80"/>
                      <a:pt x="115" y="73"/>
                    </a:cubicBezTo>
                    <a:cubicBezTo>
                      <a:pt x="122" y="66"/>
                      <a:pt x="126" y="59"/>
                      <a:pt x="129" y="50"/>
                    </a:cubicBezTo>
                    <a:cubicBezTo>
                      <a:pt x="130" y="48"/>
                      <a:pt x="129" y="44"/>
                      <a:pt x="127" y="42"/>
                    </a:cubicBezTo>
                    <a:close/>
                    <a:moveTo>
                      <a:pt x="49" y="120"/>
                    </a:moveTo>
                    <a:cubicBezTo>
                      <a:pt x="36" y="107"/>
                      <a:pt x="22" y="93"/>
                      <a:pt x="9" y="80"/>
                    </a:cubicBezTo>
                    <a:cubicBezTo>
                      <a:pt x="20" y="43"/>
                      <a:pt x="70" y="45"/>
                      <a:pt x="81" y="8"/>
                    </a:cubicBezTo>
                    <a:cubicBezTo>
                      <a:pt x="94" y="21"/>
                      <a:pt x="108" y="35"/>
                      <a:pt x="121" y="48"/>
                    </a:cubicBezTo>
                    <a:cubicBezTo>
                      <a:pt x="110" y="85"/>
                      <a:pt x="60" y="83"/>
                      <a:pt x="49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28"/>
              <p:cNvSpPr>
                <a:spLocks noEditPoints="1"/>
              </p:cNvSpPr>
              <p:nvPr/>
            </p:nvSpPr>
            <p:spPr bwMode="auto">
              <a:xfrm>
                <a:off x="6967538" y="969963"/>
                <a:ext cx="134938" cy="138113"/>
              </a:xfrm>
              <a:custGeom>
                <a:avLst/>
                <a:gdLst>
                  <a:gd name="T0" fmla="*/ 28 w 35"/>
                  <a:gd name="T1" fmla="*/ 12 h 36"/>
                  <a:gd name="T2" fmla="*/ 20 w 35"/>
                  <a:gd name="T3" fmla="*/ 13 h 36"/>
                  <a:gd name="T4" fmla="*/ 10 w 35"/>
                  <a:gd name="T5" fmla="*/ 7 h 36"/>
                  <a:gd name="T6" fmla="*/ 15 w 35"/>
                  <a:gd name="T7" fmla="*/ 6 h 36"/>
                  <a:gd name="T8" fmla="*/ 19 w 35"/>
                  <a:gd name="T9" fmla="*/ 6 h 36"/>
                  <a:gd name="T10" fmla="*/ 20 w 35"/>
                  <a:gd name="T11" fmla="*/ 2 h 36"/>
                  <a:gd name="T12" fmla="*/ 13 w 35"/>
                  <a:gd name="T13" fmla="*/ 1 h 36"/>
                  <a:gd name="T14" fmla="*/ 6 w 35"/>
                  <a:gd name="T15" fmla="*/ 4 h 36"/>
                  <a:gd name="T16" fmla="*/ 5 w 35"/>
                  <a:gd name="T17" fmla="*/ 3 h 36"/>
                  <a:gd name="T18" fmla="*/ 3 w 35"/>
                  <a:gd name="T19" fmla="*/ 5 h 36"/>
                  <a:gd name="T20" fmla="*/ 4 w 35"/>
                  <a:gd name="T21" fmla="*/ 6 h 36"/>
                  <a:gd name="T22" fmla="*/ 1 w 35"/>
                  <a:gd name="T23" fmla="*/ 15 h 36"/>
                  <a:gd name="T24" fmla="*/ 3 w 35"/>
                  <a:gd name="T25" fmla="*/ 22 h 36"/>
                  <a:gd name="T26" fmla="*/ 18 w 35"/>
                  <a:gd name="T27" fmla="*/ 21 h 36"/>
                  <a:gd name="T28" fmla="*/ 23 w 35"/>
                  <a:gd name="T29" fmla="*/ 31 h 36"/>
                  <a:gd name="T30" fmla="*/ 19 w 35"/>
                  <a:gd name="T31" fmla="*/ 30 h 36"/>
                  <a:gd name="T32" fmla="*/ 16 w 35"/>
                  <a:gd name="T33" fmla="*/ 28 h 36"/>
                  <a:gd name="T34" fmla="*/ 13 w 35"/>
                  <a:gd name="T35" fmla="*/ 31 h 36"/>
                  <a:gd name="T36" fmla="*/ 17 w 35"/>
                  <a:gd name="T37" fmla="*/ 35 h 36"/>
                  <a:gd name="T38" fmla="*/ 25 w 35"/>
                  <a:gd name="T39" fmla="*/ 36 h 36"/>
                  <a:gd name="T40" fmla="*/ 31 w 35"/>
                  <a:gd name="T41" fmla="*/ 35 h 36"/>
                  <a:gd name="T42" fmla="*/ 33 w 35"/>
                  <a:gd name="T43" fmla="*/ 34 h 36"/>
                  <a:gd name="T44" fmla="*/ 33 w 35"/>
                  <a:gd name="T45" fmla="*/ 32 h 36"/>
                  <a:gd name="T46" fmla="*/ 34 w 35"/>
                  <a:gd name="T47" fmla="*/ 26 h 36"/>
                  <a:gd name="T48" fmla="*/ 35 w 35"/>
                  <a:gd name="T49" fmla="*/ 18 h 36"/>
                  <a:gd name="T50" fmla="*/ 10 w 35"/>
                  <a:gd name="T51" fmla="*/ 17 h 36"/>
                  <a:gd name="T52" fmla="*/ 6 w 35"/>
                  <a:gd name="T53" fmla="*/ 15 h 36"/>
                  <a:gd name="T54" fmla="*/ 7 w 35"/>
                  <a:gd name="T55" fmla="*/ 11 h 36"/>
                  <a:gd name="T56" fmla="*/ 14 w 35"/>
                  <a:gd name="T57" fmla="*/ 16 h 36"/>
                  <a:gd name="T58" fmla="*/ 29 w 35"/>
                  <a:gd name="T59" fmla="*/ 25 h 36"/>
                  <a:gd name="T60" fmla="*/ 21 w 35"/>
                  <a:gd name="T61" fmla="*/ 20 h 36"/>
                  <a:gd name="T62" fmla="*/ 25 w 35"/>
                  <a:gd name="T63" fmla="*/ 18 h 36"/>
                  <a:gd name="T64" fmla="*/ 28 w 35"/>
                  <a:gd name="T65" fmla="*/ 20 h 36"/>
                  <a:gd name="T66" fmla="*/ 29 w 35"/>
                  <a:gd name="T6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36">
                    <a:moveTo>
                      <a:pt x="32" y="15"/>
                    </a:move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2"/>
                      <a:pt x="26" y="12"/>
                      <a:pt x="24" y="12"/>
                    </a:cubicBezTo>
                    <a:cubicBezTo>
                      <a:pt x="23" y="12"/>
                      <a:pt x="22" y="12"/>
                      <a:pt x="20" y="13"/>
                    </a:cubicBezTo>
                    <a:cubicBezTo>
                      <a:pt x="19" y="13"/>
                      <a:pt x="18" y="14"/>
                      <a:pt x="16" y="15"/>
                    </a:cubicBezTo>
                    <a:cubicBezTo>
                      <a:pt x="14" y="12"/>
                      <a:pt x="12" y="10"/>
                      <a:pt x="10" y="7"/>
                    </a:cubicBezTo>
                    <a:cubicBezTo>
                      <a:pt x="11" y="7"/>
                      <a:pt x="12" y="6"/>
                      <a:pt x="13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7"/>
                      <a:pt x="17" y="7"/>
                      <a:pt x="18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19" y="1"/>
                      <a:pt x="18" y="1"/>
                      <a:pt x="16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2" y="9"/>
                      <a:pt x="2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0" y="16"/>
                      <a:pt x="1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5" y="23"/>
                      <a:pt x="8" y="24"/>
                      <a:pt x="10" y="24"/>
                    </a:cubicBezTo>
                    <a:cubicBezTo>
                      <a:pt x="13" y="23"/>
                      <a:pt x="15" y="23"/>
                      <a:pt x="18" y="21"/>
                    </a:cubicBezTo>
                    <a:cubicBezTo>
                      <a:pt x="21" y="24"/>
                      <a:pt x="23" y="27"/>
                      <a:pt x="25" y="29"/>
                    </a:cubicBezTo>
                    <a:cubicBezTo>
                      <a:pt x="24" y="30"/>
                      <a:pt x="24" y="30"/>
                      <a:pt x="23" y="31"/>
                    </a:cubicBezTo>
                    <a:cubicBezTo>
                      <a:pt x="22" y="31"/>
                      <a:pt x="21" y="31"/>
                      <a:pt x="21" y="31"/>
                    </a:cubicBezTo>
                    <a:cubicBezTo>
                      <a:pt x="20" y="30"/>
                      <a:pt x="20" y="30"/>
                      <a:pt x="19" y="30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8"/>
                      <a:pt x="16" y="28"/>
                      <a:pt x="16" y="28"/>
                    </a:cubicBezTo>
                    <a:cubicBezTo>
                      <a:pt x="15" y="28"/>
                      <a:pt x="15" y="29"/>
                      <a:pt x="14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2"/>
                      <a:pt x="13" y="33"/>
                      <a:pt x="14" y="33"/>
                    </a:cubicBezTo>
                    <a:cubicBezTo>
                      <a:pt x="15" y="34"/>
                      <a:pt x="16" y="35"/>
                      <a:pt x="17" y="35"/>
                    </a:cubicBezTo>
                    <a:cubicBezTo>
                      <a:pt x="18" y="36"/>
                      <a:pt x="19" y="36"/>
                      <a:pt x="20" y="36"/>
                    </a:cubicBezTo>
                    <a:cubicBezTo>
                      <a:pt x="22" y="36"/>
                      <a:pt x="23" y="36"/>
                      <a:pt x="25" y="36"/>
                    </a:cubicBezTo>
                    <a:cubicBezTo>
                      <a:pt x="26" y="35"/>
                      <a:pt x="27" y="34"/>
                      <a:pt x="29" y="33"/>
                    </a:cubicBezTo>
                    <a:cubicBezTo>
                      <a:pt x="30" y="33"/>
                      <a:pt x="30" y="34"/>
                      <a:pt x="31" y="35"/>
                    </a:cubicBezTo>
                    <a:cubicBezTo>
                      <a:pt x="31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4"/>
                    </a:cubicBezTo>
                    <a:cubicBezTo>
                      <a:pt x="33" y="34"/>
                      <a:pt x="34" y="34"/>
                      <a:pt x="34" y="33"/>
                    </a:cubicBezTo>
                    <a:cubicBezTo>
                      <a:pt x="34" y="33"/>
                      <a:pt x="33" y="32"/>
                      <a:pt x="33" y="32"/>
                    </a:cubicBezTo>
                    <a:cubicBezTo>
                      <a:pt x="32" y="32"/>
                      <a:pt x="32" y="31"/>
                      <a:pt x="31" y="30"/>
                    </a:cubicBezTo>
                    <a:cubicBezTo>
                      <a:pt x="32" y="29"/>
                      <a:pt x="33" y="27"/>
                      <a:pt x="34" y="26"/>
                    </a:cubicBezTo>
                    <a:cubicBezTo>
                      <a:pt x="35" y="24"/>
                      <a:pt x="35" y="23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4" y="17"/>
                      <a:pt x="33" y="16"/>
                      <a:pt x="32" y="15"/>
                    </a:cubicBezTo>
                    <a:close/>
                    <a:moveTo>
                      <a:pt x="10" y="17"/>
                    </a:moveTo>
                    <a:cubicBezTo>
                      <a:pt x="9" y="17"/>
                      <a:pt x="8" y="17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7" y="10"/>
                      <a:pt x="8" y="9"/>
                    </a:cubicBezTo>
                    <a:cubicBezTo>
                      <a:pt x="10" y="11"/>
                      <a:pt x="12" y="14"/>
                      <a:pt x="14" y="16"/>
                    </a:cubicBezTo>
                    <a:cubicBezTo>
                      <a:pt x="12" y="17"/>
                      <a:pt x="11" y="17"/>
                      <a:pt x="10" y="17"/>
                    </a:cubicBezTo>
                    <a:close/>
                    <a:moveTo>
                      <a:pt x="29" y="25"/>
                    </a:moveTo>
                    <a:cubicBezTo>
                      <a:pt x="28" y="26"/>
                      <a:pt x="28" y="27"/>
                      <a:pt x="27" y="27"/>
                    </a:cubicBezTo>
                    <a:cubicBezTo>
                      <a:pt x="25" y="25"/>
                      <a:pt x="23" y="22"/>
                      <a:pt x="21" y="20"/>
                    </a:cubicBezTo>
                    <a:cubicBezTo>
                      <a:pt x="21" y="20"/>
                      <a:pt x="22" y="19"/>
                      <a:pt x="23" y="19"/>
                    </a:cubicBezTo>
                    <a:cubicBezTo>
                      <a:pt x="23" y="19"/>
                      <a:pt x="24" y="19"/>
                      <a:pt x="25" y="18"/>
                    </a:cubicBezTo>
                    <a:cubicBezTo>
                      <a:pt x="25" y="18"/>
                      <a:pt x="26" y="18"/>
                      <a:pt x="27" y="19"/>
                    </a:cubicBezTo>
                    <a:cubicBezTo>
                      <a:pt x="27" y="19"/>
                      <a:pt x="28" y="19"/>
                      <a:pt x="28" y="20"/>
                    </a:cubicBezTo>
                    <a:cubicBezTo>
                      <a:pt x="29" y="20"/>
                      <a:pt x="29" y="21"/>
                      <a:pt x="29" y="21"/>
                    </a:cubicBezTo>
                    <a:cubicBezTo>
                      <a:pt x="30" y="22"/>
                      <a:pt x="30" y="23"/>
                      <a:pt x="29" y="23"/>
                    </a:cubicBezTo>
                    <a:cubicBezTo>
                      <a:pt x="29" y="24"/>
                      <a:pt x="29" y="25"/>
                      <a:pt x="2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9"/>
              <p:cNvSpPr>
                <a:spLocks/>
              </p:cNvSpPr>
              <p:nvPr/>
            </p:nvSpPr>
            <p:spPr bwMode="auto">
              <a:xfrm>
                <a:off x="6956425" y="1135063"/>
                <a:ext cx="73025" cy="79375"/>
              </a:xfrm>
              <a:custGeom>
                <a:avLst/>
                <a:gdLst>
                  <a:gd name="T0" fmla="*/ 16 w 19"/>
                  <a:gd name="T1" fmla="*/ 1 h 21"/>
                  <a:gd name="T2" fmla="*/ 16 w 19"/>
                  <a:gd name="T3" fmla="*/ 1 h 21"/>
                  <a:gd name="T4" fmla="*/ 9 w 19"/>
                  <a:gd name="T5" fmla="*/ 7 h 21"/>
                  <a:gd name="T6" fmla="*/ 3 w 19"/>
                  <a:gd name="T7" fmla="*/ 14 h 21"/>
                  <a:gd name="T8" fmla="*/ 0 w 19"/>
                  <a:gd name="T9" fmla="*/ 17 h 21"/>
                  <a:gd name="T10" fmla="*/ 0 w 19"/>
                  <a:gd name="T11" fmla="*/ 17 h 21"/>
                  <a:gd name="T12" fmla="*/ 0 w 19"/>
                  <a:gd name="T13" fmla="*/ 20 h 21"/>
                  <a:gd name="T14" fmla="*/ 3 w 19"/>
                  <a:gd name="T15" fmla="*/ 20 h 21"/>
                  <a:gd name="T16" fmla="*/ 3 w 19"/>
                  <a:gd name="T17" fmla="*/ 20 h 21"/>
                  <a:gd name="T18" fmla="*/ 6 w 19"/>
                  <a:gd name="T19" fmla="*/ 16 h 21"/>
                  <a:gd name="T20" fmla="*/ 11 w 19"/>
                  <a:gd name="T21" fmla="*/ 10 h 21"/>
                  <a:gd name="T22" fmla="*/ 18 w 19"/>
                  <a:gd name="T23" fmla="*/ 4 h 21"/>
                  <a:gd name="T24" fmla="*/ 18 w 19"/>
                  <a:gd name="T25" fmla="*/ 4 h 21"/>
                  <a:gd name="T26" fmla="*/ 19 w 19"/>
                  <a:gd name="T27" fmla="*/ 4 h 21"/>
                  <a:gd name="T28" fmla="*/ 19 w 19"/>
                  <a:gd name="T29" fmla="*/ 1 h 21"/>
                  <a:gd name="T30" fmla="*/ 16 w 19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1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3" y="3"/>
                      <a:pt x="11" y="5"/>
                      <a:pt x="9" y="7"/>
                    </a:cubicBezTo>
                    <a:cubicBezTo>
                      <a:pt x="6" y="9"/>
                      <a:pt x="5" y="11"/>
                      <a:pt x="3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4"/>
                      <a:pt x="9" y="12"/>
                      <a:pt x="11" y="10"/>
                    </a:cubicBezTo>
                    <a:cubicBezTo>
                      <a:pt x="14" y="8"/>
                      <a:pt x="16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0"/>
              <p:cNvSpPr>
                <a:spLocks/>
              </p:cNvSpPr>
              <p:nvPr/>
            </p:nvSpPr>
            <p:spPr bwMode="auto">
              <a:xfrm>
                <a:off x="7043738" y="873125"/>
                <a:ext cx="77788" cy="80963"/>
              </a:xfrm>
              <a:custGeom>
                <a:avLst/>
                <a:gdLst>
                  <a:gd name="T0" fmla="*/ 8 w 20"/>
                  <a:gd name="T1" fmla="*/ 11 h 21"/>
                  <a:gd name="T2" fmla="*/ 1 w 20"/>
                  <a:gd name="T3" fmla="*/ 17 h 21"/>
                  <a:gd name="T4" fmla="*/ 0 w 20"/>
                  <a:gd name="T5" fmla="*/ 17 h 21"/>
                  <a:gd name="T6" fmla="*/ 0 w 20"/>
                  <a:gd name="T7" fmla="*/ 20 h 21"/>
                  <a:gd name="T8" fmla="*/ 3 w 20"/>
                  <a:gd name="T9" fmla="*/ 20 h 21"/>
                  <a:gd name="T10" fmla="*/ 3 w 20"/>
                  <a:gd name="T11" fmla="*/ 20 h 21"/>
                  <a:gd name="T12" fmla="*/ 10 w 20"/>
                  <a:gd name="T13" fmla="*/ 14 h 21"/>
                  <a:gd name="T14" fmla="*/ 16 w 20"/>
                  <a:gd name="T15" fmla="*/ 7 h 21"/>
                  <a:gd name="T16" fmla="*/ 19 w 20"/>
                  <a:gd name="T17" fmla="*/ 3 h 21"/>
                  <a:gd name="T18" fmla="*/ 19 w 20"/>
                  <a:gd name="T19" fmla="*/ 3 h 21"/>
                  <a:gd name="T20" fmla="*/ 19 w 20"/>
                  <a:gd name="T21" fmla="*/ 0 h 21"/>
                  <a:gd name="T22" fmla="*/ 16 w 20"/>
                  <a:gd name="T23" fmla="*/ 0 h 21"/>
                  <a:gd name="T24" fmla="*/ 16 w 20"/>
                  <a:gd name="T25" fmla="*/ 1 h 21"/>
                  <a:gd name="T26" fmla="*/ 13 w 20"/>
                  <a:gd name="T27" fmla="*/ 5 h 21"/>
                  <a:gd name="T28" fmla="*/ 8 w 20"/>
                  <a:gd name="T2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1">
                    <a:moveTo>
                      <a:pt x="8" y="11"/>
                    </a:moveTo>
                    <a:cubicBezTo>
                      <a:pt x="5" y="13"/>
                      <a:pt x="3" y="15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8" y="16"/>
                      <a:pt x="10" y="14"/>
                    </a:cubicBezTo>
                    <a:cubicBezTo>
                      <a:pt x="13" y="12"/>
                      <a:pt x="14" y="9"/>
                      <a:pt x="16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10" y="9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288396" y="1994836"/>
              <a:ext cx="353162" cy="287086"/>
              <a:chOff x="7546975" y="561975"/>
              <a:chExt cx="492125" cy="400050"/>
            </a:xfrm>
            <a:solidFill>
              <a:schemeClr val="bg1"/>
            </a:solidFill>
          </p:grpSpPr>
          <p:sp>
            <p:nvSpPr>
              <p:cNvPr id="46" name="Freeform 34"/>
              <p:cNvSpPr>
                <a:spLocks noEditPoints="1"/>
              </p:cNvSpPr>
              <p:nvPr/>
            </p:nvSpPr>
            <p:spPr bwMode="auto">
              <a:xfrm>
                <a:off x="7885113" y="684213"/>
                <a:ext cx="92075" cy="123825"/>
              </a:xfrm>
              <a:custGeom>
                <a:avLst/>
                <a:gdLst>
                  <a:gd name="T0" fmla="*/ 11 w 24"/>
                  <a:gd name="T1" fmla="*/ 2 h 32"/>
                  <a:gd name="T2" fmla="*/ 8 w 24"/>
                  <a:gd name="T3" fmla="*/ 0 h 32"/>
                  <a:gd name="T4" fmla="*/ 4 w 24"/>
                  <a:gd name="T5" fmla="*/ 0 h 32"/>
                  <a:gd name="T6" fmla="*/ 0 w 24"/>
                  <a:gd name="T7" fmla="*/ 4 h 32"/>
                  <a:gd name="T8" fmla="*/ 0 w 24"/>
                  <a:gd name="T9" fmla="*/ 28 h 32"/>
                  <a:gd name="T10" fmla="*/ 4 w 24"/>
                  <a:gd name="T11" fmla="*/ 32 h 32"/>
                  <a:gd name="T12" fmla="*/ 20 w 24"/>
                  <a:gd name="T13" fmla="*/ 32 h 32"/>
                  <a:gd name="T14" fmla="*/ 24 w 24"/>
                  <a:gd name="T15" fmla="*/ 28 h 32"/>
                  <a:gd name="T16" fmla="*/ 24 w 24"/>
                  <a:gd name="T17" fmla="*/ 22 h 32"/>
                  <a:gd name="T18" fmla="*/ 23 w 24"/>
                  <a:gd name="T19" fmla="*/ 20 h 32"/>
                  <a:gd name="T20" fmla="*/ 11 w 24"/>
                  <a:gd name="T21" fmla="*/ 2 h 32"/>
                  <a:gd name="T22" fmla="*/ 20 w 24"/>
                  <a:gd name="T23" fmla="*/ 28 h 32"/>
                  <a:gd name="T24" fmla="*/ 4 w 24"/>
                  <a:gd name="T25" fmla="*/ 28 h 32"/>
                  <a:gd name="T26" fmla="*/ 4 w 24"/>
                  <a:gd name="T27" fmla="*/ 4 h 32"/>
                  <a:gd name="T28" fmla="*/ 8 w 24"/>
                  <a:gd name="T29" fmla="*/ 4 h 32"/>
                  <a:gd name="T30" fmla="*/ 20 w 24"/>
                  <a:gd name="T31" fmla="*/ 22 h 32"/>
                  <a:gd name="T32" fmla="*/ 20 w 24"/>
                  <a:gd name="T3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1" y="2"/>
                    </a:moveTo>
                    <a:cubicBezTo>
                      <a:pt x="11" y="1"/>
                      <a:pt x="9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2"/>
                      <a:pt x="24" y="30"/>
                      <a:pt x="24" y="2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4" y="20"/>
                      <a:pt x="23" y="20"/>
                    </a:cubicBezTo>
                    <a:lnTo>
                      <a:pt x="11" y="2"/>
                    </a:lnTo>
                    <a:close/>
                    <a:moveTo>
                      <a:pt x="20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5"/>
              <p:cNvSpPr>
                <a:spLocks noEditPoints="1"/>
              </p:cNvSpPr>
              <p:nvPr/>
            </p:nvSpPr>
            <p:spPr bwMode="auto">
              <a:xfrm>
                <a:off x="7546975" y="561975"/>
                <a:ext cx="492125" cy="400050"/>
              </a:xfrm>
              <a:custGeom>
                <a:avLst/>
                <a:gdLst>
                  <a:gd name="T0" fmla="*/ 126 w 128"/>
                  <a:gd name="T1" fmla="*/ 49 h 104"/>
                  <a:gd name="T2" fmla="*/ 110 w 128"/>
                  <a:gd name="T3" fmla="*/ 25 h 104"/>
                  <a:gd name="T4" fmla="*/ 100 w 128"/>
                  <a:gd name="T5" fmla="*/ 20 h 104"/>
                  <a:gd name="T6" fmla="*/ 84 w 128"/>
                  <a:gd name="T7" fmla="*/ 20 h 104"/>
                  <a:gd name="T8" fmla="*/ 84 w 128"/>
                  <a:gd name="T9" fmla="*/ 12 h 104"/>
                  <a:gd name="T10" fmla="*/ 72 w 128"/>
                  <a:gd name="T11" fmla="*/ 0 h 104"/>
                  <a:gd name="T12" fmla="*/ 12 w 128"/>
                  <a:gd name="T13" fmla="*/ 0 h 104"/>
                  <a:gd name="T14" fmla="*/ 0 w 128"/>
                  <a:gd name="T15" fmla="*/ 12 h 104"/>
                  <a:gd name="T16" fmla="*/ 0 w 128"/>
                  <a:gd name="T17" fmla="*/ 56 h 104"/>
                  <a:gd name="T18" fmla="*/ 12 w 128"/>
                  <a:gd name="T19" fmla="*/ 68 h 104"/>
                  <a:gd name="T20" fmla="*/ 12 w 128"/>
                  <a:gd name="T21" fmla="*/ 68 h 104"/>
                  <a:gd name="T22" fmla="*/ 12 w 128"/>
                  <a:gd name="T23" fmla="*/ 80 h 104"/>
                  <a:gd name="T24" fmla="*/ 24 w 128"/>
                  <a:gd name="T25" fmla="*/ 92 h 104"/>
                  <a:gd name="T26" fmla="*/ 29 w 128"/>
                  <a:gd name="T27" fmla="*/ 92 h 104"/>
                  <a:gd name="T28" fmla="*/ 44 w 128"/>
                  <a:gd name="T29" fmla="*/ 104 h 104"/>
                  <a:gd name="T30" fmla="*/ 59 w 128"/>
                  <a:gd name="T31" fmla="*/ 92 h 104"/>
                  <a:gd name="T32" fmla="*/ 81 w 128"/>
                  <a:gd name="T33" fmla="*/ 92 h 104"/>
                  <a:gd name="T34" fmla="*/ 96 w 128"/>
                  <a:gd name="T35" fmla="*/ 104 h 104"/>
                  <a:gd name="T36" fmla="*/ 111 w 128"/>
                  <a:gd name="T37" fmla="*/ 92 h 104"/>
                  <a:gd name="T38" fmla="*/ 116 w 128"/>
                  <a:gd name="T39" fmla="*/ 92 h 104"/>
                  <a:gd name="T40" fmla="*/ 128 w 128"/>
                  <a:gd name="T41" fmla="*/ 80 h 104"/>
                  <a:gd name="T42" fmla="*/ 128 w 128"/>
                  <a:gd name="T43" fmla="*/ 56 h 104"/>
                  <a:gd name="T44" fmla="*/ 126 w 128"/>
                  <a:gd name="T45" fmla="*/ 49 h 104"/>
                  <a:gd name="T46" fmla="*/ 12 w 128"/>
                  <a:gd name="T47" fmla="*/ 60 h 104"/>
                  <a:gd name="T48" fmla="*/ 8 w 128"/>
                  <a:gd name="T49" fmla="*/ 56 h 104"/>
                  <a:gd name="T50" fmla="*/ 8 w 128"/>
                  <a:gd name="T51" fmla="*/ 12 h 104"/>
                  <a:gd name="T52" fmla="*/ 12 w 128"/>
                  <a:gd name="T53" fmla="*/ 8 h 104"/>
                  <a:gd name="T54" fmla="*/ 72 w 128"/>
                  <a:gd name="T55" fmla="*/ 8 h 104"/>
                  <a:gd name="T56" fmla="*/ 76 w 128"/>
                  <a:gd name="T57" fmla="*/ 12 h 104"/>
                  <a:gd name="T58" fmla="*/ 76 w 128"/>
                  <a:gd name="T59" fmla="*/ 20 h 104"/>
                  <a:gd name="T60" fmla="*/ 76 w 128"/>
                  <a:gd name="T61" fmla="*/ 28 h 104"/>
                  <a:gd name="T62" fmla="*/ 76 w 128"/>
                  <a:gd name="T63" fmla="*/ 56 h 104"/>
                  <a:gd name="T64" fmla="*/ 72 w 128"/>
                  <a:gd name="T65" fmla="*/ 60 h 104"/>
                  <a:gd name="T66" fmla="*/ 12 w 128"/>
                  <a:gd name="T67" fmla="*/ 60 h 104"/>
                  <a:gd name="T68" fmla="*/ 44 w 128"/>
                  <a:gd name="T69" fmla="*/ 96 h 104"/>
                  <a:gd name="T70" fmla="*/ 36 w 128"/>
                  <a:gd name="T71" fmla="*/ 88 h 104"/>
                  <a:gd name="T72" fmla="*/ 44 w 128"/>
                  <a:gd name="T73" fmla="*/ 80 h 104"/>
                  <a:gd name="T74" fmla="*/ 52 w 128"/>
                  <a:gd name="T75" fmla="*/ 88 h 104"/>
                  <a:gd name="T76" fmla="*/ 44 w 128"/>
                  <a:gd name="T77" fmla="*/ 96 h 104"/>
                  <a:gd name="T78" fmla="*/ 96 w 128"/>
                  <a:gd name="T79" fmla="*/ 96 h 104"/>
                  <a:gd name="T80" fmla="*/ 88 w 128"/>
                  <a:gd name="T81" fmla="*/ 88 h 104"/>
                  <a:gd name="T82" fmla="*/ 96 w 128"/>
                  <a:gd name="T83" fmla="*/ 80 h 104"/>
                  <a:gd name="T84" fmla="*/ 104 w 128"/>
                  <a:gd name="T85" fmla="*/ 88 h 104"/>
                  <a:gd name="T86" fmla="*/ 96 w 128"/>
                  <a:gd name="T87" fmla="*/ 96 h 104"/>
                  <a:gd name="T88" fmla="*/ 120 w 128"/>
                  <a:gd name="T89" fmla="*/ 80 h 104"/>
                  <a:gd name="T90" fmla="*/ 116 w 128"/>
                  <a:gd name="T91" fmla="*/ 84 h 104"/>
                  <a:gd name="T92" fmla="*/ 111 w 128"/>
                  <a:gd name="T93" fmla="*/ 84 h 104"/>
                  <a:gd name="T94" fmla="*/ 96 w 128"/>
                  <a:gd name="T95" fmla="*/ 72 h 104"/>
                  <a:gd name="T96" fmla="*/ 81 w 128"/>
                  <a:gd name="T97" fmla="*/ 84 h 104"/>
                  <a:gd name="T98" fmla="*/ 59 w 128"/>
                  <a:gd name="T99" fmla="*/ 84 h 104"/>
                  <a:gd name="T100" fmla="*/ 44 w 128"/>
                  <a:gd name="T101" fmla="*/ 72 h 104"/>
                  <a:gd name="T102" fmla="*/ 29 w 128"/>
                  <a:gd name="T103" fmla="*/ 84 h 104"/>
                  <a:gd name="T104" fmla="*/ 24 w 128"/>
                  <a:gd name="T105" fmla="*/ 84 h 104"/>
                  <a:gd name="T106" fmla="*/ 20 w 128"/>
                  <a:gd name="T107" fmla="*/ 80 h 104"/>
                  <a:gd name="T108" fmla="*/ 20 w 128"/>
                  <a:gd name="T109" fmla="*/ 68 h 104"/>
                  <a:gd name="T110" fmla="*/ 72 w 128"/>
                  <a:gd name="T111" fmla="*/ 68 h 104"/>
                  <a:gd name="T112" fmla="*/ 84 w 128"/>
                  <a:gd name="T113" fmla="*/ 56 h 104"/>
                  <a:gd name="T114" fmla="*/ 84 w 128"/>
                  <a:gd name="T115" fmla="*/ 28 h 104"/>
                  <a:gd name="T116" fmla="*/ 100 w 128"/>
                  <a:gd name="T117" fmla="*/ 28 h 104"/>
                  <a:gd name="T118" fmla="*/ 103 w 128"/>
                  <a:gd name="T119" fmla="*/ 30 h 104"/>
                  <a:gd name="T120" fmla="*/ 119 w 128"/>
                  <a:gd name="T121" fmla="*/ 54 h 104"/>
                  <a:gd name="T122" fmla="*/ 120 w 128"/>
                  <a:gd name="T123" fmla="*/ 56 h 104"/>
                  <a:gd name="T124" fmla="*/ 120 w 128"/>
                  <a:gd name="T125" fmla="*/ 8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104">
                    <a:moveTo>
                      <a:pt x="126" y="49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08" y="22"/>
                      <a:pt x="104" y="20"/>
                      <a:pt x="100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5"/>
                      <a:pt x="79" y="0"/>
                      <a:pt x="7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7"/>
                      <a:pt x="17" y="92"/>
                      <a:pt x="24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30" y="99"/>
                      <a:pt x="37" y="104"/>
                      <a:pt x="44" y="104"/>
                    </a:cubicBezTo>
                    <a:cubicBezTo>
                      <a:pt x="51" y="104"/>
                      <a:pt x="58" y="99"/>
                      <a:pt x="59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9"/>
                      <a:pt x="89" y="104"/>
                      <a:pt x="96" y="104"/>
                    </a:cubicBezTo>
                    <a:cubicBezTo>
                      <a:pt x="103" y="104"/>
                      <a:pt x="110" y="99"/>
                      <a:pt x="111" y="92"/>
                    </a:cubicBezTo>
                    <a:cubicBezTo>
                      <a:pt x="116" y="92"/>
                      <a:pt x="116" y="92"/>
                      <a:pt x="116" y="92"/>
                    </a:cubicBezTo>
                    <a:cubicBezTo>
                      <a:pt x="123" y="92"/>
                      <a:pt x="128" y="87"/>
                      <a:pt x="128" y="8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1"/>
                      <a:pt x="126" y="49"/>
                    </a:cubicBezTo>
                    <a:close/>
                    <a:moveTo>
                      <a:pt x="12" y="60"/>
                    </a:moveTo>
                    <a:cubicBezTo>
                      <a:pt x="10" y="60"/>
                      <a:pt x="8" y="58"/>
                      <a:pt x="8" y="5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8"/>
                      <a:pt x="76" y="10"/>
                      <a:pt x="76" y="1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6" y="58"/>
                      <a:pt x="74" y="60"/>
                      <a:pt x="72" y="60"/>
                    </a:cubicBezTo>
                    <a:lnTo>
                      <a:pt x="12" y="60"/>
                    </a:lnTo>
                    <a:close/>
                    <a:moveTo>
                      <a:pt x="44" y="96"/>
                    </a:moveTo>
                    <a:cubicBezTo>
                      <a:pt x="40" y="96"/>
                      <a:pt x="36" y="92"/>
                      <a:pt x="36" y="88"/>
                    </a:cubicBezTo>
                    <a:cubicBezTo>
                      <a:pt x="36" y="84"/>
                      <a:pt x="40" y="80"/>
                      <a:pt x="44" y="80"/>
                    </a:cubicBezTo>
                    <a:cubicBezTo>
                      <a:pt x="48" y="80"/>
                      <a:pt x="52" y="84"/>
                      <a:pt x="52" y="88"/>
                    </a:cubicBezTo>
                    <a:cubicBezTo>
                      <a:pt x="52" y="92"/>
                      <a:pt x="48" y="96"/>
                      <a:pt x="44" y="96"/>
                    </a:cubicBezTo>
                    <a:close/>
                    <a:moveTo>
                      <a:pt x="96" y="96"/>
                    </a:moveTo>
                    <a:cubicBezTo>
                      <a:pt x="92" y="96"/>
                      <a:pt x="88" y="92"/>
                      <a:pt x="88" y="88"/>
                    </a:cubicBezTo>
                    <a:cubicBezTo>
                      <a:pt x="88" y="84"/>
                      <a:pt x="92" y="80"/>
                      <a:pt x="96" y="80"/>
                    </a:cubicBezTo>
                    <a:cubicBezTo>
                      <a:pt x="100" y="80"/>
                      <a:pt x="104" y="84"/>
                      <a:pt x="104" y="88"/>
                    </a:cubicBezTo>
                    <a:cubicBezTo>
                      <a:pt x="104" y="92"/>
                      <a:pt x="100" y="96"/>
                      <a:pt x="96" y="96"/>
                    </a:cubicBezTo>
                    <a:close/>
                    <a:moveTo>
                      <a:pt x="120" y="80"/>
                    </a:moveTo>
                    <a:cubicBezTo>
                      <a:pt x="120" y="82"/>
                      <a:pt x="118" y="84"/>
                      <a:pt x="116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77"/>
                      <a:pt x="103" y="72"/>
                      <a:pt x="96" y="72"/>
                    </a:cubicBezTo>
                    <a:cubicBezTo>
                      <a:pt x="89" y="72"/>
                      <a:pt x="82" y="77"/>
                      <a:pt x="81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77"/>
                      <a:pt x="51" y="72"/>
                      <a:pt x="44" y="72"/>
                    </a:cubicBezTo>
                    <a:cubicBezTo>
                      <a:pt x="37" y="72"/>
                      <a:pt x="30" y="77"/>
                      <a:pt x="29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2" y="84"/>
                      <a:pt x="20" y="82"/>
                      <a:pt x="20" y="8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9" y="68"/>
                      <a:pt x="84" y="63"/>
                      <a:pt x="84" y="56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1" y="28"/>
                      <a:pt x="103" y="29"/>
                      <a:pt x="103" y="30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4"/>
                      <a:pt x="120" y="55"/>
                      <a:pt x="120" y="56"/>
                    </a:cubicBezTo>
                    <a:lnTo>
                      <a:pt x="1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5246193" y="2081479"/>
              <a:ext cx="1440821" cy="268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55197" y="2685705"/>
              <a:ext cx="1489731" cy="268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46193" y="4689461"/>
              <a:ext cx="1440821" cy="268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22079" y="4002269"/>
              <a:ext cx="1422849" cy="268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25228" y="3325939"/>
              <a:ext cx="1662968" cy="268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" name="Content Placeholder 2"/>
          <p:cNvSpPr txBox="1">
            <a:spLocks/>
          </p:cNvSpPr>
          <p:nvPr/>
        </p:nvSpPr>
        <p:spPr>
          <a:xfrm>
            <a:off x="7228070" y="2169519"/>
            <a:ext cx="3688927" cy="581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7228069" y="2957139"/>
            <a:ext cx="3688929" cy="581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7228070" y="3744759"/>
            <a:ext cx="3688927" cy="581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7228069" y="4532379"/>
            <a:ext cx="3688929" cy="581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228070" y="5319999"/>
            <a:ext cx="3688927" cy="581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551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3316381" y="2585959"/>
            <a:ext cx="1908072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3316381" y="3769058"/>
            <a:ext cx="1908072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316381" y="4952157"/>
            <a:ext cx="1908072" cy="3877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642078" y="2585959"/>
            <a:ext cx="1850266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642078" y="3769058"/>
            <a:ext cx="1850266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642078" y="4952157"/>
            <a:ext cx="1850266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椭圆 47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301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Chart 63"/>
          <p:cNvGraphicFramePr/>
          <p:nvPr>
            <p:extLst/>
          </p:nvPr>
        </p:nvGraphicFramePr>
        <p:xfrm>
          <a:off x="5710137" y="2515263"/>
          <a:ext cx="6008723" cy="3549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1520007" y="2664958"/>
            <a:ext cx="3747497" cy="917381"/>
            <a:chOff x="648100" y="3562350"/>
            <a:chExt cx="3771500" cy="914400"/>
          </a:xfrm>
        </p:grpSpPr>
        <p:sp>
          <p:nvSpPr>
            <p:cNvPr id="31" name="Rectangle 3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520007" y="3741763"/>
            <a:ext cx="3747497" cy="917381"/>
            <a:chOff x="648100" y="3562350"/>
            <a:chExt cx="3771500" cy="914400"/>
          </a:xfrm>
        </p:grpSpPr>
        <p:sp>
          <p:nvSpPr>
            <p:cNvPr id="34" name="Rectangle 3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520007" y="4818569"/>
            <a:ext cx="3747497" cy="917381"/>
            <a:chOff x="648100" y="3562350"/>
            <a:chExt cx="3771500" cy="914400"/>
          </a:xfrm>
        </p:grpSpPr>
        <p:sp>
          <p:nvSpPr>
            <p:cNvPr id="37" name="Rectangle 3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940505" y="2886705"/>
            <a:ext cx="3084542" cy="424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40505" y="3948202"/>
            <a:ext cx="3084542" cy="424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40505" y="5047915"/>
            <a:ext cx="3084542" cy="424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0312" y="323850"/>
            <a:ext cx="458046" cy="458046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8587" y="321042"/>
            <a:ext cx="463307" cy="46330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188737" y="316011"/>
            <a:ext cx="3048399" cy="3385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88737" y="649139"/>
            <a:ext cx="304839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47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6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4" grpId="0">
        <p:bldSub>
          <a:bldChart bld="series"/>
        </p:bldSub>
      </p:bldGraphic>
      <p:bldP spid="39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0"/>
            <a:ext cx="12858396" cy="72322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5279" y="2231405"/>
            <a:ext cx="6868144" cy="410445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241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4"/>
          <p:cNvSpPr txBox="1"/>
          <p:nvPr/>
        </p:nvSpPr>
        <p:spPr>
          <a:xfrm>
            <a:off x="4888141" y="3783178"/>
            <a:ext cx="6967779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zh-CN" altLang="en-US" sz="4000" spc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r>
              <a:rPr lang="en-US" altLang="zh-CN" sz="4000" spc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4000" spc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批评指导</a:t>
            </a:r>
            <a:endParaRPr lang="en-US" altLang="zh-CN" sz="4000" spc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9093671" y="2497983"/>
            <a:ext cx="2762250" cy="12311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en-US" altLang="zh-CN" sz="8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201X</a:t>
            </a:r>
          </a:p>
        </p:txBody>
      </p:sp>
      <p:sp>
        <p:nvSpPr>
          <p:cNvPr id="10" name="TextBox 84"/>
          <p:cNvSpPr txBox="1"/>
          <p:nvPr/>
        </p:nvSpPr>
        <p:spPr>
          <a:xfrm>
            <a:off x="6051031" y="5573306"/>
            <a:ext cx="5804890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en-US" altLang="zh-CN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QUARTERLY REPORTS PPT</a:t>
            </a:r>
            <a:endParaRPr lang="en-US" altLang="zh-CN" sz="1400" spc="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415761" y="5241255"/>
            <a:ext cx="144016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/>
          </p:cNvSpPr>
          <p:nvPr/>
        </p:nvSpPr>
        <p:spPr bwMode="auto">
          <a:xfrm>
            <a:off x="4650818" y="3147088"/>
            <a:ext cx="3782142" cy="3590613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762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151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crush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825"/>
                                </p:stCondLst>
                                <p:childTnLst>
                                  <p:par>
                                    <p:cTn id="3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6" grpId="0"/>
          <p:bldP spid="15" grpId="0"/>
          <p:bldP spid="10" grpId="0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825"/>
                                </p:stCondLst>
                                <p:childTnLst>
                                  <p:par>
                                    <p:cTn id="3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 animBg="1"/>
          <p:bldP spid="6" grpId="0"/>
          <p:bldP spid="15" grpId="0"/>
          <p:bldP spid="10" grpId="0"/>
          <p:bldP spid="11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45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001金秋十月04">
      <a:dk1>
        <a:sysClr val="windowText" lastClr="000000"/>
      </a:dk1>
      <a:lt1>
        <a:sysClr val="window" lastClr="FFFFFF"/>
      </a:lt1>
      <a:dk2>
        <a:srgbClr val="2DB6E5"/>
      </a:dk2>
      <a:lt2>
        <a:srgbClr val="E7E6E6"/>
      </a:lt2>
      <a:accent1>
        <a:srgbClr val="F097BF"/>
      </a:accent1>
      <a:accent2>
        <a:srgbClr val="2DB6E5"/>
      </a:accent2>
      <a:accent3>
        <a:srgbClr val="F097BF"/>
      </a:accent3>
      <a:accent4>
        <a:srgbClr val="2DB6E5"/>
      </a:accent4>
      <a:accent5>
        <a:srgbClr val="F097BF"/>
      </a:accent5>
      <a:accent6>
        <a:srgbClr val="2DB6E5"/>
      </a:accent6>
      <a:hlink>
        <a:srgbClr val="F097BF"/>
      </a:hlink>
      <a:folHlink>
        <a:srgbClr val="2DB6E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2256</Words>
  <Application>Microsoft Office PowerPoint</Application>
  <PresentationFormat>自定义</PresentationFormat>
  <Paragraphs>256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Gill Sans</vt:lpstr>
      <vt:lpstr>Helvetica Light</vt:lpstr>
      <vt:lpstr>Source Sans Pro Light</vt:lpstr>
      <vt:lpstr>宋体</vt:lpstr>
      <vt:lpstr>微软雅黑</vt:lpstr>
      <vt:lpstr>Agency FB</vt:lpstr>
      <vt:lpstr>Arial</vt:lpstr>
      <vt:lpstr>Calibri</vt:lpstr>
      <vt:lpstr>Calibri Light</vt:lpstr>
      <vt:lpstr>Cambria Math</vt:lpstr>
      <vt:lpstr>Franklin Gothic Book</vt:lpstr>
      <vt:lpstr>Franklin Gothic Medium</vt:lpstr>
      <vt:lpstr>Impact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45</dc:title>
  <dc:creator/>
  <cp:lastModifiedBy/>
  <cp:revision>1</cp:revision>
  <dcterms:created xsi:type="dcterms:W3CDTF">2017-04-22T15:13:23Z</dcterms:created>
  <dcterms:modified xsi:type="dcterms:W3CDTF">2018-07-17T01:15:23Z</dcterms:modified>
</cp:coreProperties>
</file>