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charts/colors1.xml" ContentType="application/vnd.ms-office.chartcolorstyle+xml"/>
  <Override PartName="/ppt/notesSlides/notesSlide6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4" r:id="rId2"/>
    <p:sldId id="265" r:id="rId3"/>
    <p:sldId id="267" r:id="rId4"/>
    <p:sldId id="268" r:id="rId5"/>
    <p:sldId id="269" r:id="rId6"/>
    <p:sldId id="270" r:id="rId7"/>
    <p:sldId id="271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73A1C"/>
    <a:srgbClr val="F23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6053"/>
    <p:restoredTop sz="93662"/>
  </p:normalViewPr>
  <p:slideViewPr>
    <p:cSldViewPr snapToGrid="0" snapToObjects="1">
      <p:cViewPr>
        <p:scale>
          <a:sx n="66" d="100"/>
          <a:sy n="66" d="100"/>
        </p:scale>
        <p:origin x="-2064" y="-9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areaChart>
        <c:grouping val="stacked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工作表1!$A$2:$A$6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工作表1!$A$2:$A$6</c:f>
              <c:numCache>
                <c:formatCode>m/d/yy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工作表1!$C$2:$C$6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/>
        <c:axId val="91665920"/>
        <c:axId val="91667456"/>
      </c:areaChart>
      <c:dateAx>
        <c:axId val="91665920"/>
        <c:scaling>
          <c:orientation val="minMax"/>
        </c:scaling>
        <c:axPos val="b"/>
        <c:numFmt formatCode="m/d/yy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91667456"/>
        <c:crosses val="autoZero"/>
        <c:auto val="1"/>
        <c:lblOffset val="100"/>
        <c:baseTimeUnit val="days"/>
      </c:dateAx>
      <c:valAx>
        <c:axId val="916674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916659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zh-CN"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823DF-B31E-4525-9A97-2F388BFA9F04}" type="datetimeFigureOut">
              <a:rPr lang="zh-CN" altLang="en-US" smtClean="0"/>
              <a:t>2020/9/22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E45ED-72D9-4B2A-8101-5DA8577B732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E45ED-72D9-4B2A-8101-5DA8577B732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E45ED-72D9-4B2A-8101-5DA8577B732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E45ED-72D9-4B2A-8101-5DA8577B732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E45ED-72D9-4B2A-8101-5DA8577B7322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E45ED-72D9-4B2A-8101-5DA8577B732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E45ED-72D9-4B2A-8101-5DA8577B732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E45ED-72D9-4B2A-8101-5DA8577B732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页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/>
        </p:nvSpPr>
        <p:spPr>
          <a:xfrm>
            <a:off x="-2" y="6350510"/>
            <a:ext cx="12192000" cy="7749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 userDrawn="1"/>
        </p:nvSpPr>
        <p:spPr>
          <a:xfrm>
            <a:off x="-2" y="326677"/>
            <a:ext cx="12192000" cy="7749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185980"/>
            <a:ext cx="12192000" cy="7749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491207"/>
            <a:ext cx="12192000" cy="7749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2" name="直角三角形 21"/>
          <p:cNvSpPr/>
          <p:nvPr userDrawn="1"/>
        </p:nvSpPr>
        <p:spPr>
          <a:xfrm>
            <a:off x="0" y="5594728"/>
            <a:ext cx="1301858" cy="1301858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3" name="直角三角形 22"/>
          <p:cNvSpPr/>
          <p:nvPr userDrawn="1"/>
        </p:nvSpPr>
        <p:spPr>
          <a:xfrm rot="10800000">
            <a:off x="10890140" y="0"/>
            <a:ext cx="1301858" cy="1301858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4" name="直角三角形 23"/>
          <p:cNvSpPr/>
          <p:nvPr userDrawn="1"/>
        </p:nvSpPr>
        <p:spPr>
          <a:xfrm rot="16200000">
            <a:off x="10890142" y="5556142"/>
            <a:ext cx="1301858" cy="1301858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5" name="直角三角形 24"/>
          <p:cNvSpPr/>
          <p:nvPr userDrawn="1"/>
        </p:nvSpPr>
        <p:spPr>
          <a:xfrm rot="5400000">
            <a:off x="0" y="0"/>
            <a:ext cx="1301858" cy="1301858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2448651" y="1301858"/>
            <a:ext cx="7294694" cy="4787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endParaRPr kumimoji="1" lang="zh-CN" altLang="en-US"/>
          </a:p>
        </p:txBody>
      </p:sp>
      <p:sp>
        <p:nvSpPr>
          <p:cNvPr id="26" name="文本占位符 2"/>
          <p:cNvSpPr>
            <a:spLocks noGrp="1"/>
          </p:cNvSpPr>
          <p:nvPr>
            <p:ph type="body" sz="quarter" idx="16"/>
          </p:nvPr>
        </p:nvSpPr>
        <p:spPr>
          <a:xfrm>
            <a:off x="2448651" y="2200640"/>
            <a:ext cx="7294694" cy="11452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7" name="文本占位符 2"/>
          <p:cNvSpPr>
            <a:spLocks noGrp="1"/>
          </p:cNvSpPr>
          <p:nvPr>
            <p:ph type="body" sz="quarter" idx="17"/>
          </p:nvPr>
        </p:nvSpPr>
        <p:spPr>
          <a:xfrm>
            <a:off x="2448651" y="3513432"/>
            <a:ext cx="7294694" cy="4787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endParaRPr kumimoji="1" lang="zh-CN" altLang="en-US"/>
          </a:p>
        </p:txBody>
      </p:sp>
      <p:sp>
        <p:nvSpPr>
          <p:cNvPr id="28" name="文本占位符 2"/>
          <p:cNvSpPr>
            <a:spLocks noGrp="1"/>
          </p:cNvSpPr>
          <p:nvPr>
            <p:ph type="body" sz="quarter" idx="18"/>
          </p:nvPr>
        </p:nvSpPr>
        <p:spPr>
          <a:xfrm>
            <a:off x="2448651" y="4070851"/>
            <a:ext cx="7294694" cy="478710"/>
          </a:xfrm>
          <a:prstGeom prst="rect">
            <a:avLst/>
          </a:prstGeom>
        </p:spPr>
        <p:txBody>
          <a:bodyPr/>
          <a:lstStyle>
            <a:lvl1pPr marL="285750" indent="-285750" algn="ctr">
              <a:buFont typeface="Arial" charset="0"/>
              <a:buChar char="•"/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10800000">
            <a:off x="0" y="-45204"/>
            <a:ext cx="6922575" cy="690320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 hasCustomPrompt="1"/>
          </p:nvPr>
        </p:nvSpPr>
        <p:spPr>
          <a:xfrm>
            <a:off x="8438144" y="2200640"/>
            <a:ext cx="2149646" cy="11452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zh-CN" altLang="en-US" dirty="0" smtClean="0"/>
              <a:t>目录</a:t>
            </a:r>
            <a:endParaRPr kumimoji="1" lang="zh-CN" altLang="en-US" dirty="0"/>
          </a:p>
        </p:txBody>
      </p:sp>
      <p:sp>
        <p:nvSpPr>
          <p:cNvPr id="4" name="文本占位符 2"/>
          <p:cNvSpPr>
            <a:spLocks noGrp="1"/>
          </p:cNvSpPr>
          <p:nvPr>
            <p:ph type="body" sz="quarter" idx="17" hasCustomPrompt="1"/>
          </p:nvPr>
        </p:nvSpPr>
        <p:spPr>
          <a:xfrm>
            <a:off x="8438144" y="3345841"/>
            <a:ext cx="2149646" cy="4787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CONTENTS</a:t>
            </a:r>
            <a:endParaRPr kumimoji="1" lang="zh-CN" altLang="en-US" dirty="0"/>
          </a:p>
        </p:txBody>
      </p:sp>
      <p:sp>
        <p:nvSpPr>
          <p:cNvPr id="20" name="文本占位符 2"/>
          <p:cNvSpPr>
            <a:spLocks noGrp="1"/>
          </p:cNvSpPr>
          <p:nvPr>
            <p:ph type="body" sz="quarter" idx="18"/>
          </p:nvPr>
        </p:nvSpPr>
        <p:spPr>
          <a:xfrm>
            <a:off x="2362650" y="946484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type="body" sz="quarter" idx="19"/>
          </p:nvPr>
        </p:nvSpPr>
        <p:spPr>
          <a:xfrm>
            <a:off x="2362650" y="1362707"/>
            <a:ext cx="3380423" cy="35805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30" hasCustomPrompt="1"/>
          </p:nvPr>
        </p:nvSpPr>
        <p:spPr>
          <a:xfrm>
            <a:off x="1183148" y="717039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23" name="文本占位符 2"/>
          <p:cNvSpPr>
            <a:spLocks noGrp="1"/>
          </p:cNvSpPr>
          <p:nvPr>
            <p:ph type="body" sz="quarter" idx="31"/>
          </p:nvPr>
        </p:nvSpPr>
        <p:spPr>
          <a:xfrm>
            <a:off x="2362650" y="3013256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type="body" sz="quarter" idx="32"/>
          </p:nvPr>
        </p:nvSpPr>
        <p:spPr>
          <a:xfrm>
            <a:off x="2362650" y="3429479"/>
            <a:ext cx="3380423" cy="35805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33" hasCustomPrompt="1"/>
          </p:nvPr>
        </p:nvSpPr>
        <p:spPr>
          <a:xfrm>
            <a:off x="1183148" y="2783811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26" name="文本占位符 2"/>
          <p:cNvSpPr>
            <a:spLocks noGrp="1"/>
          </p:cNvSpPr>
          <p:nvPr>
            <p:ph type="body" sz="quarter" idx="34"/>
          </p:nvPr>
        </p:nvSpPr>
        <p:spPr>
          <a:xfrm>
            <a:off x="2362650" y="5149282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7" name="文本占位符 2"/>
          <p:cNvSpPr>
            <a:spLocks noGrp="1"/>
          </p:cNvSpPr>
          <p:nvPr>
            <p:ph type="body" sz="quarter" idx="35"/>
          </p:nvPr>
        </p:nvSpPr>
        <p:spPr>
          <a:xfrm>
            <a:off x="2362650" y="5565505"/>
            <a:ext cx="3380423" cy="35805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8" name="文本占位符 27"/>
          <p:cNvSpPr>
            <a:spLocks noGrp="1"/>
          </p:cNvSpPr>
          <p:nvPr>
            <p:ph type="body" sz="quarter" idx="36" hasCustomPrompt="1"/>
          </p:nvPr>
        </p:nvSpPr>
        <p:spPr>
          <a:xfrm>
            <a:off x="1183148" y="4919837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_四项目录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10800000">
            <a:off x="0" y="-45204"/>
            <a:ext cx="6922575" cy="690320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 hasCustomPrompt="1"/>
          </p:nvPr>
        </p:nvSpPr>
        <p:spPr>
          <a:xfrm>
            <a:off x="8438144" y="2200640"/>
            <a:ext cx="2149646" cy="11452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zh-CN" altLang="en-US" dirty="0" smtClean="0"/>
              <a:t>目录</a:t>
            </a:r>
            <a:endParaRPr kumimoji="1" lang="zh-CN" altLang="en-US" dirty="0"/>
          </a:p>
        </p:txBody>
      </p:sp>
      <p:sp>
        <p:nvSpPr>
          <p:cNvPr id="4" name="文本占位符 2"/>
          <p:cNvSpPr>
            <a:spLocks noGrp="1"/>
          </p:cNvSpPr>
          <p:nvPr>
            <p:ph type="body" sz="quarter" idx="17" hasCustomPrompt="1"/>
          </p:nvPr>
        </p:nvSpPr>
        <p:spPr>
          <a:xfrm>
            <a:off x="8438144" y="3345841"/>
            <a:ext cx="2149646" cy="4787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CONTENTS</a:t>
            </a:r>
            <a:endParaRPr kumimoji="1" lang="zh-CN" altLang="en-US" dirty="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8"/>
          </p:nvPr>
        </p:nvSpPr>
        <p:spPr>
          <a:xfrm>
            <a:off x="2362650" y="946484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9"/>
          </p:nvPr>
        </p:nvSpPr>
        <p:spPr>
          <a:xfrm>
            <a:off x="2362650" y="1362707"/>
            <a:ext cx="3380423" cy="3898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30" hasCustomPrompt="1"/>
          </p:nvPr>
        </p:nvSpPr>
        <p:spPr>
          <a:xfrm>
            <a:off x="1183148" y="717039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23" name="文本占位符 2"/>
          <p:cNvSpPr>
            <a:spLocks noGrp="1"/>
          </p:cNvSpPr>
          <p:nvPr>
            <p:ph type="body" sz="quarter" idx="31"/>
          </p:nvPr>
        </p:nvSpPr>
        <p:spPr>
          <a:xfrm>
            <a:off x="2362650" y="2328036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type="body" sz="quarter" idx="32"/>
          </p:nvPr>
        </p:nvSpPr>
        <p:spPr>
          <a:xfrm>
            <a:off x="2362650" y="2744259"/>
            <a:ext cx="3380423" cy="3898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33" hasCustomPrompt="1"/>
          </p:nvPr>
        </p:nvSpPr>
        <p:spPr>
          <a:xfrm>
            <a:off x="1183148" y="2098591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34"/>
          </p:nvPr>
        </p:nvSpPr>
        <p:spPr>
          <a:xfrm>
            <a:off x="2362650" y="3721535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0" name="文本占位符 2"/>
          <p:cNvSpPr>
            <a:spLocks noGrp="1"/>
          </p:cNvSpPr>
          <p:nvPr>
            <p:ph type="body" sz="quarter" idx="35"/>
          </p:nvPr>
        </p:nvSpPr>
        <p:spPr>
          <a:xfrm>
            <a:off x="2362650" y="4137758"/>
            <a:ext cx="3380423" cy="3898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36" hasCustomPrompt="1"/>
          </p:nvPr>
        </p:nvSpPr>
        <p:spPr>
          <a:xfrm>
            <a:off x="1183148" y="3492090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32" name="文本占位符 2"/>
          <p:cNvSpPr>
            <a:spLocks noGrp="1"/>
          </p:cNvSpPr>
          <p:nvPr>
            <p:ph type="body" sz="quarter" idx="37"/>
          </p:nvPr>
        </p:nvSpPr>
        <p:spPr>
          <a:xfrm>
            <a:off x="2362650" y="5103087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3" name="文本占位符 2"/>
          <p:cNvSpPr>
            <a:spLocks noGrp="1"/>
          </p:cNvSpPr>
          <p:nvPr>
            <p:ph type="body" sz="quarter" idx="38"/>
          </p:nvPr>
        </p:nvSpPr>
        <p:spPr>
          <a:xfrm>
            <a:off x="2362650" y="5519310"/>
            <a:ext cx="3380423" cy="3898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4" name="文本占位符 33"/>
          <p:cNvSpPr>
            <a:spLocks noGrp="1"/>
          </p:cNvSpPr>
          <p:nvPr>
            <p:ph type="body" sz="quarter" idx="39" hasCustomPrompt="1"/>
          </p:nvPr>
        </p:nvSpPr>
        <p:spPr>
          <a:xfrm>
            <a:off x="1183148" y="4873642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10800000">
            <a:off x="0" y="-45204"/>
            <a:ext cx="6922575" cy="690320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 hasCustomPrompt="1"/>
          </p:nvPr>
        </p:nvSpPr>
        <p:spPr>
          <a:xfrm>
            <a:off x="8438144" y="2200640"/>
            <a:ext cx="2149646" cy="11452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zh-CN" altLang="en-US" dirty="0" smtClean="0"/>
              <a:t>目录</a:t>
            </a:r>
            <a:endParaRPr kumimoji="1" lang="zh-CN" altLang="en-US" dirty="0"/>
          </a:p>
        </p:txBody>
      </p:sp>
      <p:sp>
        <p:nvSpPr>
          <p:cNvPr id="4" name="文本占位符 2"/>
          <p:cNvSpPr>
            <a:spLocks noGrp="1"/>
          </p:cNvSpPr>
          <p:nvPr>
            <p:ph type="body" sz="quarter" idx="17" hasCustomPrompt="1"/>
          </p:nvPr>
        </p:nvSpPr>
        <p:spPr>
          <a:xfrm>
            <a:off x="8438144" y="3345841"/>
            <a:ext cx="2149646" cy="4787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CONTENTS</a:t>
            </a:r>
            <a:endParaRPr kumimoji="1" lang="zh-CN" altLang="en-US" dirty="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8"/>
          </p:nvPr>
        </p:nvSpPr>
        <p:spPr>
          <a:xfrm>
            <a:off x="2362650" y="738373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9"/>
          </p:nvPr>
        </p:nvSpPr>
        <p:spPr>
          <a:xfrm>
            <a:off x="2362650" y="1154596"/>
            <a:ext cx="3380423" cy="3898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30" hasCustomPrompt="1"/>
          </p:nvPr>
        </p:nvSpPr>
        <p:spPr>
          <a:xfrm>
            <a:off x="1183148" y="508928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23" name="文本占位符 2"/>
          <p:cNvSpPr>
            <a:spLocks noGrp="1"/>
          </p:cNvSpPr>
          <p:nvPr>
            <p:ph type="body" sz="quarter" idx="31"/>
          </p:nvPr>
        </p:nvSpPr>
        <p:spPr>
          <a:xfrm>
            <a:off x="2362650" y="1911814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type="body" sz="quarter" idx="32"/>
          </p:nvPr>
        </p:nvSpPr>
        <p:spPr>
          <a:xfrm>
            <a:off x="2362650" y="2328037"/>
            <a:ext cx="3380423" cy="3898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33" hasCustomPrompt="1"/>
          </p:nvPr>
        </p:nvSpPr>
        <p:spPr>
          <a:xfrm>
            <a:off x="1183148" y="1682369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17" name="文本占位符 2"/>
          <p:cNvSpPr>
            <a:spLocks noGrp="1"/>
          </p:cNvSpPr>
          <p:nvPr>
            <p:ph type="body" sz="quarter" idx="34"/>
          </p:nvPr>
        </p:nvSpPr>
        <p:spPr>
          <a:xfrm>
            <a:off x="2362650" y="3108082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8" name="文本占位符 2"/>
          <p:cNvSpPr>
            <a:spLocks noGrp="1"/>
          </p:cNvSpPr>
          <p:nvPr>
            <p:ph type="body" sz="quarter" idx="35"/>
          </p:nvPr>
        </p:nvSpPr>
        <p:spPr>
          <a:xfrm>
            <a:off x="2362650" y="3524305"/>
            <a:ext cx="3380423" cy="3898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36" hasCustomPrompt="1"/>
          </p:nvPr>
        </p:nvSpPr>
        <p:spPr>
          <a:xfrm>
            <a:off x="1183148" y="2878637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20" name="文本占位符 2"/>
          <p:cNvSpPr>
            <a:spLocks noGrp="1"/>
          </p:cNvSpPr>
          <p:nvPr>
            <p:ph type="body" sz="quarter" idx="37"/>
          </p:nvPr>
        </p:nvSpPr>
        <p:spPr>
          <a:xfrm>
            <a:off x="2362650" y="4281523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type="body" sz="quarter" idx="38"/>
          </p:nvPr>
        </p:nvSpPr>
        <p:spPr>
          <a:xfrm>
            <a:off x="2362650" y="4697746"/>
            <a:ext cx="3380423" cy="38986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6" name="文本占位符 25"/>
          <p:cNvSpPr>
            <a:spLocks noGrp="1"/>
          </p:cNvSpPr>
          <p:nvPr>
            <p:ph type="body" sz="quarter" idx="39" hasCustomPrompt="1"/>
          </p:nvPr>
        </p:nvSpPr>
        <p:spPr>
          <a:xfrm>
            <a:off x="1183148" y="4052078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27" name="文本占位符 2"/>
          <p:cNvSpPr>
            <a:spLocks noGrp="1"/>
          </p:cNvSpPr>
          <p:nvPr>
            <p:ph type="body" sz="quarter" idx="40"/>
          </p:nvPr>
        </p:nvSpPr>
        <p:spPr>
          <a:xfrm>
            <a:off x="2362650" y="5473269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8" name="文本占位符 2"/>
          <p:cNvSpPr>
            <a:spLocks noGrp="1"/>
          </p:cNvSpPr>
          <p:nvPr>
            <p:ph type="body" sz="quarter" idx="41"/>
          </p:nvPr>
        </p:nvSpPr>
        <p:spPr>
          <a:xfrm>
            <a:off x="2362650" y="5889492"/>
            <a:ext cx="3380423" cy="38565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5" name="文本占位符 34"/>
          <p:cNvSpPr>
            <a:spLocks noGrp="1"/>
          </p:cNvSpPr>
          <p:nvPr>
            <p:ph type="body" sz="quarter" idx="42" hasCustomPrompt="1"/>
          </p:nvPr>
        </p:nvSpPr>
        <p:spPr>
          <a:xfrm>
            <a:off x="1183148" y="5243824"/>
            <a:ext cx="1035532" cy="1035532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48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 rot="10800000">
            <a:off x="0" y="-45204"/>
            <a:ext cx="6922575" cy="690320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>
            <a:innerShdw blurRad="63500" dist="63500" dir="162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 hasCustomPrompt="1"/>
          </p:nvPr>
        </p:nvSpPr>
        <p:spPr>
          <a:xfrm>
            <a:off x="8438144" y="2200640"/>
            <a:ext cx="2149646" cy="11452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zh-CN" altLang="en-US" dirty="0" smtClean="0"/>
              <a:t>目录</a:t>
            </a:r>
            <a:endParaRPr kumimoji="1" lang="zh-CN" altLang="en-US" dirty="0"/>
          </a:p>
        </p:txBody>
      </p:sp>
      <p:sp>
        <p:nvSpPr>
          <p:cNvPr id="4" name="文本占位符 2"/>
          <p:cNvSpPr>
            <a:spLocks noGrp="1"/>
          </p:cNvSpPr>
          <p:nvPr>
            <p:ph type="body" sz="quarter" idx="17" hasCustomPrompt="1"/>
          </p:nvPr>
        </p:nvSpPr>
        <p:spPr>
          <a:xfrm>
            <a:off x="8438144" y="3345841"/>
            <a:ext cx="2149646" cy="4787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CONTENTS</a:t>
            </a:r>
            <a:endParaRPr kumimoji="1" lang="zh-CN" altLang="en-US" dirty="0"/>
          </a:p>
        </p:txBody>
      </p:sp>
      <p:sp>
        <p:nvSpPr>
          <p:cNvPr id="5" name="文本占位符 2"/>
          <p:cNvSpPr>
            <a:spLocks noGrp="1"/>
          </p:cNvSpPr>
          <p:nvPr>
            <p:ph type="body" sz="quarter" idx="18"/>
          </p:nvPr>
        </p:nvSpPr>
        <p:spPr>
          <a:xfrm>
            <a:off x="2234314" y="834627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6" name="文本占位符 2"/>
          <p:cNvSpPr>
            <a:spLocks noGrp="1"/>
          </p:cNvSpPr>
          <p:nvPr>
            <p:ph type="body" sz="quarter" idx="19"/>
          </p:nvPr>
        </p:nvSpPr>
        <p:spPr>
          <a:xfrm>
            <a:off x="2234314" y="1250850"/>
            <a:ext cx="3380423" cy="40762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30" hasCustomPrompt="1"/>
          </p:nvPr>
        </p:nvSpPr>
        <p:spPr>
          <a:xfrm>
            <a:off x="1247317" y="782533"/>
            <a:ext cx="709820" cy="709820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31"/>
          </p:nvPr>
        </p:nvSpPr>
        <p:spPr>
          <a:xfrm>
            <a:off x="2234314" y="1695319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0" name="文本占位符 2"/>
          <p:cNvSpPr>
            <a:spLocks noGrp="1"/>
          </p:cNvSpPr>
          <p:nvPr>
            <p:ph type="body" sz="quarter" idx="32"/>
          </p:nvPr>
        </p:nvSpPr>
        <p:spPr>
          <a:xfrm>
            <a:off x="2234314" y="2111542"/>
            <a:ext cx="3380423" cy="40762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1" name="文本占位符 30"/>
          <p:cNvSpPr>
            <a:spLocks noGrp="1"/>
          </p:cNvSpPr>
          <p:nvPr>
            <p:ph type="body" sz="quarter" idx="33" hasCustomPrompt="1"/>
          </p:nvPr>
        </p:nvSpPr>
        <p:spPr>
          <a:xfrm>
            <a:off x="1247317" y="1643225"/>
            <a:ext cx="709820" cy="709820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32" name="文本占位符 2"/>
          <p:cNvSpPr>
            <a:spLocks noGrp="1"/>
          </p:cNvSpPr>
          <p:nvPr>
            <p:ph type="body" sz="quarter" idx="34"/>
          </p:nvPr>
        </p:nvSpPr>
        <p:spPr>
          <a:xfrm>
            <a:off x="2234314" y="2571264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3" name="文本占位符 2"/>
          <p:cNvSpPr>
            <a:spLocks noGrp="1"/>
          </p:cNvSpPr>
          <p:nvPr>
            <p:ph type="body" sz="quarter" idx="35"/>
          </p:nvPr>
        </p:nvSpPr>
        <p:spPr>
          <a:xfrm>
            <a:off x="2234314" y="2987487"/>
            <a:ext cx="3380423" cy="40762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4" name="文本占位符 33"/>
          <p:cNvSpPr>
            <a:spLocks noGrp="1"/>
          </p:cNvSpPr>
          <p:nvPr>
            <p:ph type="body" sz="quarter" idx="36" hasCustomPrompt="1"/>
          </p:nvPr>
        </p:nvSpPr>
        <p:spPr>
          <a:xfrm>
            <a:off x="1247317" y="2519170"/>
            <a:ext cx="709820" cy="709820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36" name="文本占位符 2"/>
          <p:cNvSpPr>
            <a:spLocks noGrp="1"/>
          </p:cNvSpPr>
          <p:nvPr>
            <p:ph type="body" sz="quarter" idx="37"/>
          </p:nvPr>
        </p:nvSpPr>
        <p:spPr>
          <a:xfrm>
            <a:off x="2234314" y="3431956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7" name="文本占位符 2"/>
          <p:cNvSpPr>
            <a:spLocks noGrp="1"/>
          </p:cNvSpPr>
          <p:nvPr>
            <p:ph type="body" sz="quarter" idx="38"/>
          </p:nvPr>
        </p:nvSpPr>
        <p:spPr>
          <a:xfrm>
            <a:off x="2234314" y="3848179"/>
            <a:ext cx="3380423" cy="40762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38" name="文本占位符 37"/>
          <p:cNvSpPr>
            <a:spLocks noGrp="1"/>
          </p:cNvSpPr>
          <p:nvPr>
            <p:ph type="body" sz="quarter" idx="39" hasCustomPrompt="1"/>
          </p:nvPr>
        </p:nvSpPr>
        <p:spPr>
          <a:xfrm>
            <a:off x="1247317" y="3379862"/>
            <a:ext cx="709820" cy="709820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39" name="文本占位符 2"/>
          <p:cNvSpPr>
            <a:spLocks noGrp="1"/>
          </p:cNvSpPr>
          <p:nvPr>
            <p:ph type="body" sz="quarter" idx="40"/>
          </p:nvPr>
        </p:nvSpPr>
        <p:spPr>
          <a:xfrm>
            <a:off x="2234314" y="4292751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40" name="文本占位符 2"/>
          <p:cNvSpPr>
            <a:spLocks noGrp="1"/>
          </p:cNvSpPr>
          <p:nvPr>
            <p:ph type="body" sz="quarter" idx="41"/>
          </p:nvPr>
        </p:nvSpPr>
        <p:spPr>
          <a:xfrm>
            <a:off x="2234314" y="4708974"/>
            <a:ext cx="3380423" cy="40762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41" name="文本占位符 40"/>
          <p:cNvSpPr>
            <a:spLocks noGrp="1"/>
          </p:cNvSpPr>
          <p:nvPr>
            <p:ph type="body" sz="quarter" idx="42" hasCustomPrompt="1"/>
          </p:nvPr>
        </p:nvSpPr>
        <p:spPr>
          <a:xfrm>
            <a:off x="1247317" y="4240657"/>
            <a:ext cx="709820" cy="709820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  <p:sp>
        <p:nvSpPr>
          <p:cNvPr id="42" name="文本占位符 2"/>
          <p:cNvSpPr>
            <a:spLocks noGrp="1"/>
          </p:cNvSpPr>
          <p:nvPr>
            <p:ph type="body" sz="quarter" idx="43"/>
          </p:nvPr>
        </p:nvSpPr>
        <p:spPr>
          <a:xfrm>
            <a:off x="2234314" y="5153443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43" name="文本占位符 2"/>
          <p:cNvSpPr>
            <a:spLocks noGrp="1"/>
          </p:cNvSpPr>
          <p:nvPr>
            <p:ph type="body" sz="quarter" idx="44"/>
          </p:nvPr>
        </p:nvSpPr>
        <p:spPr>
          <a:xfrm>
            <a:off x="2234314" y="5569666"/>
            <a:ext cx="3380423" cy="40762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44" name="文本占位符 43"/>
          <p:cNvSpPr>
            <a:spLocks noGrp="1"/>
          </p:cNvSpPr>
          <p:nvPr>
            <p:ph type="body" sz="quarter" idx="45" hasCustomPrompt="1"/>
          </p:nvPr>
        </p:nvSpPr>
        <p:spPr>
          <a:xfrm>
            <a:off x="1247317" y="5101349"/>
            <a:ext cx="709820" cy="709820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600" b="1"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85980"/>
            <a:ext cx="12192000" cy="7749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50800" dist="762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491207"/>
            <a:ext cx="12192000" cy="7749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50800" dist="762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" name="文本占位符 2"/>
          <p:cNvSpPr>
            <a:spLocks noGrp="1"/>
          </p:cNvSpPr>
          <p:nvPr>
            <p:ph type="body" sz="quarter" idx="18"/>
          </p:nvPr>
        </p:nvSpPr>
        <p:spPr>
          <a:xfrm>
            <a:off x="1368039" y="641684"/>
            <a:ext cx="3380423" cy="4162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1">
                <a:blipFill>
                  <a:blip r:embed="rId2"/>
                  <a:stretch>
                    <a:fillRect/>
                  </a:stretch>
                </a:blip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sz="quarter" idx="19"/>
          </p:nvPr>
        </p:nvSpPr>
        <p:spPr>
          <a:xfrm>
            <a:off x="1368039" y="1057907"/>
            <a:ext cx="3380423" cy="3782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30000"/>
              </a:lnSpc>
              <a:buNone/>
              <a:defRPr sz="1400" b="0">
                <a:blipFill>
                  <a:blip r:embed="rId2"/>
                  <a:stretch>
                    <a:fillRect/>
                  </a:stretch>
                </a:blipFill>
                <a:effectLst>
                  <a:outerShdw blurRad="63500" dist="38100" dir="5400000" algn="t" rotWithShape="0">
                    <a:prstClr val="black">
                      <a:alpha val="30000"/>
                    </a:prstClr>
                  </a:outerShdw>
                </a:effectLst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30" hasCustomPrompt="1"/>
          </p:nvPr>
        </p:nvSpPr>
        <p:spPr>
          <a:xfrm>
            <a:off x="555517" y="641684"/>
            <a:ext cx="709820" cy="709820"/>
          </a:xfrm>
          <a:custGeom>
            <a:avLst/>
            <a:gdLst>
              <a:gd name="connsiteX0" fmla="*/ 172592 w 1035532"/>
              <a:gd name="connsiteY0" fmla="*/ 0 h 1035532"/>
              <a:gd name="connsiteX1" fmla="*/ 862940 w 1035532"/>
              <a:gd name="connsiteY1" fmla="*/ 0 h 1035532"/>
              <a:gd name="connsiteX2" fmla="*/ 1035532 w 1035532"/>
              <a:gd name="connsiteY2" fmla="*/ 172592 h 1035532"/>
              <a:gd name="connsiteX3" fmla="*/ 1035532 w 1035532"/>
              <a:gd name="connsiteY3" fmla="*/ 862940 h 1035532"/>
              <a:gd name="connsiteX4" fmla="*/ 862940 w 1035532"/>
              <a:gd name="connsiteY4" fmla="*/ 1035532 h 1035532"/>
              <a:gd name="connsiteX5" fmla="*/ 172592 w 1035532"/>
              <a:gd name="connsiteY5" fmla="*/ 1035532 h 1035532"/>
              <a:gd name="connsiteX6" fmla="*/ 0 w 1035532"/>
              <a:gd name="connsiteY6" fmla="*/ 862940 h 1035532"/>
              <a:gd name="connsiteX7" fmla="*/ 0 w 1035532"/>
              <a:gd name="connsiteY7" fmla="*/ 172592 h 1035532"/>
              <a:gd name="connsiteX8" fmla="*/ 172592 w 1035532"/>
              <a:gd name="connsiteY8" fmla="*/ 0 h 10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5532" h="1035532">
                <a:moveTo>
                  <a:pt x="172592" y="0"/>
                </a:moveTo>
                <a:lnTo>
                  <a:pt x="862940" y="0"/>
                </a:lnTo>
                <a:cubicBezTo>
                  <a:pt x="958260" y="0"/>
                  <a:pt x="1035532" y="77272"/>
                  <a:pt x="1035532" y="172592"/>
                </a:cubicBezTo>
                <a:lnTo>
                  <a:pt x="1035532" y="862940"/>
                </a:lnTo>
                <a:cubicBezTo>
                  <a:pt x="1035532" y="958260"/>
                  <a:pt x="958260" y="1035532"/>
                  <a:pt x="862940" y="1035532"/>
                </a:cubicBezTo>
                <a:lnTo>
                  <a:pt x="172592" y="1035532"/>
                </a:lnTo>
                <a:cubicBezTo>
                  <a:pt x="77272" y="1035532"/>
                  <a:pt x="0" y="958260"/>
                  <a:pt x="0" y="862940"/>
                </a:cubicBezTo>
                <a:lnTo>
                  <a:pt x="0" y="172592"/>
                </a:lnTo>
                <a:cubicBezTo>
                  <a:pt x="0" y="77272"/>
                  <a:pt x="77272" y="0"/>
                  <a:pt x="172592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effectLst>
            <a:innerShdw blurRad="88900" dist="38100" dir="16200000">
              <a:prstClr val="black">
                <a:alpha val="3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3600" b="1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kumimoji="1" lang="en-US" altLang="zh-CN" smtClean="0"/>
              <a:t>0</a:t>
            </a:r>
            <a:endParaRPr kumimoji="1"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学院</a:t>
            </a:r>
            <a:r>
              <a:rPr lang="en-US" altLang="zh-CN" dirty="0"/>
              <a:t>XXX</a:t>
            </a:r>
            <a:r>
              <a:rPr lang="zh-CN" altLang="en-US" dirty="0" smtClean="0"/>
              <a:t>专业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kumimoji="1" lang="zh-CN" altLang="en-US" dirty="0">
                <a:blipFill>
                  <a:blip r:embed="rId3"/>
                  <a:stretch>
                    <a:fillRect/>
                  </a:stretch>
                </a:blipFill>
                <a:effectLst>
                  <a:innerShdw blurRad="63500" dist="38100" dir="16200000">
                    <a:prstClr val="black">
                      <a:alpha val="50000"/>
                    </a:prstClr>
                  </a:innerShdw>
                </a:effectLst>
                <a:latin typeface="Microsoft YaHei" charset="0"/>
                <a:ea typeface="Microsoft YaHei" charset="0"/>
                <a:cs typeface="Microsoft YaHei" charset="0"/>
              </a:rPr>
              <a:t>毕业实习</a:t>
            </a:r>
            <a:r>
              <a:rPr kumimoji="1" lang="zh-CN" altLang="en-US" dirty="0" smtClean="0">
                <a:blipFill>
                  <a:blip r:embed="rId3"/>
                  <a:stretch>
                    <a:fillRect/>
                  </a:stretch>
                </a:blipFill>
                <a:effectLst>
                  <a:innerShdw blurRad="63500" dist="38100" dir="16200000">
                    <a:prstClr val="black">
                      <a:alpha val="50000"/>
                    </a:prstClr>
                  </a:innerShdw>
                </a:effectLst>
                <a:latin typeface="Microsoft YaHei" charset="0"/>
                <a:ea typeface="Microsoft YaHei" charset="0"/>
                <a:cs typeface="Microsoft YaHei" charset="0"/>
              </a:rPr>
              <a:t>报告</a:t>
            </a:r>
            <a:endParaRPr kumimoji="1" lang="zh-CN" altLang="en-US" dirty="0">
              <a:blipFill>
                <a:blip r:embed="rId3"/>
                <a:stretch>
                  <a:fillRect/>
                </a:stretch>
              </a:blipFill>
              <a:effectLst>
                <a:innerShdw blurRad="63500" dist="38100" dir="16200000">
                  <a:prstClr val="black">
                    <a:alpha val="50000"/>
                  </a:prstClr>
                </a:inn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1" lang="zh-CN" altLang="en-US" dirty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请在此位置添加你的实习单位</a:t>
            </a:r>
            <a:r>
              <a:rPr kumimoji="1" lang="zh-CN" altLang="en-US" dirty="0" smtClean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名称</a:t>
            </a:r>
            <a:endParaRPr kumimoji="1" lang="zh-CN" altLang="en-US" dirty="0">
              <a:blipFill>
                <a:blip r:embed="rId3"/>
                <a:stretch>
                  <a:fillRect/>
                </a:stretch>
              </a:blip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8"/>
          </p:nvPr>
        </p:nvSpPr>
        <p:spPr>
          <a:xfrm>
            <a:off x="2448651" y="4070851"/>
            <a:ext cx="7294694" cy="805950"/>
          </a:xfrm>
        </p:spPr>
        <p:txBody>
          <a:bodyPr/>
          <a:lstStyle/>
          <a:p>
            <a:r>
              <a:rPr kumimoji="1" lang="zh-CN" altLang="en-US" dirty="0"/>
              <a:t>学校名称：</a:t>
            </a:r>
            <a:r>
              <a:rPr kumimoji="1" lang="en-US" altLang="zh-CN" dirty="0"/>
              <a:t>XX</a:t>
            </a:r>
            <a:r>
              <a:rPr kumimoji="1" lang="zh-CN" altLang="en-US" dirty="0"/>
              <a:t>大学</a:t>
            </a:r>
          </a:p>
          <a:p>
            <a:r>
              <a:rPr kumimoji="1" lang="zh-CN" altLang="en-US" dirty="0"/>
              <a:t>报告人：</a:t>
            </a:r>
            <a:r>
              <a:rPr kumimoji="1" lang="en-US" altLang="zh-CN" dirty="0"/>
              <a:t>XXX</a:t>
            </a:r>
          </a:p>
        </p:txBody>
      </p:sp>
      <p:sp>
        <p:nvSpPr>
          <p:cNvPr id="6" name="框架 5"/>
          <p:cNvSpPr/>
          <p:nvPr/>
        </p:nvSpPr>
        <p:spPr>
          <a:xfrm>
            <a:off x="3335193" y="2085013"/>
            <a:ext cx="5570756" cy="1325711"/>
          </a:xfrm>
          <a:prstGeom prst="frame">
            <a:avLst>
              <a:gd name="adj1" fmla="val 5486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innerShdw blurRad="63500" dist="381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kumimoji="1" lang="zh-CN" altLang="en-US" dirty="0" smtClean="0"/>
              <a:t>目录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kumimoji="1" lang="zh-CN" altLang="en-US" dirty="0" smtClean="0"/>
              <a:t>实习目的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lvl="0"/>
            <a:r>
              <a:rPr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点击此处添加文本内容，如关键词、部分简单介绍等</a:t>
            </a:r>
            <a:r>
              <a:rPr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。</a:t>
            </a:r>
            <a:endParaRPr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kumimoji="1" lang="en-US" altLang="zh-CN" dirty="0" smtClean="0"/>
              <a:t>1</a:t>
            </a:r>
            <a:endParaRPr kumimoji="1"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31"/>
          </p:nvPr>
        </p:nvSpPr>
        <p:spPr>
          <a:xfrm>
            <a:off x="2362650" y="2328036"/>
            <a:ext cx="3588971" cy="416223"/>
          </a:xfrm>
        </p:spPr>
        <p:txBody>
          <a:bodyPr/>
          <a:lstStyle/>
          <a:p>
            <a:r>
              <a:rPr kumimoji="1" lang="zh-CN" altLang="en-US"/>
              <a:t>实习时间、地点、单位、</a:t>
            </a:r>
            <a:r>
              <a:rPr kumimoji="1" lang="zh-CN" altLang="en-US" smtClean="0"/>
              <a:t>部门</a:t>
            </a:r>
            <a:endParaRPr kumimoji="1"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pPr lvl="0"/>
            <a:r>
              <a:rPr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点击此处添加文本内容，如关键词、部分简单介绍等</a:t>
            </a:r>
            <a:r>
              <a:rPr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。</a:t>
            </a:r>
            <a:endParaRPr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kumimoji="1" lang="en-US" altLang="zh-CN" dirty="0" smtClean="0"/>
              <a:t>2</a:t>
            </a:r>
            <a:endParaRPr kumimoji="1"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pPr lvl="0"/>
            <a:r>
              <a:rPr kumimoji="1"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实习</a:t>
            </a:r>
            <a:r>
              <a:rPr kumimoji="1"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内容</a:t>
            </a:r>
            <a:endParaRPr kumimoji="1"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pPr lvl="0"/>
            <a:r>
              <a:rPr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点击此处添加文本内容，如关键词、部分简单介绍等</a:t>
            </a:r>
            <a:r>
              <a:rPr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。</a:t>
            </a:r>
            <a:endParaRPr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kumimoji="1" lang="en-US" altLang="zh-CN" dirty="0" smtClean="0"/>
              <a:t>3</a:t>
            </a:r>
            <a:endParaRPr kumimoji="1"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pPr lvl="0"/>
            <a:r>
              <a:rPr kumimoji="1"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实习</a:t>
            </a:r>
            <a:r>
              <a:rPr kumimoji="1"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总结</a:t>
            </a:r>
            <a:endParaRPr kumimoji="1"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pPr lvl="0"/>
            <a:r>
              <a:rPr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点击此处添加文本内容，如关键词、部分简单介绍等</a:t>
            </a:r>
            <a:r>
              <a:rPr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。</a:t>
            </a:r>
            <a:endParaRPr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rPr kumimoji="1" lang="en-US" altLang="zh-CN" dirty="0" smtClean="0"/>
              <a:t>4</a:t>
            </a:r>
            <a:endParaRPr kumimoji="1" lang="zh-CN" altLang="en-US" dirty="0"/>
          </a:p>
        </p:txBody>
      </p:sp>
      <p:sp>
        <p:nvSpPr>
          <p:cNvPr id="16" name="框架 15"/>
          <p:cNvSpPr/>
          <p:nvPr/>
        </p:nvSpPr>
        <p:spPr>
          <a:xfrm>
            <a:off x="8550442" y="2200640"/>
            <a:ext cx="1959512" cy="1113298"/>
          </a:xfrm>
          <a:prstGeom prst="frame">
            <a:avLst>
              <a:gd name="adj1" fmla="val 5486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innerShdw blurRad="63500" dist="381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kumimoji="1" lang="zh-CN" altLang="en-US" dirty="0" smtClean="0"/>
              <a:t>实习目的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9"/>
          </p:nvPr>
        </p:nvSpPr>
        <p:spPr>
          <a:xfrm>
            <a:off x="1368039" y="1057907"/>
            <a:ext cx="3380423" cy="690682"/>
          </a:xfrm>
        </p:spPr>
        <p:txBody>
          <a:bodyPr/>
          <a:lstStyle/>
          <a:p>
            <a:pPr lvl="0"/>
            <a:r>
              <a:rPr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点击此处添加文本内容，如关键词、部分简单介绍等</a:t>
            </a:r>
            <a:r>
              <a:rPr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。</a:t>
            </a:r>
            <a:endParaRPr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kumimoji="1" lang="en-US" altLang="zh-CN" dirty="0" smtClean="0"/>
              <a:t>1</a:t>
            </a:r>
            <a:endParaRPr kumimoji="1" lang="zh-CN" altLang="en-US" dirty="0"/>
          </a:p>
        </p:txBody>
      </p:sp>
      <p:grpSp>
        <p:nvGrpSpPr>
          <p:cNvPr id="5" name="组 4"/>
          <p:cNvGrpSpPr/>
          <p:nvPr/>
        </p:nvGrpSpPr>
        <p:grpSpPr>
          <a:xfrm>
            <a:off x="894718" y="829196"/>
            <a:ext cx="5930833" cy="3706770"/>
            <a:chOff x="2032000" y="951517"/>
            <a:chExt cx="8128000" cy="5079999"/>
          </a:xfrm>
        </p:grpSpPr>
        <p:sp>
          <p:nvSpPr>
            <p:cNvPr id="6" name="形状 5"/>
            <p:cNvSpPr/>
            <p:nvPr/>
          </p:nvSpPr>
          <p:spPr>
            <a:xfrm>
              <a:off x="2032000" y="951517"/>
              <a:ext cx="8128000" cy="5079999"/>
            </a:xfrm>
            <a:prstGeom prst="swooshArrow">
              <a:avLst>
                <a:gd name="adj1" fmla="val 25000"/>
                <a:gd name="adj2" fmla="val 30796"/>
              </a:avLst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椭圆 6"/>
            <p:cNvSpPr/>
            <p:nvPr/>
          </p:nvSpPr>
          <p:spPr>
            <a:xfrm>
              <a:off x="2989313" y="4320272"/>
              <a:ext cx="361214" cy="361214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椭圆 7"/>
            <p:cNvSpPr/>
            <p:nvPr/>
          </p:nvSpPr>
          <p:spPr>
            <a:xfrm>
              <a:off x="4794159" y="2878998"/>
              <a:ext cx="652962" cy="652962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椭圆 8"/>
            <p:cNvSpPr/>
            <p:nvPr/>
          </p:nvSpPr>
          <p:spPr>
            <a:xfrm>
              <a:off x="6985603" y="1971384"/>
              <a:ext cx="903034" cy="903034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0" name="矩形 9"/>
          <p:cNvSpPr/>
          <p:nvPr/>
        </p:nvSpPr>
        <p:spPr>
          <a:xfrm>
            <a:off x="7941449" y="2791870"/>
            <a:ext cx="3387386" cy="1052596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更换图片方法：点击图片后右键，选择“更改图片”即可。标题数字等都可以通过点击和重新输入进行更改，顶部“开始”面板中可以对字体、字号、颜色、行距等进行</a:t>
            </a:r>
            <a:r>
              <a:rPr lang="zh-CN" altLang="en-US" sz="120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014600" y="2247998"/>
            <a:ext cx="2031325" cy="45243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b="1" kern="0" dirty="0">
                <a:solidFill>
                  <a:schemeClr val="accent3">
                    <a:lumMod val="20000"/>
                    <a:lumOff val="80000"/>
                  </a:schemeClr>
                </a:solidFill>
                <a:ea typeface="微软雅黑" charset="0"/>
              </a:rPr>
              <a:t>点击此处添加标题</a:t>
            </a:r>
            <a:endParaRPr lang="en-US" altLang="zh-CN" b="1" kern="0" dirty="0">
              <a:solidFill>
                <a:schemeClr val="accent3">
                  <a:lumMod val="20000"/>
                  <a:lumOff val="80000"/>
                </a:schemeClr>
              </a:solidFill>
              <a:ea typeface="微软雅黑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54063" y="3906571"/>
            <a:ext cx="3387386" cy="1052596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更换图片方法：点击图片后右键，选择“更改图片”即可。标题数字等都可以通过点击和重新输入进行更改，顶部“开始”面板中可以对字体、字号、颜色、行距等进行</a:t>
            </a:r>
            <a:r>
              <a:rPr lang="zh-CN" altLang="en-US" sz="120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修改</a:t>
            </a:r>
            <a:r>
              <a:rPr lang="zh-CN" altLang="en-US" sz="1200" smtClean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3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27214" y="3362699"/>
            <a:ext cx="2031325" cy="45243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b="1" kern="0" dirty="0">
                <a:solidFill>
                  <a:schemeClr val="accent3">
                    <a:lumMod val="20000"/>
                    <a:lumOff val="80000"/>
                  </a:schemeClr>
                </a:solidFill>
                <a:ea typeface="微软雅黑" charset="0"/>
              </a:rPr>
              <a:t>点击此处添加标题</a:t>
            </a:r>
            <a:endParaRPr lang="en-US" altLang="zh-CN" b="1" kern="0" dirty="0">
              <a:solidFill>
                <a:schemeClr val="accent3">
                  <a:lumMod val="20000"/>
                  <a:lumOff val="80000"/>
                </a:schemeClr>
              </a:solidFill>
              <a:ea typeface="微软雅黑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66400" y="4547701"/>
            <a:ext cx="2031325" cy="45243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b="1" kern="0" dirty="0">
                <a:solidFill>
                  <a:schemeClr val="accent3">
                    <a:lumMod val="20000"/>
                    <a:lumOff val="80000"/>
                  </a:schemeClr>
                </a:solidFill>
                <a:ea typeface="微软雅黑" charset="0"/>
              </a:rPr>
              <a:t>点击此处添加标题</a:t>
            </a:r>
            <a:endParaRPr lang="en-US" altLang="zh-CN" b="1" kern="0" dirty="0">
              <a:solidFill>
                <a:schemeClr val="accent3">
                  <a:lumMod val="20000"/>
                  <a:lumOff val="80000"/>
                </a:schemeClr>
              </a:solidFill>
              <a:ea typeface="微软雅黑" charset="0"/>
            </a:endParaRPr>
          </a:p>
        </p:txBody>
      </p:sp>
      <p:cxnSp>
        <p:nvCxnSpPr>
          <p:cNvPr id="15" name="肘形连接符 14"/>
          <p:cNvCxnSpPr/>
          <p:nvPr/>
        </p:nvCxnSpPr>
        <p:spPr>
          <a:xfrm rot="16200000" flipH="1">
            <a:off x="6305703" y="765316"/>
            <a:ext cx="241917" cy="3175878"/>
          </a:xfrm>
          <a:prstGeom prst="bentConnector2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/>
          <p:cNvCxnSpPr/>
          <p:nvPr/>
        </p:nvCxnSpPr>
        <p:spPr>
          <a:xfrm rot="16200000" flipH="1">
            <a:off x="3449413" y="2411113"/>
            <a:ext cx="876823" cy="1478779"/>
          </a:xfrm>
          <a:prstGeom prst="bentConnector2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16" idx="4"/>
          </p:cNvCxnSpPr>
          <p:nvPr/>
        </p:nvCxnSpPr>
        <p:spPr>
          <a:xfrm rot="16200000" flipH="1">
            <a:off x="1705136" y="3570774"/>
            <a:ext cx="996824" cy="957029"/>
          </a:xfrm>
          <a:prstGeom prst="bentConnector3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8"/>
          </p:nvPr>
        </p:nvSpPr>
        <p:spPr>
          <a:xfrm>
            <a:off x="1368039" y="641684"/>
            <a:ext cx="3733350" cy="416223"/>
          </a:xfrm>
        </p:spPr>
        <p:txBody>
          <a:bodyPr/>
          <a:lstStyle/>
          <a:p>
            <a:pPr defTabSz="608965"/>
            <a:r>
              <a:rPr kumimoji="1" lang="zh-CN" altLang="en-US" kern="0">
                <a:blipFill dpi="0" rotWithShape="1">
                  <a:blip r:embed="rId3"/>
                  <a:srcRect/>
                  <a:stretch>
                    <a:fillRect/>
                  </a:stretch>
                </a:blipFill>
                <a:ea typeface="微软雅黑" charset="0"/>
              </a:rPr>
              <a:t>实习时间、地点、单位、部门</a:t>
            </a:r>
            <a:endParaRPr kumimoji="1" lang="zh-CN" altLang="en-US" kern="0" dirty="0">
              <a:blipFill dpi="0" rotWithShape="1">
                <a:blip r:embed="rId3"/>
                <a:srcRect/>
                <a:stretch>
                  <a:fillRect/>
                </a:stretch>
              </a:blipFill>
              <a:ea typeface="微软雅黑" charset="0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9"/>
          </p:nvPr>
        </p:nvSpPr>
        <p:spPr>
          <a:xfrm>
            <a:off x="1368039" y="1057907"/>
            <a:ext cx="3380423" cy="690682"/>
          </a:xfrm>
        </p:spPr>
        <p:txBody>
          <a:bodyPr/>
          <a:lstStyle/>
          <a:p>
            <a:pPr lvl="0"/>
            <a:r>
              <a:rPr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点击此处添加文本内容，如关键词、部分简单介绍等</a:t>
            </a:r>
            <a:r>
              <a:rPr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。</a:t>
            </a:r>
            <a:endParaRPr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kumimoji="1" lang="en-US" altLang="zh-CN" dirty="0" smtClean="0"/>
              <a:t>2</a:t>
            </a:r>
            <a:endParaRPr kumimoji="1"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88"/>
          <a:stretch>
            <a:fillRect/>
          </a:stretch>
        </p:blipFill>
        <p:spPr>
          <a:xfrm>
            <a:off x="5765368" y="0"/>
            <a:ext cx="6426631" cy="6854653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898151" y="4506528"/>
            <a:ext cx="4069525" cy="1292662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8-14</a:t>
            </a:r>
            <a:r>
              <a:rPr lang="zh-CN" altLang="en-US" sz="12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号字，</a:t>
            </a:r>
            <a:r>
              <a:rPr lang="en-US" altLang="zh-CN" sz="12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1.3</a:t>
            </a:r>
            <a:r>
              <a:rPr lang="zh-CN" altLang="en-US" sz="12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倍字间距</a:t>
            </a:r>
            <a:r>
              <a:rPr lang="zh-CN" altLang="en-US" sz="1200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r>
              <a:rPr lang="zh-CN" altLang="en-US" sz="12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20760" y="2198770"/>
            <a:ext cx="2646878" cy="57246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none">
            <a:spAutoFit/>
          </a:bodyPr>
          <a:lstStyle/>
          <a:p>
            <a:pPr defTabSz="1218565">
              <a:lnSpc>
                <a:spcPct val="130000"/>
              </a:lnSpc>
              <a:defRPr/>
            </a:pPr>
            <a:r>
              <a:rPr lang="zh-CN" altLang="en-US" sz="2400" b="1" kern="0" dirty="0">
                <a:solidFill>
                  <a:schemeClr val="accent3">
                    <a:lumMod val="20000"/>
                    <a:lumOff val="80000"/>
                  </a:schemeClr>
                </a:solidFill>
                <a:ea typeface="微软雅黑" charset="0"/>
              </a:rPr>
              <a:t>点击此处添加标题</a:t>
            </a:r>
            <a:endParaRPr lang="en-US" altLang="zh-CN" sz="2400" b="1" kern="0" dirty="0">
              <a:solidFill>
                <a:schemeClr val="accent3">
                  <a:lumMod val="20000"/>
                  <a:lumOff val="80000"/>
                </a:schemeClr>
              </a:solidFill>
              <a:ea typeface="微软雅黑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98151" y="2812656"/>
            <a:ext cx="3509148" cy="1212640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实习时间：</a:t>
            </a:r>
            <a:r>
              <a:rPr lang="en-US" altLang="zh-CN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2015/11-2016/02</a:t>
            </a:r>
            <a:endParaRPr lang="zh-CN" altLang="en-US" sz="1400" b="1" dirty="0" smtClean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  <a:p>
            <a:pPr defTabSz="608965">
              <a:lnSpc>
                <a:spcPct val="130000"/>
              </a:lnSpc>
            </a:pPr>
            <a:r>
              <a:rPr lang="zh-CN" altLang="en-US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实习单位：</a:t>
            </a:r>
            <a:r>
              <a:rPr lang="en-US" altLang="zh-CN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XXXX</a:t>
            </a:r>
            <a:r>
              <a:rPr lang="zh-CN" altLang="en-US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公司</a:t>
            </a:r>
          </a:p>
          <a:p>
            <a:pPr defTabSz="608965">
              <a:lnSpc>
                <a:spcPct val="130000"/>
              </a:lnSpc>
            </a:pPr>
            <a:r>
              <a:rPr lang="zh-CN" altLang="en-US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实习部门：</a:t>
            </a:r>
            <a:r>
              <a:rPr lang="en-US" altLang="zh-CN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XXX</a:t>
            </a:r>
            <a:r>
              <a:rPr lang="zh-CN" altLang="en-US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部</a:t>
            </a:r>
          </a:p>
          <a:p>
            <a:pPr defTabSz="608965">
              <a:lnSpc>
                <a:spcPct val="130000"/>
              </a:lnSpc>
            </a:pPr>
            <a:r>
              <a:rPr lang="zh-CN" altLang="en-US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实习地点：</a:t>
            </a:r>
            <a:r>
              <a:rPr lang="en-US" altLang="zh-CN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XXX</a:t>
            </a:r>
            <a:r>
              <a:rPr lang="zh-CN" altLang="en-US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路</a:t>
            </a:r>
            <a:r>
              <a:rPr lang="en-US" altLang="zh-CN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XXX</a:t>
            </a:r>
            <a:r>
              <a:rPr lang="zh-CN" altLang="en-US" sz="1400" b="1" dirty="0" smtClean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号</a:t>
            </a:r>
            <a:endParaRPr lang="zh-CN" altLang="en-US" sz="1400" b="1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kumimoji="1" lang="zh-CN" altLang="en-US" dirty="0" smtClean="0"/>
              <a:t>实习内容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9"/>
          </p:nvPr>
        </p:nvSpPr>
        <p:spPr>
          <a:xfrm>
            <a:off x="1368039" y="1057907"/>
            <a:ext cx="3380423" cy="690682"/>
          </a:xfrm>
        </p:spPr>
        <p:txBody>
          <a:bodyPr/>
          <a:lstStyle/>
          <a:p>
            <a:pPr lvl="0"/>
            <a:r>
              <a:rPr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点击此处添加文本内容，如关键词、部分简单介绍等</a:t>
            </a:r>
            <a:r>
              <a:rPr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。</a:t>
            </a:r>
            <a:endParaRPr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kumimoji="1" lang="en-US" altLang="zh-CN" dirty="0" smtClean="0"/>
              <a:t>3</a:t>
            </a:r>
            <a:endParaRPr kumimoji="1"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88" t="14841" b="14841"/>
          <a:stretch>
            <a:fillRect/>
          </a:stretch>
        </p:blipFill>
        <p:spPr>
          <a:xfrm>
            <a:off x="576244" y="2253296"/>
            <a:ext cx="2642247" cy="198168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89787" y="2253297"/>
            <a:ext cx="604433" cy="60443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3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en-US" altLang="zh-CN" sz="2000" b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A</a:t>
            </a:r>
            <a:endParaRPr kumimoji="1" lang="zh-CN" altLang="en-US" sz="20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6244" y="4498731"/>
            <a:ext cx="2642247" cy="1292662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u="sng" dirty="0">
                <a:blipFill>
                  <a:blip r:embed="rId5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更换图片方法：点击图片后右键，选择“更改图片”即可。</a:t>
            </a:r>
            <a:r>
              <a:rPr lang="zh-CN" altLang="en-US" sz="1200" dirty="0">
                <a:blipFill>
                  <a:blip r:embed="rId5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blipFill>
                  <a:blip r:embed="rId5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。</a:t>
            </a:r>
            <a:endParaRPr lang="zh-CN" altLang="en-US" sz="1200" dirty="0">
              <a:blipFill>
                <a:blip r:embed="rId5"/>
                <a:stretch>
                  <a:fillRect/>
                </a:stretch>
              </a:blipFill>
              <a:latin typeface="微软雅黑" charset="0"/>
              <a:ea typeface="微软雅黑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88" t="14841" b="14841"/>
          <a:stretch>
            <a:fillRect/>
          </a:stretch>
        </p:blipFill>
        <p:spPr>
          <a:xfrm>
            <a:off x="3478329" y="2253296"/>
            <a:ext cx="2642247" cy="198168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3591872" y="2253297"/>
            <a:ext cx="604433" cy="60443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3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en-US" altLang="zh-CN" sz="2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B</a:t>
            </a:r>
            <a:endParaRPr kumimoji="1" lang="zh-CN" altLang="en-US" sz="20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78329" y="4498731"/>
            <a:ext cx="2642247" cy="1292662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u="sng" dirty="0">
                <a:blipFill>
                  <a:blip r:embed="rId5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更换图片方法：点击图片后右键，选择“更改图片”即可。</a:t>
            </a:r>
            <a:r>
              <a:rPr lang="zh-CN" altLang="en-US" sz="1200" dirty="0">
                <a:blipFill>
                  <a:blip r:embed="rId5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88" t="14841" b="14841"/>
          <a:stretch>
            <a:fillRect/>
          </a:stretch>
        </p:blipFill>
        <p:spPr>
          <a:xfrm>
            <a:off x="6380414" y="2253296"/>
            <a:ext cx="2642247" cy="1981685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493957" y="2253297"/>
            <a:ext cx="604433" cy="60443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3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en-US" altLang="zh-CN" sz="20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</a:t>
            </a:r>
            <a:endParaRPr kumimoji="1" lang="zh-CN" altLang="en-US" sz="20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80414" y="4498731"/>
            <a:ext cx="2642247" cy="1292662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u="sng" dirty="0">
                <a:blipFill>
                  <a:blip r:embed="rId5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更换图片方法：点击图片后右键，选择“更改图片”即可。</a:t>
            </a:r>
            <a:r>
              <a:rPr lang="zh-CN" altLang="en-US" sz="1200" dirty="0">
                <a:blipFill>
                  <a:blip r:embed="rId5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288" t="14841" b="14841"/>
          <a:stretch>
            <a:fillRect/>
          </a:stretch>
        </p:blipFill>
        <p:spPr>
          <a:xfrm>
            <a:off x="9282499" y="2253296"/>
            <a:ext cx="2642247" cy="198168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9396042" y="2253297"/>
            <a:ext cx="604433" cy="60443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effectLst>
            <a:outerShdw blurRad="50800" dist="38100" dir="5400000" algn="t" rotWithShape="0">
              <a:prstClr val="black">
                <a:alpha val="3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kumimoji="1" lang="en-US" altLang="zh-CN" sz="2000" b="1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</a:t>
            </a:r>
            <a:endParaRPr kumimoji="1" lang="zh-CN" altLang="en-US" sz="20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82499" y="4498731"/>
            <a:ext cx="2642247" cy="1292662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u="sng" dirty="0">
                <a:blipFill>
                  <a:blip r:embed="rId5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更换图片方法：点击图片后右键，选择“更改图片”即可。</a:t>
            </a:r>
            <a:r>
              <a:rPr lang="zh-CN" altLang="en-US" sz="1200" dirty="0">
                <a:blipFill>
                  <a:blip r:embed="rId5"/>
                  <a:stretch>
                    <a:fillRect/>
                  </a:stretch>
                </a:blip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kumimoji="1" lang="zh-CN" altLang="en-US" dirty="0" smtClean="0"/>
              <a:t>实习总结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9"/>
          </p:nvPr>
        </p:nvSpPr>
        <p:spPr>
          <a:xfrm>
            <a:off x="1368039" y="1057907"/>
            <a:ext cx="3380423" cy="690682"/>
          </a:xfrm>
        </p:spPr>
        <p:txBody>
          <a:bodyPr/>
          <a:lstStyle/>
          <a:p>
            <a:pPr lvl="0"/>
            <a:r>
              <a:rPr lang="zh-CN" altLang="en-US" kern="0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点击此处添加文本内容，如关键词、部分简单介绍等</a:t>
            </a:r>
            <a:r>
              <a:rPr lang="zh-CN" altLang="en-US" kern="0" dirty="0" smtClean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微软雅黑" charset="0"/>
              </a:rPr>
              <a:t>。</a:t>
            </a:r>
            <a:endParaRPr lang="zh-CN" altLang="en-US" kern="0" dirty="0"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a typeface="微软雅黑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kumimoji="1" lang="en-US" altLang="zh-CN" dirty="0" smtClean="0"/>
              <a:t>4</a:t>
            </a:r>
            <a:endParaRPr kumimoji="1" lang="zh-CN" altLang="en-US" dirty="0"/>
          </a:p>
        </p:txBody>
      </p:sp>
      <p:grpSp>
        <p:nvGrpSpPr>
          <p:cNvPr id="19" name="组 18"/>
          <p:cNvGrpSpPr/>
          <p:nvPr/>
        </p:nvGrpSpPr>
        <p:grpSpPr>
          <a:xfrm>
            <a:off x="7418635" y="1672644"/>
            <a:ext cx="4081108" cy="1052596"/>
            <a:chOff x="7542621" y="1331681"/>
            <a:chExt cx="4081108" cy="1052596"/>
          </a:xfrm>
        </p:grpSpPr>
        <p:sp>
          <p:nvSpPr>
            <p:cNvPr id="20" name="矩形 19"/>
            <p:cNvSpPr/>
            <p:nvPr/>
          </p:nvSpPr>
          <p:spPr>
            <a:xfrm>
              <a:off x="7542621" y="1555762"/>
              <a:ext cx="604433" cy="60443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kumimoji="1" lang="en-US" altLang="zh-CN" sz="2000" b="1" smtClean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A</a:t>
              </a:r>
              <a:endParaRPr kumimoji="1" lang="zh-CN" alt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327980" y="1331681"/>
              <a:ext cx="3295749" cy="1052596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</p:grpSp>
      <p:grpSp>
        <p:nvGrpSpPr>
          <p:cNvPr id="22" name="组 21"/>
          <p:cNvGrpSpPr/>
          <p:nvPr/>
        </p:nvGrpSpPr>
        <p:grpSpPr>
          <a:xfrm>
            <a:off x="7418635" y="3130455"/>
            <a:ext cx="4081108" cy="1052596"/>
            <a:chOff x="7542621" y="1331681"/>
            <a:chExt cx="4081108" cy="1052596"/>
          </a:xfrm>
        </p:grpSpPr>
        <p:sp>
          <p:nvSpPr>
            <p:cNvPr id="23" name="矩形 22"/>
            <p:cNvSpPr/>
            <p:nvPr/>
          </p:nvSpPr>
          <p:spPr>
            <a:xfrm>
              <a:off x="7542621" y="1555762"/>
              <a:ext cx="604433" cy="60443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kumimoji="1" lang="en-US" altLang="zh-CN" sz="2000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B</a:t>
              </a:r>
              <a:endParaRPr kumimoji="1" lang="zh-CN" alt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327980" y="1331681"/>
              <a:ext cx="3295749" cy="1052596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</p:grpSp>
      <p:grpSp>
        <p:nvGrpSpPr>
          <p:cNvPr id="30" name="组 29"/>
          <p:cNvGrpSpPr/>
          <p:nvPr/>
        </p:nvGrpSpPr>
        <p:grpSpPr>
          <a:xfrm>
            <a:off x="7418635" y="4588265"/>
            <a:ext cx="4081108" cy="1052596"/>
            <a:chOff x="7542621" y="1331681"/>
            <a:chExt cx="4081108" cy="1052596"/>
          </a:xfrm>
        </p:grpSpPr>
        <p:sp>
          <p:nvSpPr>
            <p:cNvPr id="31" name="矩形 30"/>
            <p:cNvSpPr/>
            <p:nvPr/>
          </p:nvSpPr>
          <p:spPr>
            <a:xfrm>
              <a:off x="7542621" y="1555762"/>
              <a:ext cx="604433" cy="604433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effectLst>
              <a:outerShdw blurRad="50800" dist="38100" dir="5400000" algn="t" rotWithShape="0">
                <a:prstClr val="black">
                  <a:alpha val="3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kumimoji="1" lang="en-US" altLang="zh-CN" sz="2000" b="1" dirty="0" smtClean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C</a:t>
              </a:r>
              <a:endParaRPr kumimoji="1" lang="zh-CN" alt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327980" y="1331681"/>
              <a:ext cx="3295749" cy="1052596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</a:t>
              </a:r>
              <a:r>
                <a:rPr lang="zh-CN" altLang="en-US" sz="1200" dirty="0" smtClean="0">
                  <a:blipFill>
                    <a:blip r:embed="rId3"/>
                    <a:stretch>
                      <a:fillRect/>
                    </a:stretch>
                  </a:blipFill>
                  <a:latin typeface="微软雅黑" charset="0"/>
                  <a:ea typeface="微软雅黑" charset="0"/>
                </a:rPr>
                <a:t>。</a:t>
              </a:r>
              <a:endParaRPr lang="zh-CN" altLang="en-US" sz="1200" dirty="0">
                <a:blipFill>
                  <a:blip r:embed="rId3"/>
                  <a:stretch>
                    <a:fillRect/>
                  </a:stretch>
                </a:blipFill>
                <a:latin typeface="微软雅黑" charset="0"/>
                <a:ea typeface="微软雅黑" charset="0"/>
              </a:endParaRPr>
            </a:p>
          </p:txBody>
        </p:sp>
      </p:grpSp>
      <p:graphicFrame>
        <p:nvGraphicFramePr>
          <p:cNvPr id="33" name="图表 32"/>
          <p:cNvGraphicFramePr/>
          <p:nvPr/>
        </p:nvGraphicFramePr>
        <p:xfrm>
          <a:off x="719581" y="1971485"/>
          <a:ext cx="6171994" cy="3669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/>
              <a:t>XXX</a:t>
            </a:r>
            <a:r>
              <a:rPr lang="zh-CN" altLang="en-US" dirty="0"/>
              <a:t>学院</a:t>
            </a:r>
            <a:r>
              <a:rPr lang="en-US" altLang="zh-CN" dirty="0"/>
              <a:t>XXX</a:t>
            </a:r>
            <a:r>
              <a:rPr lang="zh-CN" altLang="en-US" dirty="0" smtClean="0"/>
              <a:t>专业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kumimoji="1" lang="en-US" altLang="zh-CN" dirty="0">
                <a:blipFill>
                  <a:blip r:embed="rId3"/>
                  <a:stretch>
                    <a:fillRect/>
                  </a:stretch>
                </a:blipFill>
                <a:effectLst>
                  <a:innerShdw blurRad="63500" dist="38100" dir="16200000">
                    <a:prstClr val="black">
                      <a:alpha val="50000"/>
                    </a:prstClr>
                  </a:innerShdw>
                </a:effectLst>
                <a:latin typeface="Microsoft YaHei" charset="0"/>
                <a:ea typeface="Microsoft YaHei" charset="0"/>
                <a:cs typeface="Microsoft YaHei" charset="0"/>
              </a:rPr>
              <a:t>THANK</a:t>
            </a:r>
            <a:r>
              <a:rPr kumimoji="1" lang="zh-CN" altLang="en-US" dirty="0">
                <a:blipFill>
                  <a:blip r:embed="rId3"/>
                  <a:stretch>
                    <a:fillRect/>
                  </a:stretch>
                </a:blipFill>
                <a:effectLst>
                  <a:innerShdw blurRad="63500" dist="38100" dir="16200000">
                    <a:prstClr val="black">
                      <a:alpha val="50000"/>
                    </a:prstClr>
                  </a:innerShdw>
                </a:effectLst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dirty="0">
                <a:blipFill>
                  <a:blip r:embed="rId3"/>
                  <a:stretch>
                    <a:fillRect/>
                  </a:stretch>
                </a:blipFill>
                <a:effectLst>
                  <a:innerShdw blurRad="63500" dist="38100" dir="16200000">
                    <a:prstClr val="black">
                      <a:alpha val="50000"/>
                    </a:prstClr>
                  </a:innerShdw>
                </a:effectLst>
                <a:latin typeface="Microsoft YaHei" charset="0"/>
                <a:ea typeface="Microsoft YaHei" charset="0"/>
                <a:cs typeface="Microsoft YaHei" charset="0"/>
              </a:rPr>
              <a:t>YOU</a:t>
            </a:r>
            <a:endParaRPr kumimoji="1" lang="zh-CN" altLang="en-US" dirty="0">
              <a:blipFill>
                <a:blip r:embed="rId3"/>
                <a:stretch>
                  <a:fillRect/>
                </a:stretch>
              </a:blipFill>
              <a:effectLst>
                <a:innerShdw blurRad="63500" dist="38100" dir="16200000">
                  <a:prstClr val="black">
                    <a:alpha val="50000"/>
                  </a:prstClr>
                </a:inn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kumimoji="1" lang="zh-CN" altLang="en-US" dirty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请在此位置添加你的实习单位</a:t>
            </a:r>
            <a:r>
              <a:rPr kumimoji="1" lang="zh-CN" altLang="en-US" dirty="0" smtClean="0">
                <a:blipFill>
                  <a:blip r:embed="rId3"/>
                  <a:stretch>
                    <a:fillRect/>
                  </a:stretch>
                </a:blipFill>
                <a:latin typeface="Microsoft YaHei" charset="0"/>
                <a:ea typeface="Microsoft YaHei" charset="0"/>
                <a:cs typeface="Microsoft YaHei" charset="0"/>
              </a:rPr>
              <a:t>名称</a:t>
            </a:r>
            <a:endParaRPr kumimoji="1" lang="zh-CN" altLang="en-US" dirty="0">
              <a:blipFill>
                <a:blip r:embed="rId3"/>
                <a:stretch>
                  <a:fillRect/>
                </a:stretch>
              </a:blip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8"/>
          </p:nvPr>
        </p:nvSpPr>
        <p:spPr>
          <a:xfrm>
            <a:off x="2448651" y="4070851"/>
            <a:ext cx="7294694" cy="805950"/>
          </a:xfrm>
        </p:spPr>
        <p:txBody>
          <a:bodyPr/>
          <a:lstStyle/>
          <a:p>
            <a:r>
              <a:rPr kumimoji="1" lang="zh-CN" altLang="en-US" dirty="0"/>
              <a:t>学校名称：</a:t>
            </a:r>
            <a:r>
              <a:rPr kumimoji="1" lang="en-US" altLang="zh-CN" dirty="0"/>
              <a:t>XXX</a:t>
            </a:r>
            <a:r>
              <a:rPr kumimoji="1" lang="zh-CN" altLang="en-US" dirty="0"/>
              <a:t>大学</a:t>
            </a:r>
          </a:p>
          <a:p>
            <a:r>
              <a:rPr kumimoji="1" lang="zh-CN" altLang="en-US" dirty="0"/>
              <a:t>报告人：</a:t>
            </a:r>
            <a:r>
              <a:rPr kumimoji="1" lang="en-US" altLang="zh-CN" dirty="0"/>
              <a:t>XXX</a:t>
            </a:r>
          </a:p>
        </p:txBody>
      </p:sp>
      <p:sp>
        <p:nvSpPr>
          <p:cNvPr id="6" name="框架 5"/>
          <p:cNvSpPr/>
          <p:nvPr/>
        </p:nvSpPr>
        <p:spPr>
          <a:xfrm>
            <a:off x="3335193" y="2085013"/>
            <a:ext cx="5570756" cy="1325711"/>
          </a:xfrm>
          <a:prstGeom prst="frame">
            <a:avLst>
              <a:gd name="adj1" fmla="val 5486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ffectLst>
            <a:innerShdw blurRad="63500" dist="381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模板页面">
  <a:themeElements>
    <a:clrScheme name="自定义 91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F0B169"/>
      </a:accent1>
      <a:accent2>
        <a:srgbClr val="F6EDD8"/>
      </a:accent2>
      <a:accent3>
        <a:srgbClr val="E2C99C"/>
      </a:accent3>
      <a:accent4>
        <a:srgbClr val="846249"/>
      </a:accent4>
      <a:accent5>
        <a:srgbClr val="919191"/>
      </a:accent5>
      <a:accent6>
        <a:srgbClr val="CACACA"/>
      </a:accent6>
      <a:hlink>
        <a:srgbClr val="0563C1"/>
      </a:hlink>
      <a:folHlink>
        <a:srgbClr val="954F72"/>
      </a:folHlink>
    </a:clrScheme>
    <a:fontScheme name="自定义 4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726</Words>
  <Application>Microsoft Office PowerPoint</Application>
  <PresentationFormat>自定义</PresentationFormat>
  <Paragraphs>68</Paragraphs>
  <Slides>7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模板页面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49</cp:revision>
  <dcterms:created xsi:type="dcterms:W3CDTF">2015-08-18T02:51:00Z</dcterms:created>
  <dcterms:modified xsi:type="dcterms:W3CDTF">2020-09-22T06:40:03Z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2052-10.1.0.5777</vt:lpwstr>
  </property>
</Properties>
</file>