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33" r:id="rId2"/>
    <p:sldId id="3134" r:id="rId3"/>
    <p:sldId id="3135" r:id="rId4"/>
    <p:sldId id="3114" r:id="rId5"/>
    <p:sldId id="3105" r:id="rId6"/>
    <p:sldId id="3109" r:id="rId7"/>
    <p:sldId id="3124" r:id="rId8"/>
    <p:sldId id="3136" r:id="rId9"/>
    <p:sldId id="3123" r:id="rId10"/>
    <p:sldId id="3111" r:id="rId11"/>
    <p:sldId id="3106" r:id="rId12"/>
    <p:sldId id="3125" r:id="rId13"/>
    <p:sldId id="3137" r:id="rId14"/>
    <p:sldId id="3104" r:id="rId15"/>
    <p:sldId id="3108" r:id="rId16"/>
    <p:sldId id="3126" r:id="rId17"/>
    <p:sldId id="3110" r:id="rId18"/>
    <p:sldId id="3138" r:id="rId19"/>
    <p:sldId id="3113" r:id="rId20"/>
    <p:sldId id="3112" r:id="rId21"/>
    <p:sldId id="3107" r:id="rId22"/>
    <p:sldId id="3139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228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00B369"/>
    <a:srgbClr val="1A8CE1"/>
    <a:srgbClr val="FFFFFF"/>
    <a:srgbClr val="A78357"/>
    <a:srgbClr val="28C7D4"/>
    <a:srgbClr val="F94D4D"/>
    <a:srgbClr val="FEFEFE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44" autoAdjust="0"/>
    <p:restoredTop sz="92986" autoAdjust="0"/>
  </p:normalViewPr>
  <p:slideViewPr>
    <p:cSldViewPr>
      <p:cViewPr varScale="1">
        <p:scale>
          <a:sx n="87" d="100"/>
          <a:sy n="87" d="100"/>
        </p:scale>
        <p:origin x="672" y="90"/>
      </p:cViewPr>
      <p:guideLst>
        <p:guide orient="horz" pos="328"/>
        <p:guide pos="4050"/>
        <p:guide pos="557"/>
        <p:guide orient="horz" pos="4228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163-4113-B493-1C0390BFC553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985133184"/>
        <c:axId val="-985128832"/>
      </c:lineChart>
      <c:catAx>
        <c:axId val="-985133184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crossAx val="-985128832"/>
        <c:crosses val="autoZero"/>
        <c:auto val="1"/>
        <c:lblAlgn val="ctr"/>
        <c:lblOffset val="100"/>
        <c:noMultiLvlLbl val="0"/>
      </c:catAx>
      <c:valAx>
        <c:axId val="-98512883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-985133184"/>
        <c:crosses val="autoZero"/>
        <c:crossBetween val="between"/>
      </c:valAx>
      <c:spPr>
        <a:ln w="12700"/>
      </c:spPr>
    </c:plotArea>
    <c:plotVisOnly val="1"/>
    <c:dispBlanksAs val="gap"/>
    <c:showDLblsOverMax val="0"/>
  </c:chart>
  <c:spPr>
    <a:ln w="19050"/>
  </c:spPr>
  <c:txPr>
    <a:bodyPr/>
    <a:lstStyle/>
    <a:p>
      <a:pPr>
        <a:defRPr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9F-4CBF-A9A5-556CC45D212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9F-4CBF-A9A5-556CC45D212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9F-4CBF-A9A5-556CC45D212B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9F-4CBF-A9A5-556CC45D212B}"/>
              </c:ext>
            </c:extLst>
          </c:dPt>
          <c:dLbls>
            <c:dLbl>
              <c:idx val="0"/>
              <c:layout>
                <c:manualLayout>
                  <c:x val="0.1381579044963292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2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BCF13AD-F1DB-4CEF-A0C6-06217161B480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9983036402654603"/>
                  <c:y val="5.3824406432990975E-2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3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EDAAE65A-6D76-4DA3-BF56-3713A370866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7230899816157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zh-CN" altLang="en-US" dirty="0" smtClean="0">
                        <a:solidFill>
                          <a:schemeClr val="accent4"/>
                        </a:solidFill>
                      </a:rPr>
                      <a:t>文字内容</a:t>
                    </a:r>
                    <a:r>
                      <a:rPr lang="zh-CN" altLang="en-US" baseline="0" dirty="0"/>
                      <a:t>
</a:t>
                    </a:r>
                    <a:fld id="{A86670D7-7ADC-4F16-8B68-2B95DB2A189B}" type="PERCENTAGE">
                      <a:rPr lang="en-US" altLang="zh-CN" baseline="0"/>
                      <a:pPr/>
                      <a:t>[百分比]</a:t>
                    </a:fld>
                    <a:endParaRPr lang="zh-CN" alt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B9F-4CBF-A9A5-556CC45D212B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4971825018320967"/>
                  <c:y val="-6.1446732143909812E-2"/>
                </c:manualLayout>
              </c:layout>
              <c:tx>
                <c:rich>
                  <a:bodyPr rot="0" spcFirstLastPara="1" vertOverflow="ellipsis" vert="horz" wrap="square" anchor="ctr" anchorCtr="0"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+mn-cs"/>
                        <a:sym typeface="Arial" panose="020B0604020202020204" pitchFamily="34" charset="0"/>
                      </a:defRPr>
                    </a:pPr>
                    <a:r>
                      <a:rPr lang="zh-CN" altLang="en-US" dirty="0" smtClean="0">
                        <a:solidFill>
                          <a:schemeClr val="accent5"/>
                        </a:solidFill>
                      </a:rPr>
                      <a:t>文字内容</a:t>
                    </a:r>
                    <a:r>
                      <a:rPr lang="zh-CN" altLang="en-US" sz="1800" b="0" i="0" u="none" strike="noStrike" kern="1200" baseline="0" dirty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t>
</a:t>
                    </a:r>
                    <a:fld id="{A86670D7-7ADC-4F16-8B68-2B95DB2A189B}" type="PERCENTAGE">
                      <a:rPr lang="en-US" altLang="zh-CN" sz="1800" b="0" i="0" u="none" strike="noStrike" kern="1200" baseline="0" smtClean="0">
                        <a:solidFill>
                          <a:srgbClr val="FFFFFF">
                            <a:lumMod val="65000"/>
                          </a:srgb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olidFill>
                            <a:srgbClr val="FFFFFF">
                              <a:lumMod val="65000"/>
                            </a:srgbClr>
                          </a:solidFill>
                        </a:defRPr>
                      </a:pPr>
                      <a:t>[百分比]</a:t>
                    </a:fld>
                    <a:endParaRPr lang="zh-CN" altLang="en-US" sz="1800" b="0" i="0" u="none" strike="noStrike" kern="1200" baseline="0" dirty="0" smtClean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1200" baseline="0">
                      <a:solidFill>
                        <a:srgbClr val="FFFFFF">
                          <a:lumMod val="65000"/>
                        </a:srgb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cs"/>
                      <a:sym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B9F-4CBF-A9A5-556CC45D212B}"/>
                </c:ext>
                <c:ext xmlns:c15="http://schemas.microsoft.com/office/drawing/2012/chart" uri="{CE6537A1-D6FC-4f65-9D91-7224C49458BB}">
                  <c15:layout>
                    <c:manualLayout>
                      <c:w val="0.25745236275216626"/>
                      <c:h val="0.193024942471126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B9F-4CBF-A9A5-556CC45D212B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 rtl="0"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52"/>
          <c:y val="0.6293452071186163"/>
          <c:w val="6.7702007702854783E-2"/>
          <c:h val="0.347686455034386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C6-447D-9A0A-9BEE2DFBAAE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985117408"/>
        <c:axId val="-985134272"/>
      </c:barChart>
      <c:catAx>
        <c:axId val="-985117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985134272"/>
        <c:crosses val="autoZero"/>
        <c:auto val="1"/>
        <c:lblAlgn val="ctr"/>
        <c:lblOffset val="100"/>
        <c:noMultiLvlLbl val="0"/>
      </c:catAx>
      <c:valAx>
        <c:axId val="-985134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985117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976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198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5702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840B-94F0-49FA-A493-1B79233BF6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771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339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115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429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336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84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624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74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545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56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8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2560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6672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3887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741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2117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8528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2792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261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21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3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3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3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3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879425" y="3565937"/>
            <a:ext cx="5526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accent1"/>
                </a:solidFill>
                <a:cs typeface="Arial" panose="020B0604020202020204" pitchFamily="34" charset="0"/>
              </a:rPr>
              <a:t>COLLEGE STUDENTS' CAREER PLANNING</a:t>
            </a:r>
            <a:endParaRPr lang="en-US" altLang="zh-CN" sz="20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878412" y="4130397"/>
            <a:ext cx="4932265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1100" dirty="0">
                <a:solidFill>
                  <a:schemeClr val="accent1"/>
                </a:solidFill>
                <a:cs typeface="Arial" panose="020B0604020202020204" pitchFamily="34" charset="0"/>
              </a:rPr>
              <a:t>College 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cs typeface="Arial" panose="020B0604020202020204" pitchFamily="34" charset="0"/>
              </a:rPr>
              <a:t>planning</a:t>
            </a:r>
            <a:r>
              <a:rPr lang="en-US" altLang="zh-CN" sz="1100" dirty="0" err="1">
                <a:solidFill>
                  <a:schemeClr val="accent1"/>
                </a:solidFill>
                <a:cs typeface="Arial" panose="020B0604020202020204" pitchFamily="34" charset="0"/>
              </a:rPr>
              <a:t>College</a:t>
            </a:r>
            <a:r>
              <a:rPr lang="en-US" altLang="zh-CN" sz="1100" dirty="0">
                <a:solidFill>
                  <a:schemeClr val="accent1"/>
                </a:solidFill>
                <a:cs typeface="Arial" panose="020B0604020202020204" pitchFamily="34" charset="0"/>
              </a:rPr>
              <a:t> 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cs typeface="Arial" panose="020B0604020202020204" pitchFamily="34" charset="0"/>
              </a:rPr>
              <a:t>planningCollege</a:t>
            </a:r>
            <a:r>
              <a:rPr lang="en-US" altLang="zh-CN" sz="1100" dirty="0" smtClean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chemeClr val="accent1"/>
                </a:solidFill>
                <a:cs typeface="Arial" panose="020B0604020202020204" pitchFamily="34" charset="0"/>
              </a:rPr>
              <a:t>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cs typeface="Arial" panose="020B0604020202020204" pitchFamily="34" charset="0"/>
              </a:rPr>
              <a:t>planningCollege</a:t>
            </a:r>
            <a:r>
              <a:rPr lang="en-US" altLang="zh-CN" sz="1100" dirty="0" smtClean="0">
                <a:solidFill>
                  <a:schemeClr val="accent1"/>
                </a:solidFill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chemeClr val="accent1"/>
                </a:solidFill>
                <a:cs typeface="Arial" panose="020B0604020202020204" pitchFamily="34" charset="0"/>
              </a:rPr>
              <a:t>students' career </a:t>
            </a:r>
            <a:r>
              <a:rPr lang="en-US" altLang="zh-CN" sz="1100" dirty="0" smtClean="0">
                <a:solidFill>
                  <a:schemeClr val="accent1"/>
                </a:solidFill>
                <a:cs typeface="Arial" panose="020B0604020202020204" pitchFamily="34" charset="0"/>
              </a:rPr>
              <a:t>planning</a:t>
            </a:r>
            <a:endParaRPr lang="en-US" altLang="zh-CN" sz="11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389279" y="2528654"/>
            <a:ext cx="633670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个人生涯职业规划书</a:t>
            </a:r>
            <a:r>
              <a:rPr lang="en-US" altLang="zh-CN" sz="3600" b="1" cap="all" dirty="0" err="1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r>
              <a:rPr lang="zh-CN" altLang="en-US" sz="36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模板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987" y="1744117"/>
            <a:ext cx="6202234" cy="494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9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6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55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/>
          <p:cNvCxnSpPr/>
          <p:nvPr/>
        </p:nvCxnSpPr>
        <p:spPr>
          <a:xfrm>
            <a:off x="5944507" y="657890"/>
            <a:ext cx="0" cy="657431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860700" y="3429680"/>
            <a:ext cx="167616" cy="167616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文本框 25"/>
          <p:cNvSpPr txBox="1">
            <a:spLocks noChangeArrowheads="1"/>
          </p:cNvSpPr>
          <p:nvPr/>
        </p:nvSpPr>
        <p:spPr bwMode="auto">
          <a:xfrm>
            <a:off x="5193839" y="3359619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09663" y="3359619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860700" y="4318843"/>
            <a:ext cx="167616" cy="167616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文本框 28"/>
          <p:cNvSpPr txBox="1">
            <a:spLocks noChangeArrowheads="1"/>
          </p:cNvSpPr>
          <p:nvPr/>
        </p:nvSpPr>
        <p:spPr bwMode="auto">
          <a:xfrm>
            <a:off x="5193839" y="4228267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09663" y="4248782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860700" y="5208006"/>
            <a:ext cx="167616" cy="167616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30"/>
          <p:cNvSpPr txBox="1">
            <a:spLocks noChangeArrowheads="1"/>
          </p:cNvSpPr>
          <p:nvPr/>
        </p:nvSpPr>
        <p:spPr bwMode="auto">
          <a:xfrm>
            <a:off x="5193839" y="5096915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09663" y="5137946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860700" y="6097169"/>
            <a:ext cx="167616" cy="167616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文本框 32"/>
          <p:cNvSpPr txBox="1">
            <a:spLocks noChangeArrowheads="1"/>
          </p:cNvSpPr>
          <p:nvPr/>
        </p:nvSpPr>
        <p:spPr bwMode="auto">
          <a:xfrm>
            <a:off x="5193839" y="6027109"/>
            <a:ext cx="542729" cy="3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04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109663" y="6027109"/>
            <a:ext cx="3083937" cy="30773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73396" y="572692"/>
            <a:ext cx="2343120" cy="23431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55600" dist="190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1"/>
          <p:cNvSpPr txBox="1"/>
          <p:nvPr>
            <p:custDataLst>
              <p:tags r:id="rId1"/>
            </p:custDataLst>
          </p:nvPr>
        </p:nvSpPr>
        <p:spPr>
          <a:xfrm>
            <a:off x="5353005" y="657888"/>
            <a:ext cx="1513312" cy="217272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  <a:endParaRPr lang="en-US" altLang="zh-CN" sz="659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65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</a:p>
        </p:txBody>
      </p:sp>
      <p:sp>
        <p:nvSpPr>
          <p:cNvPr id="17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4362178" y="1513448"/>
            <a:ext cx="2272891" cy="46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98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10" grpId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-196171"/>
            <a:ext cx="5975926" cy="762499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129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967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3669210" y="2214563"/>
            <a:ext cx="4192252" cy="5777090"/>
            <a:chOff x="1079500" y="969962"/>
            <a:chExt cx="8877301" cy="12233276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079500" y="4344988"/>
              <a:ext cx="5178425" cy="7847013"/>
            </a:xfrm>
            <a:custGeom>
              <a:avLst/>
              <a:gdLst>
                <a:gd name="T0" fmla="*/ 245 w 245"/>
                <a:gd name="T1" fmla="*/ 0 h 372"/>
                <a:gd name="T2" fmla="*/ 5 w 245"/>
                <a:gd name="T3" fmla="*/ 353 h 372"/>
                <a:gd name="T4" fmla="*/ 14 w 245"/>
                <a:gd name="T5" fmla="*/ 371 h 372"/>
                <a:gd name="T6" fmla="*/ 15 w 245"/>
                <a:gd name="T7" fmla="*/ 372 h 372"/>
                <a:gd name="T8" fmla="*/ 245 w 245"/>
                <a:gd name="T9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2">
                  <a:moveTo>
                    <a:pt x="245" y="0"/>
                  </a:moveTo>
                  <a:cubicBezTo>
                    <a:pt x="97" y="179"/>
                    <a:pt x="1" y="321"/>
                    <a:pt x="5" y="353"/>
                  </a:cubicBezTo>
                  <a:cubicBezTo>
                    <a:pt x="7" y="358"/>
                    <a:pt x="11" y="366"/>
                    <a:pt x="14" y="371"/>
                  </a:cubicBezTo>
                  <a:cubicBezTo>
                    <a:pt x="15" y="372"/>
                    <a:pt x="15" y="372"/>
                    <a:pt x="15" y="372"/>
                  </a:cubicBezTo>
                  <a:cubicBezTo>
                    <a:pt x="0" y="335"/>
                    <a:pt x="129" y="148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565275" y="5335588"/>
              <a:ext cx="5178425" cy="7867650"/>
            </a:xfrm>
            <a:custGeom>
              <a:avLst/>
              <a:gdLst>
                <a:gd name="T0" fmla="*/ 245 w 245"/>
                <a:gd name="T1" fmla="*/ 0 h 373"/>
                <a:gd name="T2" fmla="*/ 5 w 245"/>
                <a:gd name="T3" fmla="*/ 353 h 373"/>
                <a:gd name="T4" fmla="*/ 14 w 245"/>
                <a:gd name="T5" fmla="*/ 372 h 373"/>
                <a:gd name="T6" fmla="*/ 15 w 245"/>
                <a:gd name="T7" fmla="*/ 373 h 373"/>
                <a:gd name="T8" fmla="*/ 245 w 245"/>
                <a:gd name="T9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3">
                  <a:moveTo>
                    <a:pt x="245" y="0"/>
                  </a:moveTo>
                  <a:cubicBezTo>
                    <a:pt x="97" y="180"/>
                    <a:pt x="1" y="322"/>
                    <a:pt x="5" y="353"/>
                  </a:cubicBezTo>
                  <a:cubicBezTo>
                    <a:pt x="7" y="359"/>
                    <a:pt x="11" y="367"/>
                    <a:pt x="14" y="372"/>
                  </a:cubicBezTo>
                  <a:cubicBezTo>
                    <a:pt x="15" y="373"/>
                    <a:pt x="15" y="373"/>
                    <a:pt x="15" y="373"/>
                  </a:cubicBezTo>
                  <a:cubicBezTo>
                    <a:pt x="0" y="335"/>
                    <a:pt x="130" y="149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3954463" y="1011237"/>
              <a:ext cx="5283199" cy="6391276"/>
            </a:xfrm>
            <a:custGeom>
              <a:avLst/>
              <a:gdLst>
                <a:gd name="T0" fmla="*/ 84 w 250"/>
                <a:gd name="T1" fmla="*/ 232 h 303"/>
                <a:gd name="T2" fmla="*/ 79 w 250"/>
                <a:gd name="T3" fmla="*/ 226 h 303"/>
                <a:gd name="T4" fmla="*/ 66 w 250"/>
                <a:gd name="T5" fmla="*/ 218 h 303"/>
                <a:gd name="T6" fmla="*/ 66 w 250"/>
                <a:gd name="T7" fmla="*/ 218 h 303"/>
                <a:gd name="T8" fmla="*/ 132 w 250"/>
                <a:gd name="T9" fmla="*/ 225 h 303"/>
                <a:gd name="T10" fmla="*/ 177 w 250"/>
                <a:gd name="T11" fmla="*/ 217 h 303"/>
                <a:gd name="T12" fmla="*/ 65 w 250"/>
                <a:gd name="T13" fmla="*/ 192 h 303"/>
                <a:gd name="T14" fmla="*/ 65 w 250"/>
                <a:gd name="T15" fmla="*/ 192 h 303"/>
                <a:gd name="T16" fmla="*/ 65 w 250"/>
                <a:gd name="T17" fmla="*/ 190 h 303"/>
                <a:gd name="T18" fmla="*/ 65 w 250"/>
                <a:gd name="T19" fmla="*/ 191 h 303"/>
                <a:gd name="T20" fmla="*/ 67 w 250"/>
                <a:gd name="T21" fmla="*/ 186 h 303"/>
                <a:gd name="T22" fmla="*/ 66 w 250"/>
                <a:gd name="T23" fmla="*/ 187 h 303"/>
                <a:gd name="T24" fmla="*/ 68 w 250"/>
                <a:gd name="T25" fmla="*/ 185 h 303"/>
                <a:gd name="T26" fmla="*/ 68 w 250"/>
                <a:gd name="T27" fmla="*/ 185 h 303"/>
                <a:gd name="T28" fmla="*/ 68 w 250"/>
                <a:gd name="T29" fmla="*/ 184 h 303"/>
                <a:gd name="T30" fmla="*/ 68 w 250"/>
                <a:gd name="T31" fmla="*/ 184 h 303"/>
                <a:gd name="T32" fmla="*/ 69 w 250"/>
                <a:gd name="T33" fmla="*/ 182 h 303"/>
                <a:gd name="T34" fmla="*/ 70 w 250"/>
                <a:gd name="T35" fmla="*/ 180 h 303"/>
                <a:gd name="T36" fmla="*/ 69 w 250"/>
                <a:gd name="T37" fmla="*/ 182 h 303"/>
                <a:gd name="T38" fmla="*/ 70 w 250"/>
                <a:gd name="T39" fmla="*/ 179 h 303"/>
                <a:gd name="T40" fmla="*/ 72 w 250"/>
                <a:gd name="T41" fmla="*/ 177 h 303"/>
                <a:gd name="T42" fmla="*/ 73 w 250"/>
                <a:gd name="T43" fmla="*/ 174 h 303"/>
                <a:gd name="T44" fmla="*/ 73 w 250"/>
                <a:gd name="T45" fmla="*/ 173 h 303"/>
                <a:gd name="T46" fmla="*/ 73 w 250"/>
                <a:gd name="T47" fmla="*/ 173 h 303"/>
                <a:gd name="T48" fmla="*/ 47 w 250"/>
                <a:gd name="T49" fmla="*/ 146 h 303"/>
                <a:gd name="T50" fmla="*/ 47 w 250"/>
                <a:gd name="T51" fmla="*/ 146 h 303"/>
                <a:gd name="T52" fmla="*/ 62 w 250"/>
                <a:gd name="T53" fmla="*/ 133 h 303"/>
                <a:gd name="T54" fmla="*/ 80 w 250"/>
                <a:gd name="T55" fmla="*/ 126 h 303"/>
                <a:gd name="T56" fmla="*/ 80 w 250"/>
                <a:gd name="T57" fmla="*/ 126 h 303"/>
                <a:gd name="T58" fmla="*/ 97 w 250"/>
                <a:gd name="T59" fmla="*/ 128 h 303"/>
                <a:gd name="T60" fmla="*/ 103 w 250"/>
                <a:gd name="T61" fmla="*/ 119 h 303"/>
                <a:gd name="T62" fmla="*/ 103 w 250"/>
                <a:gd name="T63" fmla="*/ 119 h 303"/>
                <a:gd name="T64" fmla="*/ 108 w 250"/>
                <a:gd name="T65" fmla="*/ 110 h 303"/>
                <a:gd name="T66" fmla="*/ 103 w 250"/>
                <a:gd name="T67" fmla="*/ 118 h 303"/>
                <a:gd name="T68" fmla="*/ 128 w 250"/>
                <a:gd name="T69" fmla="*/ 79 h 303"/>
                <a:gd name="T70" fmla="*/ 123 w 250"/>
                <a:gd name="T71" fmla="*/ 87 h 303"/>
                <a:gd name="T72" fmla="*/ 113 w 250"/>
                <a:gd name="T73" fmla="*/ 102 h 303"/>
                <a:gd name="T74" fmla="*/ 133 w 250"/>
                <a:gd name="T75" fmla="*/ 72 h 303"/>
                <a:gd name="T76" fmla="*/ 140 w 250"/>
                <a:gd name="T77" fmla="*/ 62 h 303"/>
                <a:gd name="T78" fmla="*/ 140 w 250"/>
                <a:gd name="T79" fmla="*/ 62 h 303"/>
                <a:gd name="T80" fmla="*/ 161 w 250"/>
                <a:gd name="T81" fmla="*/ 37 h 303"/>
                <a:gd name="T82" fmla="*/ 178 w 250"/>
                <a:gd name="T83" fmla="*/ 22 h 303"/>
                <a:gd name="T84" fmla="*/ 178 w 250"/>
                <a:gd name="T85" fmla="*/ 22 h 303"/>
                <a:gd name="T86" fmla="*/ 181 w 250"/>
                <a:gd name="T87" fmla="*/ 19 h 303"/>
                <a:gd name="T88" fmla="*/ 183 w 250"/>
                <a:gd name="T89" fmla="*/ 18 h 303"/>
                <a:gd name="T90" fmla="*/ 189 w 250"/>
                <a:gd name="T91" fmla="*/ 15 h 303"/>
                <a:gd name="T92" fmla="*/ 207 w 250"/>
                <a:gd name="T93" fmla="*/ 8 h 303"/>
                <a:gd name="T94" fmla="*/ 229 w 250"/>
                <a:gd name="T95" fmla="*/ 3 h 303"/>
                <a:gd name="T96" fmla="*/ 219 w 250"/>
                <a:gd name="T97" fmla="*/ 5 h 303"/>
                <a:gd name="T98" fmla="*/ 228 w 250"/>
                <a:gd name="T99" fmla="*/ 2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0" h="303">
                  <a:moveTo>
                    <a:pt x="79" y="226"/>
                  </a:moveTo>
                  <a:cubicBezTo>
                    <a:pt x="77" y="227"/>
                    <a:pt x="77" y="227"/>
                    <a:pt x="77" y="227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92" y="239"/>
                    <a:pt x="92" y="239"/>
                    <a:pt x="92" y="239"/>
                  </a:cubicBezTo>
                  <a:cubicBezTo>
                    <a:pt x="94" y="239"/>
                    <a:pt x="94" y="239"/>
                    <a:pt x="94" y="239"/>
                  </a:cubicBezTo>
                  <a:cubicBezTo>
                    <a:pt x="79" y="226"/>
                    <a:pt x="79" y="226"/>
                    <a:pt x="79" y="226"/>
                  </a:cubicBezTo>
                  <a:moveTo>
                    <a:pt x="66" y="214"/>
                  </a:moveTo>
                  <a:cubicBezTo>
                    <a:pt x="66" y="214"/>
                    <a:pt x="66" y="214"/>
                    <a:pt x="66" y="214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6" y="214"/>
                    <a:pt x="66" y="214"/>
                    <a:pt x="66" y="214"/>
                  </a:cubicBezTo>
                  <a:moveTo>
                    <a:pt x="171" y="194"/>
                  </a:moveTo>
                  <a:cubicBezTo>
                    <a:pt x="156" y="207"/>
                    <a:pt x="142" y="217"/>
                    <a:pt x="132" y="225"/>
                  </a:cubicBezTo>
                  <a:cubicBezTo>
                    <a:pt x="133" y="238"/>
                    <a:pt x="98" y="287"/>
                    <a:pt x="98" y="287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129" y="271"/>
                    <a:pt x="171" y="249"/>
                    <a:pt x="177" y="217"/>
                  </a:cubicBezTo>
                  <a:cubicBezTo>
                    <a:pt x="179" y="205"/>
                    <a:pt x="176" y="198"/>
                    <a:pt x="171" y="194"/>
                  </a:cubicBezTo>
                  <a:moveTo>
                    <a:pt x="65" y="192"/>
                  </a:moveTo>
                  <a:cubicBezTo>
                    <a:pt x="65" y="192"/>
                    <a:pt x="65" y="192"/>
                    <a:pt x="65" y="192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5" y="192"/>
                    <a:pt x="65" y="192"/>
                    <a:pt x="65" y="192"/>
                  </a:cubicBezTo>
                  <a:moveTo>
                    <a:pt x="66" y="188"/>
                  </a:moveTo>
                  <a:cubicBezTo>
                    <a:pt x="66" y="188"/>
                    <a:pt x="66" y="188"/>
                    <a:pt x="66" y="188"/>
                  </a:cubicBezTo>
                  <a:cubicBezTo>
                    <a:pt x="66" y="189"/>
                    <a:pt x="65" y="190"/>
                    <a:pt x="65" y="190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0"/>
                    <a:pt x="65" y="189"/>
                    <a:pt x="66" y="188"/>
                  </a:cubicBezTo>
                  <a:moveTo>
                    <a:pt x="67" y="186"/>
                  </a:moveTo>
                  <a:cubicBezTo>
                    <a:pt x="67" y="186"/>
                    <a:pt x="67" y="186"/>
                    <a:pt x="67" y="186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6" y="187"/>
                    <a:pt x="66" y="187"/>
                  </a:cubicBezTo>
                  <a:cubicBezTo>
                    <a:pt x="67" y="187"/>
                    <a:pt x="67" y="186"/>
                    <a:pt x="67" y="186"/>
                  </a:cubicBezTo>
                  <a:moveTo>
                    <a:pt x="68" y="185"/>
                  </a:moveTo>
                  <a:cubicBezTo>
                    <a:pt x="68" y="185"/>
                    <a:pt x="68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7" y="185"/>
                    <a:pt x="67" y="185"/>
                    <a:pt x="67" y="185"/>
                  </a:cubicBezTo>
                  <a:cubicBezTo>
                    <a:pt x="67" y="185"/>
                    <a:pt x="67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moveTo>
                    <a:pt x="68" y="184"/>
                  </a:move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moveTo>
                    <a:pt x="69" y="182"/>
                  </a:move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moveTo>
                    <a:pt x="70" y="180"/>
                  </a:moveTo>
                  <a:cubicBezTo>
                    <a:pt x="70" y="180"/>
                    <a:pt x="70" y="180"/>
                    <a:pt x="70" y="180"/>
                  </a:cubicBezTo>
                  <a:cubicBezTo>
                    <a:pt x="70" y="180"/>
                    <a:pt x="70" y="181"/>
                    <a:pt x="69" y="181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70" y="181"/>
                    <a:pt x="70" y="180"/>
                    <a:pt x="70" y="180"/>
                  </a:cubicBezTo>
                  <a:moveTo>
                    <a:pt x="71" y="179"/>
                  </a:moveTo>
                  <a:cubicBezTo>
                    <a:pt x="70" y="179"/>
                    <a:pt x="70" y="179"/>
                    <a:pt x="70" y="179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9"/>
                    <a:pt x="71" y="179"/>
                    <a:pt x="71" y="179"/>
                  </a:cubicBezTo>
                  <a:moveTo>
                    <a:pt x="72" y="177"/>
                  </a:moveTo>
                  <a:cubicBezTo>
                    <a:pt x="71" y="177"/>
                    <a:pt x="71" y="178"/>
                    <a:pt x="71" y="178"/>
                  </a:cubicBezTo>
                  <a:cubicBezTo>
                    <a:pt x="71" y="178"/>
                    <a:pt x="71" y="177"/>
                    <a:pt x="72" y="177"/>
                  </a:cubicBezTo>
                  <a:moveTo>
                    <a:pt x="73" y="174"/>
                  </a:moveTo>
                  <a:cubicBezTo>
                    <a:pt x="73" y="174"/>
                    <a:pt x="73" y="175"/>
                    <a:pt x="72" y="175"/>
                  </a:cubicBezTo>
                  <a:cubicBezTo>
                    <a:pt x="73" y="175"/>
                    <a:pt x="73" y="174"/>
                    <a:pt x="73" y="174"/>
                  </a:cubicBezTo>
                  <a:moveTo>
                    <a:pt x="73" y="173"/>
                  </a:move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moveTo>
                    <a:pt x="47" y="146"/>
                  </a:moveTo>
                  <a:cubicBezTo>
                    <a:pt x="31" y="166"/>
                    <a:pt x="18" y="195"/>
                    <a:pt x="0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18" y="195"/>
                    <a:pt x="31" y="166"/>
                    <a:pt x="47" y="146"/>
                  </a:cubicBezTo>
                  <a:moveTo>
                    <a:pt x="73" y="128"/>
                  </a:moveTo>
                  <a:cubicBezTo>
                    <a:pt x="72" y="128"/>
                    <a:pt x="72" y="128"/>
                    <a:pt x="72" y="128"/>
                  </a:cubicBezTo>
                  <a:cubicBezTo>
                    <a:pt x="68" y="129"/>
                    <a:pt x="65" y="131"/>
                    <a:pt x="62" y="133"/>
                  </a:cubicBezTo>
                  <a:cubicBezTo>
                    <a:pt x="65" y="131"/>
                    <a:pt x="68" y="129"/>
                    <a:pt x="72" y="128"/>
                  </a:cubicBezTo>
                  <a:cubicBezTo>
                    <a:pt x="72" y="128"/>
                    <a:pt x="72" y="128"/>
                    <a:pt x="73" y="128"/>
                  </a:cubicBezTo>
                  <a:moveTo>
                    <a:pt x="80" y="126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79" y="126"/>
                    <a:pt x="79" y="126"/>
                  </a:cubicBezTo>
                  <a:cubicBezTo>
                    <a:pt x="79" y="126"/>
                    <a:pt x="80" y="126"/>
                    <a:pt x="80" y="126"/>
                  </a:cubicBezTo>
                  <a:moveTo>
                    <a:pt x="100" y="123"/>
                  </a:moveTo>
                  <a:cubicBezTo>
                    <a:pt x="100" y="124"/>
                    <a:pt x="100" y="124"/>
                    <a:pt x="100" y="124"/>
                  </a:cubicBezTo>
                  <a:cubicBezTo>
                    <a:pt x="99" y="126"/>
                    <a:pt x="98" y="127"/>
                    <a:pt x="97" y="128"/>
                  </a:cubicBezTo>
                  <a:cubicBezTo>
                    <a:pt x="98" y="127"/>
                    <a:pt x="99" y="126"/>
                    <a:pt x="100" y="124"/>
                  </a:cubicBezTo>
                  <a:cubicBezTo>
                    <a:pt x="100" y="124"/>
                    <a:pt x="100" y="124"/>
                    <a:pt x="100" y="123"/>
                  </a:cubicBezTo>
                  <a:moveTo>
                    <a:pt x="103" y="119"/>
                  </a:moveTo>
                  <a:cubicBezTo>
                    <a:pt x="102" y="120"/>
                    <a:pt x="101" y="122"/>
                    <a:pt x="101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2"/>
                    <a:pt x="102" y="121"/>
                    <a:pt x="103" y="119"/>
                  </a:cubicBezTo>
                  <a:moveTo>
                    <a:pt x="111" y="106"/>
                  </a:moveTo>
                  <a:cubicBezTo>
                    <a:pt x="110" y="107"/>
                    <a:pt x="109" y="108"/>
                    <a:pt x="108" y="110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07" y="113"/>
                    <a:pt x="105" y="115"/>
                    <a:pt x="10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6" y="114"/>
                    <a:pt x="108" y="110"/>
                    <a:pt x="111" y="106"/>
                  </a:cubicBezTo>
                  <a:moveTo>
                    <a:pt x="128" y="79"/>
                  </a:moveTo>
                  <a:cubicBezTo>
                    <a:pt x="128" y="79"/>
                    <a:pt x="128" y="79"/>
                    <a:pt x="128" y="79"/>
                  </a:cubicBezTo>
                  <a:cubicBezTo>
                    <a:pt x="127" y="81"/>
                    <a:pt x="125" y="83"/>
                    <a:pt x="123" y="86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1" y="89"/>
                    <a:pt x="120" y="91"/>
                    <a:pt x="118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16" y="97"/>
                    <a:pt x="115" y="99"/>
                    <a:pt x="113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8" y="94"/>
                    <a:pt x="123" y="86"/>
                    <a:pt x="128" y="79"/>
                  </a:cubicBezTo>
                  <a:moveTo>
                    <a:pt x="133" y="72"/>
                  </a:moveTo>
                  <a:cubicBezTo>
                    <a:pt x="132" y="73"/>
                    <a:pt x="132" y="74"/>
                    <a:pt x="131" y="75"/>
                  </a:cubicBezTo>
                  <a:cubicBezTo>
                    <a:pt x="132" y="74"/>
                    <a:pt x="132" y="73"/>
                    <a:pt x="133" y="72"/>
                  </a:cubicBezTo>
                  <a:moveTo>
                    <a:pt x="140" y="62"/>
                  </a:moveTo>
                  <a:cubicBezTo>
                    <a:pt x="140" y="62"/>
                    <a:pt x="140" y="63"/>
                    <a:pt x="139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39" y="63"/>
                    <a:pt x="140" y="63"/>
                    <a:pt x="140" y="62"/>
                  </a:cubicBezTo>
                  <a:moveTo>
                    <a:pt x="161" y="37"/>
                  </a:move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moveTo>
                    <a:pt x="178" y="22"/>
                  </a:moveTo>
                  <a:cubicBezTo>
                    <a:pt x="178" y="22"/>
                    <a:pt x="178" y="22"/>
                    <a:pt x="178" y="22"/>
                  </a:cubicBezTo>
                  <a:cubicBezTo>
                    <a:pt x="176" y="23"/>
                    <a:pt x="174" y="25"/>
                    <a:pt x="172" y="26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74" y="25"/>
                    <a:pt x="176" y="23"/>
                    <a:pt x="178" y="22"/>
                  </a:cubicBezTo>
                  <a:moveTo>
                    <a:pt x="181" y="19"/>
                  </a:moveTo>
                  <a:cubicBezTo>
                    <a:pt x="180" y="20"/>
                    <a:pt x="179" y="21"/>
                    <a:pt x="178" y="22"/>
                  </a:cubicBezTo>
                  <a:cubicBezTo>
                    <a:pt x="179" y="21"/>
                    <a:pt x="180" y="20"/>
                    <a:pt x="181" y="19"/>
                  </a:cubicBezTo>
                  <a:moveTo>
                    <a:pt x="189" y="15"/>
                  </a:moveTo>
                  <a:cubicBezTo>
                    <a:pt x="189" y="15"/>
                    <a:pt x="189" y="15"/>
                    <a:pt x="189" y="15"/>
                  </a:cubicBezTo>
                  <a:cubicBezTo>
                    <a:pt x="187" y="16"/>
                    <a:pt x="185" y="17"/>
                    <a:pt x="183" y="18"/>
                  </a:cubicBezTo>
                  <a:cubicBezTo>
                    <a:pt x="183" y="18"/>
                    <a:pt x="183" y="18"/>
                    <a:pt x="183" y="18"/>
                  </a:cubicBezTo>
                  <a:cubicBezTo>
                    <a:pt x="185" y="17"/>
                    <a:pt x="187" y="16"/>
                    <a:pt x="189" y="15"/>
                  </a:cubicBezTo>
                  <a:cubicBezTo>
                    <a:pt x="189" y="15"/>
                    <a:pt x="189" y="15"/>
                    <a:pt x="189" y="15"/>
                  </a:cubicBezTo>
                  <a:moveTo>
                    <a:pt x="208" y="8"/>
                  </a:moveTo>
                  <a:cubicBezTo>
                    <a:pt x="208" y="8"/>
                    <a:pt x="208" y="8"/>
                    <a:pt x="208" y="8"/>
                  </a:cubicBezTo>
                  <a:cubicBezTo>
                    <a:pt x="208" y="8"/>
                    <a:pt x="208" y="8"/>
                    <a:pt x="207" y="8"/>
                  </a:cubicBezTo>
                  <a:cubicBezTo>
                    <a:pt x="208" y="8"/>
                    <a:pt x="208" y="8"/>
                    <a:pt x="208" y="8"/>
                  </a:cubicBezTo>
                  <a:moveTo>
                    <a:pt x="229" y="3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227" y="3"/>
                    <a:pt x="226" y="4"/>
                    <a:pt x="224" y="4"/>
                  </a:cubicBezTo>
                  <a:cubicBezTo>
                    <a:pt x="223" y="4"/>
                    <a:pt x="223" y="4"/>
                    <a:pt x="223" y="4"/>
                  </a:cubicBezTo>
                  <a:cubicBezTo>
                    <a:pt x="222" y="4"/>
                    <a:pt x="221" y="4"/>
                    <a:pt x="219" y="5"/>
                  </a:cubicBezTo>
                  <a:cubicBezTo>
                    <a:pt x="222" y="4"/>
                    <a:pt x="226" y="3"/>
                    <a:pt x="229" y="3"/>
                  </a:cubicBezTo>
                  <a:moveTo>
                    <a:pt x="250" y="0"/>
                  </a:moveTo>
                  <a:cubicBezTo>
                    <a:pt x="244" y="0"/>
                    <a:pt x="236" y="1"/>
                    <a:pt x="228" y="2"/>
                  </a:cubicBezTo>
                  <a:cubicBezTo>
                    <a:pt x="236" y="1"/>
                    <a:pt x="243" y="0"/>
                    <a:pt x="250" y="0"/>
                  </a:cubicBezTo>
                  <a:cubicBezTo>
                    <a:pt x="250" y="0"/>
                    <a:pt x="250" y="0"/>
                    <a:pt x="250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348288" y="5462588"/>
              <a:ext cx="0" cy="63500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3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481513" y="5630863"/>
              <a:ext cx="866775" cy="1455738"/>
            </a:xfrm>
            <a:custGeom>
              <a:avLst/>
              <a:gdLst>
                <a:gd name="T0" fmla="*/ 39 w 41"/>
                <a:gd name="T1" fmla="*/ 0 h 69"/>
                <a:gd name="T2" fmla="*/ 31 w 41"/>
                <a:gd name="T3" fmla="*/ 8 h 69"/>
                <a:gd name="T4" fmla="*/ 13 w 41"/>
                <a:gd name="T5" fmla="*/ 33 h 69"/>
                <a:gd name="T6" fmla="*/ 3 w 41"/>
                <a:gd name="T7" fmla="*/ 69 h 69"/>
                <a:gd name="T8" fmla="*/ 5 w 41"/>
                <a:gd name="T9" fmla="*/ 69 h 69"/>
                <a:gd name="T10" fmla="*/ 41 w 41"/>
                <a:gd name="T11" fmla="*/ 1 h 69"/>
                <a:gd name="T12" fmla="*/ 39 w 41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9">
                  <a:moveTo>
                    <a:pt x="39" y="0"/>
                  </a:moveTo>
                  <a:cubicBezTo>
                    <a:pt x="36" y="2"/>
                    <a:pt x="34" y="5"/>
                    <a:pt x="31" y="8"/>
                  </a:cubicBezTo>
                  <a:cubicBezTo>
                    <a:pt x="25" y="16"/>
                    <a:pt x="19" y="24"/>
                    <a:pt x="13" y="33"/>
                  </a:cubicBezTo>
                  <a:cubicBezTo>
                    <a:pt x="0" y="55"/>
                    <a:pt x="3" y="69"/>
                    <a:pt x="3" y="69"/>
                  </a:cubicBezTo>
                  <a:cubicBezTo>
                    <a:pt x="3" y="69"/>
                    <a:pt x="3" y="69"/>
                    <a:pt x="5" y="69"/>
                  </a:cubicBezTo>
                  <a:cubicBezTo>
                    <a:pt x="5" y="66"/>
                    <a:pt x="3" y="37"/>
                    <a:pt x="41" y="1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56150" y="5800725"/>
              <a:ext cx="381000" cy="527050"/>
            </a:xfrm>
            <a:custGeom>
              <a:avLst/>
              <a:gdLst>
                <a:gd name="T0" fmla="*/ 18 w 18"/>
                <a:gd name="T1" fmla="*/ 0 h 25"/>
                <a:gd name="T2" fmla="*/ 0 w 18"/>
                <a:gd name="T3" fmla="*/ 25 h 25"/>
                <a:gd name="T4" fmla="*/ 18 w 18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5">
                  <a:moveTo>
                    <a:pt x="18" y="0"/>
                  </a:moveTo>
                  <a:cubicBezTo>
                    <a:pt x="10" y="9"/>
                    <a:pt x="4" y="17"/>
                    <a:pt x="0" y="25"/>
                  </a:cubicBezTo>
                  <a:cubicBezTo>
                    <a:pt x="6" y="16"/>
                    <a:pt x="12" y="8"/>
                    <a:pt x="18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370514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370513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370513" y="969962"/>
              <a:ext cx="4586288" cy="4999038"/>
            </a:xfrm>
            <a:custGeom>
              <a:avLst/>
              <a:gdLst>
                <a:gd name="T0" fmla="*/ 51 w 217"/>
                <a:gd name="T1" fmla="*/ 237 h 237"/>
                <a:gd name="T2" fmla="*/ 0 w 217"/>
                <a:gd name="T3" fmla="*/ 194 h 237"/>
                <a:gd name="T4" fmla="*/ 124 w 217"/>
                <a:gd name="T5" fmla="*/ 17 h 237"/>
                <a:gd name="T6" fmla="*/ 207 w 217"/>
                <a:gd name="T7" fmla="*/ 1 h 237"/>
                <a:gd name="T8" fmla="*/ 206 w 217"/>
                <a:gd name="T9" fmla="*/ 86 h 237"/>
                <a:gd name="T10" fmla="*/ 51 w 217"/>
                <a:gd name="T11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237">
                  <a:moveTo>
                    <a:pt x="51" y="237"/>
                  </a:move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69" y="45"/>
                    <a:pt x="124" y="17"/>
                  </a:cubicBezTo>
                  <a:cubicBezTo>
                    <a:pt x="156" y="0"/>
                    <a:pt x="207" y="1"/>
                    <a:pt x="207" y="1"/>
                  </a:cubicBezTo>
                  <a:cubicBezTo>
                    <a:pt x="207" y="1"/>
                    <a:pt x="217" y="53"/>
                    <a:pt x="206" y="86"/>
                  </a:cubicBezTo>
                  <a:cubicBezTo>
                    <a:pt x="187" y="138"/>
                    <a:pt x="51" y="237"/>
                    <a:pt x="51" y="23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7483475" y="1960563"/>
              <a:ext cx="1543050" cy="1519238"/>
            </a:xfrm>
            <a:custGeom>
              <a:avLst/>
              <a:gdLst>
                <a:gd name="T0" fmla="*/ 61 w 73"/>
                <a:gd name="T1" fmla="*/ 57 h 72"/>
                <a:gd name="T2" fmla="*/ 16 w 73"/>
                <a:gd name="T3" fmla="*/ 61 h 72"/>
                <a:gd name="T4" fmla="*/ 12 w 73"/>
                <a:gd name="T5" fmla="*/ 16 h 72"/>
                <a:gd name="T6" fmla="*/ 57 w 73"/>
                <a:gd name="T7" fmla="*/ 12 h 72"/>
                <a:gd name="T8" fmla="*/ 61 w 73"/>
                <a:gd name="T9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61" y="57"/>
                  </a:moveTo>
                  <a:cubicBezTo>
                    <a:pt x="50" y="71"/>
                    <a:pt x="29" y="72"/>
                    <a:pt x="16" y="61"/>
                  </a:cubicBezTo>
                  <a:cubicBezTo>
                    <a:pt x="2" y="49"/>
                    <a:pt x="0" y="29"/>
                    <a:pt x="12" y="16"/>
                  </a:cubicBezTo>
                  <a:cubicBezTo>
                    <a:pt x="23" y="2"/>
                    <a:pt x="44" y="0"/>
                    <a:pt x="57" y="12"/>
                  </a:cubicBezTo>
                  <a:cubicBezTo>
                    <a:pt x="71" y="23"/>
                    <a:pt x="73" y="44"/>
                    <a:pt x="61" y="57"/>
                  </a:cubicBezTo>
                </a:path>
              </a:pathLst>
            </a:custGeom>
            <a:solidFill>
              <a:srgbClr val="11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7631113" y="2108200"/>
              <a:ext cx="1247775" cy="1244600"/>
            </a:xfrm>
            <a:custGeom>
              <a:avLst/>
              <a:gdLst>
                <a:gd name="T0" fmla="*/ 49 w 59"/>
                <a:gd name="T1" fmla="*/ 46 h 59"/>
                <a:gd name="T2" fmla="*/ 13 w 59"/>
                <a:gd name="T3" fmla="*/ 49 h 59"/>
                <a:gd name="T4" fmla="*/ 10 w 59"/>
                <a:gd name="T5" fmla="*/ 13 h 59"/>
                <a:gd name="T6" fmla="*/ 46 w 59"/>
                <a:gd name="T7" fmla="*/ 10 h 59"/>
                <a:gd name="T8" fmla="*/ 49 w 59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49" y="46"/>
                  </a:moveTo>
                  <a:cubicBezTo>
                    <a:pt x="40" y="57"/>
                    <a:pt x="24" y="59"/>
                    <a:pt x="13" y="49"/>
                  </a:cubicBezTo>
                  <a:cubicBezTo>
                    <a:pt x="2" y="40"/>
                    <a:pt x="0" y="24"/>
                    <a:pt x="10" y="13"/>
                  </a:cubicBezTo>
                  <a:cubicBezTo>
                    <a:pt x="19" y="2"/>
                    <a:pt x="35" y="0"/>
                    <a:pt x="46" y="10"/>
                  </a:cubicBezTo>
                  <a:cubicBezTo>
                    <a:pt x="57" y="19"/>
                    <a:pt x="59" y="35"/>
                    <a:pt x="49" y="46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8836025" y="969962"/>
              <a:ext cx="973138" cy="927100"/>
            </a:xfrm>
            <a:custGeom>
              <a:avLst/>
              <a:gdLst>
                <a:gd name="T0" fmla="*/ 46 w 46"/>
                <a:gd name="T1" fmla="*/ 44 h 44"/>
                <a:gd name="T2" fmla="*/ 42 w 46"/>
                <a:gd name="T3" fmla="*/ 1 h 44"/>
                <a:gd name="T4" fmla="*/ 0 w 46"/>
                <a:gd name="T5" fmla="*/ 4 h 44"/>
                <a:gd name="T6" fmla="*/ 46 w 46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4">
                  <a:moveTo>
                    <a:pt x="46" y="44"/>
                  </a:moveTo>
                  <a:cubicBezTo>
                    <a:pt x="46" y="21"/>
                    <a:pt x="42" y="1"/>
                    <a:pt x="42" y="1"/>
                  </a:cubicBezTo>
                  <a:cubicBezTo>
                    <a:pt x="42" y="1"/>
                    <a:pt x="22" y="0"/>
                    <a:pt x="0" y="4"/>
                  </a:cubicBezTo>
                  <a:cubicBezTo>
                    <a:pt x="46" y="44"/>
                    <a:pt x="46" y="44"/>
                    <a:pt x="46" y="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411788" y="3500438"/>
              <a:ext cx="2430463" cy="2405063"/>
            </a:xfrm>
            <a:custGeom>
              <a:avLst/>
              <a:gdLst>
                <a:gd name="T0" fmla="*/ 0 w 115"/>
                <a:gd name="T1" fmla="*/ 69 h 114"/>
                <a:gd name="T2" fmla="*/ 54 w 115"/>
                <a:gd name="T3" fmla="*/ 114 h 114"/>
                <a:gd name="T4" fmla="*/ 115 w 115"/>
                <a:gd name="T5" fmla="*/ 65 h 114"/>
                <a:gd name="T6" fmla="*/ 37 w 115"/>
                <a:gd name="T7" fmla="*/ 0 h 114"/>
                <a:gd name="T8" fmla="*/ 0 w 115"/>
                <a:gd name="T9" fmla="*/ 6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14">
                  <a:moveTo>
                    <a:pt x="0" y="69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63" y="107"/>
                    <a:pt x="88" y="88"/>
                    <a:pt x="115" y="65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9" y="30"/>
                    <a:pt x="6" y="58"/>
                    <a:pt x="0" y="6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4016375" y="3479800"/>
              <a:ext cx="2198688" cy="2171700"/>
            </a:xfrm>
            <a:custGeom>
              <a:avLst/>
              <a:gdLst>
                <a:gd name="T0" fmla="*/ 72 w 104"/>
                <a:gd name="T1" fmla="*/ 71 h 103"/>
                <a:gd name="T2" fmla="*/ 16 w 104"/>
                <a:gd name="T3" fmla="*/ 100 h 103"/>
                <a:gd name="T4" fmla="*/ 0 w 104"/>
                <a:gd name="T5" fmla="*/ 103 h 103"/>
                <a:gd name="T6" fmla="*/ 71 w 104"/>
                <a:gd name="T7" fmla="*/ 11 h 103"/>
                <a:gd name="T8" fmla="*/ 104 w 104"/>
                <a:gd name="T9" fmla="*/ 33 h 103"/>
                <a:gd name="T10" fmla="*/ 72 w 104"/>
                <a:gd name="T11" fmla="*/ 7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03">
                  <a:moveTo>
                    <a:pt x="72" y="71"/>
                  </a:moveTo>
                  <a:cubicBezTo>
                    <a:pt x="92" y="25"/>
                    <a:pt x="16" y="100"/>
                    <a:pt x="16" y="100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26" y="67"/>
                    <a:pt x="41" y="22"/>
                    <a:pt x="71" y="11"/>
                  </a:cubicBezTo>
                  <a:cubicBezTo>
                    <a:pt x="103" y="0"/>
                    <a:pt x="104" y="33"/>
                    <a:pt x="104" y="33"/>
                  </a:cubicBezTo>
                  <a:cubicBezTo>
                    <a:pt x="72" y="71"/>
                    <a:pt x="72" y="71"/>
                    <a:pt x="72" y="7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6067425" y="4913313"/>
              <a:ext cx="1797050" cy="2489200"/>
            </a:xfrm>
            <a:custGeom>
              <a:avLst/>
              <a:gdLst>
                <a:gd name="T0" fmla="*/ 20 w 85"/>
                <a:gd name="T1" fmla="*/ 42 h 118"/>
                <a:gd name="T2" fmla="*/ 1 w 85"/>
                <a:gd name="T3" fmla="*/ 101 h 118"/>
                <a:gd name="T4" fmla="*/ 0 w 85"/>
                <a:gd name="T5" fmla="*/ 118 h 118"/>
                <a:gd name="T6" fmla="*/ 80 w 85"/>
                <a:gd name="T7" fmla="*/ 32 h 118"/>
                <a:gd name="T8" fmla="*/ 52 w 85"/>
                <a:gd name="T9" fmla="*/ 4 h 118"/>
                <a:gd name="T10" fmla="*/ 20 w 85"/>
                <a:gd name="T11" fmla="*/ 4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18">
                  <a:moveTo>
                    <a:pt x="20" y="42"/>
                  </a:moveTo>
                  <a:cubicBezTo>
                    <a:pt x="63" y="14"/>
                    <a:pt x="1" y="101"/>
                    <a:pt x="1" y="10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2" y="86"/>
                    <a:pt x="74" y="64"/>
                    <a:pt x="80" y="32"/>
                  </a:cubicBezTo>
                  <a:cubicBezTo>
                    <a:pt x="85" y="0"/>
                    <a:pt x="52" y="4"/>
                    <a:pt x="52" y="4"/>
                  </a:cubicBezTo>
                  <a:lnTo>
                    <a:pt x="2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503738" y="5610225"/>
              <a:ext cx="1416050" cy="1476375"/>
            </a:xfrm>
            <a:custGeom>
              <a:avLst/>
              <a:gdLst>
                <a:gd name="T0" fmla="*/ 41 w 67"/>
                <a:gd name="T1" fmla="*/ 0 h 70"/>
                <a:gd name="T2" fmla="*/ 67 w 67"/>
                <a:gd name="T3" fmla="*/ 22 h 70"/>
                <a:gd name="T4" fmla="*/ 4 w 67"/>
                <a:gd name="T5" fmla="*/ 70 h 70"/>
                <a:gd name="T6" fmla="*/ 41 w 6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70">
                  <a:moveTo>
                    <a:pt x="41" y="0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33" y="67"/>
                    <a:pt x="4" y="70"/>
                    <a:pt x="4" y="70"/>
                  </a:cubicBezTo>
                  <a:cubicBezTo>
                    <a:pt x="4" y="70"/>
                    <a:pt x="0" y="40"/>
                    <a:pt x="41" y="0"/>
                  </a:cubicBezTo>
                </a:path>
              </a:pathLst>
            </a:custGeom>
            <a:solidFill>
              <a:srgbClr val="FFD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926013" y="5651500"/>
              <a:ext cx="950913" cy="1055688"/>
            </a:xfrm>
            <a:custGeom>
              <a:avLst/>
              <a:gdLst>
                <a:gd name="T0" fmla="*/ 23 w 45"/>
                <a:gd name="T1" fmla="*/ 0 h 50"/>
                <a:gd name="T2" fmla="*/ 45 w 45"/>
                <a:gd name="T3" fmla="*/ 19 h 50"/>
                <a:gd name="T4" fmla="*/ 0 w 45"/>
                <a:gd name="T5" fmla="*/ 50 h 50"/>
                <a:gd name="T6" fmla="*/ 23 w 45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0">
                  <a:moveTo>
                    <a:pt x="23" y="0"/>
                  </a:moveTo>
                  <a:cubicBezTo>
                    <a:pt x="45" y="19"/>
                    <a:pt x="45" y="19"/>
                    <a:pt x="45" y="19"/>
                  </a:cubicBezTo>
                  <a:cubicBezTo>
                    <a:pt x="29" y="38"/>
                    <a:pt x="0" y="50"/>
                    <a:pt x="0" y="50"/>
                  </a:cubicBezTo>
                  <a:cubicBezTo>
                    <a:pt x="0" y="50"/>
                    <a:pt x="7" y="16"/>
                    <a:pt x="23" y="0"/>
                  </a:cubicBezTo>
                </a:path>
              </a:pathLst>
            </a:custGeom>
            <a:solidFill>
              <a:srgbClr val="FFA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5116513" y="5694363"/>
              <a:ext cx="719138" cy="781050"/>
            </a:xfrm>
            <a:custGeom>
              <a:avLst/>
              <a:gdLst>
                <a:gd name="T0" fmla="*/ 16 w 34"/>
                <a:gd name="T1" fmla="*/ 0 h 37"/>
                <a:gd name="T2" fmla="*/ 34 w 34"/>
                <a:gd name="T3" fmla="*/ 15 h 37"/>
                <a:gd name="T4" fmla="*/ 0 w 34"/>
                <a:gd name="T5" fmla="*/ 37 h 37"/>
                <a:gd name="T6" fmla="*/ 16 w 34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7">
                  <a:moveTo>
                    <a:pt x="16" y="0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18" y="34"/>
                    <a:pt x="0" y="37"/>
                    <a:pt x="0" y="37"/>
                  </a:cubicBezTo>
                  <a:cubicBezTo>
                    <a:pt x="0" y="37"/>
                    <a:pt x="1" y="16"/>
                    <a:pt x="16" y="0"/>
                  </a:cubicBezTo>
                </a:path>
              </a:pathLst>
            </a:custGeom>
            <a:solidFill>
              <a:srgbClr val="E061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5307013" y="1117600"/>
              <a:ext cx="3275013" cy="3943350"/>
            </a:xfrm>
            <a:custGeom>
              <a:avLst/>
              <a:gdLst>
                <a:gd name="T0" fmla="*/ 0 w 155"/>
                <a:gd name="T1" fmla="*/ 187 h 187"/>
                <a:gd name="T2" fmla="*/ 0 w 155"/>
                <a:gd name="T3" fmla="*/ 187 h 187"/>
                <a:gd name="T4" fmla="*/ 1 w 155"/>
                <a:gd name="T5" fmla="*/ 186 h 187"/>
                <a:gd name="T6" fmla="*/ 2 w 155"/>
                <a:gd name="T7" fmla="*/ 183 h 187"/>
                <a:gd name="T8" fmla="*/ 2 w 155"/>
                <a:gd name="T9" fmla="*/ 182 h 187"/>
                <a:gd name="T10" fmla="*/ 3 w 155"/>
                <a:gd name="T11" fmla="*/ 181 h 187"/>
                <a:gd name="T12" fmla="*/ 3 w 155"/>
                <a:gd name="T13" fmla="*/ 180 h 187"/>
                <a:gd name="T14" fmla="*/ 4 w 155"/>
                <a:gd name="T15" fmla="*/ 180 h 187"/>
                <a:gd name="T16" fmla="*/ 4 w 155"/>
                <a:gd name="T17" fmla="*/ 180 h 187"/>
                <a:gd name="T18" fmla="*/ 5 w 155"/>
                <a:gd name="T19" fmla="*/ 177 h 187"/>
                <a:gd name="T20" fmla="*/ 5 w 155"/>
                <a:gd name="T21" fmla="*/ 177 h 187"/>
                <a:gd name="T22" fmla="*/ 5 w 155"/>
                <a:gd name="T23" fmla="*/ 177 h 187"/>
                <a:gd name="T24" fmla="*/ 5 w 155"/>
                <a:gd name="T25" fmla="*/ 177 h 187"/>
                <a:gd name="T26" fmla="*/ 5 w 155"/>
                <a:gd name="T27" fmla="*/ 177 h 187"/>
                <a:gd name="T28" fmla="*/ 7 w 155"/>
                <a:gd name="T29" fmla="*/ 174 h 187"/>
                <a:gd name="T30" fmla="*/ 7 w 155"/>
                <a:gd name="T31" fmla="*/ 173 h 187"/>
                <a:gd name="T32" fmla="*/ 8 w 155"/>
                <a:gd name="T33" fmla="*/ 170 h 187"/>
                <a:gd name="T34" fmla="*/ 8 w 155"/>
                <a:gd name="T35" fmla="*/ 172 h 187"/>
                <a:gd name="T36" fmla="*/ 8 w 155"/>
                <a:gd name="T37" fmla="*/ 171 h 187"/>
                <a:gd name="T38" fmla="*/ 8 w 155"/>
                <a:gd name="T39" fmla="*/ 170 h 187"/>
                <a:gd name="T40" fmla="*/ 9 w 155"/>
                <a:gd name="T41" fmla="*/ 169 h 187"/>
                <a:gd name="T42" fmla="*/ 9 w 155"/>
                <a:gd name="T43" fmla="*/ 169 h 187"/>
                <a:gd name="T44" fmla="*/ 33 w 155"/>
                <a:gd name="T45" fmla="*/ 123 h 187"/>
                <a:gd name="T46" fmla="*/ 33 w 155"/>
                <a:gd name="T47" fmla="*/ 124 h 187"/>
                <a:gd name="T48" fmla="*/ 33 w 155"/>
                <a:gd name="T49" fmla="*/ 123 h 187"/>
                <a:gd name="T50" fmla="*/ 37 w 155"/>
                <a:gd name="T51" fmla="*/ 118 h 187"/>
                <a:gd name="T52" fmla="*/ 36 w 155"/>
                <a:gd name="T53" fmla="*/ 118 h 187"/>
                <a:gd name="T54" fmla="*/ 37 w 155"/>
                <a:gd name="T55" fmla="*/ 118 h 187"/>
                <a:gd name="T56" fmla="*/ 39 w 155"/>
                <a:gd name="T57" fmla="*/ 113 h 187"/>
                <a:gd name="T58" fmla="*/ 39 w 155"/>
                <a:gd name="T59" fmla="*/ 114 h 187"/>
                <a:gd name="T60" fmla="*/ 39 w 155"/>
                <a:gd name="T61" fmla="*/ 113 h 187"/>
                <a:gd name="T62" fmla="*/ 47 w 155"/>
                <a:gd name="T63" fmla="*/ 101 h 187"/>
                <a:gd name="T64" fmla="*/ 49 w 155"/>
                <a:gd name="T65" fmla="*/ 97 h 187"/>
                <a:gd name="T66" fmla="*/ 64 w 155"/>
                <a:gd name="T67" fmla="*/ 74 h 187"/>
                <a:gd name="T68" fmla="*/ 67 w 155"/>
                <a:gd name="T69" fmla="*/ 70 h 187"/>
                <a:gd name="T70" fmla="*/ 69 w 155"/>
                <a:gd name="T71" fmla="*/ 67 h 187"/>
                <a:gd name="T72" fmla="*/ 70 w 155"/>
                <a:gd name="T73" fmla="*/ 65 h 187"/>
                <a:gd name="T74" fmla="*/ 75 w 155"/>
                <a:gd name="T75" fmla="*/ 58 h 187"/>
                <a:gd name="T76" fmla="*/ 76 w 155"/>
                <a:gd name="T77" fmla="*/ 57 h 187"/>
                <a:gd name="T78" fmla="*/ 81 w 155"/>
                <a:gd name="T79" fmla="*/ 51 h 187"/>
                <a:gd name="T80" fmla="*/ 86 w 155"/>
                <a:gd name="T81" fmla="*/ 44 h 187"/>
                <a:gd name="T82" fmla="*/ 92 w 155"/>
                <a:gd name="T83" fmla="*/ 38 h 187"/>
                <a:gd name="T84" fmla="*/ 108 w 155"/>
                <a:gd name="T85" fmla="*/ 21 h 187"/>
                <a:gd name="T86" fmla="*/ 97 w 155"/>
                <a:gd name="T87" fmla="*/ 32 h 187"/>
                <a:gd name="T88" fmla="*/ 103 w 155"/>
                <a:gd name="T89" fmla="*/ 26 h 187"/>
                <a:gd name="T90" fmla="*/ 108 w 155"/>
                <a:gd name="T91" fmla="*/ 21 h 187"/>
                <a:gd name="T92" fmla="*/ 114 w 155"/>
                <a:gd name="T93" fmla="*/ 17 h 187"/>
                <a:gd name="T94" fmla="*/ 114 w 155"/>
                <a:gd name="T95" fmla="*/ 17 h 187"/>
                <a:gd name="T96" fmla="*/ 117 w 155"/>
                <a:gd name="T97" fmla="*/ 14 h 187"/>
                <a:gd name="T98" fmla="*/ 119 w 155"/>
                <a:gd name="T99" fmla="*/ 13 h 187"/>
                <a:gd name="T100" fmla="*/ 125 w 155"/>
                <a:gd name="T101" fmla="*/ 10 h 187"/>
                <a:gd name="T102" fmla="*/ 130 w 155"/>
                <a:gd name="T103" fmla="*/ 8 h 187"/>
                <a:gd name="T104" fmla="*/ 134 w 155"/>
                <a:gd name="T105" fmla="*/ 6 h 187"/>
                <a:gd name="T106" fmla="*/ 139 w 155"/>
                <a:gd name="T107" fmla="*/ 4 h 187"/>
                <a:gd name="T108" fmla="*/ 155 w 155"/>
                <a:gd name="T109" fmla="*/ 0 h 187"/>
                <a:gd name="T110" fmla="*/ 144 w 155"/>
                <a:gd name="T111" fmla="*/ 3 h 187"/>
                <a:gd name="T112" fmla="*/ 150 w 155"/>
                <a:gd name="T113" fmla="*/ 1 h 187"/>
                <a:gd name="T114" fmla="*/ 154 w 155"/>
                <a:gd name="T11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" h="187">
                  <a:moveTo>
                    <a:pt x="1" y="186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1" y="187"/>
                    <a:pt x="1" y="187"/>
                    <a:pt x="1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1" y="186"/>
                    <a:pt x="1" y="186"/>
                    <a:pt x="1" y="186"/>
                  </a:cubicBezTo>
                  <a:moveTo>
                    <a:pt x="2" y="182"/>
                  </a:move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2"/>
                  </a:cubicBezTo>
                  <a:moveTo>
                    <a:pt x="3" y="180"/>
                  </a:moveTo>
                  <a:cubicBezTo>
                    <a:pt x="3" y="180"/>
                    <a:pt x="3" y="181"/>
                    <a:pt x="3" y="181"/>
                  </a:cubicBezTo>
                  <a:cubicBezTo>
                    <a:pt x="3" y="180"/>
                    <a:pt x="3" y="180"/>
                    <a:pt x="3" y="180"/>
                  </a:cubicBezTo>
                  <a:cubicBezTo>
                    <a:pt x="3" y="180"/>
                    <a:pt x="3" y="180"/>
                    <a:pt x="3" y="180"/>
                  </a:cubicBezTo>
                  <a:moveTo>
                    <a:pt x="4" y="180"/>
                  </a:move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8"/>
                    <a:pt x="4" y="178"/>
                    <a:pt x="4" y="179"/>
                  </a:cubicBezTo>
                  <a:cubicBezTo>
                    <a:pt x="4" y="178"/>
                    <a:pt x="5" y="178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7" y="173"/>
                  </a:moveTo>
                  <a:cubicBezTo>
                    <a:pt x="7" y="173"/>
                    <a:pt x="7" y="174"/>
                    <a:pt x="7" y="174"/>
                  </a:cubicBezTo>
                  <a:cubicBezTo>
                    <a:pt x="7" y="174"/>
                    <a:pt x="7" y="174"/>
                    <a:pt x="7" y="174"/>
                  </a:cubicBezTo>
                  <a:cubicBezTo>
                    <a:pt x="7" y="174"/>
                    <a:pt x="7" y="173"/>
                    <a:pt x="7" y="173"/>
                  </a:cubicBezTo>
                  <a:moveTo>
                    <a:pt x="8" y="170"/>
                  </a:moveTo>
                  <a:cubicBezTo>
                    <a:pt x="8" y="170"/>
                    <a:pt x="8" y="170"/>
                    <a:pt x="8" y="170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1"/>
                    <a:pt x="8" y="172"/>
                    <a:pt x="8" y="172"/>
                  </a:cubicBezTo>
                  <a:cubicBezTo>
                    <a:pt x="8" y="172"/>
                    <a:pt x="8" y="172"/>
                    <a:pt x="8" y="171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0"/>
                    <a:pt x="8" y="170"/>
                    <a:pt x="8" y="170"/>
                  </a:cubicBezTo>
                  <a:cubicBezTo>
                    <a:pt x="8" y="170"/>
                    <a:pt x="8" y="170"/>
                    <a:pt x="8" y="170"/>
                  </a:cubicBezTo>
                  <a:moveTo>
                    <a:pt x="9" y="168"/>
                  </a:move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8"/>
                    <a:pt x="9" y="168"/>
                    <a:pt x="9" y="168"/>
                  </a:cubicBezTo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moveTo>
                    <a:pt x="37" y="118"/>
                  </a:move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6" y="118"/>
                    <a:pt x="36" y="118"/>
                  </a:cubicBezTo>
                  <a:cubicBezTo>
                    <a:pt x="36" y="118"/>
                    <a:pt x="36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moveTo>
                    <a:pt x="39" y="113"/>
                  </a:moveTo>
                  <a:cubicBezTo>
                    <a:pt x="39" y="113"/>
                    <a:pt x="39" y="113"/>
                    <a:pt x="39" y="113"/>
                  </a:cubicBezTo>
                  <a:cubicBezTo>
                    <a:pt x="39" y="113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3"/>
                  </a:cubicBezTo>
                  <a:cubicBezTo>
                    <a:pt x="39" y="113"/>
                    <a:pt x="39" y="113"/>
                    <a:pt x="39" y="113"/>
                  </a:cubicBezTo>
                  <a:moveTo>
                    <a:pt x="49" y="97"/>
                  </a:moveTo>
                  <a:cubicBezTo>
                    <a:pt x="48" y="98"/>
                    <a:pt x="47" y="100"/>
                    <a:pt x="47" y="101"/>
                  </a:cubicBezTo>
                  <a:cubicBezTo>
                    <a:pt x="47" y="100"/>
                    <a:pt x="48" y="99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moveTo>
                    <a:pt x="67" y="70"/>
                  </a:moveTo>
                  <a:cubicBezTo>
                    <a:pt x="66" y="71"/>
                    <a:pt x="65" y="72"/>
                    <a:pt x="64" y="7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5" y="72"/>
                    <a:pt x="66" y="71"/>
                    <a:pt x="67" y="70"/>
                  </a:cubicBezTo>
                  <a:moveTo>
                    <a:pt x="75" y="58"/>
                  </a:moveTo>
                  <a:cubicBezTo>
                    <a:pt x="73" y="61"/>
                    <a:pt x="71" y="64"/>
                    <a:pt x="69" y="67"/>
                  </a:cubicBezTo>
                  <a:cubicBezTo>
                    <a:pt x="69" y="67"/>
                    <a:pt x="69" y="67"/>
                    <a:pt x="69" y="6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2" y="63"/>
                    <a:pt x="73" y="61"/>
                    <a:pt x="75" y="59"/>
                  </a:cubicBezTo>
                  <a:cubicBezTo>
                    <a:pt x="75" y="58"/>
                    <a:pt x="75" y="58"/>
                    <a:pt x="75" y="58"/>
                  </a:cubicBezTo>
                  <a:moveTo>
                    <a:pt x="97" y="32"/>
                  </a:moveTo>
                  <a:cubicBezTo>
                    <a:pt x="90" y="40"/>
                    <a:pt x="83" y="48"/>
                    <a:pt x="76" y="57"/>
                  </a:cubicBezTo>
                  <a:cubicBezTo>
                    <a:pt x="77" y="55"/>
                    <a:pt x="79" y="54"/>
                    <a:pt x="80" y="52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2" y="49"/>
                    <a:pt x="84" y="47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8" y="42"/>
                    <a:pt x="90" y="40"/>
                    <a:pt x="91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6"/>
                    <a:pt x="95" y="34"/>
                    <a:pt x="97" y="32"/>
                  </a:cubicBezTo>
                  <a:moveTo>
                    <a:pt x="108" y="21"/>
                  </a:moveTo>
                  <a:cubicBezTo>
                    <a:pt x="104" y="25"/>
                    <a:pt x="101" y="28"/>
                    <a:pt x="97" y="32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9" y="30"/>
                    <a:pt x="101" y="28"/>
                    <a:pt x="102" y="27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5" y="25"/>
                    <a:pt x="106" y="23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moveTo>
                    <a:pt x="114" y="17"/>
                  </a:move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moveTo>
                    <a:pt x="119" y="13"/>
                  </a:moveTo>
                  <a:cubicBezTo>
                    <a:pt x="119" y="14"/>
                    <a:pt x="118" y="14"/>
                    <a:pt x="117" y="14"/>
                  </a:cubicBezTo>
                  <a:cubicBezTo>
                    <a:pt x="118" y="14"/>
                    <a:pt x="119" y="14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moveTo>
                    <a:pt x="143" y="3"/>
                  </a:moveTo>
                  <a:cubicBezTo>
                    <a:pt x="137" y="5"/>
                    <a:pt x="131" y="7"/>
                    <a:pt x="125" y="10"/>
                  </a:cubicBezTo>
                  <a:cubicBezTo>
                    <a:pt x="126" y="9"/>
                    <a:pt x="128" y="9"/>
                    <a:pt x="129" y="8"/>
                  </a:cubicBezTo>
                  <a:cubicBezTo>
                    <a:pt x="129" y="8"/>
                    <a:pt x="129" y="8"/>
                    <a:pt x="130" y="8"/>
                  </a:cubicBezTo>
                  <a:cubicBezTo>
                    <a:pt x="131" y="7"/>
                    <a:pt x="132" y="6"/>
                    <a:pt x="134" y="6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5" y="5"/>
                    <a:pt x="137" y="5"/>
                    <a:pt x="138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41" y="3"/>
                    <a:pt x="142" y="3"/>
                    <a:pt x="143" y="3"/>
                  </a:cubicBezTo>
                  <a:moveTo>
                    <a:pt x="155" y="0"/>
                  </a:moveTo>
                  <a:cubicBezTo>
                    <a:pt x="152" y="1"/>
                    <a:pt x="148" y="1"/>
                    <a:pt x="144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5" y="2"/>
                    <a:pt x="147" y="2"/>
                    <a:pt x="149" y="1"/>
                  </a:cubicBezTo>
                  <a:cubicBezTo>
                    <a:pt x="149" y="1"/>
                    <a:pt x="149" y="1"/>
                    <a:pt x="150" y="1"/>
                  </a:cubicBezTo>
                  <a:cubicBezTo>
                    <a:pt x="151" y="1"/>
                    <a:pt x="153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5" y="0"/>
                    <a:pt x="155" y="0"/>
                    <a:pt x="155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5307013" y="1011238"/>
              <a:ext cx="3930650" cy="4789488"/>
            </a:xfrm>
            <a:custGeom>
              <a:avLst/>
              <a:gdLst>
                <a:gd name="T0" fmla="*/ 2 w 186"/>
                <a:gd name="T1" fmla="*/ 218 h 227"/>
                <a:gd name="T2" fmla="*/ 7 w 186"/>
                <a:gd name="T3" fmla="*/ 222 h 227"/>
                <a:gd name="T4" fmla="*/ 15 w 186"/>
                <a:gd name="T5" fmla="*/ 226 h 227"/>
                <a:gd name="T6" fmla="*/ 12 w 186"/>
                <a:gd name="T7" fmla="*/ 200 h 227"/>
                <a:gd name="T8" fmla="*/ 12 w 186"/>
                <a:gd name="T9" fmla="*/ 200 h 227"/>
                <a:gd name="T10" fmla="*/ 9 w 186"/>
                <a:gd name="T11" fmla="*/ 173 h 227"/>
                <a:gd name="T12" fmla="*/ 9 w 186"/>
                <a:gd name="T13" fmla="*/ 174 h 227"/>
                <a:gd name="T14" fmla="*/ 8 w 186"/>
                <a:gd name="T15" fmla="*/ 175 h 227"/>
                <a:gd name="T16" fmla="*/ 8 w 186"/>
                <a:gd name="T17" fmla="*/ 177 h 227"/>
                <a:gd name="T18" fmla="*/ 7 w 186"/>
                <a:gd name="T19" fmla="*/ 179 h 227"/>
                <a:gd name="T20" fmla="*/ 5 w 186"/>
                <a:gd name="T21" fmla="*/ 182 h 227"/>
                <a:gd name="T22" fmla="*/ 5 w 186"/>
                <a:gd name="T23" fmla="*/ 182 h 227"/>
                <a:gd name="T24" fmla="*/ 4 w 186"/>
                <a:gd name="T25" fmla="*/ 185 h 227"/>
                <a:gd name="T26" fmla="*/ 4 w 186"/>
                <a:gd name="T27" fmla="*/ 185 h 227"/>
                <a:gd name="T28" fmla="*/ 3 w 186"/>
                <a:gd name="T29" fmla="*/ 186 h 227"/>
                <a:gd name="T30" fmla="*/ 2 w 186"/>
                <a:gd name="T31" fmla="*/ 188 h 227"/>
                <a:gd name="T32" fmla="*/ 0 w 186"/>
                <a:gd name="T33" fmla="*/ 192 h 227"/>
                <a:gd name="T34" fmla="*/ 4 w 186"/>
                <a:gd name="T35" fmla="*/ 208 h 227"/>
                <a:gd name="T36" fmla="*/ 11 w 186"/>
                <a:gd name="T37" fmla="*/ 199 h 227"/>
                <a:gd name="T38" fmla="*/ 11 w 186"/>
                <a:gd name="T39" fmla="*/ 173 h 227"/>
                <a:gd name="T40" fmla="*/ 164 w 186"/>
                <a:gd name="T41" fmla="*/ 2 h 227"/>
                <a:gd name="T42" fmla="*/ 155 w 186"/>
                <a:gd name="T43" fmla="*/ 5 h 227"/>
                <a:gd name="T44" fmla="*/ 150 w 186"/>
                <a:gd name="T45" fmla="*/ 6 h 227"/>
                <a:gd name="T46" fmla="*/ 144 w 186"/>
                <a:gd name="T47" fmla="*/ 8 h 227"/>
                <a:gd name="T48" fmla="*/ 138 w 186"/>
                <a:gd name="T49" fmla="*/ 9 h 227"/>
                <a:gd name="T50" fmla="*/ 130 w 186"/>
                <a:gd name="T51" fmla="*/ 13 h 227"/>
                <a:gd name="T52" fmla="*/ 125 w 186"/>
                <a:gd name="T53" fmla="*/ 15 h 227"/>
                <a:gd name="T54" fmla="*/ 117 w 186"/>
                <a:gd name="T55" fmla="*/ 19 h 227"/>
                <a:gd name="T56" fmla="*/ 114 w 186"/>
                <a:gd name="T57" fmla="*/ 22 h 227"/>
                <a:gd name="T58" fmla="*/ 103 w 186"/>
                <a:gd name="T59" fmla="*/ 31 h 227"/>
                <a:gd name="T60" fmla="*/ 97 w 186"/>
                <a:gd name="T61" fmla="*/ 37 h 227"/>
                <a:gd name="T62" fmla="*/ 91 w 186"/>
                <a:gd name="T63" fmla="*/ 43 h 227"/>
                <a:gd name="T64" fmla="*/ 81 w 186"/>
                <a:gd name="T65" fmla="*/ 56 h 227"/>
                <a:gd name="T66" fmla="*/ 75 w 186"/>
                <a:gd name="T67" fmla="*/ 63 h 227"/>
                <a:gd name="T68" fmla="*/ 69 w 186"/>
                <a:gd name="T69" fmla="*/ 71 h 227"/>
                <a:gd name="T70" fmla="*/ 65 w 186"/>
                <a:gd name="T71" fmla="*/ 78 h 227"/>
                <a:gd name="T72" fmla="*/ 49 w 186"/>
                <a:gd name="T73" fmla="*/ 102 h 227"/>
                <a:gd name="T74" fmla="*/ 39 w 186"/>
                <a:gd name="T75" fmla="*/ 118 h 227"/>
                <a:gd name="T76" fmla="*/ 37 w 186"/>
                <a:gd name="T77" fmla="*/ 123 h 227"/>
                <a:gd name="T78" fmla="*/ 36 w 186"/>
                <a:gd name="T79" fmla="*/ 123 h 227"/>
                <a:gd name="T80" fmla="*/ 33 w 186"/>
                <a:gd name="T81" fmla="*/ 128 h 227"/>
                <a:gd name="T82" fmla="*/ 127 w 186"/>
                <a:gd name="T83" fmla="*/ 15 h 227"/>
                <a:gd name="T84" fmla="*/ 186 w 186"/>
                <a:gd name="T8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6" h="227">
                  <a:moveTo>
                    <a:pt x="4" y="211"/>
                  </a:moveTo>
                  <a:cubicBezTo>
                    <a:pt x="3" y="212"/>
                    <a:pt x="3" y="213"/>
                    <a:pt x="2" y="214"/>
                  </a:cubicBezTo>
                  <a:cubicBezTo>
                    <a:pt x="2" y="218"/>
                    <a:pt x="2" y="218"/>
                    <a:pt x="2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13" y="227"/>
                    <a:pt x="13" y="227"/>
                    <a:pt x="13" y="227"/>
                  </a:cubicBezTo>
                  <a:cubicBezTo>
                    <a:pt x="15" y="226"/>
                    <a:pt x="15" y="226"/>
                    <a:pt x="15" y="226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4" y="211"/>
                    <a:pt x="4" y="211"/>
                    <a:pt x="4" y="211"/>
                  </a:cubicBezTo>
                  <a:moveTo>
                    <a:pt x="12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12" y="200"/>
                    <a:pt x="12" y="200"/>
                    <a:pt x="12" y="200"/>
                  </a:cubicBezTo>
                  <a:moveTo>
                    <a:pt x="11" y="173"/>
                  </a:moveTo>
                  <a:cubicBezTo>
                    <a:pt x="11" y="173"/>
                    <a:pt x="10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5"/>
                    <a:pt x="8" y="175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7" y="177"/>
                    <a:pt x="7" y="178"/>
                    <a:pt x="7" y="178"/>
                  </a:cubicBezTo>
                  <a:cubicBezTo>
                    <a:pt x="7" y="178"/>
                    <a:pt x="7" y="179"/>
                    <a:pt x="7" y="179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6" y="180"/>
                    <a:pt x="6" y="180"/>
                    <a:pt x="6" y="180"/>
                  </a:cubicBezTo>
                  <a:cubicBezTo>
                    <a:pt x="6" y="180"/>
                    <a:pt x="6" y="181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3"/>
                    <a:pt x="4" y="183"/>
                    <a:pt x="4" y="184"/>
                  </a:cubicBezTo>
                  <a:cubicBezTo>
                    <a:pt x="4" y="184"/>
                    <a:pt x="4" y="184"/>
                    <a:pt x="4" y="184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6"/>
                    <a:pt x="3" y="187"/>
                    <a:pt x="2" y="187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1" y="189"/>
                    <a:pt x="1" y="190"/>
                    <a:pt x="1" y="191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192"/>
                    <a:pt x="1" y="192"/>
                    <a:pt x="1" y="192"/>
                  </a:cubicBezTo>
                  <a:cubicBezTo>
                    <a:pt x="2" y="211"/>
                    <a:pt x="2" y="211"/>
                    <a:pt x="2" y="211"/>
                  </a:cubicBezTo>
                  <a:cubicBezTo>
                    <a:pt x="2" y="210"/>
                    <a:pt x="3" y="209"/>
                    <a:pt x="4" y="208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3" y="192"/>
                    <a:pt x="6" y="185"/>
                    <a:pt x="12" y="173"/>
                  </a:cubicBezTo>
                  <a:cubicBezTo>
                    <a:pt x="12" y="173"/>
                    <a:pt x="12" y="173"/>
                    <a:pt x="11" y="173"/>
                  </a:cubicBezTo>
                  <a:moveTo>
                    <a:pt x="186" y="0"/>
                  </a:moveTo>
                  <a:cubicBezTo>
                    <a:pt x="179" y="0"/>
                    <a:pt x="172" y="1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2" y="3"/>
                    <a:pt x="158" y="4"/>
                    <a:pt x="155" y="5"/>
                  </a:cubicBezTo>
                  <a:cubicBezTo>
                    <a:pt x="155" y="5"/>
                    <a:pt x="155" y="5"/>
                    <a:pt x="154" y="5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3" y="5"/>
                    <a:pt x="151" y="6"/>
                    <a:pt x="150" y="6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47" y="7"/>
                    <a:pt x="145" y="7"/>
                    <a:pt x="144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8"/>
                    <a:pt x="144" y="8"/>
                    <a:pt x="143" y="8"/>
                  </a:cubicBezTo>
                  <a:cubicBezTo>
                    <a:pt x="142" y="8"/>
                    <a:pt x="141" y="8"/>
                    <a:pt x="139" y="9"/>
                  </a:cubicBezTo>
                  <a:cubicBezTo>
                    <a:pt x="139" y="9"/>
                    <a:pt x="139" y="9"/>
                    <a:pt x="138" y="9"/>
                  </a:cubicBezTo>
                  <a:cubicBezTo>
                    <a:pt x="137" y="10"/>
                    <a:pt x="135" y="10"/>
                    <a:pt x="134" y="11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2" y="11"/>
                    <a:pt x="131" y="12"/>
                    <a:pt x="130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8" y="14"/>
                    <a:pt x="126" y="14"/>
                    <a:pt x="125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3" y="16"/>
                    <a:pt x="121" y="17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9"/>
                    <a:pt x="118" y="19"/>
                    <a:pt x="117" y="19"/>
                  </a:cubicBezTo>
                  <a:cubicBezTo>
                    <a:pt x="116" y="20"/>
                    <a:pt x="115" y="21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2" y="23"/>
                    <a:pt x="110" y="25"/>
                    <a:pt x="108" y="26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06" y="28"/>
                    <a:pt x="105" y="30"/>
                    <a:pt x="103" y="31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1" y="33"/>
                    <a:pt x="99" y="35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5" y="39"/>
                    <a:pt x="93" y="41"/>
                    <a:pt x="92" y="4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5"/>
                    <a:pt x="88" y="47"/>
                    <a:pt x="86" y="49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4" y="52"/>
                    <a:pt x="82" y="54"/>
                    <a:pt x="81" y="56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9"/>
                    <a:pt x="77" y="60"/>
                    <a:pt x="76" y="62"/>
                  </a:cubicBezTo>
                  <a:cubicBezTo>
                    <a:pt x="76" y="63"/>
                    <a:pt x="75" y="63"/>
                    <a:pt x="75" y="63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3" y="66"/>
                    <a:pt x="72" y="68"/>
                    <a:pt x="70" y="70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4"/>
                    <a:pt x="67" y="75"/>
                  </a:cubicBezTo>
                  <a:cubicBezTo>
                    <a:pt x="66" y="76"/>
                    <a:pt x="65" y="77"/>
                    <a:pt x="65" y="78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59" y="86"/>
                    <a:pt x="54" y="94"/>
                    <a:pt x="49" y="102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48" y="104"/>
                    <a:pt x="47" y="105"/>
                    <a:pt x="47" y="106"/>
                  </a:cubicBezTo>
                  <a:cubicBezTo>
                    <a:pt x="44" y="110"/>
                    <a:pt x="42" y="114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21"/>
                    <a:pt x="37" y="122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6"/>
                    <a:pt x="34" y="127"/>
                    <a:pt x="33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4" y="130"/>
                    <a:pt x="34" y="130"/>
                    <a:pt x="35" y="131"/>
                  </a:cubicBezTo>
                  <a:cubicBezTo>
                    <a:pt x="60" y="86"/>
                    <a:pt x="96" y="31"/>
                    <a:pt x="127" y="15"/>
                  </a:cubicBezTo>
                  <a:cubicBezTo>
                    <a:pt x="139" y="9"/>
                    <a:pt x="154" y="5"/>
                    <a:pt x="167" y="3"/>
                  </a:cubicBezTo>
                  <a:cubicBezTo>
                    <a:pt x="167" y="2"/>
                    <a:pt x="167" y="2"/>
                    <a:pt x="167" y="2"/>
                  </a:cubicBezTo>
                  <a:cubicBezTo>
                    <a:pt x="173" y="1"/>
                    <a:pt x="180" y="0"/>
                    <a:pt x="186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348288" y="5208588"/>
              <a:ext cx="211138" cy="317500"/>
            </a:xfrm>
            <a:custGeom>
              <a:avLst/>
              <a:gdLst>
                <a:gd name="T0" fmla="*/ 2 w 10"/>
                <a:gd name="T1" fmla="*/ 9 h 15"/>
                <a:gd name="T2" fmla="*/ 0 w 10"/>
                <a:gd name="T3" fmla="*/ 12 h 15"/>
                <a:gd name="T4" fmla="*/ 0 w 10"/>
                <a:gd name="T5" fmla="*/ 15 h 15"/>
                <a:gd name="T6" fmla="*/ 2 w 10"/>
                <a:gd name="T7" fmla="*/ 12 h 15"/>
                <a:gd name="T8" fmla="*/ 2 w 10"/>
                <a:gd name="T9" fmla="*/ 9 h 15"/>
                <a:gd name="T10" fmla="*/ 9 w 10"/>
                <a:gd name="T11" fmla="*/ 0 h 15"/>
                <a:gd name="T12" fmla="*/ 9 w 10"/>
                <a:gd name="T13" fmla="*/ 0 h 15"/>
                <a:gd name="T14" fmla="*/ 10 w 10"/>
                <a:gd name="T15" fmla="*/ 1 h 15"/>
                <a:gd name="T16" fmla="*/ 10 w 10"/>
                <a:gd name="T17" fmla="*/ 1 h 15"/>
                <a:gd name="T18" fmla="*/ 9 w 10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5">
                  <a:moveTo>
                    <a:pt x="2" y="9"/>
                  </a:moveTo>
                  <a:cubicBezTo>
                    <a:pt x="1" y="10"/>
                    <a:pt x="0" y="11"/>
                    <a:pt x="0" y="1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4"/>
                    <a:pt x="1" y="13"/>
                    <a:pt x="2" y="12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594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5370513" y="1074738"/>
              <a:ext cx="3910013" cy="4408489"/>
            </a:xfrm>
            <a:custGeom>
              <a:avLst/>
              <a:gdLst>
                <a:gd name="T0" fmla="*/ 9 w 185"/>
                <a:gd name="T1" fmla="*/ 170 h 209"/>
                <a:gd name="T2" fmla="*/ 0 w 185"/>
                <a:gd name="T3" fmla="*/ 189 h 209"/>
                <a:gd name="T4" fmla="*/ 8 w 185"/>
                <a:gd name="T5" fmla="*/ 196 h 209"/>
                <a:gd name="T6" fmla="*/ 9 w 185"/>
                <a:gd name="T7" fmla="*/ 197 h 209"/>
                <a:gd name="T8" fmla="*/ 23 w 185"/>
                <a:gd name="T9" fmla="*/ 208 h 209"/>
                <a:gd name="T10" fmla="*/ 23 w 185"/>
                <a:gd name="T11" fmla="*/ 209 h 209"/>
                <a:gd name="T12" fmla="*/ 27 w 185"/>
                <a:gd name="T13" fmla="*/ 205 h 209"/>
                <a:gd name="T14" fmla="*/ 2 w 185"/>
                <a:gd name="T15" fmla="*/ 184 h 209"/>
                <a:gd name="T16" fmla="*/ 9 w 185"/>
                <a:gd name="T17" fmla="*/ 170 h 209"/>
                <a:gd name="T18" fmla="*/ 9 w 185"/>
                <a:gd name="T19" fmla="*/ 170 h 209"/>
                <a:gd name="T20" fmla="*/ 164 w 185"/>
                <a:gd name="T21" fmla="*/ 0 h 209"/>
                <a:gd name="T22" fmla="*/ 124 w 185"/>
                <a:gd name="T23" fmla="*/ 12 h 209"/>
                <a:gd name="T24" fmla="*/ 32 w 185"/>
                <a:gd name="T25" fmla="*/ 128 h 209"/>
                <a:gd name="T26" fmla="*/ 32 w 185"/>
                <a:gd name="T27" fmla="*/ 128 h 209"/>
                <a:gd name="T28" fmla="*/ 39 w 185"/>
                <a:gd name="T29" fmla="*/ 115 h 209"/>
                <a:gd name="T30" fmla="*/ 76 w 185"/>
                <a:gd name="T31" fmla="*/ 146 h 209"/>
                <a:gd name="T32" fmla="*/ 114 w 185"/>
                <a:gd name="T33" fmla="*/ 102 h 209"/>
                <a:gd name="T34" fmla="*/ 112 w 185"/>
                <a:gd name="T35" fmla="*/ 58 h 209"/>
                <a:gd name="T36" fmla="*/ 137 w 185"/>
                <a:gd name="T37" fmla="*/ 46 h 209"/>
                <a:gd name="T38" fmla="*/ 156 w 185"/>
                <a:gd name="T39" fmla="*/ 53 h 209"/>
                <a:gd name="T40" fmla="*/ 185 w 185"/>
                <a:gd name="T41" fmla="*/ 18 h 209"/>
                <a:gd name="T42" fmla="*/ 164 w 185"/>
                <a:gd name="T43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5" h="209">
                  <a:moveTo>
                    <a:pt x="9" y="170"/>
                  </a:moveTo>
                  <a:cubicBezTo>
                    <a:pt x="3" y="182"/>
                    <a:pt x="0" y="189"/>
                    <a:pt x="0" y="189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9" y="197"/>
                    <a:pt x="9" y="197"/>
                    <a:pt x="9" y="197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9"/>
                    <a:pt x="23" y="209"/>
                    <a:pt x="23" y="209"/>
                  </a:cubicBezTo>
                  <a:cubicBezTo>
                    <a:pt x="27" y="205"/>
                    <a:pt x="27" y="205"/>
                    <a:pt x="27" y="205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4" y="181"/>
                    <a:pt x="6" y="176"/>
                    <a:pt x="9" y="170"/>
                  </a:cubicBezTo>
                  <a:cubicBezTo>
                    <a:pt x="9" y="170"/>
                    <a:pt x="9" y="170"/>
                    <a:pt x="9" y="170"/>
                  </a:cubicBezTo>
                  <a:moveTo>
                    <a:pt x="164" y="0"/>
                  </a:moveTo>
                  <a:cubicBezTo>
                    <a:pt x="151" y="2"/>
                    <a:pt x="136" y="6"/>
                    <a:pt x="124" y="12"/>
                  </a:cubicBezTo>
                  <a:cubicBezTo>
                    <a:pt x="93" y="28"/>
                    <a:pt x="57" y="83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4" y="123"/>
                    <a:pt x="37" y="119"/>
                    <a:pt x="39" y="115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114" y="102"/>
                    <a:pt x="114" y="102"/>
                    <a:pt x="114" y="102"/>
                  </a:cubicBezTo>
                  <a:cubicBezTo>
                    <a:pt x="102" y="90"/>
                    <a:pt x="101" y="71"/>
                    <a:pt x="112" y="58"/>
                  </a:cubicBezTo>
                  <a:cubicBezTo>
                    <a:pt x="118" y="50"/>
                    <a:pt x="127" y="46"/>
                    <a:pt x="137" y="46"/>
                  </a:cubicBezTo>
                  <a:cubicBezTo>
                    <a:pt x="143" y="46"/>
                    <a:pt x="150" y="48"/>
                    <a:pt x="156" y="53"/>
                  </a:cubicBezTo>
                  <a:cubicBezTo>
                    <a:pt x="185" y="18"/>
                    <a:pt x="185" y="18"/>
                    <a:pt x="185" y="18"/>
                  </a:cubicBezTo>
                  <a:cubicBezTo>
                    <a:pt x="164" y="0"/>
                    <a:pt x="164" y="0"/>
                    <a:pt x="16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7504113" y="2044700"/>
              <a:ext cx="1163638" cy="1181100"/>
            </a:xfrm>
            <a:custGeom>
              <a:avLst/>
              <a:gdLst>
                <a:gd name="T0" fmla="*/ 36 w 55"/>
                <a:gd name="T1" fmla="*/ 0 h 56"/>
                <a:gd name="T2" fmla="*/ 11 w 55"/>
                <a:gd name="T3" fmla="*/ 12 h 56"/>
                <a:gd name="T4" fmla="*/ 13 w 55"/>
                <a:gd name="T5" fmla="*/ 56 h 56"/>
                <a:gd name="T6" fmla="*/ 17 w 55"/>
                <a:gd name="T7" fmla="*/ 51 h 56"/>
                <a:gd name="T8" fmla="*/ 16 w 55"/>
                <a:gd name="T9" fmla="*/ 16 h 56"/>
                <a:gd name="T10" fmla="*/ 36 w 55"/>
                <a:gd name="T11" fmla="*/ 7 h 56"/>
                <a:gd name="T12" fmla="*/ 51 w 55"/>
                <a:gd name="T13" fmla="*/ 11 h 56"/>
                <a:gd name="T14" fmla="*/ 55 w 55"/>
                <a:gd name="T15" fmla="*/ 7 h 56"/>
                <a:gd name="T16" fmla="*/ 36 w 55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6">
                  <a:moveTo>
                    <a:pt x="36" y="0"/>
                  </a:moveTo>
                  <a:cubicBezTo>
                    <a:pt x="26" y="0"/>
                    <a:pt x="17" y="4"/>
                    <a:pt x="11" y="12"/>
                  </a:cubicBezTo>
                  <a:cubicBezTo>
                    <a:pt x="0" y="25"/>
                    <a:pt x="1" y="44"/>
                    <a:pt x="13" y="56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8" y="41"/>
                    <a:pt x="7" y="26"/>
                    <a:pt x="16" y="16"/>
                  </a:cubicBezTo>
                  <a:cubicBezTo>
                    <a:pt x="21" y="10"/>
                    <a:pt x="28" y="7"/>
                    <a:pt x="36" y="7"/>
                  </a:cubicBezTo>
                  <a:cubicBezTo>
                    <a:pt x="41" y="7"/>
                    <a:pt x="46" y="8"/>
                    <a:pt x="51" y="11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49" y="2"/>
                    <a:pt x="42" y="0"/>
                    <a:pt x="36" y="0"/>
                  </a:cubicBezTo>
                </a:path>
              </a:pathLst>
            </a:custGeom>
            <a:solidFill>
              <a:srgbClr val="0E3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7653338" y="2192338"/>
              <a:ext cx="928688" cy="928688"/>
            </a:xfrm>
            <a:custGeom>
              <a:avLst/>
              <a:gdLst>
                <a:gd name="T0" fmla="*/ 29 w 44"/>
                <a:gd name="T1" fmla="*/ 0 h 44"/>
                <a:gd name="T2" fmla="*/ 9 w 44"/>
                <a:gd name="T3" fmla="*/ 9 h 44"/>
                <a:gd name="T4" fmla="*/ 10 w 44"/>
                <a:gd name="T5" fmla="*/ 44 h 44"/>
                <a:gd name="T6" fmla="*/ 44 w 44"/>
                <a:gd name="T7" fmla="*/ 4 h 44"/>
                <a:gd name="T8" fmla="*/ 29 w 4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29" y="0"/>
                  </a:moveTo>
                  <a:cubicBezTo>
                    <a:pt x="21" y="0"/>
                    <a:pt x="14" y="3"/>
                    <a:pt x="9" y="9"/>
                  </a:cubicBezTo>
                  <a:cubicBezTo>
                    <a:pt x="0" y="19"/>
                    <a:pt x="1" y="34"/>
                    <a:pt x="10" y="4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39" y="1"/>
                    <a:pt x="34" y="0"/>
                    <a:pt x="29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8836025" y="990600"/>
              <a:ext cx="846138" cy="463550"/>
            </a:xfrm>
            <a:custGeom>
              <a:avLst/>
              <a:gdLst>
                <a:gd name="T0" fmla="*/ 38 w 40"/>
                <a:gd name="T1" fmla="*/ 0 h 22"/>
                <a:gd name="T2" fmla="*/ 19 w 40"/>
                <a:gd name="T3" fmla="*/ 1 h 22"/>
                <a:gd name="T4" fmla="*/ 0 w 40"/>
                <a:gd name="T5" fmla="*/ 3 h 22"/>
                <a:gd name="T6" fmla="*/ 0 w 40"/>
                <a:gd name="T7" fmla="*/ 4 h 22"/>
                <a:gd name="T8" fmla="*/ 21 w 40"/>
                <a:gd name="T9" fmla="*/ 22 h 22"/>
                <a:gd name="T10" fmla="*/ 40 w 40"/>
                <a:gd name="T11" fmla="*/ 0 h 22"/>
                <a:gd name="T12" fmla="*/ 40 w 40"/>
                <a:gd name="T13" fmla="*/ 0 h 22"/>
                <a:gd name="T14" fmla="*/ 38 w 4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2">
                  <a:moveTo>
                    <a:pt x="38" y="0"/>
                  </a:moveTo>
                  <a:cubicBezTo>
                    <a:pt x="35" y="0"/>
                    <a:pt x="28" y="0"/>
                    <a:pt x="19" y="1"/>
                  </a:cubicBezTo>
                  <a:cubicBezTo>
                    <a:pt x="13" y="1"/>
                    <a:pt x="6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411788" y="3500438"/>
              <a:ext cx="1565275" cy="1898650"/>
            </a:xfrm>
            <a:custGeom>
              <a:avLst/>
              <a:gdLst>
                <a:gd name="T0" fmla="*/ 37 w 74"/>
                <a:gd name="T1" fmla="*/ 0 h 90"/>
                <a:gd name="T2" fmla="*/ 30 w 74"/>
                <a:gd name="T3" fmla="*/ 13 h 90"/>
                <a:gd name="T4" fmla="*/ 38 w 74"/>
                <a:gd name="T5" fmla="*/ 32 h 90"/>
                <a:gd name="T6" fmla="*/ 6 w 74"/>
                <a:gd name="T7" fmla="*/ 70 h 90"/>
                <a:gd name="T8" fmla="*/ 7 w 74"/>
                <a:gd name="T9" fmla="*/ 55 h 90"/>
                <a:gd name="T10" fmla="*/ 0 w 74"/>
                <a:gd name="T11" fmla="*/ 69 h 90"/>
                <a:gd name="T12" fmla="*/ 25 w 74"/>
                <a:gd name="T13" fmla="*/ 90 h 90"/>
                <a:gd name="T14" fmla="*/ 74 w 74"/>
                <a:gd name="T15" fmla="*/ 31 h 90"/>
                <a:gd name="T16" fmla="*/ 37 w 74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90">
                  <a:moveTo>
                    <a:pt x="37" y="0"/>
                  </a:moveTo>
                  <a:cubicBezTo>
                    <a:pt x="35" y="4"/>
                    <a:pt x="32" y="8"/>
                    <a:pt x="30" y="13"/>
                  </a:cubicBezTo>
                  <a:cubicBezTo>
                    <a:pt x="37" y="20"/>
                    <a:pt x="38" y="32"/>
                    <a:pt x="38" y="32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10" y="60"/>
                    <a:pt x="10" y="56"/>
                    <a:pt x="7" y="55"/>
                  </a:cubicBezTo>
                  <a:cubicBezTo>
                    <a:pt x="4" y="61"/>
                    <a:pt x="2" y="66"/>
                    <a:pt x="0" y="69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3 w 82"/>
                <a:gd name="T1" fmla="*/ 94 h 94"/>
                <a:gd name="T2" fmla="*/ 0 w 82"/>
                <a:gd name="T3" fmla="*/ 94 h 94"/>
                <a:gd name="T4" fmla="*/ 0 w 82"/>
                <a:gd name="T5" fmla="*/ 94 h 94"/>
                <a:gd name="T6" fmla="*/ 3 w 82"/>
                <a:gd name="T7" fmla="*/ 94 h 94"/>
                <a:gd name="T8" fmla="*/ 3 w 82"/>
                <a:gd name="T9" fmla="*/ 94 h 94"/>
                <a:gd name="T10" fmla="*/ 62 w 82"/>
                <a:gd name="T11" fmla="*/ 7 h 94"/>
                <a:gd name="T12" fmla="*/ 47 w 82"/>
                <a:gd name="T13" fmla="*/ 20 h 94"/>
                <a:gd name="T14" fmla="*/ 62 w 82"/>
                <a:gd name="T15" fmla="*/ 7 h 94"/>
                <a:gd name="T16" fmla="*/ 79 w 82"/>
                <a:gd name="T17" fmla="*/ 0 h 94"/>
                <a:gd name="T18" fmla="*/ 73 w 82"/>
                <a:gd name="T19" fmla="*/ 2 h 94"/>
                <a:gd name="T20" fmla="*/ 76 w 82"/>
                <a:gd name="T21" fmla="*/ 1 h 94"/>
                <a:gd name="T22" fmla="*/ 76 w 82"/>
                <a:gd name="T23" fmla="*/ 1 h 94"/>
                <a:gd name="T24" fmla="*/ 79 w 82"/>
                <a:gd name="T25" fmla="*/ 0 h 94"/>
                <a:gd name="T26" fmla="*/ 82 w 82"/>
                <a:gd name="T27" fmla="*/ 0 h 94"/>
                <a:gd name="T28" fmla="*/ 80 w 82"/>
                <a:gd name="T29" fmla="*/ 0 h 94"/>
                <a:gd name="T30" fmla="*/ 80 w 82"/>
                <a:gd name="T31" fmla="*/ 0 h 94"/>
                <a:gd name="T32" fmla="*/ 82 w 82"/>
                <a:gd name="T33" fmla="*/ 0 h 94"/>
                <a:gd name="T34" fmla="*/ 82 w 82"/>
                <a:gd name="T3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94">
                  <a:moveTo>
                    <a:pt x="3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3" y="94"/>
                    <a:pt x="3" y="94"/>
                    <a:pt x="3" y="94"/>
                  </a:cubicBezTo>
                  <a:moveTo>
                    <a:pt x="62" y="7"/>
                  </a:moveTo>
                  <a:cubicBezTo>
                    <a:pt x="57" y="10"/>
                    <a:pt x="52" y="15"/>
                    <a:pt x="47" y="20"/>
                  </a:cubicBezTo>
                  <a:cubicBezTo>
                    <a:pt x="52" y="15"/>
                    <a:pt x="57" y="10"/>
                    <a:pt x="62" y="7"/>
                  </a:cubicBezTo>
                  <a:moveTo>
                    <a:pt x="79" y="0"/>
                  </a:moveTo>
                  <a:cubicBezTo>
                    <a:pt x="77" y="1"/>
                    <a:pt x="75" y="1"/>
                    <a:pt x="73" y="2"/>
                  </a:cubicBezTo>
                  <a:cubicBezTo>
                    <a:pt x="74" y="1"/>
                    <a:pt x="75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7" y="1"/>
                    <a:pt x="78" y="0"/>
                    <a:pt x="79" y="0"/>
                  </a:cubicBezTo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82 w 82"/>
                <a:gd name="T1" fmla="*/ 0 h 94"/>
                <a:gd name="T2" fmla="*/ 80 w 82"/>
                <a:gd name="T3" fmla="*/ 0 h 94"/>
                <a:gd name="T4" fmla="*/ 80 w 82"/>
                <a:gd name="T5" fmla="*/ 0 h 94"/>
                <a:gd name="T6" fmla="*/ 79 w 82"/>
                <a:gd name="T7" fmla="*/ 0 h 94"/>
                <a:gd name="T8" fmla="*/ 76 w 82"/>
                <a:gd name="T9" fmla="*/ 1 h 94"/>
                <a:gd name="T10" fmla="*/ 76 w 82"/>
                <a:gd name="T11" fmla="*/ 1 h 94"/>
                <a:gd name="T12" fmla="*/ 73 w 82"/>
                <a:gd name="T13" fmla="*/ 2 h 94"/>
                <a:gd name="T14" fmla="*/ 72 w 82"/>
                <a:gd name="T15" fmla="*/ 2 h 94"/>
                <a:gd name="T16" fmla="*/ 62 w 82"/>
                <a:gd name="T17" fmla="*/ 7 h 94"/>
                <a:gd name="T18" fmla="*/ 47 w 82"/>
                <a:gd name="T19" fmla="*/ 20 h 94"/>
                <a:gd name="T20" fmla="*/ 0 w 82"/>
                <a:gd name="T21" fmla="*/ 94 h 94"/>
                <a:gd name="T22" fmla="*/ 3 w 82"/>
                <a:gd name="T23" fmla="*/ 94 h 94"/>
                <a:gd name="T24" fmla="*/ 74 w 82"/>
                <a:gd name="T25" fmla="*/ 2 h 94"/>
                <a:gd name="T26" fmla="*/ 82 w 82"/>
                <a:gd name="T2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4"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9" y="0"/>
                    <a:pt x="79" y="0"/>
                  </a:cubicBezTo>
                  <a:cubicBezTo>
                    <a:pt x="78" y="0"/>
                    <a:pt x="77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5" y="1"/>
                    <a:pt x="74" y="1"/>
                    <a:pt x="73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68" y="3"/>
                    <a:pt x="65" y="5"/>
                    <a:pt x="62" y="7"/>
                  </a:cubicBezTo>
                  <a:cubicBezTo>
                    <a:pt x="57" y="10"/>
                    <a:pt x="52" y="15"/>
                    <a:pt x="47" y="20"/>
                  </a:cubicBezTo>
                  <a:cubicBezTo>
                    <a:pt x="31" y="40"/>
                    <a:pt x="18" y="69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29" y="57"/>
                    <a:pt x="44" y="12"/>
                    <a:pt x="74" y="2"/>
                  </a:cubicBezTo>
                  <a:cubicBezTo>
                    <a:pt x="77" y="1"/>
                    <a:pt x="80" y="0"/>
                    <a:pt x="82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016375" y="3668713"/>
              <a:ext cx="2198688" cy="1982788"/>
            </a:xfrm>
            <a:custGeom>
              <a:avLst/>
              <a:gdLst>
                <a:gd name="T0" fmla="*/ 80 w 104"/>
                <a:gd name="T1" fmla="*/ 0 h 94"/>
                <a:gd name="T2" fmla="*/ 79 w 104"/>
                <a:gd name="T3" fmla="*/ 0 h 94"/>
                <a:gd name="T4" fmla="*/ 79 w 104"/>
                <a:gd name="T5" fmla="*/ 0 h 94"/>
                <a:gd name="T6" fmla="*/ 71 w 104"/>
                <a:gd name="T7" fmla="*/ 2 h 94"/>
                <a:gd name="T8" fmla="*/ 0 w 104"/>
                <a:gd name="T9" fmla="*/ 94 h 94"/>
                <a:gd name="T10" fmla="*/ 0 w 104"/>
                <a:gd name="T11" fmla="*/ 94 h 94"/>
                <a:gd name="T12" fmla="*/ 13 w 104"/>
                <a:gd name="T13" fmla="*/ 91 h 94"/>
                <a:gd name="T14" fmla="*/ 70 w 104"/>
                <a:gd name="T15" fmla="*/ 47 h 94"/>
                <a:gd name="T16" fmla="*/ 70 w 104"/>
                <a:gd name="T17" fmla="*/ 47 h 94"/>
                <a:gd name="T18" fmla="*/ 72 w 104"/>
                <a:gd name="T19" fmla="*/ 47 h 94"/>
                <a:gd name="T20" fmla="*/ 73 w 104"/>
                <a:gd name="T21" fmla="*/ 47 h 94"/>
                <a:gd name="T22" fmla="*/ 73 w 104"/>
                <a:gd name="T23" fmla="*/ 47 h 94"/>
                <a:gd name="T24" fmla="*/ 72 w 104"/>
                <a:gd name="T25" fmla="*/ 62 h 94"/>
                <a:gd name="T26" fmla="*/ 104 w 104"/>
                <a:gd name="T27" fmla="*/ 24 h 94"/>
                <a:gd name="T28" fmla="*/ 96 w 104"/>
                <a:gd name="T29" fmla="*/ 5 h 94"/>
                <a:gd name="T30" fmla="*/ 96 w 104"/>
                <a:gd name="T31" fmla="*/ 5 h 94"/>
                <a:gd name="T32" fmla="*/ 94 w 104"/>
                <a:gd name="T33" fmla="*/ 3 h 94"/>
                <a:gd name="T34" fmla="*/ 94 w 104"/>
                <a:gd name="T35" fmla="*/ 3 h 94"/>
                <a:gd name="T36" fmla="*/ 94 w 104"/>
                <a:gd name="T37" fmla="*/ 3 h 94"/>
                <a:gd name="T38" fmla="*/ 93 w 104"/>
                <a:gd name="T39" fmla="*/ 5 h 94"/>
                <a:gd name="T40" fmla="*/ 80 w 104"/>
                <a:gd name="T4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94">
                  <a:moveTo>
                    <a:pt x="80" y="0"/>
                  </a:moveTo>
                  <a:cubicBezTo>
                    <a:pt x="80" y="0"/>
                    <a:pt x="80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4" y="1"/>
                    <a:pt x="71" y="2"/>
                  </a:cubicBezTo>
                  <a:cubicBezTo>
                    <a:pt x="41" y="12"/>
                    <a:pt x="26" y="57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3" y="91"/>
                    <a:pt x="58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1" y="47"/>
                    <a:pt x="72" y="47"/>
                    <a:pt x="72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6" y="48"/>
                    <a:pt x="76" y="52"/>
                    <a:pt x="72" y="6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3" y="12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4"/>
                    <a:pt x="95" y="4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4"/>
                    <a:pt x="93" y="4"/>
                    <a:pt x="93" y="5"/>
                  </a:cubicBezTo>
                  <a:cubicBezTo>
                    <a:pt x="90" y="2"/>
                    <a:pt x="86" y="0"/>
                    <a:pt x="80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5370513" y="5610225"/>
              <a:ext cx="84138" cy="84138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2 h 4"/>
                <a:gd name="T6" fmla="*/ 2 w 4"/>
                <a:gd name="T7" fmla="*/ 2 h 4"/>
                <a:gd name="T8" fmla="*/ 4 w 4"/>
                <a:gd name="T9" fmla="*/ 4 h 4"/>
                <a:gd name="T10" fmla="*/ 4 w 4"/>
                <a:gd name="T11" fmla="*/ 4 h 4"/>
                <a:gd name="T12" fmla="*/ 0 w 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A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5411788" y="5651500"/>
              <a:ext cx="42863" cy="4286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8E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5454650" y="5694363"/>
              <a:ext cx="127000" cy="106363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0 w 6"/>
                <a:gd name="T7" fmla="*/ 0 h 5"/>
                <a:gd name="T8" fmla="*/ 6 w 6"/>
                <a:gd name="T9" fmla="*/ 5 h 5"/>
                <a:gd name="T10" fmla="*/ 6 w 6"/>
                <a:gd name="T11" fmla="*/ 5 h 5"/>
                <a:gd name="T12" fmla="*/ 0 w 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8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895826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890872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63540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2009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571445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566491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39159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257239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252285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24953" y="2968056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8185868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180914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353582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8861487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856533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029201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9547281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542327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714995" y="2968056"/>
            <a:ext cx="7774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201N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0556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02" name="Group 6"/>
          <p:cNvGrpSpPr>
            <a:grpSpLocks/>
          </p:cNvGrpSpPr>
          <p:nvPr/>
        </p:nvGrpSpPr>
        <p:grpSpPr bwMode="auto">
          <a:xfrm>
            <a:off x="6513900" y="1913409"/>
            <a:ext cx="2189886" cy="2189886"/>
            <a:chOff x="-1" y="-1"/>
            <a:chExt cx="4152901" cy="4152901"/>
          </a:xfrm>
        </p:grpSpPr>
        <p:sp>
          <p:nvSpPr>
            <p:cNvPr id="55303" name="AutoShape 7"/>
            <p:cNvSpPr>
              <a:spLocks/>
            </p:cNvSpPr>
            <p:nvPr/>
          </p:nvSpPr>
          <p:spPr bwMode="auto">
            <a:xfrm>
              <a:off x="-1" y="-1"/>
              <a:ext cx="4152901" cy="4152901"/>
            </a:xfrm>
            <a:custGeom>
              <a:avLst/>
              <a:gdLst>
                <a:gd name="T0" fmla="*/ 2076344 w 19679"/>
                <a:gd name="T1" fmla="*/ 2279146 h 19679"/>
                <a:gd name="T2" fmla="*/ 2076344 w 19679"/>
                <a:gd name="T3" fmla="*/ 2279146 h 19679"/>
                <a:gd name="T4" fmla="*/ 2076344 w 19679"/>
                <a:gd name="T5" fmla="*/ 2279146 h 19679"/>
                <a:gd name="T6" fmla="*/ 2076344 w 19679"/>
                <a:gd name="T7" fmla="*/ 22791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4" name="AutoShape 8"/>
            <p:cNvSpPr>
              <a:spLocks/>
            </p:cNvSpPr>
            <p:nvPr/>
          </p:nvSpPr>
          <p:spPr bwMode="auto">
            <a:xfrm>
              <a:off x="1531936" y="1430336"/>
              <a:ext cx="1042988" cy="869950"/>
            </a:xfrm>
            <a:custGeom>
              <a:avLst/>
              <a:gdLst>
                <a:gd name="T0" fmla="*/ 521431 w 21600"/>
                <a:gd name="T1" fmla="*/ 434564 h 21600"/>
                <a:gd name="T2" fmla="*/ 521431 w 21600"/>
                <a:gd name="T3" fmla="*/ 434564 h 21600"/>
                <a:gd name="T4" fmla="*/ 521431 w 21600"/>
                <a:gd name="T5" fmla="*/ 434564 h 21600"/>
                <a:gd name="T6" fmla="*/ 521431 w 21600"/>
                <a:gd name="T7" fmla="*/ 43456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5" name="Group 9"/>
          <p:cNvGrpSpPr>
            <a:grpSpLocks/>
          </p:cNvGrpSpPr>
          <p:nvPr/>
        </p:nvGrpSpPr>
        <p:grpSpPr bwMode="auto">
          <a:xfrm>
            <a:off x="1883831" y="2814142"/>
            <a:ext cx="1761284" cy="1762122"/>
            <a:chOff x="0" y="-1"/>
            <a:chExt cx="3340102" cy="3340103"/>
          </a:xfrm>
        </p:grpSpPr>
        <p:sp>
          <p:nvSpPr>
            <p:cNvPr id="55306" name="AutoShape 10"/>
            <p:cNvSpPr>
              <a:spLocks/>
            </p:cNvSpPr>
            <p:nvPr/>
          </p:nvSpPr>
          <p:spPr bwMode="auto">
            <a:xfrm>
              <a:off x="0" y="-1"/>
              <a:ext cx="3340102" cy="3340103"/>
            </a:xfrm>
            <a:custGeom>
              <a:avLst/>
              <a:gdLst>
                <a:gd name="T0" fmla="*/ 1669966 w 19679"/>
                <a:gd name="T1" fmla="*/ 1833076 h 19679"/>
                <a:gd name="T2" fmla="*/ 1669966 w 19679"/>
                <a:gd name="T3" fmla="*/ 1833076 h 19679"/>
                <a:gd name="T4" fmla="*/ 1669966 w 19679"/>
                <a:gd name="T5" fmla="*/ 1833076 h 19679"/>
                <a:gd name="T6" fmla="*/ 1669966 w 19679"/>
                <a:gd name="T7" fmla="*/ 183307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7" name="AutoShape 11"/>
            <p:cNvSpPr>
              <a:spLocks/>
            </p:cNvSpPr>
            <p:nvPr/>
          </p:nvSpPr>
          <p:spPr bwMode="auto">
            <a:xfrm>
              <a:off x="1265239" y="1151978"/>
              <a:ext cx="838201" cy="839389"/>
            </a:xfrm>
            <a:custGeom>
              <a:avLst/>
              <a:gdLst>
                <a:gd name="T0" fmla="*/ 419377 w 21600"/>
                <a:gd name="T1" fmla="*/ 419699 h 21600"/>
                <a:gd name="T2" fmla="*/ 419377 w 21600"/>
                <a:gd name="T3" fmla="*/ 419699 h 21600"/>
                <a:gd name="T4" fmla="*/ 419377 w 21600"/>
                <a:gd name="T5" fmla="*/ 419699 h 21600"/>
                <a:gd name="T6" fmla="*/ 419377 w 21600"/>
                <a:gd name="T7" fmla="*/ 41969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8" name="Group 12"/>
          <p:cNvGrpSpPr>
            <a:grpSpLocks/>
          </p:cNvGrpSpPr>
          <p:nvPr/>
        </p:nvGrpSpPr>
        <p:grpSpPr bwMode="auto">
          <a:xfrm>
            <a:off x="8389868" y="2383029"/>
            <a:ext cx="2343914" cy="2343914"/>
            <a:chOff x="0" y="0"/>
            <a:chExt cx="4445001" cy="4445001"/>
          </a:xfrm>
        </p:grpSpPr>
        <p:sp>
          <p:nvSpPr>
            <p:cNvPr id="55309" name="AutoShape 13"/>
            <p:cNvSpPr>
              <a:spLocks/>
            </p:cNvSpPr>
            <p:nvPr/>
          </p:nvSpPr>
          <p:spPr bwMode="auto">
            <a:xfrm>
              <a:off x="0" y="0"/>
              <a:ext cx="4445001" cy="4445001"/>
            </a:xfrm>
            <a:custGeom>
              <a:avLst/>
              <a:gdLst>
                <a:gd name="T0" fmla="*/ 2222388 w 19679"/>
                <a:gd name="T1" fmla="*/ 2439454 h 19679"/>
                <a:gd name="T2" fmla="*/ 2222388 w 19679"/>
                <a:gd name="T3" fmla="*/ 2439454 h 19679"/>
                <a:gd name="T4" fmla="*/ 2222388 w 19679"/>
                <a:gd name="T5" fmla="*/ 2439454 h 19679"/>
                <a:gd name="T6" fmla="*/ 2222388 w 19679"/>
                <a:gd name="T7" fmla="*/ 243945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0" name="AutoShape 14"/>
            <p:cNvSpPr>
              <a:spLocks/>
            </p:cNvSpPr>
            <p:nvPr/>
          </p:nvSpPr>
          <p:spPr bwMode="auto">
            <a:xfrm>
              <a:off x="1673225" y="1751013"/>
              <a:ext cx="1116013" cy="930275"/>
            </a:xfrm>
            <a:custGeom>
              <a:avLst/>
              <a:gdLst>
                <a:gd name="T0" fmla="*/ 558106 w 21600"/>
                <a:gd name="T1" fmla="*/ 465210 h 21579"/>
                <a:gd name="T2" fmla="*/ 558106 w 21600"/>
                <a:gd name="T3" fmla="*/ 465210 h 21579"/>
                <a:gd name="T4" fmla="*/ 558106 w 21600"/>
                <a:gd name="T5" fmla="*/ 465210 h 21579"/>
                <a:gd name="T6" fmla="*/ 558106 w 21600"/>
                <a:gd name="T7" fmla="*/ 465210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11" name="Group 15"/>
          <p:cNvGrpSpPr>
            <a:grpSpLocks/>
          </p:cNvGrpSpPr>
          <p:nvPr/>
        </p:nvGrpSpPr>
        <p:grpSpPr bwMode="auto">
          <a:xfrm>
            <a:off x="3687809" y="3828722"/>
            <a:ext cx="2591700" cy="2591700"/>
            <a:chOff x="-1" y="-1"/>
            <a:chExt cx="4914901" cy="4914901"/>
          </a:xfrm>
        </p:grpSpPr>
        <p:sp>
          <p:nvSpPr>
            <p:cNvPr id="55312" name="AutoShape 16"/>
            <p:cNvSpPr>
              <a:spLocks/>
            </p:cNvSpPr>
            <p:nvPr/>
          </p:nvSpPr>
          <p:spPr bwMode="auto">
            <a:xfrm>
              <a:off x="-1" y="-1"/>
              <a:ext cx="4914901" cy="4914901"/>
            </a:xfrm>
            <a:custGeom>
              <a:avLst/>
              <a:gdLst>
                <a:gd name="T0" fmla="*/ 2457326 w 19679"/>
                <a:gd name="T1" fmla="*/ 2697338 h 19679"/>
                <a:gd name="T2" fmla="*/ 2457326 w 19679"/>
                <a:gd name="T3" fmla="*/ 2697338 h 19679"/>
                <a:gd name="T4" fmla="*/ 2457326 w 19679"/>
                <a:gd name="T5" fmla="*/ 2697338 h 19679"/>
                <a:gd name="T6" fmla="*/ 2457326 w 19679"/>
                <a:gd name="T7" fmla="*/ 26973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3" name="AutoShape 17"/>
            <p:cNvSpPr>
              <a:spLocks/>
            </p:cNvSpPr>
            <p:nvPr/>
          </p:nvSpPr>
          <p:spPr bwMode="auto">
            <a:xfrm>
              <a:off x="1854199" y="1595436"/>
              <a:ext cx="1228725" cy="1228725"/>
            </a:xfrm>
            <a:custGeom>
              <a:avLst/>
              <a:gdLst>
                <a:gd name="T0" fmla="*/ 614363 w 21600"/>
                <a:gd name="T1" fmla="*/ 614455 h 21600"/>
                <a:gd name="T2" fmla="*/ 614363 w 21600"/>
                <a:gd name="T3" fmla="*/ 614455 h 21600"/>
                <a:gd name="T4" fmla="*/ 614363 w 21600"/>
                <a:gd name="T5" fmla="*/ 614455 h 21600"/>
                <a:gd name="T6" fmla="*/ 614363 w 21600"/>
                <a:gd name="T7" fmla="*/ 6144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314" name="AutoShape 18"/>
          <p:cNvSpPr>
            <a:spLocks/>
          </p:cNvSpPr>
          <p:nvPr/>
        </p:nvSpPr>
        <p:spPr bwMode="auto">
          <a:xfrm>
            <a:off x="3239954" y="2382192"/>
            <a:ext cx="2021627" cy="2023301"/>
          </a:xfrm>
          <a:custGeom>
            <a:avLst/>
            <a:gdLst>
              <a:gd name="T0" fmla="*/ 1916809 w 19679"/>
              <a:gd name="T1" fmla="*/ 2105771 h 19679"/>
              <a:gd name="T2" fmla="*/ 1916809 w 19679"/>
              <a:gd name="T3" fmla="*/ 2105771 h 19679"/>
              <a:gd name="T4" fmla="*/ 1916809 w 19679"/>
              <a:gd name="T5" fmla="*/ 2105771 h 19679"/>
              <a:gd name="T6" fmla="*/ 1916809 w 19679"/>
              <a:gd name="T7" fmla="*/ 210577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5" name="AutoShape 19"/>
          <p:cNvSpPr>
            <a:spLocks/>
          </p:cNvSpPr>
          <p:nvPr/>
        </p:nvSpPr>
        <p:spPr bwMode="auto">
          <a:xfrm>
            <a:off x="4951011" y="2674344"/>
            <a:ext cx="2022463" cy="2021627"/>
          </a:xfrm>
          <a:custGeom>
            <a:avLst/>
            <a:gdLst>
              <a:gd name="T0" fmla="*/ 1917603 w 19679"/>
              <a:gd name="T1" fmla="*/ 2104029 h 19679"/>
              <a:gd name="T2" fmla="*/ 1917603 w 19679"/>
              <a:gd name="T3" fmla="*/ 2104029 h 19679"/>
              <a:gd name="T4" fmla="*/ 1917603 w 19679"/>
              <a:gd name="T5" fmla="*/ 2104029 h 19679"/>
              <a:gd name="T6" fmla="*/ 1917603 w 19679"/>
              <a:gd name="T7" fmla="*/ 2104029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6" name="AutoShape 20"/>
          <p:cNvSpPr>
            <a:spLocks/>
          </p:cNvSpPr>
          <p:nvPr/>
        </p:nvSpPr>
        <p:spPr bwMode="auto">
          <a:xfrm>
            <a:off x="7000262" y="3524013"/>
            <a:ext cx="1673388" cy="1675062"/>
          </a:xfrm>
          <a:custGeom>
            <a:avLst/>
            <a:gdLst>
              <a:gd name="T0" fmla="*/ 1586626 w 19679"/>
              <a:gd name="T1" fmla="*/ 1743338 h 19679"/>
              <a:gd name="T2" fmla="*/ 1586626 w 19679"/>
              <a:gd name="T3" fmla="*/ 1743338 h 19679"/>
              <a:gd name="T4" fmla="*/ 1586626 w 19679"/>
              <a:gd name="T5" fmla="*/ 1743338 h 19679"/>
              <a:gd name="T6" fmla="*/ 1586626 w 19679"/>
              <a:gd name="T7" fmla="*/ 17433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6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7" name="AutoShape 21"/>
          <p:cNvSpPr>
            <a:spLocks/>
          </p:cNvSpPr>
          <p:nvPr/>
        </p:nvSpPr>
        <p:spPr bwMode="auto">
          <a:xfrm>
            <a:off x="3488789" y="2933011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9" name="AutoShape 23"/>
          <p:cNvSpPr>
            <a:spLocks/>
          </p:cNvSpPr>
          <p:nvPr/>
        </p:nvSpPr>
        <p:spPr bwMode="auto">
          <a:xfrm>
            <a:off x="3705388" y="3210933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0" name="AutoShape 24"/>
          <p:cNvSpPr>
            <a:spLocks/>
          </p:cNvSpPr>
          <p:nvPr/>
        </p:nvSpPr>
        <p:spPr bwMode="auto">
          <a:xfrm>
            <a:off x="5156317" y="3241068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2" name="AutoShape 26"/>
          <p:cNvSpPr>
            <a:spLocks/>
          </p:cNvSpPr>
          <p:nvPr/>
        </p:nvSpPr>
        <p:spPr bwMode="auto">
          <a:xfrm>
            <a:off x="5372915" y="3518990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3" name="AutoShape 27"/>
          <p:cNvSpPr>
            <a:spLocks/>
          </p:cNvSpPr>
          <p:nvPr/>
        </p:nvSpPr>
        <p:spPr bwMode="auto">
          <a:xfrm>
            <a:off x="7051539" y="3924152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5" name="AutoShape 29"/>
          <p:cNvSpPr>
            <a:spLocks/>
          </p:cNvSpPr>
          <p:nvPr/>
        </p:nvSpPr>
        <p:spPr bwMode="auto">
          <a:xfrm>
            <a:off x="7268137" y="4202074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6" name="AutoShape 30"/>
          <p:cNvSpPr>
            <a:spLocks/>
          </p:cNvSpPr>
          <p:nvPr/>
        </p:nvSpPr>
        <p:spPr bwMode="auto">
          <a:xfrm>
            <a:off x="6460325" y="2208910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46C1A4">
              <a:alpha val="7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7" name="AutoShape 31"/>
          <p:cNvSpPr>
            <a:spLocks/>
          </p:cNvSpPr>
          <p:nvPr/>
        </p:nvSpPr>
        <p:spPr bwMode="auto">
          <a:xfrm>
            <a:off x="6091996" y="4894366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8" name="AutoShape 32"/>
          <p:cNvSpPr>
            <a:spLocks/>
          </p:cNvSpPr>
          <p:nvPr/>
        </p:nvSpPr>
        <p:spPr bwMode="auto">
          <a:xfrm>
            <a:off x="8395729" y="4010375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9" name="AutoShape 33"/>
          <p:cNvSpPr>
            <a:spLocks/>
          </p:cNvSpPr>
          <p:nvPr/>
        </p:nvSpPr>
        <p:spPr bwMode="auto">
          <a:xfrm>
            <a:off x="2314945" y="4686762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740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5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7" grpId="0" autoUpdateAnimBg="0"/>
      <p:bldP spid="55319" grpId="0" autoUpdateAnimBg="0"/>
      <p:bldP spid="55320" grpId="0" autoUpdateAnimBg="0"/>
      <p:bldP spid="55322" grpId="0" autoUpdateAnimBg="0"/>
      <p:bldP spid="55323" grpId="0" autoUpdateAnimBg="0"/>
      <p:bldP spid="5532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/>
          <p:cNvSpPr>
            <a:spLocks/>
          </p:cNvSpPr>
          <p:nvPr/>
        </p:nvSpPr>
        <p:spPr bwMode="auto">
          <a:xfrm>
            <a:off x="6152635" y="5231093"/>
            <a:ext cx="602721" cy="601884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7" name="AutoShape 5"/>
          <p:cNvSpPr>
            <a:spLocks/>
          </p:cNvSpPr>
          <p:nvPr/>
        </p:nvSpPr>
        <p:spPr bwMode="auto">
          <a:xfrm>
            <a:off x="8822679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8" name="AutoShape 6"/>
          <p:cNvSpPr>
            <a:spLocks/>
          </p:cNvSpPr>
          <p:nvPr/>
        </p:nvSpPr>
        <p:spPr bwMode="auto">
          <a:xfrm>
            <a:off x="6245555" y="5316479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399" name="AutoShape 7"/>
          <p:cNvSpPr>
            <a:spLocks/>
          </p:cNvSpPr>
          <p:nvPr/>
        </p:nvSpPr>
        <p:spPr bwMode="auto">
          <a:xfrm>
            <a:off x="8913924" y="3799611"/>
            <a:ext cx="425253" cy="4260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6426027" y="3496576"/>
            <a:ext cx="0" cy="1468332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8175592" y="4012656"/>
            <a:ext cx="441158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2" name="AutoShape 10"/>
          <p:cNvSpPr>
            <a:spLocks/>
          </p:cNvSpPr>
          <p:nvPr/>
        </p:nvSpPr>
        <p:spPr bwMode="auto">
          <a:xfrm>
            <a:off x="8980893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>
            <a:off x="6318384" y="5389591"/>
            <a:ext cx="282944" cy="2829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4" name="AutoShape 12"/>
          <p:cNvSpPr>
            <a:spLocks/>
          </p:cNvSpPr>
          <p:nvPr/>
        </p:nvSpPr>
        <p:spPr bwMode="auto">
          <a:xfrm>
            <a:off x="9524179" y="3693298"/>
            <a:ext cx="187429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5" name="AutoShape 13"/>
          <p:cNvSpPr>
            <a:spLocks/>
          </p:cNvSpPr>
          <p:nvPr/>
        </p:nvSpPr>
        <p:spPr bwMode="auto">
          <a:xfrm>
            <a:off x="5330249" y="5918363"/>
            <a:ext cx="2126012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6" name="AutoShape 14"/>
          <p:cNvSpPr>
            <a:spLocks/>
          </p:cNvSpPr>
          <p:nvPr/>
        </p:nvSpPr>
        <p:spPr bwMode="auto">
          <a:xfrm>
            <a:off x="3413260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7" name="AutoShape 15"/>
          <p:cNvSpPr>
            <a:spLocks/>
          </p:cNvSpPr>
          <p:nvPr/>
        </p:nvSpPr>
        <p:spPr bwMode="auto">
          <a:xfrm>
            <a:off x="3504505" y="3800030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8" name="AutoShape 16"/>
          <p:cNvSpPr>
            <a:spLocks/>
          </p:cNvSpPr>
          <p:nvPr/>
        </p:nvSpPr>
        <p:spPr bwMode="auto">
          <a:xfrm>
            <a:off x="3571474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4139036" y="4012656"/>
            <a:ext cx="397629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0" name="AutoShape 18"/>
          <p:cNvSpPr>
            <a:spLocks/>
          </p:cNvSpPr>
          <p:nvPr/>
        </p:nvSpPr>
        <p:spPr bwMode="auto">
          <a:xfrm>
            <a:off x="1423444" y="3806308"/>
            <a:ext cx="1873457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01663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01663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1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1" name="AutoShape 19"/>
          <p:cNvSpPr>
            <a:spLocks/>
          </p:cNvSpPr>
          <p:nvPr/>
        </p:nvSpPr>
        <p:spPr bwMode="auto">
          <a:xfrm rot="11714207">
            <a:off x="4745105" y="3258836"/>
            <a:ext cx="1576283" cy="15762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599" y="18710"/>
                  <a:pt x="21599" y="16051"/>
                </a:cubicBezTo>
                <a:lnTo>
                  <a:pt x="21599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2" name="AutoShape 20"/>
          <p:cNvSpPr>
            <a:spLocks/>
          </p:cNvSpPr>
          <p:nvPr/>
        </p:nvSpPr>
        <p:spPr bwMode="auto">
          <a:xfrm rot="10087742">
            <a:off x="6463697" y="3242094"/>
            <a:ext cx="1580468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3" name="AutoShape 21"/>
          <p:cNvSpPr>
            <a:spLocks/>
          </p:cNvSpPr>
          <p:nvPr/>
        </p:nvSpPr>
        <p:spPr bwMode="auto">
          <a:xfrm rot="2700000">
            <a:off x="5647094" y="2072229"/>
            <a:ext cx="1581305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4" name="AutoShape 22"/>
          <p:cNvSpPr>
            <a:spLocks/>
          </p:cNvSpPr>
          <p:nvPr/>
        </p:nvSpPr>
        <p:spPr bwMode="auto">
          <a:xfrm>
            <a:off x="5871022" y="2698361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5" name="AutoShape 23"/>
          <p:cNvSpPr>
            <a:spLocks/>
          </p:cNvSpPr>
          <p:nvPr/>
        </p:nvSpPr>
        <p:spPr bwMode="auto">
          <a:xfrm>
            <a:off x="5990416" y="2243520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6" name="AutoShape 24"/>
          <p:cNvSpPr>
            <a:spLocks/>
          </p:cNvSpPr>
          <p:nvPr/>
        </p:nvSpPr>
        <p:spPr bwMode="auto">
          <a:xfrm>
            <a:off x="4781101" y="4252042"/>
            <a:ext cx="1127590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7" name="AutoShape 25"/>
          <p:cNvSpPr>
            <a:spLocks/>
          </p:cNvSpPr>
          <p:nvPr/>
        </p:nvSpPr>
        <p:spPr bwMode="auto">
          <a:xfrm>
            <a:off x="4899741" y="3791057"/>
            <a:ext cx="904542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8" name="AutoShape 26"/>
          <p:cNvSpPr>
            <a:spLocks/>
          </p:cNvSpPr>
          <p:nvPr/>
        </p:nvSpPr>
        <p:spPr bwMode="auto">
          <a:xfrm>
            <a:off x="6770917" y="4229439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59419" name="AutoShape 27"/>
          <p:cNvSpPr>
            <a:spLocks/>
          </p:cNvSpPr>
          <p:nvPr/>
        </p:nvSpPr>
        <p:spPr bwMode="auto">
          <a:xfrm>
            <a:off x="6890311" y="3791057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054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/>
      <p:bldP spid="59397" grpId="0" animBg="1"/>
      <p:bldP spid="59400" grpId="0" animBg="1"/>
      <p:bldP spid="59401" grpId="0" animBg="1"/>
      <p:bldP spid="59402" grpId="0" autoUpdateAnimBg="0"/>
      <p:bldP spid="59403" grpId="0" autoUpdateAnimBg="0"/>
      <p:bldP spid="59404" grpId="0" autoUpdateAnimBg="0"/>
      <p:bldP spid="59405" grpId="0" autoUpdateAnimBg="0"/>
      <p:bldP spid="59406" grpId="0" animBg="1"/>
      <p:bldP spid="59408" grpId="0" autoUpdateAnimBg="0"/>
      <p:bldP spid="59409" grpId="0" animBg="1"/>
      <p:bldP spid="59410" grpId="0" autoUpdateAnimBg="0"/>
      <p:bldP spid="59414" grpId="0" autoUpdateAnimBg="0"/>
      <p:bldP spid="59415" grpId="0" autoUpdateAnimBg="0"/>
      <p:bldP spid="59416" grpId="0" autoUpdateAnimBg="0"/>
      <p:bldP spid="59417" grpId="0" autoUpdateAnimBg="0"/>
      <p:bldP spid="59418" grpId="0" autoUpdateAnimBg="0"/>
      <p:bldP spid="5941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44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129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937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460166"/>
            <a:ext cx="6840760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7510987" y="5364658"/>
            <a:ext cx="2310430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3" name="圆角矩形 12"/>
          <p:cNvSpPr/>
          <p:nvPr/>
        </p:nvSpPr>
        <p:spPr>
          <a:xfrm>
            <a:off x="9821417" y="5364658"/>
            <a:ext cx="2785846" cy="68164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4" name="矩形 13"/>
          <p:cNvSpPr/>
          <p:nvPr/>
        </p:nvSpPr>
        <p:spPr>
          <a:xfrm>
            <a:off x="8317788" y="5510723"/>
            <a:ext cx="938159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10866190" y="5510723"/>
            <a:ext cx="937446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420694" y="1744117"/>
            <a:ext cx="1835253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420694" y="2049782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420694" y="3153025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296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847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>
              <a:spLocks/>
            </p:cNvSpPr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>
              <a:spLocks/>
            </p:cNvSpPr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>
              <a:spLocks/>
            </p:cNvSpPr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923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296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129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944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651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Text"/>
          <p:cNvSpPr txBox="1"/>
          <p:nvPr/>
        </p:nvSpPr>
        <p:spPr>
          <a:xfrm>
            <a:off x="1691317" y="5595534"/>
            <a:ext cx="9476120" cy="2457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Straight Line buttom"/>
          <p:cNvCxnSpPr/>
          <p:nvPr/>
        </p:nvCxnSpPr>
        <p:spPr>
          <a:xfrm>
            <a:off x="1683676" y="5432568"/>
            <a:ext cx="94913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hart 18"/>
          <p:cNvGraphicFramePr/>
          <p:nvPr/>
        </p:nvGraphicFramePr>
        <p:xfrm>
          <a:off x="1683677" y="1920439"/>
          <a:ext cx="4994692" cy="337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Group 29"/>
          <p:cNvGrpSpPr/>
          <p:nvPr/>
        </p:nvGrpSpPr>
        <p:grpSpPr>
          <a:xfrm>
            <a:off x="6987693" y="2147955"/>
            <a:ext cx="4094328" cy="722185"/>
            <a:chOff x="648100" y="3562350"/>
            <a:chExt cx="3771500" cy="914400"/>
          </a:xfrm>
        </p:grpSpPr>
        <p:sp>
          <p:nvSpPr>
            <p:cNvPr id="21" name="Rectangle 20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32"/>
          <p:cNvGrpSpPr/>
          <p:nvPr/>
        </p:nvGrpSpPr>
        <p:grpSpPr>
          <a:xfrm>
            <a:off x="6987693" y="2941693"/>
            <a:ext cx="4094328" cy="722185"/>
            <a:chOff x="648100" y="3562350"/>
            <a:chExt cx="3771500" cy="914400"/>
          </a:xfrm>
        </p:grpSpPr>
        <p:sp>
          <p:nvSpPr>
            <p:cNvPr id="24" name="Rectangle 2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35"/>
          <p:cNvGrpSpPr/>
          <p:nvPr/>
        </p:nvGrpSpPr>
        <p:grpSpPr>
          <a:xfrm>
            <a:off x="6987693" y="3746600"/>
            <a:ext cx="4094328" cy="722185"/>
            <a:chOff x="648100" y="3562350"/>
            <a:chExt cx="3771500" cy="914400"/>
          </a:xfrm>
        </p:grpSpPr>
        <p:sp>
          <p:nvSpPr>
            <p:cNvPr id="27" name="Rectangle 26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491528" y="2178040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91528" y="2973984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91528" y="3769928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6987693" y="4537550"/>
            <a:ext cx="4094328" cy="722185"/>
            <a:chOff x="648100" y="3562350"/>
            <a:chExt cx="3771500" cy="914400"/>
          </a:xfrm>
        </p:grpSpPr>
        <p:sp>
          <p:nvSpPr>
            <p:cNvPr id="44" name="Rectangle 4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491528" y="4565873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291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Graphic spid="19" grpId="0">
        <p:bldAsOne/>
      </p:bldGraphic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82044" y="0"/>
            <a:ext cx="657635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15" name="组合 7"/>
          <p:cNvGrpSpPr>
            <a:grpSpLocks/>
          </p:cNvGrpSpPr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726496" y="1888133"/>
            <a:ext cx="3704971" cy="1725558"/>
            <a:chOff x="2989865" y="607026"/>
            <a:chExt cx="2633526" cy="122730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597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doors dir="vert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/>
          </p:nvPr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1829371" y="2480444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134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6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1296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636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94"/>
          <p:cNvSpPr/>
          <p:nvPr/>
        </p:nvSpPr>
        <p:spPr>
          <a:xfrm>
            <a:off x="5429426" y="3897861"/>
            <a:ext cx="273972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95"/>
          <p:cNvSpPr/>
          <p:nvPr/>
        </p:nvSpPr>
        <p:spPr>
          <a:xfrm>
            <a:off x="6678195" y="2548449"/>
            <a:ext cx="2739728" cy="269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97"/>
          <p:cNvSpPr/>
          <p:nvPr/>
        </p:nvSpPr>
        <p:spPr>
          <a:xfrm>
            <a:off x="3297106" y="3897861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98"/>
          <p:cNvSpPr/>
          <p:nvPr/>
        </p:nvSpPr>
        <p:spPr>
          <a:xfrm flipV="1">
            <a:off x="1" y="3897860"/>
            <a:ext cx="3248634" cy="66317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701"/>
          <p:cNvSpPr/>
          <p:nvPr/>
        </p:nvSpPr>
        <p:spPr>
          <a:xfrm>
            <a:off x="2423616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603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704"/>
          <p:cNvSpPr/>
          <p:nvPr/>
        </p:nvSpPr>
        <p:spPr>
          <a:xfrm>
            <a:off x="4528273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81351" y="3116862"/>
            <a:ext cx="509838" cy="509838"/>
            <a:chOff x="1785343" y="2477041"/>
            <a:chExt cx="556668" cy="556668"/>
          </a:xfrm>
        </p:grpSpPr>
        <p:sp>
          <p:nvSpPr>
            <p:cNvPr id="16" name="Shape 1705"/>
            <p:cNvSpPr/>
            <p:nvPr/>
          </p:nvSpPr>
          <p:spPr>
            <a:xfrm>
              <a:off x="1785343" y="2477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1707"/>
            <p:cNvSpPr/>
            <p:nvPr/>
          </p:nvSpPr>
          <p:spPr>
            <a:xfrm>
              <a:off x="1932937" y="2624635"/>
              <a:ext cx="261480" cy="261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603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10"/>
          <p:cNvGrpSpPr/>
          <p:nvPr/>
        </p:nvGrpSpPr>
        <p:grpSpPr>
          <a:xfrm>
            <a:off x="4376792" y="4212798"/>
            <a:ext cx="509838" cy="509838"/>
            <a:chOff x="0" y="0"/>
            <a:chExt cx="1113335" cy="1113335"/>
          </a:xfrm>
        </p:grpSpPr>
        <p:sp>
          <p:nvSpPr>
            <p:cNvPr id="20" name="Shape 1708"/>
            <p:cNvSpPr/>
            <p:nvPr/>
          </p:nvSpPr>
          <p:spPr>
            <a:xfrm>
              <a:off x="0" y="0"/>
              <a:ext cx="1113336" cy="111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709"/>
            <p:cNvSpPr/>
            <p:nvPr/>
          </p:nvSpPr>
          <p:spPr>
            <a:xfrm>
              <a:off x="293512" y="300601"/>
              <a:ext cx="526312" cy="522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87015" y="2682920"/>
            <a:ext cx="748775" cy="748775"/>
            <a:chOff x="8561007" y="2003240"/>
            <a:chExt cx="817551" cy="817551"/>
          </a:xfrm>
        </p:grpSpPr>
        <p:sp>
          <p:nvSpPr>
            <p:cNvPr id="23" name="Shape 1712"/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1714"/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Shape 1715"/>
          <p:cNvSpPr/>
          <p:nvPr/>
        </p:nvSpPr>
        <p:spPr>
          <a:xfrm>
            <a:off x="9617553" y="2824939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Shape 1716"/>
          <p:cNvSpPr/>
          <p:nvPr/>
        </p:nvSpPr>
        <p:spPr>
          <a:xfrm>
            <a:off x="9935970" y="3661131"/>
            <a:ext cx="1431990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Shape 1717"/>
          <p:cNvSpPr/>
          <p:nvPr/>
        </p:nvSpPr>
        <p:spPr>
          <a:xfrm>
            <a:off x="9646740" y="4506046"/>
            <a:ext cx="1454515" cy="577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8980283" y="3523473"/>
            <a:ext cx="748775" cy="748775"/>
            <a:chOff x="8881213" y="2921000"/>
            <a:chExt cx="817551" cy="817551"/>
          </a:xfrm>
        </p:grpSpPr>
        <p:sp>
          <p:nvSpPr>
            <p:cNvPr id="22" name="Shape 1711"/>
            <p:cNvSpPr/>
            <p:nvPr/>
          </p:nvSpPr>
          <p:spPr>
            <a:xfrm>
              <a:off x="8881213" y="292100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Shape 1718"/>
            <p:cNvSpPr/>
            <p:nvPr/>
          </p:nvSpPr>
          <p:spPr>
            <a:xfrm>
              <a:off x="9124190" y="3171029"/>
              <a:ext cx="331596" cy="29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lnTo>
                    <a:pt x="9720" y="0"/>
                  </a:lnTo>
                  <a:cubicBezTo>
                    <a:pt x="8533" y="0"/>
                    <a:pt x="7560" y="1080"/>
                    <a:pt x="7560" y="2400"/>
                  </a:cubicBezTo>
                  <a:lnTo>
                    <a:pt x="7560" y="12000"/>
                  </a:lnTo>
                  <a:lnTo>
                    <a:pt x="15121" y="12000"/>
                  </a:lnTo>
                  <a:lnTo>
                    <a:pt x="18360" y="15600"/>
                  </a:lnTo>
                  <a:lnTo>
                    <a:pt x="18360" y="12000"/>
                  </a:lnTo>
                  <a:lnTo>
                    <a:pt x="19440" y="12000"/>
                  </a:lnTo>
                  <a:cubicBezTo>
                    <a:pt x="20629" y="12000"/>
                    <a:pt x="21600" y="10920"/>
                    <a:pt x="21600" y="9600"/>
                  </a:cubicBezTo>
                  <a:lnTo>
                    <a:pt x="21600" y="2400"/>
                  </a:lnTo>
                  <a:cubicBezTo>
                    <a:pt x="21600" y="1080"/>
                    <a:pt x="20629" y="0"/>
                    <a:pt x="19440" y="0"/>
                  </a:cubicBezTo>
                  <a:close/>
                  <a:moveTo>
                    <a:pt x="6265" y="13440"/>
                  </a:moveTo>
                  <a:lnTo>
                    <a:pt x="6265" y="6000"/>
                  </a:lnTo>
                  <a:lnTo>
                    <a:pt x="2160" y="6000"/>
                  </a:lnTo>
                  <a:cubicBezTo>
                    <a:pt x="973" y="6000"/>
                    <a:pt x="0" y="7080"/>
                    <a:pt x="0" y="8400"/>
                  </a:cubicBezTo>
                  <a:lnTo>
                    <a:pt x="0" y="15600"/>
                  </a:lnTo>
                  <a:cubicBezTo>
                    <a:pt x="0" y="16920"/>
                    <a:pt x="973" y="18000"/>
                    <a:pt x="2160" y="18000"/>
                  </a:cubicBezTo>
                  <a:lnTo>
                    <a:pt x="3241" y="18000"/>
                  </a:lnTo>
                  <a:lnTo>
                    <a:pt x="3241" y="21600"/>
                  </a:lnTo>
                  <a:lnTo>
                    <a:pt x="6480" y="18000"/>
                  </a:lnTo>
                  <a:lnTo>
                    <a:pt x="11880" y="18000"/>
                  </a:lnTo>
                  <a:cubicBezTo>
                    <a:pt x="13069" y="18000"/>
                    <a:pt x="14040" y="16920"/>
                    <a:pt x="14040" y="15600"/>
                  </a:cubicBezTo>
                  <a:lnTo>
                    <a:pt x="14040" y="13415"/>
                  </a:lnTo>
                  <a:cubicBezTo>
                    <a:pt x="13971" y="13432"/>
                    <a:pt x="13898" y="13440"/>
                    <a:pt x="13824" y="13440"/>
                  </a:cubicBezTo>
                  <a:cubicBezTo>
                    <a:pt x="13824" y="13440"/>
                    <a:pt x="6265" y="13440"/>
                    <a:pt x="6265" y="134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92831" y="4346578"/>
            <a:ext cx="748775" cy="748775"/>
            <a:chOff x="8567357" y="3819709"/>
            <a:chExt cx="817551" cy="817551"/>
          </a:xfrm>
        </p:grpSpPr>
        <p:sp>
          <p:nvSpPr>
            <p:cNvPr id="24" name="Shape 1713"/>
            <p:cNvSpPr/>
            <p:nvPr/>
          </p:nvSpPr>
          <p:spPr>
            <a:xfrm rot="18610256" flipH="1">
              <a:off x="8567357" y="3819709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719"/>
            <p:cNvSpPr/>
            <p:nvPr/>
          </p:nvSpPr>
          <p:spPr>
            <a:xfrm>
              <a:off x="8839580" y="4053860"/>
              <a:ext cx="273105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6595" y="39"/>
                  </a:moveTo>
                  <a:cubicBezTo>
                    <a:pt x="4807" y="400"/>
                    <a:pt x="1724" y="3046"/>
                    <a:pt x="2203" y="4243"/>
                  </a:cubicBezTo>
                  <a:cubicBezTo>
                    <a:pt x="2751" y="5505"/>
                    <a:pt x="6720" y="6978"/>
                    <a:pt x="6720" y="6978"/>
                  </a:cubicBezTo>
                  <a:cubicBezTo>
                    <a:pt x="10143" y="6768"/>
                    <a:pt x="10142" y="6765"/>
                    <a:pt x="10142" y="6765"/>
                  </a:cubicBezTo>
                  <a:cubicBezTo>
                    <a:pt x="10142" y="6765"/>
                    <a:pt x="8780" y="460"/>
                    <a:pt x="7274" y="39"/>
                  </a:cubicBezTo>
                  <a:cubicBezTo>
                    <a:pt x="7086" y="-14"/>
                    <a:pt x="6850" y="-13"/>
                    <a:pt x="6595" y="39"/>
                  </a:cubicBezTo>
                  <a:close/>
                  <a:moveTo>
                    <a:pt x="14631" y="39"/>
                  </a:moveTo>
                  <a:cubicBezTo>
                    <a:pt x="13128" y="460"/>
                    <a:pt x="11763" y="6765"/>
                    <a:pt x="11763" y="6765"/>
                  </a:cubicBezTo>
                  <a:cubicBezTo>
                    <a:pt x="15178" y="6975"/>
                    <a:pt x="15185" y="6978"/>
                    <a:pt x="15185" y="6978"/>
                  </a:cubicBezTo>
                  <a:cubicBezTo>
                    <a:pt x="15185" y="6978"/>
                    <a:pt x="19144" y="5505"/>
                    <a:pt x="19827" y="4243"/>
                  </a:cubicBezTo>
                  <a:cubicBezTo>
                    <a:pt x="20373" y="2875"/>
                    <a:pt x="16133" y="-382"/>
                    <a:pt x="14631" y="39"/>
                  </a:cubicBezTo>
                  <a:close/>
                  <a:moveTo>
                    <a:pt x="7135" y="2668"/>
                  </a:moveTo>
                  <a:cubicBezTo>
                    <a:pt x="7957" y="2878"/>
                    <a:pt x="8646" y="5924"/>
                    <a:pt x="8646" y="5924"/>
                  </a:cubicBezTo>
                  <a:cubicBezTo>
                    <a:pt x="6865" y="6029"/>
                    <a:pt x="6858" y="6031"/>
                    <a:pt x="6858" y="6031"/>
                  </a:cubicBezTo>
                  <a:cubicBezTo>
                    <a:pt x="6858" y="6031"/>
                    <a:pt x="4943" y="5300"/>
                    <a:pt x="4669" y="4668"/>
                  </a:cubicBezTo>
                  <a:cubicBezTo>
                    <a:pt x="4395" y="4037"/>
                    <a:pt x="6451" y="2352"/>
                    <a:pt x="7135" y="2668"/>
                  </a:cubicBezTo>
                  <a:close/>
                  <a:moveTo>
                    <a:pt x="14769" y="2668"/>
                  </a:moveTo>
                  <a:cubicBezTo>
                    <a:pt x="15452" y="2352"/>
                    <a:pt x="17509" y="4037"/>
                    <a:pt x="17236" y="4668"/>
                  </a:cubicBezTo>
                  <a:cubicBezTo>
                    <a:pt x="16962" y="5300"/>
                    <a:pt x="15046" y="6031"/>
                    <a:pt x="15047" y="6031"/>
                  </a:cubicBezTo>
                  <a:cubicBezTo>
                    <a:pt x="13407" y="5926"/>
                    <a:pt x="13412" y="5924"/>
                    <a:pt x="13412" y="5924"/>
                  </a:cubicBezTo>
                  <a:cubicBezTo>
                    <a:pt x="13412" y="5924"/>
                    <a:pt x="13950" y="2878"/>
                    <a:pt x="14769" y="2668"/>
                  </a:cubicBezTo>
                  <a:close/>
                  <a:moveTo>
                    <a:pt x="8355" y="7595"/>
                  </a:moveTo>
                  <a:lnTo>
                    <a:pt x="8355" y="21112"/>
                  </a:lnTo>
                  <a:cubicBezTo>
                    <a:pt x="9036" y="21216"/>
                    <a:pt x="9992" y="21218"/>
                    <a:pt x="10945" y="21218"/>
                  </a:cubicBezTo>
                  <a:cubicBezTo>
                    <a:pt x="11899" y="21218"/>
                    <a:pt x="12857" y="21216"/>
                    <a:pt x="13675" y="21112"/>
                  </a:cubicBezTo>
                  <a:cubicBezTo>
                    <a:pt x="13675" y="7594"/>
                    <a:pt x="13675" y="7595"/>
                    <a:pt x="13675" y="7595"/>
                  </a:cubicBezTo>
                  <a:cubicBezTo>
                    <a:pt x="12857" y="7595"/>
                    <a:pt x="11899" y="7595"/>
                    <a:pt x="10945" y="7595"/>
                  </a:cubicBezTo>
                  <a:cubicBezTo>
                    <a:pt x="9992" y="7595"/>
                    <a:pt x="9036" y="7595"/>
                    <a:pt x="8355" y="7595"/>
                  </a:cubicBezTo>
                  <a:close/>
                  <a:moveTo>
                    <a:pt x="6969" y="7691"/>
                  </a:moveTo>
                  <a:cubicBezTo>
                    <a:pt x="3825" y="7796"/>
                    <a:pt x="2189" y="8106"/>
                    <a:pt x="2189" y="8106"/>
                  </a:cubicBezTo>
                  <a:cubicBezTo>
                    <a:pt x="1095" y="8106"/>
                    <a:pt x="0" y="8842"/>
                    <a:pt x="0" y="9788"/>
                  </a:cubicBezTo>
                  <a:cubicBezTo>
                    <a:pt x="0" y="18924"/>
                    <a:pt x="0" y="18930"/>
                    <a:pt x="0" y="18930"/>
                  </a:cubicBezTo>
                  <a:cubicBezTo>
                    <a:pt x="0" y="19875"/>
                    <a:pt x="1095" y="20601"/>
                    <a:pt x="2189" y="20601"/>
                  </a:cubicBezTo>
                  <a:cubicBezTo>
                    <a:pt x="2189" y="20601"/>
                    <a:pt x="3825" y="20923"/>
                    <a:pt x="6969" y="21133"/>
                  </a:cubicBezTo>
                  <a:cubicBezTo>
                    <a:pt x="6969" y="7690"/>
                    <a:pt x="6969" y="7691"/>
                    <a:pt x="6969" y="7691"/>
                  </a:cubicBezTo>
                  <a:close/>
                  <a:moveTo>
                    <a:pt x="14631" y="7691"/>
                  </a:moveTo>
                  <a:cubicBezTo>
                    <a:pt x="14631" y="21134"/>
                    <a:pt x="14631" y="21133"/>
                    <a:pt x="14631" y="21133"/>
                  </a:cubicBezTo>
                  <a:cubicBezTo>
                    <a:pt x="17775" y="20923"/>
                    <a:pt x="19411" y="20601"/>
                    <a:pt x="19411" y="20601"/>
                  </a:cubicBezTo>
                  <a:cubicBezTo>
                    <a:pt x="20641" y="20601"/>
                    <a:pt x="21600" y="19875"/>
                    <a:pt x="21600" y="18930"/>
                  </a:cubicBezTo>
                  <a:cubicBezTo>
                    <a:pt x="21600" y="9793"/>
                    <a:pt x="21600" y="9788"/>
                    <a:pt x="21600" y="9788"/>
                  </a:cubicBezTo>
                  <a:cubicBezTo>
                    <a:pt x="21600" y="8842"/>
                    <a:pt x="20641" y="8106"/>
                    <a:pt x="19411" y="8106"/>
                  </a:cubicBezTo>
                  <a:cubicBezTo>
                    <a:pt x="19411" y="8106"/>
                    <a:pt x="17775" y="7796"/>
                    <a:pt x="14631" y="769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/>
          <p:cNvSpPr txBox="1">
            <a:spLocks/>
          </p:cNvSpPr>
          <p:nvPr/>
        </p:nvSpPr>
        <p:spPr>
          <a:xfrm>
            <a:off x="7581777" y="3699744"/>
            <a:ext cx="876424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760788"/>
            <a:ext cx="957263" cy="37306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altLang="zh-CN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33613"/>
            <a:ext cx="2181225" cy="430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 Placeholder 3"/>
          <p:cNvSpPr txBox="1">
            <a:spLocks/>
          </p:cNvSpPr>
          <p:nvPr/>
        </p:nvSpPr>
        <p:spPr>
          <a:xfrm>
            <a:off x="4973532" y="3699744"/>
            <a:ext cx="80432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>
            <a:spLocks/>
          </p:cNvSpPr>
          <p:nvPr/>
        </p:nvSpPr>
        <p:spPr>
          <a:xfrm>
            <a:off x="4407829" y="5035694"/>
            <a:ext cx="2181768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164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5" grpId="0" animBg="1"/>
      <p:bldP spid="26" grpId="0" animBg="1"/>
      <p:bldP spid="27" grpId="0" animBg="1"/>
      <p:bldP spid="28" grpId="0" animBg="1"/>
      <p:bldP spid="32" grpId="0"/>
      <p:bldP spid="4" grpId="0" build="p"/>
      <p:bldP spid="5" grpId="0" build="p"/>
      <p:bldP spid="31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/>
          </p:nvPr>
        </p:nvGraphicFramePr>
        <p:xfrm>
          <a:off x="1442200" y="2341915"/>
          <a:ext cx="6320911" cy="2566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980393" y="2900894"/>
            <a:ext cx="284048" cy="28404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29612" y="2864493"/>
            <a:ext cx="196450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980393" y="3508281"/>
            <a:ext cx="284048" cy="2840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441056" y="3483177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980393" y="4115669"/>
            <a:ext cx="284048" cy="28404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41056" y="4101861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481522" y="5418213"/>
            <a:ext cx="9935028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481522" y="5179678"/>
            <a:ext cx="9935028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848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771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464225" y="3565937"/>
            <a:ext cx="5526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 STUDENTS' CAREER PLANNING</a:t>
            </a:r>
            <a:endParaRPr lang="en-US" altLang="zh-CN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878412" y="3920457"/>
            <a:ext cx="4932265" cy="56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 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  <a:r>
              <a:rPr lang="en-US" altLang="zh-CN" sz="11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</a:t>
            </a:r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planningCollege</a:t>
            </a:r>
            <a:r>
              <a:rPr lang="en-US" altLang="zh-CN" sz="11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students' career </a:t>
            </a:r>
            <a:r>
              <a:rPr lang="en-US" altLang="zh-CN" sz="1100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planningCollege</a:t>
            </a:r>
            <a:r>
              <a:rPr lang="en-US" altLang="zh-CN" sz="11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students' career </a:t>
            </a:r>
            <a:r>
              <a:rPr lang="en-US" altLang="zh-CN" sz="11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  <a:endParaRPr lang="en-US" altLang="zh-CN" sz="1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141343" y="2809275"/>
            <a:ext cx="633670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cap="all" dirty="0" smtClean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5400" cap="all" dirty="0">
              <a:solidFill>
                <a:schemeClr val="accent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281" y="2284801"/>
            <a:ext cx="6202234" cy="494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89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3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25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23A21C-6646-4519-B5B6-B51C7DC4C22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职业规划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自定义 23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5E1A"/>
      </a:accent1>
      <a:accent2>
        <a:srgbClr val="FEB612"/>
      </a:accent2>
      <a:accent3>
        <a:srgbClr val="ACC32B"/>
      </a:accent3>
      <a:accent4>
        <a:srgbClr val="FD5E1A"/>
      </a:accent4>
      <a:accent5>
        <a:srgbClr val="FEB612"/>
      </a:accent5>
      <a:accent6>
        <a:srgbClr val="ACC32B"/>
      </a:accent6>
      <a:hlink>
        <a:srgbClr val="FD5E1A"/>
      </a:hlink>
      <a:folHlink>
        <a:srgbClr val="FEB61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2528</Words>
  <Application>Microsoft Office PowerPoint</Application>
  <PresentationFormat>自定义</PresentationFormat>
  <Paragraphs>240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Gill Sans</vt:lpstr>
      <vt:lpstr>Lato</vt:lpstr>
      <vt:lpstr>SimSun-ExtB</vt:lpstr>
      <vt:lpstr>冬青黑体简体中文 W3</vt:lpstr>
      <vt:lpstr>方正正准黑简体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职业规划</dc:title>
  <dc:creator/>
  <cp:keywords>www.1ppt.com</cp:keywords>
  <cp:lastModifiedBy/>
  <cp:revision>1</cp:revision>
  <dcterms:created xsi:type="dcterms:W3CDTF">2016-10-17T14:00:15Z</dcterms:created>
  <dcterms:modified xsi:type="dcterms:W3CDTF">2019-05-29T06:32:41Z</dcterms:modified>
</cp:coreProperties>
</file>