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64" r:id="rId3"/>
    <p:sldMasterId id="2147483676" r:id="rId4"/>
    <p:sldMasterId id="2147483679" r:id="rId5"/>
  </p:sldMasterIdLst>
  <p:notesMasterIdLst>
    <p:notesMasterId r:id="rId31"/>
  </p:notesMasterIdLst>
  <p:handoutMasterIdLst>
    <p:handoutMasterId r:id="rId32"/>
  </p:handoutMasterIdLst>
  <p:sldIdLst>
    <p:sldId id="290" r:id="rId6"/>
    <p:sldId id="331" r:id="rId7"/>
    <p:sldId id="325" r:id="rId8"/>
    <p:sldId id="327" r:id="rId9"/>
    <p:sldId id="340" r:id="rId10"/>
    <p:sldId id="332" r:id="rId11"/>
    <p:sldId id="350" r:id="rId12"/>
    <p:sldId id="354" r:id="rId13"/>
    <p:sldId id="342" r:id="rId14"/>
    <p:sldId id="329" r:id="rId15"/>
    <p:sldId id="333" r:id="rId16"/>
    <p:sldId id="344" r:id="rId17"/>
    <p:sldId id="345" r:id="rId18"/>
    <p:sldId id="353" r:id="rId19"/>
    <p:sldId id="330" r:id="rId20"/>
    <p:sldId id="334" r:id="rId21"/>
    <p:sldId id="336" r:id="rId22"/>
    <p:sldId id="337" r:id="rId23"/>
    <p:sldId id="352" r:id="rId24"/>
    <p:sldId id="328" r:id="rId25"/>
    <p:sldId id="335" r:id="rId26"/>
    <p:sldId id="362" r:id="rId27"/>
    <p:sldId id="364" r:id="rId28"/>
    <p:sldId id="358" r:id="rId29"/>
    <p:sldId id="324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5">
          <p15:clr>
            <a:srgbClr val="A4A3A4"/>
          </p15:clr>
        </p15:guide>
        <p15:guide id="2" pos="306">
          <p15:clr>
            <a:srgbClr val="A4A3A4"/>
          </p15:clr>
        </p15:guide>
        <p15:guide id="3" orient="horz" pos="3885">
          <p15:clr>
            <a:srgbClr val="A4A3A4"/>
          </p15:clr>
        </p15:guide>
        <p15:guide id="4" pos="21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F3D"/>
    <a:srgbClr val="44413E"/>
    <a:srgbClr val="433F3D"/>
    <a:srgbClr val="43403D"/>
    <a:srgbClr val="404040"/>
    <a:srgbClr val="424242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3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702" y="84"/>
      </p:cViewPr>
      <p:guideLst>
        <p:guide orient="horz" pos="605"/>
        <p:guide pos="306"/>
        <p:guide orient="horz" pos="3885"/>
        <p:guide pos="21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063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99A73FAE-959C-46AA-9997-039CA6B2BEC6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98C1C30C-2AB4-41D9-BBBA-3A24ABB5EA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966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0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31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414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25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915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209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550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665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190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96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361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52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051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4328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906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094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</a:t>
            </a:r>
            <a:r>
              <a:rPr lang="en-US" altLang="zh-CN"/>
              <a:t>http://www.pptvzaixian.com/shop/view28111.html</a:t>
            </a:r>
            <a:r>
              <a:rPr lang="zh-CN" altLang="en-US"/>
              <a:t>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4456-EB52-4577-819A-4B7EA6F602C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0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</a:t>
            </a:r>
            <a:r>
              <a:rPr lang="en-US" altLang="zh-CN"/>
              <a:t>http://www.pptvzaixian.com/shop/view28111.html</a:t>
            </a:r>
            <a:r>
              <a:rPr lang="zh-CN" altLang="en-US"/>
              <a:t>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4456-EB52-4577-819A-4B7EA6F602C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318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975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189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8423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212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208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4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339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49CD-B605-448B-A41E-1576A9F570B4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5BE5-CD56-4868-B8F4-C1DB9703D6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49CD-B605-448B-A41E-1576A9F570B4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5BE5-CD56-4868-B8F4-C1DB9703D6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BB7C49CD-B605-448B-A41E-1576A9F570B4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57CB5BE5-CD56-4868-B8F4-C1DB9703D6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0CDE4274-6686-4A88-B352-6CF8A7FC23C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2EACAB8-BDC7-46D8-AED4-E3A5E447E22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65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A254-58E2-4A68-9817-58E3BC8D0705}" type="datetimeFigureOut">
              <a:rPr lang="zh-CN" altLang="en-US" smtClean="0"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E469F-A6F1-4101-B2D4-6685578B9A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7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40.png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2.jpe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988208" y="1838729"/>
            <a:ext cx="8986321" cy="31805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 flipH="1">
            <a:off x="8674696" y="183872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988208" y="216843"/>
            <a:ext cx="1744821" cy="155865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99368" y="216843"/>
            <a:ext cx="1744821" cy="1558654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608958" y="216843"/>
            <a:ext cx="1744821" cy="1558654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418548" y="216843"/>
            <a:ext cx="1744821" cy="1558654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0228138" y="216843"/>
            <a:ext cx="1746391" cy="1558654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17472" y="216843"/>
            <a:ext cx="2705964" cy="1558654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217472" y="1838730"/>
            <a:ext cx="2705964" cy="1558654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217472" y="3460617"/>
            <a:ext cx="2705964" cy="1558654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2988208" y="5082504"/>
            <a:ext cx="1746391" cy="1558654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4799368" y="5082504"/>
            <a:ext cx="1744821" cy="1558654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6608958" y="5082504"/>
            <a:ext cx="1744821" cy="1558654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8418548" y="5082504"/>
            <a:ext cx="1744821" cy="1558654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0228138" y="5082504"/>
            <a:ext cx="1746391" cy="1558654"/>
          </a:xfrm>
          <a:prstGeom prst="rect">
            <a:avLst/>
          </a:prstGeom>
          <a:blipFill rotWithShape="1">
            <a:blip r:embed="rId15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217472" y="5082504"/>
            <a:ext cx="2705964" cy="1558654"/>
          </a:xfrm>
          <a:prstGeom prst="rect">
            <a:avLst/>
          </a:prstGeom>
          <a:blipFill rotWithShape="1">
            <a:blip r:embed="rId16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231565" y="2904220"/>
            <a:ext cx="7415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绘本教师读书分享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模板</a:t>
            </a:r>
            <a:endParaRPr 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370618" y="3829050"/>
            <a:ext cx="11442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2" grpId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9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grpSp>
          <p:nvGrpSpPr>
            <p:cNvPr id="6" name="Group 11"/>
            <p:cNvGrpSpPr/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1727863" y="2464929"/>
            <a:ext cx="8547533" cy="279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此处可添加替换文本信息，具体长短可随意编辑，点击文字即可进行更改添加。</a:t>
            </a:r>
            <a:r>
              <a:rPr lang="zh-CN" altLang="en-US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62516" y="1464328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504180" y="323850"/>
            <a:ext cx="35852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前言</a:t>
            </a:r>
          </a:p>
        </p:txBody>
      </p:sp>
      <p:pic>
        <p:nvPicPr>
          <p:cNvPr id="4" name="图片 3" descr="1757b57a34c094e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1910" y="3241040"/>
            <a:ext cx="2435860" cy="3624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C:\Users\samsung\Desktop\新建文件夹\图书馆\17.jpg17"/>
          <p:cNvPicPr preferRelativeResize="0"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635"/>
            <a:ext cx="6096000" cy="686181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</p:spPr>
      </p:pic>
      <p:sp>
        <p:nvSpPr>
          <p:cNvPr id="3" name="矩形 2"/>
          <p:cNvSpPr/>
          <p:nvPr/>
        </p:nvSpPr>
        <p:spPr>
          <a:xfrm>
            <a:off x="11497456" y="0"/>
            <a:ext cx="353666" cy="7195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370039" y="396763"/>
            <a:ext cx="659567" cy="307777"/>
          </a:xfrm>
          <a:noFill/>
        </p:spPr>
        <p:txBody>
          <a:bodyPr wrap="square" rtlCol="0">
            <a:spAutoFit/>
          </a:bodyPr>
          <a:lstStyle/>
          <a:p>
            <a:pPr algn="ctr"/>
            <a:fld id="{52EACAB8-BDC7-46D8-AED4-E3A5E447E221}" type="slidenum">
              <a:rPr lang="zh-CN" altLang="en-US" sz="1400">
                <a:solidFill>
                  <a:schemeClr val="bg1"/>
                </a:solidFill>
              </a:rPr>
              <a:t>3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75013" y="205876"/>
            <a:ext cx="302801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读书使人进步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......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7708066" y="2306216"/>
            <a:ext cx="4790756" cy="3940053"/>
            <a:chOff x="7060366" y="2458616"/>
            <a:chExt cx="4790756" cy="3940053"/>
          </a:xfrm>
        </p:grpSpPr>
        <p:sp>
          <p:nvSpPr>
            <p:cNvPr id="5" name="文本框 4"/>
            <p:cNvSpPr txBox="1"/>
            <p:nvPr/>
          </p:nvSpPr>
          <p:spPr>
            <a:xfrm>
              <a:off x="7060366" y="2458616"/>
              <a:ext cx="2308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XIS Std R" panose="020B0500000000000000" pitchFamily="34" charset="-128"/>
                  <a:ea typeface="AXIS Std R" panose="020B0500000000000000" pitchFamily="34" charset="-128"/>
                  <a:cs typeface="Open Sans" panose="020B0606030504020204" pitchFamily="34" charset="0"/>
                </a:rPr>
                <a:t>Index</a:t>
              </a:r>
              <a:r>
                <a:rPr lang="zh-CN" alt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XIS Std R" panose="020B0500000000000000" pitchFamily="34" charset="-128"/>
                  <a:ea typeface="AXIS Std R" panose="020B0500000000000000" pitchFamily="34" charset="-128"/>
                  <a:cs typeface="Open Sans" panose="020B0606030504020204" pitchFamily="34" charset="0"/>
                </a:rPr>
                <a:t>： 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929795" y="3343032"/>
              <a:ext cx="2608289" cy="307777"/>
              <a:chOff x="7929795" y="3117949"/>
              <a:chExt cx="2608289" cy="307777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929795" y="3117950"/>
                <a:ext cx="719528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Page </a:t>
                </a:r>
                <a:endPara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AXIS Std L" panose="020B0400000000000000" pitchFamily="34" charset="-128"/>
                  <a:cs typeface="Open Sans" panose="020B0606030504020204" pitchFamily="34" charset="0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9308891" y="3117949"/>
                <a:ext cx="1229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The title  </a:t>
                </a:r>
                <a:endPara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AXIS Std L" panose="020B0400000000000000" pitchFamily="34" charset="-128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064708" y="3792743"/>
              <a:ext cx="3786414" cy="614482"/>
              <a:chOff x="8064708" y="3567660"/>
              <a:chExt cx="3786414" cy="614482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8064708" y="3567660"/>
                <a:ext cx="3786414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                         </a:t>
                </a:r>
                <a:r>
                  <a:rPr lang="zh-CN" altLang="en-US" sz="1400" b="1" dirty="0">
                    <a:latin typeface="Open Sans" panose="020B0606030504020204" pitchFamily="34" charset="0"/>
                    <a:ea typeface="微软雅黑" panose="020B0503020204020204" charset="-122"/>
                    <a:cs typeface="Open Sans" panose="020B0606030504020204" pitchFamily="34" charset="0"/>
                  </a:rPr>
                  <a:t>点击输入标题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064708" y="3875437"/>
                <a:ext cx="3786414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                           </a:t>
                </a:r>
                <a:endParaRPr lang="zh-CN" altLang="en-US" sz="1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8064708" y="4554471"/>
              <a:ext cx="3786414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                         </a:t>
              </a:r>
              <a:r>
                <a:rPr lang="zh-CN" altLang="en-US" sz="1400" b="1" dirty="0">
                  <a:latin typeface="Open Sans" panose="020B0606030504020204" pitchFamily="34" charset="0"/>
                  <a:ea typeface="微软雅黑" panose="020B0503020204020204" charset="-122"/>
                  <a:cs typeface="Open Sans" panose="020B0606030504020204" pitchFamily="34" charset="0"/>
                  <a:sym typeface="+mn-ea"/>
                </a:rPr>
                <a:t>点击输入标题</a:t>
              </a:r>
              <a:endParaRPr lang="zh-CN" alt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064708" y="5323218"/>
              <a:ext cx="3786414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13                       </a:t>
              </a:r>
              <a:r>
                <a:rPr lang="zh-CN" altLang="en-US" sz="1400" b="1" dirty="0">
                  <a:latin typeface="Open Sans" panose="020B0606030504020204" pitchFamily="34" charset="0"/>
                  <a:ea typeface="微软雅黑" panose="020B0503020204020204" charset="-122"/>
                  <a:cs typeface="Open Sans" panose="020B0606030504020204" pitchFamily="34" charset="0"/>
                  <a:sym typeface="+mn-ea"/>
                </a:rPr>
                <a:t>点击输入标题</a:t>
              </a:r>
              <a:endParaRPr lang="zh-CN" alt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064708" y="6091964"/>
              <a:ext cx="3786414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17                       </a:t>
              </a:r>
              <a:r>
                <a:rPr lang="zh-CN" altLang="en-US" sz="1400" b="1" dirty="0">
                  <a:latin typeface="Open Sans" panose="020B0606030504020204" pitchFamily="34" charset="0"/>
                  <a:ea typeface="微软雅黑" panose="020B0503020204020204" charset="-122"/>
                  <a:cs typeface="Open Sans" panose="020B0606030504020204" pitchFamily="34" charset="0"/>
                  <a:sym typeface="+mn-ea"/>
                </a:rPr>
                <a:t>点击输入标题</a:t>
              </a:r>
              <a:endParaRPr lang="zh-CN" altLang="en-US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4441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89585" y="2705725"/>
            <a:ext cx="6339506" cy="1446550"/>
            <a:chOff x="2271358" y="2705725"/>
            <a:chExt cx="6339506" cy="1446550"/>
          </a:xfrm>
        </p:grpSpPr>
        <p:sp>
          <p:nvSpPr>
            <p:cNvPr id="47" name="文本框 46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552412" y="2705725"/>
              <a:ext cx="5058452" cy="1446550"/>
              <a:chOff x="3844450" y="2724636"/>
              <a:chExt cx="5058452" cy="144655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844450" y="2724636"/>
                <a:ext cx="12906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01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4987532" y="2956410"/>
                <a:ext cx="3915370" cy="1044076"/>
                <a:chOff x="7528756" y="1015664"/>
                <a:chExt cx="3915370" cy="1044076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7603646" y="1015664"/>
                  <a:ext cx="3840480" cy="6451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微软雅黑" panose="020B0503020204020204" charset="-122"/>
                      <a:cs typeface="Aharoni" panose="02010803020104030203" pitchFamily="2" charset="-79"/>
                    </a:rPr>
                    <a:t>点击此处输入标题</a:t>
                  </a: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528756" y="1605124"/>
                  <a:ext cx="3068938" cy="454616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微软雅黑" panose="020B0503020204020204" charset="-122"/>
                      <a:cs typeface="Leelawadee UI Semilight" panose="020B0402040204020203" pitchFamily="34" charset="-34"/>
                    </a:rPr>
                    <a:t>点击输入文本信息 长短可编辑</a:t>
                  </a:r>
                </a:p>
              </p:txBody>
            </p:sp>
          </p:grpSp>
        </p:grpSp>
      </p:grp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 flipH="1">
            <a:off x="-39" y="202287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386992" y="475040"/>
            <a:ext cx="5418016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FASHION PORTFOLIO FOR ONE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" y="0"/>
            <a:ext cx="12192001" cy="3454400"/>
            <a:chOff x="1" y="0"/>
            <a:chExt cx="12192001" cy="3454400"/>
          </a:xfrm>
        </p:grpSpPr>
        <p:pic>
          <p:nvPicPr>
            <p:cNvPr id="4" name="08_Video Showcase.psd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1" b="53900"/>
            <a:stretch>
              <a:fillRect/>
            </a:stretch>
          </p:blipFill>
          <p:spPr>
            <a:xfrm>
              <a:off x="1" y="0"/>
              <a:ext cx="12192000" cy="345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矩形 4"/>
            <p:cNvSpPr/>
            <p:nvPr/>
          </p:nvSpPr>
          <p:spPr>
            <a:xfrm>
              <a:off x="1" y="0"/>
              <a:ext cx="12192001" cy="3454400"/>
            </a:xfrm>
            <a:prstGeom prst="rect">
              <a:avLst/>
            </a:prstGeom>
            <a:solidFill>
              <a:schemeClr val="tx1">
                <a:lumMod val="50000"/>
                <a:alpha val="59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微软雅黑" panose="020B0503020204020204" charset="-122"/>
                <a:cs typeface="+mn-cs"/>
                <a:sym typeface="Helvetica Light"/>
              </a:endParaRPr>
            </a:p>
          </p:txBody>
        </p:sp>
      </p:grpSp>
      <p:pic>
        <p:nvPicPr>
          <p:cNvPr id="6" name="09_Showcase Video.psd" descr="C:\Users\samsung\Desktop\新建文件夹\9.jpg9"/>
          <p:cNvPicPr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166745" y="1276985"/>
            <a:ext cx="5781040" cy="3377565"/>
          </a:xfrm>
          <a:prstGeom prst="rect">
            <a:avLst/>
          </a:prstGeom>
          <a:noFill/>
          <a:ln>
            <a:noFill/>
          </a:ln>
          <a:effectLst>
            <a:outerShdw blurRad="190500" dist="508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bg1"/>
                </a:solidFill>
                <a:ea typeface="微软雅黑" panose="020B0503020204020204" charset="-122"/>
                <a:sym typeface="+mn-ea"/>
              </a:rPr>
              <a:t>点击输入标题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0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5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grpSp>
        <p:nvGrpSpPr>
          <p:cNvPr id="16" name="Group 8481"/>
          <p:cNvGrpSpPr/>
          <p:nvPr/>
        </p:nvGrpSpPr>
        <p:grpSpPr>
          <a:xfrm>
            <a:off x="5845299" y="4961182"/>
            <a:ext cx="501401" cy="501400"/>
            <a:chOff x="0" y="0"/>
            <a:chExt cx="855498" cy="855498"/>
          </a:xfrm>
        </p:grpSpPr>
        <p:sp>
          <p:nvSpPr>
            <p:cNvPr id="17" name="Shape 8479"/>
            <p:cNvSpPr/>
            <p:nvPr/>
          </p:nvSpPr>
          <p:spPr>
            <a:xfrm>
              <a:off x="0" y="0"/>
              <a:ext cx="855499" cy="855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/>
            </a:p>
          </p:txBody>
        </p:sp>
        <p:sp>
          <p:nvSpPr>
            <p:cNvPr id="18" name="Shape 8480"/>
            <p:cNvSpPr/>
            <p:nvPr/>
          </p:nvSpPr>
          <p:spPr>
            <a:xfrm flipH="1">
              <a:off x="202976" y="218669"/>
              <a:ext cx="449547" cy="396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9" y="6912"/>
                  </a:moveTo>
                  <a:cubicBezTo>
                    <a:pt x="5409" y="7132"/>
                    <a:pt x="5373" y="7354"/>
                    <a:pt x="5303" y="7555"/>
                  </a:cubicBezTo>
                  <a:cubicBezTo>
                    <a:pt x="5161" y="7957"/>
                    <a:pt x="4948" y="8238"/>
                    <a:pt x="4593" y="8419"/>
                  </a:cubicBezTo>
                  <a:cubicBezTo>
                    <a:pt x="4416" y="8520"/>
                    <a:pt x="4185" y="8580"/>
                    <a:pt x="3973" y="8580"/>
                  </a:cubicBezTo>
                  <a:cubicBezTo>
                    <a:pt x="3175" y="8580"/>
                    <a:pt x="2518" y="7836"/>
                    <a:pt x="2518" y="6933"/>
                  </a:cubicBezTo>
                  <a:cubicBezTo>
                    <a:pt x="2518" y="6028"/>
                    <a:pt x="3175" y="5284"/>
                    <a:pt x="3973" y="5284"/>
                  </a:cubicBezTo>
                  <a:cubicBezTo>
                    <a:pt x="4753" y="5284"/>
                    <a:pt x="5409" y="6008"/>
                    <a:pt x="5409" y="6912"/>
                  </a:cubicBezTo>
                  <a:cubicBezTo>
                    <a:pt x="5409" y="6912"/>
                    <a:pt x="5409" y="6912"/>
                    <a:pt x="5409" y="6912"/>
                  </a:cubicBezTo>
                  <a:close/>
                  <a:moveTo>
                    <a:pt x="8300" y="13181"/>
                  </a:moveTo>
                  <a:cubicBezTo>
                    <a:pt x="8300" y="12397"/>
                    <a:pt x="8867" y="11774"/>
                    <a:pt x="9541" y="11774"/>
                  </a:cubicBezTo>
                  <a:lnTo>
                    <a:pt x="11847" y="11774"/>
                  </a:lnTo>
                  <a:cubicBezTo>
                    <a:pt x="12537" y="11774"/>
                    <a:pt x="13088" y="12418"/>
                    <a:pt x="13088" y="13181"/>
                  </a:cubicBezTo>
                  <a:lnTo>
                    <a:pt x="13088" y="15793"/>
                  </a:lnTo>
                  <a:cubicBezTo>
                    <a:pt x="13088" y="16577"/>
                    <a:pt x="12520" y="17199"/>
                    <a:pt x="11847" y="17199"/>
                  </a:cubicBezTo>
                  <a:lnTo>
                    <a:pt x="9541" y="17199"/>
                  </a:lnTo>
                  <a:cubicBezTo>
                    <a:pt x="8850" y="17199"/>
                    <a:pt x="8300" y="16557"/>
                    <a:pt x="8300" y="15793"/>
                  </a:cubicBezTo>
                  <a:cubicBezTo>
                    <a:pt x="8300" y="15793"/>
                    <a:pt x="8300" y="13181"/>
                    <a:pt x="8300" y="13181"/>
                  </a:cubicBezTo>
                  <a:close/>
                  <a:moveTo>
                    <a:pt x="10640" y="2813"/>
                  </a:moveTo>
                  <a:cubicBezTo>
                    <a:pt x="11439" y="2813"/>
                    <a:pt x="12094" y="3556"/>
                    <a:pt x="12094" y="4461"/>
                  </a:cubicBezTo>
                  <a:cubicBezTo>
                    <a:pt x="12094" y="5364"/>
                    <a:pt x="11439" y="6109"/>
                    <a:pt x="10640" y="6109"/>
                  </a:cubicBezTo>
                  <a:cubicBezTo>
                    <a:pt x="9842" y="6109"/>
                    <a:pt x="9186" y="5386"/>
                    <a:pt x="9186" y="4461"/>
                  </a:cubicBezTo>
                  <a:cubicBezTo>
                    <a:pt x="9186" y="3536"/>
                    <a:pt x="9842" y="2813"/>
                    <a:pt x="10640" y="2813"/>
                  </a:cubicBezTo>
                  <a:cubicBezTo>
                    <a:pt x="10640" y="2813"/>
                    <a:pt x="10640" y="2813"/>
                    <a:pt x="10640" y="2813"/>
                  </a:cubicBezTo>
                  <a:close/>
                  <a:moveTo>
                    <a:pt x="0" y="6933"/>
                  </a:moveTo>
                  <a:cubicBezTo>
                    <a:pt x="0" y="9404"/>
                    <a:pt x="1791" y="11393"/>
                    <a:pt x="3955" y="11393"/>
                  </a:cubicBezTo>
                  <a:cubicBezTo>
                    <a:pt x="4150" y="11393"/>
                    <a:pt x="4381" y="11373"/>
                    <a:pt x="4558" y="11332"/>
                  </a:cubicBezTo>
                  <a:lnTo>
                    <a:pt x="4558" y="20455"/>
                  </a:lnTo>
                  <a:cubicBezTo>
                    <a:pt x="4558" y="21118"/>
                    <a:pt x="4983" y="21600"/>
                    <a:pt x="5586" y="21600"/>
                  </a:cubicBezTo>
                  <a:lnTo>
                    <a:pt x="15961" y="21600"/>
                  </a:lnTo>
                  <a:cubicBezTo>
                    <a:pt x="16546" y="21600"/>
                    <a:pt x="16989" y="21118"/>
                    <a:pt x="16989" y="20455"/>
                  </a:cubicBezTo>
                  <a:lnTo>
                    <a:pt x="16989" y="17059"/>
                  </a:lnTo>
                  <a:lnTo>
                    <a:pt x="19809" y="20093"/>
                  </a:lnTo>
                  <a:cubicBezTo>
                    <a:pt x="20482" y="20816"/>
                    <a:pt x="21600" y="20274"/>
                    <a:pt x="21600" y="19229"/>
                  </a:cubicBezTo>
                  <a:lnTo>
                    <a:pt x="21600" y="9946"/>
                  </a:lnTo>
                  <a:cubicBezTo>
                    <a:pt x="21600" y="8881"/>
                    <a:pt x="20482" y="8339"/>
                    <a:pt x="19809" y="9083"/>
                  </a:cubicBezTo>
                  <a:lnTo>
                    <a:pt x="16989" y="12115"/>
                  </a:lnTo>
                  <a:lnTo>
                    <a:pt x="16989" y="8720"/>
                  </a:lnTo>
                  <a:cubicBezTo>
                    <a:pt x="16989" y="8057"/>
                    <a:pt x="16546" y="7555"/>
                    <a:pt x="15961" y="7555"/>
                  </a:cubicBezTo>
                  <a:lnTo>
                    <a:pt x="13514" y="7555"/>
                  </a:lnTo>
                  <a:cubicBezTo>
                    <a:pt x="14169" y="6751"/>
                    <a:pt x="14578" y="5666"/>
                    <a:pt x="14578" y="4480"/>
                  </a:cubicBezTo>
                  <a:cubicBezTo>
                    <a:pt x="14578" y="2009"/>
                    <a:pt x="12805" y="0"/>
                    <a:pt x="10640" y="0"/>
                  </a:cubicBezTo>
                  <a:cubicBezTo>
                    <a:pt x="8672" y="0"/>
                    <a:pt x="7041" y="1647"/>
                    <a:pt x="6738" y="3798"/>
                  </a:cubicBezTo>
                  <a:cubicBezTo>
                    <a:pt x="6030" y="2974"/>
                    <a:pt x="5036" y="2472"/>
                    <a:pt x="3937" y="2472"/>
                  </a:cubicBezTo>
                  <a:cubicBezTo>
                    <a:pt x="1774" y="2472"/>
                    <a:pt x="0" y="4461"/>
                    <a:pt x="0" y="6933"/>
                  </a:cubicBezTo>
                  <a:cubicBezTo>
                    <a:pt x="0" y="6933"/>
                    <a:pt x="0" y="6933"/>
                    <a:pt x="0" y="693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latin typeface="Calibri" panose="020F0502020204030204" pitchFamily="34" charset="0"/>
              </a:endParaRPr>
            </a:p>
          </p:txBody>
        </p:sp>
      </p:grpSp>
      <p:sp>
        <p:nvSpPr>
          <p:cNvPr id="19" name="TextBox 17"/>
          <p:cNvSpPr txBox="1"/>
          <p:nvPr/>
        </p:nvSpPr>
        <p:spPr>
          <a:xfrm>
            <a:off x="1420762" y="5540289"/>
            <a:ext cx="93504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  <a:endParaRPr lang="id-ID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Freeform 71"/>
          <p:cNvSpPr>
            <a:spLocks noEditPoints="1"/>
          </p:cNvSpPr>
          <p:nvPr/>
        </p:nvSpPr>
        <p:spPr bwMode="auto">
          <a:xfrm>
            <a:off x="-421668" y="1885350"/>
            <a:ext cx="3665963" cy="3119788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71"/>
          <p:cNvSpPr>
            <a:spLocks noEditPoints="1"/>
          </p:cNvSpPr>
          <p:nvPr/>
        </p:nvSpPr>
        <p:spPr bwMode="auto">
          <a:xfrm flipH="1">
            <a:off x="8947705" y="1876021"/>
            <a:ext cx="3665963" cy="3119788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  <p:bldP spid="15" grpId="0"/>
      <p:bldP spid="16" grpId="0" bldLvl="0" animBg="1" advAuto="0"/>
      <p:bldP spid="19" grpId="0"/>
      <p:bldP spid="20" grpId="0" bldLvl="0" animBg="1"/>
      <p:bldP spid="2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0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6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274229" y="1493853"/>
            <a:ext cx="2376107" cy="3982624"/>
            <a:chOff x="4274229" y="1303353"/>
            <a:chExt cx="2376107" cy="3982624"/>
          </a:xfrm>
        </p:grpSpPr>
        <p:grpSp>
          <p:nvGrpSpPr>
            <p:cNvPr id="26" name="组合 25"/>
            <p:cNvGrpSpPr/>
            <p:nvPr/>
          </p:nvGrpSpPr>
          <p:grpSpPr>
            <a:xfrm>
              <a:off x="4274229" y="1303353"/>
              <a:ext cx="2376107" cy="3982624"/>
              <a:chOff x="4198029" y="1303353"/>
              <a:chExt cx="2376107" cy="3982624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491576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198029" y="1303353"/>
                <a:ext cx="2376107" cy="3982624"/>
                <a:chOff x="4198029" y="1303353"/>
                <a:chExt cx="2376107" cy="3982624"/>
              </a:xfrm>
            </p:grpSpPr>
            <p:pic>
              <p:nvPicPr>
                <p:cNvPr id="44" name="图片 4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44" t="251" r="1644" b="26571"/>
                <a:stretch>
                  <a:fillRect/>
                </a:stretch>
              </p:blipFill>
              <p:spPr>
                <a:xfrm>
                  <a:off x="4572387" y="1303353"/>
                  <a:ext cx="1627393" cy="1845313"/>
                </a:xfrm>
                <a:custGeom>
                  <a:avLst/>
                  <a:gdLst>
                    <a:gd name="connsiteX0" fmla="*/ 813696 w 1627393"/>
                    <a:gd name="connsiteY0" fmla="*/ 0 h 1845313"/>
                    <a:gd name="connsiteX1" fmla="*/ 894194 w 1627393"/>
                    <a:gd name="connsiteY1" fmla="*/ 19018 h 1845313"/>
                    <a:gd name="connsiteX2" fmla="*/ 1527891 w 1627393"/>
                    <a:gd name="connsiteY2" fmla="*/ 335866 h 1845313"/>
                    <a:gd name="connsiteX3" fmla="*/ 1627393 w 1627393"/>
                    <a:gd name="connsiteY3" fmla="*/ 496863 h 1845313"/>
                    <a:gd name="connsiteX4" fmla="*/ 1627393 w 1627393"/>
                    <a:gd name="connsiteY4" fmla="*/ 1348451 h 1845313"/>
                    <a:gd name="connsiteX5" fmla="*/ 1527891 w 1627393"/>
                    <a:gd name="connsiteY5" fmla="*/ 1509448 h 1845313"/>
                    <a:gd name="connsiteX6" fmla="*/ 894195 w 1627393"/>
                    <a:gd name="connsiteY6" fmla="*/ 1826296 h 1845313"/>
                    <a:gd name="connsiteX7" fmla="*/ 733198 w 1627393"/>
                    <a:gd name="connsiteY7" fmla="*/ 1826296 h 1845313"/>
                    <a:gd name="connsiteX8" fmla="*/ 99501 w 1627393"/>
                    <a:gd name="connsiteY8" fmla="*/ 1509448 h 1845313"/>
                    <a:gd name="connsiteX9" fmla="*/ 0 w 1627393"/>
                    <a:gd name="connsiteY9" fmla="*/ 1348451 h 1845313"/>
                    <a:gd name="connsiteX10" fmla="*/ 0 w 1627393"/>
                    <a:gd name="connsiteY10" fmla="*/ 496863 h 1845313"/>
                    <a:gd name="connsiteX11" fmla="*/ 99501 w 1627393"/>
                    <a:gd name="connsiteY11" fmla="*/ 335866 h 1845313"/>
                    <a:gd name="connsiteX12" fmla="*/ 733198 w 1627393"/>
                    <a:gd name="connsiteY12" fmla="*/ 19018 h 1845313"/>
                    <a:gd name="connsiteX13" fmla="*/ 813696 w 1627393"/>
                    <a:gd name="connsiteY13" fmla="*/ 0 h 1845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7393" h="1845313">
                      <a:moveTo>
                        <a:pt x="813696" y="0"/>
                      </a:moveTo>
                      <a:cubicBezTo>
                        <a:pt x="841267" y="0"/>
                        <a:pt x="868837" y="6340"/>
                        <a:pt x="894194" y="19018"/>
                      </a:cubicBezTo>
                      <a:lnTo>
                        <a:pt x="1527891" y="335866"/>
                      </a:lnTo>
                      <a:cubicBezTo>
                        <a:pt x="1588886" y="366364"/>
                        <a:pt x="1627393" y="428670"/>
                        <a:pt x="1627393" y="496863"/>
                      </a:cubicBezTo>
                      <a:lnTo>
                        <a:pt x="1627393" y="1348451"/>
                      </a:lnTo>
                      <a:cubicBezTo>
                        <a:pt x="1627393" y="1416644"/>
                        <a:pt x="1588886" y="1478950"/>
                        <a:pt x="1527891" y="1509448"/>
                      </a:cubicBezTo>
                      <a:lnTo>
                        <a:pt x="894195" y="1826296"/>
                      </a:lnTo>
                      <a:cubicBezTo>
                        <a:pt x="843480" y="1851653"/>
                        <a:pt x="783912" y="1851653"/>
                        <a:pt x="733198" y="1826296"/>
                      </a:cubicBezTo>
                      <a:lnTo>
                        <a:pt x="99501" y="1509448"/>
                      </a:lnTo>
                      <a:cubicBezTo>
                        <a:pt x="38507" y="1478950"/>
                        <a:pt x="0" y="1416644"/>
                        <a:pt x="0" y="1348451"/>
                      </a:cubicBezTo>
                      <a:lnTo>
                        <a:pt x="0" y="496863"/>
                      </a:lnTo>
                      <a:cubicBezTo>
                        <a:pt x="0" y="428670"/>
                        <a:pt x="38507" y="366364"/>
                        <a:pt x="99501" y="335866"/>
                      </a:cubicBezTo>
                      <a:lnTo>
                        <a:pt x="733198" y="19018"/>
                      </a:lnTo>
                      <a:cubicBezTo>
                        <a:pt x="758555" y="6340"/>
                        <a:pt x="786126" y="0"/>
                        <a:pt x="813696" y="0"/>
                      </a:cubicBezTo>
                      <a:close/>
                    </a:path>
                  </a:pathLst>
                </a:custGeom>
              </p:spPr>
            </p:pic>
            <p:grpSp>
              <p:nvGrpSpPr>
                <p:cNvPr id="55" name="组合 54"/>
                <p:cNvGrpSpPr/>
                <p:nvPr/>
              </p:nvGrpSpPr>
              <p:grpSpPr>
                <a:xfrm>
                  <a:off x="4198029" y="3408485"/>
                  <a:ext cx="2376107" cy="1877492"/>
                  <a:chOff x="4347929" y="3273575"/>
                  <a:chExt cx="2376107" cy="1877492"/>
                </a:xfrm>
              </p:grpSpPr>
              <p:sp>
                <p:nvSpPr>
                  <p:cNvPr id="46" name="矩形 45"/>
                  <p:cNvSpPr/>
                  <p:nvPr/>
                </p:nvSpPr>
                <p:spPr>
                  <a:xfrm>
                    <a:off x="4733344" y="3273575"/>
                    <a:ext cx="1605280" cy="52197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zh-CN" altLang="en-US" sz="2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haroni" panose="02010803020104030203" pitchFamily="2" charset="-79"/>
                        <a:ea typeface="微软雅黑" panose="020B0503020204020204" charset="-122"/>
                        <a:cs typeface="Aharoni" panose="02010803020104030203" pitchFamily="2" charset="-79"/>
                      </a:rPr>
                      <a:t>推荐作家</a:t>
                    </a:r>
                  </a:p>
                </p:txBody>
              </p:sp>
              <p:sp>
                <p:nvSpPr>
                  <p:cNvPr id="49" name="文本框 48"/>
                  <p:cNvSpPr txBox="1"/>
                  <p:nvPr/>
                </p:nvSpPr>
                <p:spPr>
                  <a:xfrm>
                    <a:off x="4347929" y="3724322"/>
                    <a:ext cx="2376107" cy="1426745"/>
                  </a:xfrm>
                  <a:prstGeom prst="roundRect">
                    <a:avLst>
                      <a:gd name="adj" fmla="val 6852"/>
                    </a:avLst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zh-CN" altLang="en-US" sz="160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rPr>
                      <a:t>此处可添加替换文本信息，具体长短可随意编辑，点击文字即可进行更改添加。</a:t>
                    </a:r>
                    <a:endParaRPr lang="zh-CN" altLang="en-US" sz="1600" noProof="0" dirty="0">
                      <a:ln>
                        <a:noFill/>
                      </a:ln>
                      <a:solidFill>
                        <a:schemeClr val="bg2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Leelawadee UI Semilight" panose="020B0402040204020203" pitchFamily="34" charset="-34"/>
                      <a:sym typeface="+mn-ea"/>
                    </a:endParaRPr>
                  </a:p>
                </p:txBody>
              </p:sp>
            </p:grpSp>
          </p:grpSp>
        </p:grpSp>
        <p:sp>
          <p:nvSpPr>
            <p:cNvPr id="29" name="椭圆 28"/>
            <p:cNvSpPr/>
            <p:nvPr/>
          </p:nvSpPr>
          <p:spPr>
            <a:xfrm>
              <a:off x="5944108" y="1528055"/>
              <a:ext cx="342096" cy="34209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44386" y="1495032"/>
            <a:ext cx="2376106" cy="3980266"/>
            <a:chOff x="6944386" y="1304532"/>
            <a:chExt cx="2376106" cy="3980266"/>
          </a:xfrm>
        </p:grpSpPr>
        <p:grpSp>
          <p:nvGrpSpPr>
            <p:cNvPr id="31" name="组合 30"/>
            <p:cNvGrpSpPr/>
            <p:nvPr/>
          </p:nvGrpSpPr>
          <p:grpSpPr>
            <a:xfrm>
              <a:off x="6944386" y="1304532"/>
              <a:ext cx="2376106" cy="3980266"/>
              <a:chOff x="6913840" y="1304925"/>
              <a:chExt cx="2376106" cy="398026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7247404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6913840" y="1304925"/>
                <a:ext cx="2376106" cy="3980266"/>
                <a:chOff x="6868869" y="1304925"/>
                <a:chExt cx="2376106" cy="3980266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6868869" y="3408485"/>
                  <a:ext cx="2376106" cy="1876706"/>
                  <a:chOff x="6934906" y="3273575"/>
                  <a:chExt cx="2376106" cy="187670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7325361" y="3273575"/>
                    <a:ext cx="1605280" cy="52197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zh-CN" altLang="en-US" sz="2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haroni" panose="02010803020104030203" pitchFamily="2" charset="-79"/>
                        <a:ea typeface="微软雅黑" panose="020B0503020204020204" charset="-122"/>
                        <a:cs typeface="Aharoni" panose="02010803020104030203" pitchFamily="2" charset="-79"/>
                        <a:sym typeface="+mn-ea"/>
                      </a:rPr>
                      <a:t>推荐作家</a:t>
                    </a:r>
                    <a:endParaRPr lang="zh-CN" alt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  <a:latin typeface="Aharoni" panose="02010803020104030203" pitchFamily="2" charset="-79"/>
                      <a:ea typeface="微软雅黑" panose="020B0503020204020204" charset="-122"/>
                      <a:cs typeface="Aharoni" panose="02010803020104030203" pitchFamily="2" charset="-79"/>
                    </a:endParaRPr>
                  </a:p>
                </p:txBody>
              </p:sp>
              <p:sp>
                <p:nvSpPr>
                  <p:cNvPr id="50" name="文本框 49"/>
                  <p:cNvSpPr txBox="1"/>
                  <p:nvPr/>
                </p:nvSpPr>
                <p:spPr>
                  <a:xfrm>
                    <a:off x="6934906" y="3723536"/>
                    <a:ext cx="2376106" cy="1426745"/>
                  </a:xfrm>
                  <a:prstGeom prst="roundRect">
                    <a:avLst>
                      <a:gd name="adj" fmla="val 6852"/>
                    </a:avLst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1600" dirty="0">
                        <a:solidFill>
                          <a:schemeClr val="bg1"/>
                        </a:solidFill>
                        <a:latin typeface="Leelawadee UI Semilight" panose="020B0402040204020203" pitchFamily="34" charset="-34"/>
                        <a:ea typeface="Microsoft Yi Baiti" panose="03000500000000000000" pitchFamily="66" charset="0"/>
                        <a:cs typeface="Leelawadee UI Semilight" panose="020B0402040204020203" pitchFamily="34" charset="-34"/>
                      </a:rPr>
                      <a:t> </a:t>
                    </a:r>
                    <a:r>
                      <a:rPr lang="zh-CN" altLang="en-US" sz="1600" noProof="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rPr>
                      <a:t>此处可添加替换文本信息，具体长短可随意编辑，点击文字即可进行更改添加。</a:t>
                    </a:r>
                    <a:endPara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Leelawadee UI Semilight" panose="020B0402040204020203" pitchFamily="34" charset="-34"/>
                      <a:cs typeface="Leelawadee UI Semilight" panose="020B0402040204020203" pitchFamily="34" charset="-34"/>
                    </a:endParaRPr>
                  </a:p>
                </p:txBody>
              </p:sp>
            </p:grpSp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839" t="11330" r="25281" b="22540"/>
                <a:stretch>
                  <a:fillRect/>
                </a:stretch>
              </p:blipFill>
              <p:spPr>
                <a:xfrm>
                  <a:off x="7248267" y="1304925"/>
                  <a:ext cx="1627393" cy="1845313"/>
                </a:xfrm>
                <a:custGeom>
                  <a:avLst/>
                  <a:gdLst>
                    <a:gd name="connsiteX0" fmla="*/ 813696 w 1627393"/>
                    <a:gd name="connsiteY0" fmla="*/ 0 h 1845313"/>
                    <a:gd name="connsiteX1" fmla="*/ 894194 w 1627393"/>
                    <a:gd name="connsiteY1" fmla="*/ 19018 h 1845313"/>
                    <a:gd name="connsiteX2" fmla="*/ 1527891 w 1627393"/>
                    <a:gd name="connsiteY2" fmla="*/ 335866 h 1845313"/>
                    <a:gd name="connsiteX3" fmla="*/ 1627393 w 1627393"/>
                    <a:gd name="connsiteY3" fmla="*/ 496863 h 1845313"/>
                    <a:gd name="connsiteX4" fmla="*/ 1627393 w 1627393"/>
                    <a:gd name="connsiteY4" fmla="*/ 1348451 h 1845313"/>
                    <a:gd name="connsiteX5" fmla="*/ 1527891 w 1627393"/>
                    <a:gd name="connsiteY5" fmla="*/ 1509448 h 1845313"/>
                    <a:gd name="connsiteX6" fmla="*/ 894195 w 1627393"/>
                    <a:gd name="connsiteY6" fmla="*/ 1826296 h 1845313"/>
                    <a:gd name="connsiteX7" fmla="*/ 733198 w 1627393"/>
                    <a:gd name="connsiteY7" fmla="*/ 1826296 h 1845313"/>
                    <a:gd name="connsiteX8" fmla="*/ 99501 w 1627393"/>
                    <a:gd name="connsiteY8" fmla="*/ 1509448 h 1845313"/>
                    <a:gd name="connsiteX9" fmla="*/ 0 w 1627393"/>
                    <a:gd name="connsiteY9" fmla="*/ 1348451 h 1845313"/>
                    <a:gd name="connsiteX10" fmla="*/ 0 w 1627393"/>
                    <a:gd name="connsiteY10" fmla="*/ 496863 h 1845313"/>
                    <a:gd name="connsiteX11" fmla="*/ 99501 w 1627393"/>
                    <a:gd name="connsiteY11" fmla="*/ 335866 h 1845313"/>
                    <a:gd name="connsiteX12" fmla="*/ 733198 w 1627393"/>
                    <a:gd name="connsiteY12" fmla="*/ 19018 h 1845313"/>
                    <a:gd name="connsiteX13" fmla="*/ 813696 w 1627393"/>
                    <a:gd name="connsiteY13" fmla="*/ 0 h 1845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7393" h="1845313">
                      <a:moveTo>
                        <a:pt x="813696" y="0"/>
                      </a:moveTo>
                      <a:cubicBezTo>
                        <a:pt x="841267" y="0"/>
                        <a:pt x="868837" y="6340"/>
                        <a:pt x="894194" y="19018"/>
                      </a:cubicBezTo>
                      <a:lnTo>
                        <a:pt x="1527891" y="335866"/>
                      </a:lnTo>
                      <a:cubicBezTo>
                        <a:pt x="1588886" y="366364"/>
                        <a:pt x="1627393" y="428670"/>
                        <a:pt x="1627393" y="496863"/>
                      </a:cubicBezTo>
                      <a:lnTo>
                        <a:pt x="1627393" y="1348451"/>
                      </a:lnTo>
                      <a:cubicBezTo>
                        <a:pt x="1627393" y="1416644"/>
                        <a:pt x="1588886" y="1478950"/>
                        <a:pt x="1527891" y="1509448"/>
                      </a:cubicBezTo>
                      <a:lnTo>
                        <a:pt x="894195" y="1826296"/>
                      </a:lnTo>
                      <a:cubicBezTo>
                        <a:pt x="843480" y="1851653"/>
                        <a:pt x="783912" y="1851653"/>
                        <a:pt x="733198" y="1826296"/>
                      </a:cubicBezTo>
                      <a:lnTo>
                        <a:pt x="99501" y="1509448"/>
                      </a:lnTo>
                      <a:cubicBezTo>
                        <a:pt x="38507" y="1478950"/>
                        <a:pt x="0" y="1416644"/>
                        <a:pt x="0" y="1348451"/>
                      </a:cubicBezTo>
                      <a:lnTo>
                        <a:pt x="0" y="496863"/>
                      </a:lnTo>
                      <a:cubicBezTo>
                        <a:pt x="0" y="428670"/>
                        <a:pt x="38507" y="366364"/>
                        <a:pt x="99501" y="335866"/>
                      </a:cubicBezTo>
                      <a:lnTo>
                        <a:pt x="733198" y="19018"/>
                      </a:lnTo>
                      <a:cubicBezTo>
                        <a:pt x="758555" y="6340"/>
                        <a:pt x="786126" y="0"/>
                        <a:pt x="813696" y="0"/>
                      </a:cubicBezTo>
                      <a:close/>
                    </a:path>
                  </a:pathLst>
                </a:custGeom>
              </p:spPr>
            </p:pic>
          </p:grpSp>
        </p:grpSp>
        <p:sp>
          <p:nvSpPr>
            <p:cNvPr id="34" name="椭圆 33"/>
            <p:cNvSpPr/>
            <p:nvPr/>
          </p:nvSpPr>
          <p:spPr>
            <a:xfrm>
              <a:off x="8749583" y="1528055"/>
              <a:ext cx="342096" cy="34209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614541" y="1501325"/>
            <a:ext cx="2376106" cy="3967680"/>
            <a:chOff x="9474841" y="1318297"/>
            <a:chExt cx="2376106" cy="3967680"/>
          </a:xfrm>
        </p:grpSpPr>
        <p:grpSp>
          <p:nvGrpSpPr>
            <p:cNvPr id="57" name="组合 56"/>
            <p:cNvGrpSpPr/>
            <p:nvPr/>
          </p:nvGrpSpPr>
          <p:grpSpPr>
            <a:xfrm>
              <a:off x="9474841" y="3408485"/>
              <a:ext cx="2376106" cy="1877492"/>
              <a:chOff x="9624741" y="3273575"/>
              <a:chExt cx="2376106" cy="1877492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0010155" y="3273575"/>
                <a:ext cx="1605280" cy="52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haroni" panose="02010803020104030203" pitchFamily="2" charset="-79"/>
                    <a:ea typeface="微软雅黑" panose="020B0503020204020204" charset="-122"/>
                    <a:cs typeface="Aharoni" panose="02010803020104030203" pitchFamily="2" charset="-79"/>
                    <a:sym typeface="+mn-ea"/>
                  </a:rPr>
                  <a:t>推荐作家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624741" y="3724322"/>
                <a:ext cx="2376106" cy="1426745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60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此处可添加替换文本信息，具体长短可随意编辑，点击文字即可进行更改添加。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Leelawadee UI Semilight" panose="020B0402040204020203" pitchFamily="34" charset="-34"/>
                  <a:cs typeface="Leelawadee UI Semilight" panose="020B0402040204020203" pitchFamily="34" charset="-34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9761096" y="1318297"/>
              <a:ext cx="1881895" cy="1815425"/>
              <a:chOff x="9925986" y="1318297"/>
              <a:chExt cx="1881895" cy="1815425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9925986" y="269169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2" r="2382" b="28008"/>
              <a:stretch>
                <a:fillRect/>
              </a:stretch>
            </p:blipFill>
            <p:spPr>
              <a:xfrm>
                <a:off x="10014088" y="1318297"/>
                <a:ext cx="1627393" cy="1815425"/>
              </a:xfrm>
              <a:custGeom>
                <a:avLst/>
                <a:gdLst>
                  <a:gd name="connsiteX0" fmla="*/ 711458 w 1627393"/>
                  <a:gd name="connsiteY0" fmla="*/ 0 h 1815425"/>
                  <a:gd name="connsiteX1" fmla="*/ 915934 w 1627393"/>
                  <a:gd name="connsiteY1" fmla="*/ 0 h 1815425"/>
                  <a:gd name="connsiteX2" fmla="*/ 1527891 w 1627393"/>
                  <a:gd name="connsiteY2" fmla="*/ 305978 h 1815425"/>
                  <a:gd name="connsiteX3" fmla="*/ 1627393 w 1627393"/>
                  <a:gd name="connsiteY3" fmla="*/ 466975 h 1815425"/>
                  <a:gd name="connsiteX4" fmla="*/ 1627393 w 1627393"/>
                  <a:gd name="connsiteY4" fmla="*/ 1318563 h 1815425"/>
                  <a:gd name="connsiteX5" fmla="*/ 1527891 w 1627393"/>
                  <a:gd name="connsiteY5" fmla="*/ 1479560 h 1815425"/>
                  <a:gd name="connsiteX6" fmla="*/ 894195 w 1627393"/>
                  <a:gd name="connsiteY6" fmla="*/ 1796408 h 1815425"/>
                  <a:gd name="connsiteX7" fmla="*/ 733198 w 1627393"/>
                  <a:gd name="connsiteY7" fmla="*/ 1796408 h 1815425"/>
                  <a:gd name="connsiteX8" fmla="*/ 99501 w 1627393"/>
                  <a:gd name="connsiteY8" fmla="*/ 1479560 h 1815425"/>
                  <a:gd name="connsiteX9" fmla="*/ 0 w 1627393"/>
                  <a:gd name="connsiteY9" fmla="*/ 1318563 h 1815425"/>
                  <a:gd name="connsiteX10" fmla="*/ 0 w 1627393"/>
                  <a:gd name="connsiteY10" fmla="*/ 466975 h 1815425"/>
                  <a:gd name="connsiteX11" fmla="*/ 99501 w 1627393"/>
                  <a:gd name="connsiteY11" fmla="*/ 305978 h 181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27393" h="1815425">
                    <a:moveTo>
                      <a:pt x="711458" y="0"/>
                    </a:moveTo>
                    <a:lnTo>
                      <a:pt x="915934" y="0"/>
                    </a:lnTo>
                    <a:lnTo>
                      <a:pt x="1527891" y="305978"/>
                    </a:lnTo>
                    <a:cubicBezTo>
                      <a:pt x="1588886" y="336476"/>
                      <a:pt x="1627393" y="398782"/>
                      <a:pt x="1627393" y="466975"/>
                    </a:cubicBezTo>
                    <a:lnTo>
                      <a:pt x="1627393" y="1318563"/>
                    </a:lnTo>
                    <a:cubicBezTo>
                      <a:pt x="1627393" y="1386756"/>
                      <a:pt x="1588886" y="1449062"/>
                      <a:pt x="1527891" y="1479560"/>
                    </a:cubicBezTo>
                    <a:lnTo>
                      <a:pt x="894195" y="1796408"/>
                    </a:lnTo>
                    <a:cubicBezTo>
                      <a:pt x="843480" y="1821765"/>
                      <a:pt x="783912" y="1821765"/>
                      <a:pt x="733198" y="1796408"/>
                    </a:cubicBezTo>
                    <a:lnTo>
                      <a:pt x="99501" y="1479560"/>
                    </a:lnTo>
                    <a:cubicBezTo>
                      <a:pt x="38507" y="1449062"/>
                      <a:pt x="0" y="1386756"/>
                      <a:pt x="0" y="1318563"/>
                    </a:cubicBezTo>
                    <a:lnTo>
                      <a:pt x="0" y="466975"/>
                    </a:lnTo>
                    <a:cubicBezTo>
                      <a:pt x="0" y="398782"/>
                      <a:pt x="38507" y="336476"/>
                      <a:pt x="99501" y="305978"/>
                    </a:cubicBezTo>
                    <a:close/>
                  </a:path>
                </a:pathLst>
              </a:custGeom>
            </p:spPr>
          </p:pic>
          <p:sp>
            <p:nvSpPr>
              <p:cNvPr id="38" name="椭圆 37"/>
              <p:cNvSpPr/>
              <p:nvPr/>
            </p:nvSpPr>
            <p:spPr>
              <a:xfrm>
                <a:off x="11465785" y="1528055"/>
                <a:ext cx="342096" cy="3420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308424" y="2549919"/>
            <a:ext cx="3274507" cy="3163163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l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ctr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eelawadee UI Semilight" panose="020B0402040204020203" pitchFamily="34" charset="-34"/>
              <a:sym typeface="+mn-ea"/>
            </a:endParaRPr>
          </a:p>
        </p:txBody>
      </p:sp>
      <p:sp>
        <p:nvSpPr>
          <p:cNvPr id="52" name="任意多边形 51"/>
          <p:cNvSpPr>
            <a:spLocks noChangeAspect="1"/>
          </p:cNvSpPr>
          <p:nvPr/>
        </p:nvSpPr>
        <p:spPr>
          <a:xfrm>
            <a:off x="0" y="-1192"/>
            <a:ext cx="4064000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0" y="-1905"/>
            <a:ext cx="4076700" cy="6859905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01134" y="1404833"/>
            <a:ext cx="3483811" cy="865408"/>
            <a:chOff x="565306" y="1208432"/>
            <a:chExt cx="3483811" cy="865408"/>
          </a:xfrm>
        </p:grpSpPr>
        <p:sp>
          <p:nvSpPr>
            <p:cNvPr id="58" name="文本框 57"/>
            <p:cNvSpPr txBox="1"/>
            <p:nvPr/>
          </p:nvSpPr>
          <p:spPr>
            <a:xfrm>
              <a:off x="565306" y="1208432"/>
              <a:ext cx="3483811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659103" y="2073840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/>
          <p:cNvSpPr txBox="1"/>
          <p:nvPr/>
        </p:nvSpPr>
        <p:spPr>
          <a:xfrm>
            <a:off x="401134" y="2624849"/>
            <a:ext cx="3274507" cy="3163163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l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ctr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eelawadee UI Semilight" panose="020B0402040204020203" pitchFamily="34" charset="-34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0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7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sp>
        <p:nvSpPr>
          <p:cNvPr id="2" name="原创设计师QQ598969553             _5"/>
          <p:cNvSpPr/>
          <p:nvPr/>
        </p:nvSpPr>
        <p:spPr>
          <a:xfrm>
            <a:off x="1317235" y="1796838"/>
            <a:ext cx="1835931" cy="1835931"/>
          </a:xfrm>
          <a:prstGeom prst="diamond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原创设计师QQ598969553             _7"/>
          <p:cNvSpPr>
            <a:spLocks noChangeArrowheads="1"/>
          </p:cNvSpPr>
          <p:nvPr/>
        </p:nvSpPr>
        <p:spPr bwMode="auto">
          <a:xfrm>
            <a:off x="1829857" y="4005422"/>
            <a:ext cx="812800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推荐作家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原创设计师QQ598969553             _8"/>
          <p:cNvSpPr>
            <a:spLocks noChangeArrowheads="1"/>
          </p:cNvSpPr>
          <p:nvPr/>
        </p:nvSpPr>
        <p:spPr bwMode="auto">
          <a:xfrm>
            <a:off x="1855048" y="4422405"/>
            <a:ext cx="764540" cy="16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Art Director</a:t>
            </a:r>
          </a:p>
        </p:txBody>
      </p:sp>
      <p:sp>
        <p:nvSpPr>
          <p:cNvPr id="31" name="原创设计师QQ598969553             _9"/>
          <p:cNvSpPr>
            <a:spLocks noChangeArrowheads="1"/>
          </p:cNvSpPr>
          <p:nvPr/>
        </p:nvSpPr>
        <p:spPr bwMode="auto">
          <a:xfrm>
            <a:off x="4413250" y="4005422"/>
            <a:ext cx="812800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推荐作家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原创设计师QQ598969553             _10"/>
          <p:cNvSpPr>
            <a:spLocks noChangeArrowheads="1"/>
          </p:cNvSpPr>
          <p:nvPr/>
        </p:nvSpPr>
        <p:spPr bwMode="auto">
          <a:xfrm>
            <a:off x="4220421" y="4422405"/>
            <a:ext cx="1196340" cy="16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Marketing &amp; Sales</a:t>
            </a:r>
          </a:p>
        </p:txBody>
      </p:sp>
      <p:sp>
        <p:nvSpPr>
          <p:cNvPr id="33" name="原创设计师QQ598969553             _11"/>
          <p:cNvSpPr>
            <a:spLocks noChangeArrowheads="1"/>
          </p:cNvSpPr>
          <p:nvPr/>
        </p:nvSpPr>
        <p:spPr bwMode="auto">
          <a:xfrm>
            <a:off x="6987118" y="4005422"/>
            <a:ext cx="812800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推荐作家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原创设计师QQ598969553             _12"/>
          <p:cNvSpPr>
            <a:spLocks noChangeArrowheads="1"/>
          </p:cNvSpPr>
          <p:nvPr/>
        </p:nvSpPr>
        <p:spPr bwMode="auto">
          <a:xfrm>
            <a:off x="6876838" y="4422405"/>
            <a:ext cx="1031240" cy="16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Public Relations</a:t>
            </a:r>
          </a:p>
        </p:txBody>
      </p:sp>
      <p:sp>
        <p:nvSpPr>
          <p:cNvPr id="35" name="原创设计师QQ598969553             _13"/>
          <p:cNvSpPr>
            <a:spLocks noChangeArrowheads="1"/>
          </p:cNvSpPr>
          <p:nvPr/>
        </p:nvSpPr>
        <p:spPr bwMode="auto">
          <a:xfrm>
            <a:off x="9569450" y="4007538"/>
            <a:ext cx="812800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推荐作家</a:t>
            </a:r>
            <a:endParaRPr lang="zh-CN" altLang="zh-CN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原创设计师QQ598969553             _14"/>
          <p:cNvSpPr>
            <a:spLocks noChangeArrowheads="1"/>
          </p:cNvSpPr>
          <p:nvPr/>
        </p:nvSpPr>
        <p:spPr bwMode="auto">
          <a:xfrm>
            <a:off x="9665229" y="4424522"/>
            <a:ext cx="619125" cy="16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  <a:t>Designer </a:t>
            </a:r>
          </a:p>
        </p:txBody>
      </p:sp>
      <p:sp>
        <p:nvSpPr>
          <p:cNvPr id="37" name="原创设计师QQ598969553             _15"/>
          <p:cNvSpPr>
            <a:spLocks noChangeArrowheads="1"/>
          </p:cNvSpPr>
          <p:nvPr/>
        </p:nvSpPr>
        <p:spPr bwMode="auto">
          <a:xfrm>
            <a:off x="1350433" y="4773361"/>
            <a:ext cx="1769533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</a:p>
        </p:txBody>
      </p:sp>
      <p:sp>
        <p:nvSpPr>
          <p:cNvPr id="38" name="原创设计师QQ598969553             _16"/>
          <p:cNvSpPr>
            <a:spLocks noChangeArrowheads="1"/>
          </p:cNvSpPr>
          <p:nvPr/>
        </p:nvSpPr>
        <p:spPr bwMode="auto">
          <a:xfrm>
            <a:off x="3924300" y="4773361"/>
            <a:ext cx="1769533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</a:p>
        </p:txBody>
      </p:sp>
      <p:sp>
        <p:nvSpPr>
          <p:cNvPr id="39" name="原创设计师QQ598969553             _17"/>
          <p:cNvSpPr>
            <a:spLocks noChangeArrowheads="1"/>
          </p:cNvSpPr>
          <p:nvPr/>
        </p:nvSpPr>
        <p:spPr bwMode="auto">
          <a:xfrm>
            <a:off x="6498167" y="4773361"/>
            <a:ext cx="1769533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</a:p>
        </p:txBody>
      </p:sp>
      <p:sp>
        <p:nvSpPr>
          <p:cNvPr id="44" name="原创设计师QQ598969553             _18"/>
          <p:cNvSpPr>
            <a:spLocks noChangeArrowheads="1"/>
          </p:cNvSpPr>
          <p:nvPr/>
        </p:nvSpPr>
        <p:spPr bwMode="auto">
          <a:xfrm>
            <a:off x="9080500" y="4773361"/>
            <a:ext cx="1769533" cy="111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</a:p>
        </p:txBody>
      </p:sp>
      <p:cxnSp>
        <p:nvCxnSpPr>
          <p:cNvPr id="4" name="原创设计师QQ598969553             _19"/>
          <p:cNvCxnSpPr/>
          <p:nvPr/>
        </p:nvCxnSpPr>
        <p:spPr>
          <a:xfrm>
            <a:off x="1350433" y="4327174"/>
            <a:ext cx="1821472" cy="0"/>
          </a:xfrm>
          <a:prstGeom prst="line">
            <a:avLst/>
          </a:prstGeom>
          <a:ln w="6350">
            <a:solidFill>
              <a:srgbClr val="5358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原创设计师QQ598969553             _20"/>
          <p:cNvSpPr/>
          <p:nvPr/>
        </p:nvSpPr>
        <p:spPr>
          <a:xfrm>
            <a:off x="3899568" y="1796838"/>
            <a:ext cx="1835931" cy="1835931"/>
          </a:xfrm>
          <a:prstGeom prst="diamond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原创设计师QQ598969553             _22"/>
          <p:cNvSpPr/>
          <p:nvPr/>
        </p:nvSpPr>
        <p:spPr>
          <a:xfrm>
            <a:off x="6481901" y="1796838"/>
            <a:ext cx="1835931" cy="1835931"/>
          </a:xfrm>
          <a:prstGeom prst="diamond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原创设计师QQ598969553             _24"/>
          <p:cNvSpPr/>
          <p:nvPr/>
        </p:nvSpPr>
        <p:spPr>
          <a:xfrm>
            <a:off x="9072701" y="1796838"/>
            <a:ext cx="1835931" cy="1835931"/>
          </a:xfrm>
          <a:prstGeom prst="diamond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51" name="原创设计师QQ598969553             _26"/>
          <p:cNvCxnSpPr/>
          <p:nvPr/>
        </p:nvCxnSpPr>
        <p:spPr>
          <a:xfrm>
            <a:off x="3926337" y="4327174"/>
            <a:ext cx="1821472" cy="0"/>
          </a:xfrm>
          <a:prstGeom prst="line">
            <a:avLst/>
          </a:prstGeom>
          <a:ln w="6350">
            <a:solidFill>
              <a:srgbClr val="5358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原创设计师QQ598969553             _27"/>
          <p:cNvCxnSpPr/>
          <p:nvPr/>
        </p:nvCxnSpPr>
        <p:spPr>
          <a:xfrm>
            <a:off x="6502240" y="4327174"/>
            <a:ext cx="1821472" cy="0"/>
          </a:xfrm>
          <a:prstGeom prst="line">
            <a:avLst/>
          </a:prstGeom>
          <a:ln w="6350">
            <a:solidFill>
              <a:srgbClr val="5358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原创设计师QQ598969553             _28"/>
          <p:cNvCxnSpPr/>
          <p:nvPr/>
        </p:nvCxnSpPr>
        <p:spPr>
          <a:xfrm>
            <a:off x="9078144" y="4327174"/>
            <a:ext cx="1821472" cy="0"/>
          </a:xfrm>
          <a:prstGeom prst="line">
            <a:avLst/>
          </a:prstGeom>
          <a:ln w="6350">
            <a:solidFill>
              <a:srgbClr val="5358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265351" y="391220"/>
            <a:ext cx="5950858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点击输入标题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 bldLvl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4" grpId="0"/>
      <p:bldP spid="45" grpId="0" bldLvl="0" animBg="1"/>
      <p:bldP spid="47" grpId="0" bldLvl="0" animBg="1"/>
      <p:bldP spid="49" grpId="0" bldLvl="0" animBg="1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0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8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pic>
        <p:nvPicPr>
          <p:cNvPr id="2" name="Picture 12" descr="C:\Users\samsung\Desktop\新建文件夹\24.jpg2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 bwMode="auto">
          <a:xfrm>
            <a:off x="9747250" y="1980565"/>
            <a:ext cx="2444750" cy="2456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11" descr="C:\Users\samsung\Desktop\新建文件夹\9.jpg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7740" y="0"/>
            <a:ext cx="2435860" cy="2109470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6" name="Group 7"/>
          <p:cNvGrpSpPr/>
          <p:nvPr/>
        </p:nvGrpSpPr>
        <p:grpSpPr bwMode="auto">
          <a:xfrm>
            <a:off x="4867938" y="1955740"/>
            <a:ext cx="3056646" cy="2481371"/>
            <a:chOff x="-1" y="0"/>
            <a:chExt cx="1829062" cy="1486109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7" name="AutoShape 8" descr="pic12.jpg"/>
            <p:cNvSpPr/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4" name="Picture 2" descr="C:\Users\samsung\Desktop\新建文件夹\3.jpg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0"/>
            <a:ext cx="2453005" cy="19761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5" descr="C:\Users\samsung\Desktop\新建文件夹\5.jpg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" y="1967230"/>
            <a:ext cx="3004820" cy="24701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7" name="矩形 16"/>
          <p:cNvSpPr/>
          <p:nvPr/>
        </p:nvSpPr>
        <p:spPr>
          <a:xfrm>
            <a:off x="1526996" y="5106512"/>
            <a:ext cx="8960029" cy="919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</a:t>
            </a:r>
            <a:r>
              <a:rPr lang="zh-CN" altLang="en-US" sz="16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文本信息，具体长短可随意编辑，点击文字即可进行更改添加。此处可添加替换文本信息，具体长</a:t>
            </a: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短可随意编辑，点击文字即可进行更改添加。</a:t>
            </a:r>
          </a:p>
          <a:p>
            <a:pPr algn="ctr">
              <a:lnSpc>
                <a:spcPct val="130000"/>
              </a:lnSpc>
            </a:pPr>
            <a:endParaRPr lang="en-US" altLang="zh-CN" sz="140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428875" y="1974215"/>
            <a:ext cx="2439035" cy="2463165"/>
            <a:chOff x="2437012" y="1980871"/>
            <a:chExt cx="2438747" cy="2456241"/>
          </a:xfrm>
        </p:grpSpPr>
        <p:sp>
          <p:nvSpPr>
            <p:cNvPr id="19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2882050" y="3036024"/>
              <a:ext cx="1376899" cy="24505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2886131" y="3321929"/>
              <a:ext cx="1570853" cy="1836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23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7" name="Slide Number Placeholder 2"/>
            <p:cNvSpPr txBox="1"/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t>8</a:t>
              </a:fld>
              <a:endParaRPr lang="en-US"/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" y="-608"/>
            <a:ext cx="2438747" cy="1981479"/>
            <a:chOff x="1" y="-608"/>
            <a:chExt cx="2438747" cy="1981479"/>
          </a:xfrm>
        </p:grpSpPr>
        <p:sp>
          <p:nvSpPr>
            <p:cNvPr id="32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314565" y="1956435"/>
            <a:ext cx="2439035" cy="2480310"/>
            <a:chOff x="7314505" y="1980871"/>
            <a:chExt cx="2438747" cy="2456241"/>
          </a:xfrm>
        </p:grpSpPr>
        <p:sp>
          <p:nvSpPr>
            <p:cNvPr id="36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7740713" y="3036024"/>
              <a:ext cx="1376899" cy="24336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7744794" y="3321929"/>
              <a:ext cx="1570853" cy="18236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6" name="组合 5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09</a:t>
                </a:r>
                <a:endParaRPr lang="en-US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9854322" y="6556223"/>
            <a:ext cx="16401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chemeClr val="accent1"/>
                </a:solidFill>
                <a:ea typeface="微软雅黑" panose="020B0503020204020204" charset="-122"/>
              </a:rPr>
              <a:t>PORTFOLIO POWERPOINT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71800" y="-1231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65351" y="391220"/>
            <a:ext cx="5950858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/>
                </a:solidFill>
                <a:ea typeface="微软雅黑" panose="020B0503020204020204" charset="-122"/>
                <a:sym typeface="+mn-ea"/>
              </a:rPr>
              <a:t>点击输入标题</a:t>
            </a:r>
          </a:p>
        </p:txBody>
      </p:sp>
      <p:pic>
        <p:nvPicPr>
          <p:cNvPr id="17" name="图片 16" descr="C:\Users\samsung\Desktop\新建文件夹\图书馆\22.jpg2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529705" y="1040765"/>
            <a:ext cx="5336540" cy="5350510"/>
          </a:xfrm>
          <a:prstGeom prst="rect">
            <a:avLst/>
          </a:prstGeom>
        </p:spPr>
      </p:pic>
      <p:pic>
        <p:nvPicPr>
          <p:cNvPr id="41" name="图片 40" descr="C:\Users\samsung\Desktop\QQ图片20170805094823.pngQQ图片20170805094823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35000" y="3586480"/>
            <a:ext cx="1519555" cy="25057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直接连接符 18"/>
          <p:cNvCxnSpPr/>
          <p:nvPr/>
        </p:nvCxnSpPr>
        <p:spPr>
          <a:xfrm>
            <a:off x="634320" y="1691373"/>
            <a:ext cx="0" cy="1727551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92376" y="1423451"/>
            <a:ext cx="1731509" cy="2101122"/>
            <a:chOff x="692376" y="1423451"/>
            <a:chExt cx="1731509" cy="2101122"/>
          </a:xfrm>
        </p:grpSpPr>
        <p:sp>
          <p:nvSpPr>
            <p:cNvPr id="55" name="文本框 54"/>
            <p:cNvSpPr txBox="1"/>
            <p:nvPr/>
          </p:nvSpPr>
          <p:spPr>
            <a:xfrm>
              <a:off x="692376" y="1423451"/>
              <a:ext cx="1706880" cy="352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85000"/>
                </a:lnSpc>
              </a:pPr>
              <a:r>
                <a:rPr lang="zh-CN" altLang="en-US" sz="2000" dirty="0" smtClean="0">
                  <a:ea typeface="微软雅黑" panose="020B0503020204020204" charset="-122"/>
                  <a:sym typeface="+mn-ea"/>
                </a:rPr>
                <a:t>点击输入标题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  <a:ea typeface="微软雅黑" panose="020B0503020204020204" charset="-122"/>
              </a:endParaRPr>
            </a:p>
          </p:txBody>
        </p:sp>
        <p:sp>
          <p:nvSpPr>
            <p:cNvPr id="56" name="Rectangle 28"/>
            <p:cNvSpPr/>
            <p:nvPr/>
          </p:nvSpPr>
          <p:spPr>
            <a:xfrm>
              <a:off x="692376" y="1833568"/>
              <a:ext cx="1731509" cy="169100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4" name="图片 43" descr="C:\Users\samsung\Desktop\QQ图片20170805094845.pngQQ图片20170805094845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639695" y="1572260"/>
            <a:ext cx="1515745" cy="24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图片 53" descr="C:\Users\samsung\Desktop\QQ图片20170805094856.pngQQ图片20170805094856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641215" y="3586480"/>
            <a:ext cx="1504950" cy="25057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直接连接符 68"/>
          <p:cNvCxnSpPr/>
          <p:nvPr/>
        </p:nvCxnSpPr>
        <p:spPr>
          <a:xfrm>
            <a:off x="2640094" y="4285599"/>
            <a:ext cx="0" cy="1727551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698150" y="4017677"/>
            <a:ext cx="1731509" cy="2101122"/>
            <a:chOff x="2698150" y="4017677"/>
            <a:chExt cx="1731509" cy="2101122"/>
          </a:xfrm>
        </p:grpSpPr>
        <p:sp>
          <p:nvSpPr>
            <p:cNvPr id="70" name="文本框 69"/>
            <p:cNvSpPr txBox="1"/>
            <p:nvPr/>
          </p:nvSpPr>
          <p:spPr>
            <a:xfrm>
              <a:off x="2698150" y="4017677"/>
              <a:ext cx="1706880" cy="7708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85000"/>
                </a:lnSpc>
              </a:pPr>
              <a:r>
                <a:rPr lang="zh-CN" altLang="en-US" sz="2000" dirty="0" smtClean="0">
                  <a:ea typeface="微软雅黑" panose="020B0503020204020204" charset="-122"/>
                  <a:sym typeface="+mn-ea"/>
                </a:rPr>
                <a:t>点击输入标题</a:t>
              </a:r>
              <a:endParaRPr lang="zh-CN" altLang="en-US" sz="2000" dirty="0" smtClean="0">
                <a:ea typeface="微软雅黑" panose="020B0503020204020204" charset="-122"/>
              </a:endParaRPr>
            </a:p>
            <a:p>
              <a:pPr>
                <a:lnSpc>
                  <a:spcPct val="85000"/>
                </a:lnSpc>
              </a:pPr>
              <a:endPara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  <a:ea typeface="微软雅黑" panose="020B0503020204020204" charset="-122"/>
              </a:endParaRPr>
            </a:p>
          </p:txBody>
        </p:sp>
        <p:sp>
          <p:nvSpPr>
            <p:cNvPr id="71" name="Rectangle 28"/>
            <p:cNvSpPr/>
            <p:nvPr/>
          </p:nvSpPr>
          <p:spPr>
            <a:xfrm>
              <a:off x="2698150" y="4427794"/>
              <a:ext cx="1731509" cy="169100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73" name="直接连接符 72"/>
          <p:cNvCxnSpPr/>
          <p:nvPr/>
        </p:nvCxnSpPr>
        <p:spPr>
          <a:xfrm>
            <a:off x="4641189" y="1691373"/>
            <a:ext cx="0" cy="1727551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699245" y="1423451"/>
            <a:ext cx="1731509" cy="2101122"/>
            <a:chOff x="4699245" y="1423451"/>
            <a:chExt cx="1731509" cy="2101122"/>
          </a:xfrm>
        </p:grpSpPr>
        <p:sp>
          <p:nvSpPr>
            <p:cNvPr id="74" name="文本框 73"/>
            <p:cNvSpPr txBox="1"/>
            <p:nvPr/>
          </p:nvSpPr>
          <p:spPr>
            <a:xfrm>
              <a:off x="4699245" y="1423451"/>
              <a:ext cx="1706880" cy="7708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85000"/>
                </a:lnSpc>
              </a:pPr>
              <a:r>
                <a:rPr lang="zh-CN" altLang="en-US" sz="2000" dirty="0" smtClean="0">
                  <a:ea typeface="微软雅黑" panose="020B0503020204020204" charset="-122"/>
                  <a:sym typeface="+mn-ea"/>
                </a:rPr>
                <a:t>点击输入标题</a:t>
              </a:r>
              <a:endPara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  <a:ea typeface="微软雅黑" panose="020B0503020204020204" charset="-122"/>
              </a:endParaRPr>
            </a:p>
            <a:p>
              <a:pPr>
                <a:lnSpc>
                  <a:spcPct val="85000"/>
                </a:lnSpc>
              </a:pPr>
              <a:endPara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  <a:ea typeface="微软雅黑" panose="020B0503020204020204" charset="-122"/>
              </a:endParaRPr>
            </a:p>
          </p:txBody>
        </p:sp>
        <p:sp>
          <p:nvSpPr>
            <p:cNvPr id="75" name="Rectangle 28"/>
            <p:cNvSpPr/>
            <p:nvPr/>
          </p:nvSpPr>
          <p:spPr>
            <a:xfrm>
              <a:off x="4699245" y="1833568"/>
              <a:ext cx="1731509" cy="169100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u"/>
      </p:transition>
    </mc:Choice>
    <mc:Fallback xmlns="">
      <p:transition spd="slow" advClick="0" advTm="3000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4441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89585" y="2705725"/>
            <a:ext cx="6339506" cy="1445260"/>
            <a:chOff x="2271358" y="2705725"/>
            <a:chExt cx="6339506" cy="1445260"/>
          </a:xfrm>
        </p:grpSpPr>
        <p:sp>
          <p:nvSpPr>
            <p:cNvPr id="47" name="文本框 46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552412" y="2705725"/>
              <a:ext cx="5058452" cy="1445260"/>
              <a:chOff x="3844450" y="2724636"/>
              <a:chExt cx="5058452" cy="144526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844450" y="2724636"/>
                <a:ext cx="1290644" cy="1445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02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4987532" y="2956410"/>
                <a:ext cx="3915370" cy="1044076"/>
                <a:chOff x="7528756" y="1015664"/>
                <a:chExt cx="3915370" cy="1044076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7603646" y="1015664"/>
                  <a:ext cx="3840480" cy="6451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微软雅黑" panose="020B0503020204020204" charset="-122"/>
                      <a:cs typeface="Aharoni" panose="02010803020104030203" pitchFamily="2" charset="-79"/>
                    </a:rPr>
                    <a:t>点击此处输入标题</a:t>
                  </a: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528756" y="1605124"/>
                  <a:ext cx="3068938" cy="454616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微软雅黑" panose="020B0503020204020204" charset="-122"/>
                      <a:cs typeface="Leelawadee UI Semilight" panose="020B0402040204020203" pitchFamily="34" charset="-34"/>
                    </a:rPr>
                    <a:t>点击输入文本信息 长短可编辑</a:t>
                  </a:r>
                </a:p>
              </p:txBody>
            </p:sp>
          </p:grpSp>
        </p:grpSp>
      </p:grp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 flipH="1">
            <a:off x="-39" y="202287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456551" y="6555876"/>
            <a:ext cx="311150" cy="245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bg1"/>
                </a:solidFill>
                <a:ea typeface="微软雅黑" panose="020B0503020204020204" charset="-122"/>
              </a:rPr>
              <a:t>0</a:t>
            </a:r>
            <a:r>
              <a:rPr lang="en-US" sz="1000" dirty="0" smtClean="0">
                <a:solidFill>
                  <a:schemeClr val="bg1"/>
                </a:solidFill>
              </a:rPr>
              <a:t>6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456552" y="6555876"/>
            <a:ext cx="446070" cy="245110"/>
            <a:chOff x="11456552" y="6555876"/>
            <a:chExt cx="446070" cy="245110"/>
          </a:xfrm>
        </p:grpSpPr>
        <p:grpSp>
          <p:nvGrpSpPr>
            <p:cNvPr id="6" name="组合 5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1456552" y="6555876"/>
              <a:ext cx="311150" cy="245110"/>
              <a:chOff x="11345673" y="6553495"/>
              <a:chExt cx="311150" cy="24511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1345673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11</a:t>
                </a:r>
                <a:endParaRPr lang="zh-CN" altLang="en-US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  <a:sym typeface="+mn-ea"/>
              </a:rPr>
              <a:t>点击替换文本信息</a:t>
            </a:r>
            <a:endParaRPr lang="en-US" altLang="zh-CN" sz="1050" b="1" dirty="0" smtClean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1800" y="-1231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点击输入标题</a:t>
            </a:r>
          </a:p>
        </p:txBody>
      </p:sp>
      <p:pic>
        <p:nvPicPr>
          <p:cNvPr id="33" name="图片 32" descr="C:\Users\samsung\Desktop\新建文件夹\11.jpg1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271260" y="1264920"/>
            <a:ext cx="5501640" cy="3155950"/>
          </a:xfrm>
          <a:prstGeom prst="rect">
            <a:avLst/>
          </a:prstGeom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 descr="C:\Users\samsung\Desktop\新建文件夹\21.jpg21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21005" y="1264920"/>
            <a:ext cx="5501005" cy="3155950"/>
          </a:xfrm>
          <a:prstGeom prst="rect">
            <a:avLst/>
          </a:prstGeom>
          <a:effectLst>
            <a:outerShdw blurRad="127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411694" y="3752472"/>
            <a:ext cx="5509910" cy="668476"/>
            <a:chOff x="411694" y="3752472"/>
            <a:chExt cx="5509910" cy="668476"/>
          </a:xfrm>
        </p:grpSpPr>
        <p:sp>
          <p:nvSpPr>
            <p:cNvPr id="26" name="矩形 25"/>
            <p:cNvSpPr/>
            <p:nvPr/>
          </p:nvSpPr>
          <p:spPr>
            <a:xfrm>
              <a:off x="429635" y="3752472"/>
              <a:ext cx="5491969" cy="668476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11694" y="3796444"/>
              <a:ext cx="2526654" cy="497404"/>
              <a:chOff x="411694" y="5169075"/>
              <a:chExt cx="2526654" cy="497404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511324" y="5547984"/>
                <a:ext cx="737619" cy="118495"/>
                <a:chOff x="5675086" y="-1047234"/>
                <a:chExt cx="737619" cy="118495"/>
              </a:xfrm>
            </p:grpSpPr>
            <p:sp>
              <p:nvSpPr>
                <p:cNvPr id="46" name="五角星 45"/>
                <p:cNvSpPr/>
                <p:nvPr/>
              </p:nvSpPr>
              <p:spPr>
                <a:xfrm>
                  <a:off x="5675086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47" name="五角星 46"/>
                <p:cNvSpPr/>
                <p:nvPr/>
              </p:nvSpPr>
              <p:spPr>
                <a:xfrm>
                  <a:off x="5829867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48" name="五角星 47"/>
                <p:cNvSpPr/>
                <p:nvPr/>
              </p:nvSpPr>
              <p:spPr>
                <a:xfrm>
                  <a:off x="5984648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五角星 48"/>
                <p:cNvSpPr/>
                <p:nvPr/>
              </p:nvSpPr>
              <p:spPr>
                <a:xfrm>
                  <a:off x="6139429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50" name="五角星 49"/>
                <p:cNvSpPr/>
                <p:nvPr/>
              </p:nvSpPr>
              <p:spPr>
                <a:xfrm>
                  <a:off x="6294210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1" name="文本框 50"/>
              <p:cNvSpPr txBox="1"/>
              <p:nvPr/>
            </p:nvSpPr>
            <p:spPr>
              <a:xfrm>
                <a:off x="411694" y="5169075"/>
                <a:ext cx="2526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The secrets to happiness</a:t>
                </a:r>
                <a:endParaRPr lang="en-US" altLang="zh-CN" b="1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252455" y="3752472"/>
            <a:ext cx="5509910" cy="668476"/>
            <a:chOff x="411694" y="3752472"/>
            <a:chExt cx="5509910" cy="668476"/>
          </a:xfrm>
        </p:grpSpPr>
        <p:sp>
          <p:nvSpPr>
            <p:cNvPr id="55" name="矩形 54"/>
            <p:cNvSpPr/>
            <p:nvPr/>
          </p:nvSpPr>
          <p:spPr>
            <a:xfrm>
              <a:off x="429635" y="3752472"/>
              <a:ext cx="5491969" cy="668476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11694" y="3796444"/>
              <a:ext cx="2526654" cy="497404"/>
              <a:chOff x="411694" y="5169075"/>
              <a:chExt cx="2526654" cy="497404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11324" y="5547984"/>
                <a:ext cx="737619" cy="118495"/>
                <a:chOff x="5675086" y="-1047234"/>
                <a:chExt cx="737619" cy="118495"/>
              </a:xfrm>
            </p:grpSpPr>
            <p:sp>
              <p:nvSpPr>
                <p:cNvPr id="60" name="五角星 59"/>
                <p:cNvSpPr/>
                <p:nvPr/>
              </p:nvSpPr>
              <p:spPr>
                <a:xfrm>
                  <a:off x="5675086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61" name="五角星 60"/>
                <p:cNvSpPr/>
                <p:nvPr/>
              </p:nvSpPr>
              <p:spPr>
                <a:xfrm>
                  <a:off x="5829867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62" name="五角星 61"/>
                <p:cNvSpPr/>
                <p:nvPr/>
              </p:nvSpPr>
              <p:spPr>
                <a:xfrm>
                  <a:off x="5984648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63" name="五角星 62"/>
                <p:cNvSpPr/>
                <p:nvPr/>
              </p:nvSpPr>
              <p:spPr>
                <a:xfrm>
                  <a:off x="6139429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  <p:sp>
              <p:nvSpPr>
                <p:cNvPr id="64" name="五角星 63"/>
                <p:cNvSpPr/>
                <p:nvPr/>
              </p:nvSpPr>
              <p:spPr>
                <a:xfrm>
                  <a:off x="6294210" y="-1047234"/>
                  <a:ext cx="118495" cy="118495"/>
                </a:xfrm>
                <a:prstGeom prst="star5">
                  <a:avLst>
                    <a:gd name="adj" fmla="val 28389"/>
                    <a:gd name="hf" fmla="val 105146"/>
                    <a:gd name="vf" fmla="val 110557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9" name="文本框 58"/>
              <p:cNvSpPr txBox="1"/>
              <p:nvPr/>
            </p:nvSpPr>
            <p:spPr>
              <a:xfrm>
                <a:off x="411694" y="5169075"/>
                <a:ext cx="2526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The secrets to happiness</a:t>
                </a:r>
                <a:endParaRPr lang="en-US" altLang="zh-CN" b="1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65" name="文本框 64"/>
          <p:cNvSpPr txBox="1"/>
          <p:nvPr/>
        </p:nvSpPr>
        <p:spPr>
          <a:xfrm>
            <a:off x="429634" y="4729437"/>
            <a:ext cx="5491969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/>
            <a:r>
              <a:rPr lang="zh-CN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  <a:endParaRPr lang="zh-CN" altLang="en-US" dirty="0">
              <a:ea typeface="微软雅黑" panose="020B050302020402020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22050" y="5808984"/>
            <a:ext cx="1386706" cy="0"/>
          </a:xfrm>
          <a:prstGeom prst="line">
            <a:avLst/>
          </a:prstGeom>
          <a:ln w="15875">
            <a:solidFill>
              <a:schemeClr val="accent1"/>
            </a:solidFill>
          </a:ln>
          <a:effectLst>
            <a:outerShdw blurRad="25400" dist="127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18"/>
          <p:cNvSpPr txBox="1"/>
          <p:nvPr/>
        </p:nvSpPr>
        <p:spPr>
          <a:xfrm>
            <a:off x="420109" y="5925184"/>
            <a:ext cx="2821566" cy="509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16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</a:rPr>
              <a:t>点击输入</a:t>
            </a:r>
          </a:p>
          <a:p>
            <a:pPr>
              <a:lnSpc>
                <a:spcPct val="85000"/>
              </a:lnSpc>
            </a:pPr>
            <a:r>
              <a:rPr lang="zh-CN" altLang="en-US" sz="16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</a:rPr>
              <a:t>      小标题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6279921" y="4729437"/>
            <a:ext cx="5491969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/>
            <a:r>
              <a:rPr lang="zh-CN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  <a:endParaRPr lang="zh-CN" altLang="en-US" dirty="0">
              <a:ea typeface="微软雅黑" panose="020B0503020204020204" charset="-122"/>
            </a:endParaRPr>
          </a:p>
        </p:txBody>
      </p:sp>
      <p:cxnSp>
        <p:nvCxnSpPr>
          <p:cNvPr id="123" name="直接连接符 122"/>
          <p:cNvCxnSpPr/>
          <p:nvPr/>
        </p:nvCxnSpPr>
        <p:spPr>
          <a:xfrm>
            <a:off x="6372337" y="5808984"/>
            <a:ext cx="1386706" cy="0"/>
          </a:xfrm>
          <a:prstGeom prst="line">
            <a:avLst/>
          </a:prstGeom>
          <a:ln w="15875">
            <a:solidFill>
              <a:schemeClr val="accent1"/>
            </a:solidFill>
          </a:ln>
          <a:effectLst>
            <a:outerShdw blurRad="25400" dist="127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/>
          <p:cNvSpPr txBox="1"/>
          <p:nvPr/>
        </p:nvSpPr>
        <p:spPr>
          <a:xfrm>
            <a:off x="6270396" y="5925184"/>
            <a:ext cx="2821566" cy="509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16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  <a:sym typeface="+mn-ea"/>
              </a:rPr>
              <a:t>点击输入</a:t>
            </a:r>
            <a:endParaRPr lang="zh-CN" altLang="en-US" sz="1600" dirty="0" smtClean="0">
              <a:solidFill>
                <a:schemeClr val="accent1"/>
              </a:solidFill>
              <a:latin typeface="Chaparral Pro" panose="02060503040505020203" pitchFamily="18" charset="0"/>
              <a:ea typeface="微软雅黑" panose="020B0503020204020204" charset="-122"/>
            </a:endParaRPr>
          </a:p>
          <a:p>
            <a:pPr>
              <a:lnSpc>
                <a:spcPct val="85000"/>
              </a:lnSpc>
            </a:pPr>
            <a:r>
              <a:rPr lang="zh-CN" altLang="en-US" sz="16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  <a:sym typeface="+mn-ea"/>
              </a:rPr>
              <a:t>      小标题</a:t>
            </a:r>
            <a:endParaRPr lang="en-US" altLang="zh-CN" sz="1600" dirty="0" smtClean="0">
              <a:solidFill>
                <a:schemeClr val="accent1"/>
              </a:solidFill>
              <a:latin typeface="Chaparral Pro" panose="02060503040505020203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ld"/>
      </p:transition>
    </mc:Choice>
    <mc:Fallback xmlns="">
      <p:transition spd="slow" advClick="0" advTm="3000">
        <p:pull dir="l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65" grpId="0"/>
      <p:bldP spid="119" grpId="0"/>
      <p:bldP spid="121" grpId="0"/>
      <p:bldP spid="1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2" y="6555876"/>
            <a:ext cx="446070" cy="245110"/>
            <a:chOff x="11456552" y="6555876"/>
            <a:chExt cx="446070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2" y="6555876"/>
              <a:ext cx="311150" cy="245110"/>
              <a:chOff x="11345673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3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12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sp>
        <p:nvSpPr>
          <p:cNvPr id="2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/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9" name="椭圆 18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22" name="椭圆 21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24" name="Freeform 408"/>
              <p:cNvSpPr/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409"/>
              <p:cNvSpPr/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410"/>
              <p:cNvSpPr/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411"/>
              <p:cNvSpPr/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412"/>
              <p:cNvSpPr/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6" name="矩形 35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9" name="矩形 38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点击输入标题</a:t>
            </a:r>
          </a:p>
        </p:txBody>
      </p:sp>
      <p:sp>
        <p:nvSpPr>
          <p:cNvPr id="42" name="Freeform 71"/>
          <p:cNvSpPr>
            <a:spLocks noEditPoints="1"/>
          </p:cNvSpPr>
          <p:nvPr/>
        </p:nvSpPr>
        <p:spPr bwMode="auto">
          <a:xfrm flipH="1">
            <a:off x="8715336" y="16105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 bldLvl="0" animBg="1"/>
      <p:bldP spid="5" grpId="0" bldLvl="0" animBg="1"/>
      <p:bldP spid="41" grpId="0"/>
      <p:bldP spid="4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2" y="6555876"/>
            <a:ext cx="446070" cy="245110"/>
            <a:chOff x="11456552" y="6555876"/>
            <a:chExt cx="446070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2" y="6555876"/>
              <a:ext cx="311150" cy="245110"/>
              <a:chOff x="11345673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3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13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2977959" y="719528"/>
            <a:ext cx="8707199" cy="5627914"/>
            <a:chOff x="-3733388" y="719528"/>
            <a:chExt cx="8707199" cy="562791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8" b="8564"/>
            <a:stretch>
              <a:fillRect/>
            </a:stretch>
          </p:blipFill>
          <p:spPr>
            <a:xfrm>
              <a:off x="-2501900" y="1705592"/>
              <a:ext cx="6172200" cy="3981450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6" name="文本框 5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168686" y="1366570"/>
            <a:ext cx="5333850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dirty="0">
                <a:solidFill>
                  <a:srgbClr val="282828"/>
                </a:solidFill>
                <a:latin typeface="微软雅黑" panose="020B0503020204020204" charset="-122"/>
                <a:ea typeface="宋体" panose="02010600030101010101" pitchFamily="2" charset="-122"/>
              </a:rPr>
              <a:t>点击</a:t>
            </a:r>
          </a:p>
          <a:p>
            <a:pPr>
              <a:lnSpc>
                <a:spcPct val="120000"/>
              </a:lnSpc>
            </a:pPr>
            <a:r>
              <a:rPr lang="zh-CN" altLang="en-US" sz="4800" dirty="0">
                <a:solidFill>
                  <a:srgbClr val="282828"/>
                </a:solidFill>
                <a:latin typeface="微软雅黑" panose="020B0503020204020204" charset="-122"/>
                <a:ea typeface="宋体" panose="02010600030101010101" pitchFamily="2" charset="-122"/>
              </a:rPr>
              <a:t>可添加标题</a:t>
            </a:r>
            <a:r>
              <a:rPr lang="en-US" altLang="zh-CN" sz="4800" dirty="0">
                <a:solidFill>
                  <a:srgbClr val="282828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6163606" y="3701518"/>
            <a:ext cx="5476851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  <a:endParaRPr lang="zh-CN" altLang="en-US" sz="14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81636" y="3508561"/>
            <a:ext cx="47703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205810" y="4801757"/>
            <a:ext cx="1148651" cy="1148651"/>
          </a:xfrm>
          <a:prstGeom prst="ellipse">
            <a:avLst/>
          </a:prstGeom>
          <a:solidFill>
            <a:srgbClr val="99BDC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58929" y="4801757"/>
            <a:ext cx="1148651" cy="1148651"/>
          </a:xfrm>
          <a:prstGeom prst="ellipse">
            <a:avLst/>
          </a:prstGeom>
          <a:solidFill>
            <a:srgbClr val="A9A9A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23840" y="5083694"/>
            <a:ext cx="1593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S  +  C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59807" y="5277563"/>
            <a:ext cx="3279853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  <a:endParaRPr lang="zh-CN" altLang="en-US" sz="140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22738" y="4880514"/>
            <a:ext cx="331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Standard </a:t>
            </a: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&amp;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 Comfortable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2" y="6555876"/>
            <a:ext cx="446070" cy="245110"/>
            <a:chOff x="11456552" y="6555876"/>
            <a:chExt cx="446070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2" y="6555876"/>
              <a:ext cx="311150" cy="245110"/>
              <a:chOff x="11345673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3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14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pic>
        <p:nvPicPr>
          <p:cNvPr id="45" name="图片 44" descr="C:\Users\samsung\Desktop\新建文件夹\图书馆\16.jpg16"/>
          <p:cNvPicPr>
            <a:picLocks noChangeAspect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6821805" y="1252855"/>
            <a:ext cx="4618355" cy="5018405"/>
          </a:xfrm>
          <a:custGeom>
            <a:avLst/>
            <a:gdLst>
              <a:gd name="connsiteX0" fmla="*/ 0 w 4618355"/>
              <a:gd name="connsiteY0" fmla="*/ 3594857 h 5141324"/>
              <a:gd name="connsiteX1" fmla="*/ 1467191 w 4618355"/>
              <a:gd name="connsiteY1" fmla="*/ 3594857 h 5141324"/>
              <a:gd name="connsiteX2" fmla="*/ 1467191 w 4618355"/>
              <a:gd name="connsiteY2" fmla="*/ 5141324 h 5141324"/>
              <a:gd name="connsiteX3" fmla="*/ 0 w 4618355"/>
              <a:gd name="connsiteY3" fmla="*/ 5141324 h 5141324"/>
              <a:gd name="connsiteX4" fmla="*/ 1575582 w 4618355"/>
              <a:gd name="connsiteY4" fmla="*/ 1424377 h 5141324"/>
              <a:gd name="connsiteX5" fmla="*/ 3042773 w 4618355"/>
              <a:gd name="connsiteY5" fmla="*/ 1424377 h 5141324"/>
              <a:gd name="connsiteX6" fmla="*/ 3042773 w 4618355"/>
              <a:gd name="connsiteY6" fmla="*/ 5141324 h 5141324"/>
              <a:gd name="connsiteX7" fmla="*/ 1575582 w 4618355"/>
              <a:gd name="connsiteY7" fmla="*/ 5141324 h 5141324"/>
              <a:gd name="connsiteX8" fmla="*/ 3151164 w 4618355"/>
              <a:gd name="connsiteY8" fmla="*/ 0 h 5141324"/>
              <a:gd name="connsiteX9" fmla="*/ 4618355 w 4618355"/>
              <a:gd name="connsiteY9" fmla="*/ 0 h 5141324"/>
              <a:gd name="connsiteX10" fmla="*/ 4618355 w 4618355"/>
              <a:gd name="connsiteY10" fmla="*/ 3486333 h 5141324"/>
              <a:gd name="connsiteX11" fmla="*/ 3151164 w 4618355"/>
              <a:gd name="connsiteY11" fmla="*/ 3486333 h 5141324"/>
              <a:gd name="connsiteX12" fmla="*/ 1575582 w 4618355"/>
              <a:gd name="connsiteY12" fmla="*/ 0 h 5141324"/>
              <a:gd name="connsiteX13" fmla="*/ 3042773 w 4618355"/>
              <a:gd name="connsiteY13" fmla="*/ 0 h 5141324"/>
              <a:gd name="connsiteX14" fmla="*/ 3042773 w 4618355"/>
              <a:gd name="connsiteY14" fmla="*/ 1302288 h 5141324"/>
              <a:gd name="connsiteX15" fmla="*/ 1575582 w 4618355"/>
              <a:gd name="connsiteY15" fmla="*/ 1302288 h 5141324"/>
              <a:gd name="connsiteX16" fmla="*/ 0 w 4618355"/>
              <a:gd name="connsiteY16" fmla="*/ 0 h 5141324"/>
              <a:gd name="connsiteX17" fmla="*/ 1467191 w 4618355"/>
              <a:gd name="connsiteY17" fmla="*/ 0 h 5141324"/>
              <a:gd name="connsiteX18" fmla="*/ 1467191 w 4618355"/>
              <a:gd name="connsiteY18" fmla="*/ 3486333 h 5141324"/>
              <a:gd name="connsiteX19" fmla="*/ 0 w 4618355"/>
              <a:gd name="connsiteY19" fmla="*/ 3486333 h 514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18355" h="5141324">
                <a:moveTo>
                  <a:pt x="0" y="3594857"/>
                </a:moveTo>
                <a:lnTo>
                  <a:pt x="1467191" y="3594857"/>
                </a:lnTo>
                <a:lnTo>
                  <a:pt x="1467191" y="5141324"/>
                </a:lnTo>
                <a:lnTo>
                  <a:pt x="0" y="5141324"/>
                </a:lnTo>
                <a:close/>
                <a:moveTo>
                  <a:pt x="1575582" y="1424377"/>
                </a:moveTo>
                <a:lnTo>
                  <a:pt x="3042773" y="1424377"/>
                </a:lnTo>
                <a:lnTo>
                  <a:pt x="3042773" y="5141324"/>
                </a:lnTo>
                <a:lnTo>
                  <a:pt x="1575582" y="5141324"/>
                </a:lnTo>
                <a:close/>
                <a:moveTo>
                  <a:pt x="3151164" y="0"/>
                </a:moveTo>
                <a:lnTo>
                  <a:pt x="4618355" y="0"/>
                </a:lnTo>
                <a:lnTo>
                  <a:pt x="4618355" y="3486333"/>
                </a:lnTo>
                <a:lnTo>
                  <a:pt x="3151164" y="3486333"/>
                </a:lnTo>
                <a:close/>
                <a:moveTo>
                  <a:pt x="1575582" y="0"/>
                </a:moveTo>
                <a:lnTo>
                  <a:pt x="3042773" y="0"/>
                </a:lnTo>
                <a:lnTo>
                  <a:pt x="3042773" y="1302288"/>
                </a:lnTo>
                <a:lnTo>
                  <a:pt x="1575582" y="1302288"/>
                </a:lnTo>
                <a:close/>
                <a:moveTo>
                  <a:pt x="0" y="0"/>
                </a:moveTo>
                <a:lnTo>
                  <a:pt x="1467191" y="0"/>
                </a:lnTo>
                <a:lnTo>
                  <a:pt x="1467191" y="3486333"/>
                </a:lnTo>
                <a:lnTo>
                  <a:pt x="0" y="3486333"/>
                </a:lnTo>
                <a:close/>
              </a:path>
            </a:pathLst>
          </a:custGeom>
        </p:spPr>
      </p:pic>
      <p:sp>
        <p:nvSpPr>
          <p:cNvPr id="2" name="文本框 1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281354" y="1172563"/>
            <a:ext cx="5333850" cy="90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800" dirty="0">
                <a:solidFill>
                  <a:srgbClr val="282828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43548" y="2017499"/>
            <a:ext cx="6141658" cy="733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sit, consectetur adipisicing elit,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eiusmod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dolore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 aliqua.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58327" y="3547750"/>
            <a:ext cx="776787" cy="775869"/>
            <a:chOff x="4602162" y="361950"/>
            <a:chExt cx="1343026" cy="1341438"/>
          </a:xfrm>
        </p:grpSpPr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4602162" y="361950"/>
              <a:ext cx="1343026" cy="1341438"/>
            </a:xfrm>
            <a:custGeom>
              <a:avLst/>
              <a:gdLst>
                <a:gd name="T0" fmla="*/ 0 w 355"/>
                <a:gd name="T1" fmla="*/ 178 h 355"/>
                <a:gd name="T2" fmla="*/ 355 w 355"/>
                <a:gd name="T3" fmla="*/ 178 h 355"/>
                <a:gd name="T4" fmla="*/ 177 w 355"/>
                <a:gd name="T5" fmla="*/ 331 h 355"/>
                <a:gd name="T6" fmla="*/ 24 w 355"/>
                <a:gd name="T7" fmla="*/ 175 h 355"/>
                <a:gd name="T8" fmla="*/ 58 w 355"/>
                <a:gd name="T9" fmla="*/ 192 h 355"/>
                <a:gd name="T10" fmla="*/ 71 w 355"/>
                <a:gd name="T11" fmla="*/ 232 h 355"/>
                <a:gd name="T12" fmla="*/ 95 w 355"/>
                <a:gd name="T13" fmla="*/ 243 h 355"/>
                <a:gd name="T14" fmla="*/ 112 w 355"/>
                <a:gd name="T15" fmla="*/ 315 h 355"/>
                <a:gd name="T16" fmla="*/ 118 w 355"/>
                <a:gd name="T17" fmla="*/ 305 h 355"/>
                <a:gd name="T18" fmla="*/ 146 w 355"/>
                <a:gd name="T19" fmla="*/ 265 h 355"/>
                <a:gd name="T20" fmla="*/ 162 w 355"/>
                <a:gd name="T21" fmla="*/ 222 h 355"/>
                <a:gd name="T22" fmla="*/ 112 w 355"/>
                <a:gd name="T23" fmla="*/ 189 h 355"/>
                <a:gd name="T24" fmla="*/ 66 w 355"/>
                <a:gd name="T25" fmla="*/ 165 h 355"/>
                <a:gd name="T26" fmla="*/ 102 w 355"/>
                <a:gd name="T27" fmla="*/ 154 h 355"/>
                <a:gd name="T28" fmla="*/ 138 w 355"/>
                <a:gd name="T29" fmla="*/ 140 h 355"/>
                <a:gd name="T30" fmla="*/ 119 w 355"/>
                <a:gd name="T31" fmla="*/ 97 h 355"/>
                <a:gd name="T32" fmla="*/ 95 w 355"/>
                <a:gd name="T33" fmla="*/ 109 h 355"/>
                <a:gd name="T34" fmla="*/ 70 w 355"/>
                <a:gd name="T35" fmla="*/ 93 h 355"/>
                <a:gd name="T36" fmla="*/ 85 w 355"/>
                <a:gd name="T37" fmla="*/ 68 h 355"/>
                <a:gd name="T38" fmla="*/ 177 w 355"/>
                <a:gd name="T39" fmla="*/ 25 h 355"/>
                <a:gd name="T40" fmla="*/ 244 w 355"/>
                <a:gd name="T41" fmla="*/ 63 h 355"/>
                <a:gd name="T42" fmla="*/ 236 w 355"/>
                <a:gd name="T43" fmla="*/ 104 h 355"/>
                <a:gd name="T44" fmla="*/ 220 w 355"/>
                <a:gd name="T45" fmla="*/ 110 h 355"/>
                <a:gd name="T46" fmla="*/ 223 w 355"/>
                <a:gd name="T47" fmla="*/ 104 h 355"/>
                <a:gd name="T48" fmla="*/ 215 w 355"/>
                <a:gd name="T49" fmla="*/ 96 h 355"/>
                <a:gd name="T50" fmla="*/ 213 w 355"/>
                <a:gd name="T51" fmla="*/ 94 h 355"/>
                <a:gd name="T52" fmla="*/ 215 w 355"/>
                <a:gd name="T53" fmla="*/ 126 h 355"/>
                <a:gd name="T54" fmla="*/ 192 w 355"/>
                <a:gd name="T55" fmla="*/ 155 h 355"/>
                <a:gd name="T56" fmla="*/ 219 w 355"/>
                <a:gd name="T57" fmla="*/ 138 h 355"/>
                <a:gd name="T58" fmla="*/ 239 w 355"/>
                <a:gd name="T59" fmla="*/ 150 h 355"/>
                <a:gd name="T60" fmla="*/ 261 w 355"/>
                <a:gd name="T61" fmla="*/ 160 h 355"/>
                <a:gd name="T62" fmla="*/ 262 w 355"/>
                <a:gd name="T63" fmla="*/ 159 h 355"/>
                <a:gd name="T64" fmla="*/ 320 w 355"/>
                <a:gd name="T65" fmla="*/ 175 h 355"/>
                <a:gd name="T66" fmla="*/ 330 w 355"/>
                <a:gd name="T67" fmla="*/ 17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5" h="355">
                  <a:moveTo>
                    <a:pt x="177" y="0"/>
                  </a:moveTo>
                  <a:cubicBezTo>
                    <a:pt x="79" y="0"/>
                    <a:pt x="0" y="80"/>
                    <a:pt x="0" y="178"/>
                  </a:cubicBezTo>
                  <a:cubicBezTo>
                    <a:pt x="0" y="275"/>
                    <a:pt x="79" y="355"/>
                    <a:pt x="177" y="355"/>
                  </a:cubicBezTo>
                  <a:cubicBezTo>
                    <a:pt x="275" y="355"/>
                    <a:pt x="355" y="275"/>
                    <a:pt x="355" y="178"/>
                  </a:cubicBezTo>
                  <a:cubicBezTo>
                    <a:pt x="355" y="80"/>
                    <a:pt x="275" y="0"/>
                    <a:pt x="177" y="0"/>
                  </a:cubicBezTo>
                  <a:close/>
                  <a:moveTo>
                    <a:pt x="177" y="331"/>
                  </a:moveTo>
                  <a:cubicBezTo>
                    <a:pt x="93" y="331"/>
                    <a:pt x="24" y="262"/>
                    <a:pt x="24" y="178"/>
                  </a:cubicBezTo>
                  <a:cubicBezTo>
                    <a:pt x="24" y="177"/>
                    <a:pt x="24" y="176"/>
                    <a:pt x="24" y="175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58" y="192"/>
                    <a:pt x="58" y="192"/>
                    <a:pt x="58" y="192"/>
                  </a:cubicBezTo>
                  <a:cubicBezTo>
                    <a:pt x="71" y="205"/>
                    <a:pt x="71" y="205"/>
                    <a:pt x="71" y="205"/>
                  </a:cubicBezTo>
                  <a:cubicBezTo>
                    <a:pt x="71" y="232"/>
                    <a:pt x="71" y="232"/>
                    <a:pt x="71" y="232"/>
                  </a:cubicBezTo>
                  <a:cubicBezTo>
                    <a:pt x="82" y="243"/>
                    <a:pt x="82" y="243"/>
                    <a:pt x="82" y="243"/>
                  </a:cubicBezTo>
                  <a:cubicBezTo>
                    <a:pt x="95" y="243"/>
                    <a:pt x="95" y="243"/>
                    <a:pt x="95" y="243"/>
                  </a:cubicBezTo>
                  <a:cubicBezTo>
                    <a:pt x="95" y="298"/>
                    <a:pt x="95" y="298"/>
                    <a:pt x="95" y="298"/>
                  </a:cubicBezTo>
                  <a:cubicBezTo>
                    <a:pt x="112" y="315"/>
                    <a:pt x="112" y="315"/>
                    <a:pt x="112" y="315"/>
                  </a:cubicBezTo>
                  <a:cubicBezTo>
                    <a:pt x="118" y="315"/>
                    <a:pt x="118" y="315"/>
                    <a:pt x="118" y="315"/>
                  </a:cubicBezTo>
                  <a:cubicBezTo>
                    <a:pt x="118" y="305"/>
                    <a:pt x="118" y="305"/>
                    <a:pt x="118" y="305"/>
                  </a:cubicBezTo>
                  <a:cubicBezTo>
                    <a:pt x="146" y="276"/>
                    <a:pt x="146" y="276"/>
                    <a:pt x="146" y="276"/>
                  </a:cubicBezTo>
                  <a:cubicBezTo>
                    <a:pt x="146" y="265"/>
                    <a:pt x="146" y="265"/>
                    <a:pt x="146" y="265"/>
                  </a:cubicBezTo>
                  <a:cubicBezTo>
                    <a:pt x="162" y="249"/>
                    <a:pt x="162" y="249"/>
                    <a:pt x="162" y="249"/>
                  </a:cubicBezTo>
                  <a:cubicBezTo>
                    <a:pt x="162" y="222"/>
                    <a:pt x="162" y="222"/>
                    <a:pt x="162" y="222"/>
                  </a:cubicBezTo>
                  <a:cubicBezTo>
                    <a:pt x="145" y="222"/>
                    <a:pt x="145" y="222"/>
                    <a:pt x="145" y="222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66" y="189"/>
                    <a:pt x="66" y="189"/>
                    <a:pt x="66" y="189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02" y="154"/>
                    <a:pt x="102" y="154"/>
                    <a:pt x="102" y="154"/>
                  </a:cubicBezTo>
                  <a:cubicBezTo>
                    <a:pt x="124" y="154"/>
                    <a:pt x="124" y="154"/>
                    <a:pt x="124" y="154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98" y="41"/>
                    <a:pt x="136" y="25"/>
                    <a:pt x="177" y="25"/>
                  </a:cubicBezTo>
                  <a:cubicBezTo>
                    <a:pt x="216" y="25"/>
                    <a:pt x="251" y="39"/>
                    <a:pt x="278" y="63"/>
                  </a:cubicBezTo>
                  <a:cubicBezTo>
                    <a:pt x="244" y="63"/>
                    <a:pt x="244" y="63"/>
                    <a:pt x="244" y="63"/>
                  </a:cubicBezTo>
                  <a:cubicBezTo>
                    <a:pt x="219" y="87"/>
                    <a:pt x="219" y="87"/>
                    <a:pt x="219" y="87"/>
                  </a:cubicBezTo>
                  <a:cubicBezTo>
                    <a:pt x="236" y="104"/>
                    <a:pt x="236" y="104"/>
                    <a:pt x="236" y="104"/>
                  </a:cubicBezTo>
                  <a:cubicBezTo>
                    <a:pt x="225" y="115"/>
                    <a:pt x="225" y="115"/>
                    <a:pt x="225" y="115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3" y="104"/>
                    <a:pt x="223" y="104"/>
                    <a:pt x="223" y="104"/>
                  </a:cubicBezTo>
                  <a:cubicBezTo>
                    <a:pt x="223" y="104"/>
                    <a:pt x="223" y="104"/>
                    <a:pt x="223" y="104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5" y="96"/>
                    <a:pt x="215" y="96"/>
                    <a:pt x="215" y="96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198" y="109"/>
                    <a:pt x="198" y="109"/>
                    <a:pt x="198" y="109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55"/>
                    <a:pt x="192" y="155"/>
                    <a:pt x="192" y="155"/>
                  </a:cubicBezTo>
                  <a:cubicBezTo>
                    <a:pt x="219" y="155"/>
                    <a:pt x="219" y="155"/>
                    <a:pt x="219" y="155"/>
                  </a:cubicBezTo>
                  <a:cubicBezTo>
                    <a:pt x="219" y="138"/>
                    <a:pt x="219" y="138"/>
                    <a:pt x="219" y="138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39" y="150"/>
                    <a:pt x="239" y="150"/>
                    <a:pt x="239" y="150"/>
                  </a:cubicBezTo>
                  <a:cubicBezTo>
                    <a:pt x="239" y="160"/>
                    <a:pt x="239" y="160"/>
                    <a:pt x="239" y="160"/>
                  </a:cubicBezTo>
                  <a:cubicBezTo>
                    <a:pt x="261" y="160"/>
                    <a:pt x="261" y="160"/>
                    <a:pt x="261" y="160"/>
                  </a:cubicBezTo>
                  <a:cubicBezTo>
                    <a:pt x="262" y="159"/>
                    <a:pt x="262" y="159"/>
                    <a:pt x="262" y="159"/>
                  </a:cubicBezTo>
                  <a:cubicBezTo>
                    <a:pt x="262" y="159"/>
                    <a:pt x="262" y="159"/>
                    <a:pt x="262" y="159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30" y="175"/>
                    <a:pt x="330" y="175"/>
                    <a:pt x="330" y="175"/>
                  </a:cubicBezTo>
                  <a:cubicBezTo>
                    <a:pt x="330" y="176"/>
                    <a:pt x="330" y="177"/>
                    <a:pt x="330" y="178"/>
                  </a:cubicBezTo>
                  <a:cubicBezTo>
                    <a:pt x="330" y="262"/>
                    <a:pt x="262" y="331"/>
                    <a:pt x="177" y="331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4"/>
            <p:cNvSpPr/>
            <p:nvPr/>
          </p:nvSpPr>
          <p:spPr bwMode="auto">
            <a:xfrm>
              <a:off x="5056188" y="512763"/>
              <a:ext cx="234950" cy="257175"/>
            </a:xfrm>
            <a:custGeom>
              <a:avLst/>
              <a:gdLst>
                <a:gd name="T0" fmla="*/ 148 w 148"/>
                <a:gd name="T1" fmla="*/ 0 h 162"/>
                <a:gd name="T2" fmla="*/ 0 w 148"/>
                <a:gd name="T3" fmla="*/ 0 h 162"/>
                <a:gd name="T4" fmla="*/ 0 w 148"/>
                <a:gd name="T5" fmla="*/ 100 h 162"/>
                <a:gd name="T6" fmla="*/ 62 w 148"/>
                <a:gd name="T7" fmla="*/ 162 h 162"/>
                <a:gd name="T8" fmla="*/ 88 w 148"/>
                <a:gd name="T9" fmla="*/ 162 h 162"/>
                <a:gd name="T10" fmla="*/ 88 w 148"/>
                <a:gd name="T11" fmla="*/ 119 h 162"/>
                <a:gd name="T12" fmla="*/ 148 w 148"/>
                <a:gd name="T13" fmla="*/ 59 h 162"/>
                <a:gd name="T14" fmla="*/ 148 w 148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162">
                  <a:moveTo>
                    <a:pt x="148" y="0"/>
                  </a:moveTo>
                  <a:lnTo>
                    <a:pt x="0" y="0"/>
                  </a:lnTo>
                  <a:lnTo>
                    <a:pt x="0" y="100"/>
                  </a:lnTo>
                  <a:lnTo>
                    <a:pt x="62" y="162"/>
                  </a:lnTo>
                  <a:lnTo>
                    <a:pt x="88" y="162"/>
                  </a:lnTo>
                  <a:lnTo>
                    <a:pt x="88" y="119"/>
                  </a:lnTo>
                  <a:lnTo>
                    <a:pt x="148" y="59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5"/>
            <p:cNvSpPr/>
            <p:nvPr/>
          </p:nvSpPr>
          <p:spPr bwMode="auto">
            <a:xfrm>
              <a:off x="5272088" y="985838"/>
              <a:ext cx="457200" cy="476250"/>
            </a:xfrm>
            <a:custGeom>
              <a:avLst/>
              <a:gdLst>
                <a:gd name="T0" fmla="*/ 245 w 288"/>
                <a:gd name="T1" fmla="*/ 97 h 300"/>
                <a:gd name="T2" fmla="*/ 145 w 288"/>
                <a:gd name="T3" fmla="*/ 0 h 300"/>
                <a:gd name="T4" fmla="*/ 145 w 288"/>
                <a:gd name="T5" fmla="*/ 0 h 300"/>
                <a:gd name="T6" fmla="*/ 33 w 288"/>
                <a:gd name="T7" fmla="*/ 0 h 300"/>
                <a:gd name="T8" fmla="*/ 0 w 288"/>
                <a:gd name="T9" fmla="*/ 33 h 300"/>
                <a:gd name="T10" fmla="*/ 0 w 288"/>
                <a:gd name="T11" fmla="*/ 104 h 300"/>
                <a:gd name="T12" fmla="*/ 48 w 288"/>
                <a:gd name="T13" fmla="*/ 152 h 300"/>
                <a:gd name="T14" fmla="*/ 133 w 288"/>
                <a:gd name="T15" fmla="*/ 152 h 300"/>
                <a:gd name="T16" fmla="*/ 133 w 288"/>
                <a:gd name="T17" fmla="*/ 235 h 300"/>
                <a:gd name="T18" fmla="*/ 200 w 288"/>
                <a:gd name="T19" fmla="*/ 300 h 300"/>
                <a:gd name="T20" fmla="*/ 214 w 288"/>
                <a:gd name="T21" fmla="*/ 300 h 300"/>
                <a:gd name="T22" fmla="*/ 214 w 288"/>
                <a:gd name="T23" fmla="*/ 219 h 300"/>
                <a:gd name="T24" fmla="*/ 248 w 288"/>
                <a:gd name="T25" fmla="*/ 188 h 300"/>
                <a:gd name="T26" fmla="*/ 248 w 288"/>
                <a:gd name="T27" fmla="*/ 131 h 300"/>
                <a:gd name="T28" fmla="*/ 264 w 288"/>
                <a:gd name="T29" fmla="*/ 131 h 300"/>
                <a:gd name="T30" fmla="*/ 288 w 288"/>
                <a:gd name="T31" fmla="*/ 107 h 300"/>
                <a:gd name="T32" fmla="*/ 279 w 288"/>
                <a:gd name="T33" fmla="*/ 97 h 300"/>
                <a:gd name="T34" fmla="*/ 245 w 288"/>
                <a:gd name="T35" fmla="*/ 9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300">
                  <a:moveTo>
                    <a:pt x="245" y="97"/>
                  </a:moveTo>
                  <a:lnTo>
                    <a:pt x="145" y="0"/>
                  </a:lnTo>
                  <a:lnTo>
                    <a:pt x="145" y="0"/>
                  </a:lnTo>
                  <a:lnTo>
                    <a:pt x="33" y="0"/>
                  </a:lnTo>
                  <a:lnTo>
                    <a:pt x="0" y="33"/>
                  </a:lnTo>
                  <a:lnTo>
                    <a:pt x="0" y="104"/>
                  </a:lnTo>
                  <a:lnTo>
                    <a:pt x="48" y="152"/>
                  </a:lnTo>
                  <a:lnTo>
                    <a:pt x="133" y="152"/>
                  </a:lnTo>
                  <a:lnTo>
                    <a:pt x="133" y="235"/>
                  </a:lnTo>
                  <a:lnTo>
                    <a:pt x="200" y="300"/>
                  </a:lnTo>
                  <a:lnTo>
                    <a:pt x="214" y="300"/>
                  </a:lnTo>
                  <a:lnTo>
                    <a:pt x="214" y="219"/>
                  </a:lnTo>
                  <a:lnTo>
                    <a:pt x="248" y="188"/>
                  </a:lnTo>
                  <a:lnTo>
                    <a:pt x="248" y="131"/>
                  </a:lnTo>
                  <a:lnTo>
                    <a:pt x="264" y="131"/>
                  </a:lnTo>
                  <a:lnTo>
                    <a:pt x="288" y="107"/>
                  </a:lnTo>
                  <a:lnTo>
                    <a:pt x="279" y="97"/>
                  </a:lnTo>
                  <a:lnTo>
                    <a:pt x="245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6"/>
            <p:cNvSpPr/>
            <p:nvPr/>
          </p:nvSpPr>
          <p:spPr bwMode="auto">
            <a:xfrm>
              <a:off x="5646738" y="1341438"/>
              <a:ext cx="44450" cy="101600"/>
            </a:xfrm>
            <a:custGeom>
              <a:avLst/>
              <a:gdLst>
                <a:gd name="T0" fmla="*/ 0 w 28"/>
                <a:gd name="T1" fmla="*/ 64 h 64"/>
                <a:gd name="T2" fmla="*/ 28 w 28"/>
                <a:gd name="T3" fmla="*/ 40 h 64"/>
                <a:gd name="T4" fmla="*/ 28 w 28"/>
                <a:gd name="T5" fmla="*/ 0 h 64"/>
                <a:gd name="T6" fmla="*/ 0 w 28"/>
                <a:gd name="T7" fmla="*/ 0 h 64"/>
                <a:gd name="T8" fmla="*/ 0 w 28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64">
                  <a:moveTo>
                    <a:pt x="0" y="64"/>
                  </a:moveTo>
                  <a:lnTo>
                    <a:pt x="28" y="4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612496" y="3432741"/>
            <a:ext cx="4515598" cy="1208455"/>
            <a:chOff x="1331170" y="4779449"/>
            <a:chExt cx="4515598" cy="1208455"/>
          </a:xfrm>
        </p:grpSpPr>
        <p:sp>
          <p:nvSpPr>
            <p:cNvPr id="25" name="文本框 24"/>
            <p:cNvSpPr txBox="1"/>
            <p:nvPr/>
          </p:nvSpPr>
          <p:spPr>
            <a:xfrm>
              <a:off x="1331170" y="4779449"/>
              <a:ext cx="178659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小标题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331170" y="5121764"/>
              <a:ext cx="4515598" cy="8661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此处可添加替换文本信息，具体长短可随意编辑，点击文字即可进行更改添加。此处可添加替换文本信息，具体长短可随意编辑，点击文字即可进行更改添加。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12496" y="5137086"/>
            <a:ext cx="4515598" cy="950010"/>
            <a:chOff x="1331170" y="4779449"/>
            <a:chExt cx="4515598" cy="950010"/>
          </a:xfrm>
        </p:grpSpPr>
        <p:sp>
          <p:nvSpPr>
            <p:cNvPr id="28" name="文本框 27"/>
            <p:cNvSpPr txBox="1"/>
            <p:nvPr/>
          </p:nvSpPr>
          <p:spPr>
            <a:xfrm>
              <a:off x="1331170" y="4779449"/>
              <a:ext cx="178659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  <a:sym typeface="+mn-ea"/>
                </a:rPr>
                <a:t>小标题</a:t>
              </a:r>
              <a:endPara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1170" y="5121764"/>
              <a:ext cx="4515598" cy="607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383" y="5294722"/>
            <a:ext cx="653664" cy="592897"/>
            <a:chOff x="3468688" y="460375"/>
            <a:chExt cx="631825" cy="573088"/>
          </a:xfrm>
          <a:solidFill>
            <a:srgbClr val="282828"/>
          </a:solidFill>
        </p:grpSpPr>
        <p:sp>
          <p:nvSpPr>
            <p:cNvPr id="31" name="Freeform 19"/>
            <p:cNvSpPr/>
            <p:nvPr/>
          </p:nvSpPr>
          <p:spPr bwMode="auto">
            <a:xfrm>
              <a:off x="3468688" y="460375"/>
              <a:ext cx="271463" cy="422275"/>
            </a:xfrm>
            <a:custGeom>
              <a:avLst/>
              <a:gdLst>
                <a:gd name="T0" fmla="*/ 150 w 169"/>
                <a:gd name="T1" fmla="*/ 150 h 263"/>
                <a:gd name="T2" fmla="*/ 169 w 169"/>
                <a:gd name="T3" fmla="*/ 0 h 263"/>
                <a:gd name="T4" fmla="*/ 56 w 169"/>
                <a:gd name="T5" fmla="*/ 103 h 263"/>
                <a:gd name="T6" fmla="*/ 0 w 169"/>
                <a:gd name="T7" fmla="*/ 263 h 263"/>
                <a:gd name="T8" fmla="*/ 169 w 169"/>
                <a:gd name="T9" fmla="*/ 263 h 263"/>
                <a:gd name="T10" fmla="*/ 150 w 169"/>
                <a:gd name="T11" fmla="*/ 15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263">
                  <a:moveTo>
                    <a:pt x="150" y="150"/>
                  </a:moveTo>
                  <a:cubicBezTo>
                    <a:pt x="150" y="66"/>
                    <a:pt x="169" y="0"/>
                    <a:pt x="169" y="0"/>
                  </a:cubicBezTo>
                  <a:cubicBezTo>
                    <a:pt x="169" y="0"/>
                    <a:pt x="113" y="10"/>
                    <a:pt x="56" y="103"/>
                  </a:cubicBezTo>
                  <a:cubicBezTo>
                    <a:pt x="0" y="197"/>
                    <a:pt x="0" y="263"/>
                    <a:pt x="0" y="263"/>
                  </a:cubicBezTo>
                  <a:cubicBezTo>
                    <a:pt x="169" y="263"/>
                    <a:pt x="169" y="263"/>
                    <a:pt x="169" y="263"/>
                  </a:cubicBezTo>
                  <a:cubicBezTo>
                    <a:pt x="169" y="263"/>
                    <a:pt x="150" y="235"/>
                    <a:pt x="150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0"/>
            <p:cNvSpPr/>
            <p:nvPr/>
          </p:nvSpPr>
          <p:spPr bwMode="auto">
            <a:xfrm>
              <a:off x="3829050" y="611188"/>
              <a:ext cx="271463" cy="271463"/>
            </a:xfrm>
            <a:custGeom>
              <a:avLst/>
              <a:gdLst>
                <a:gd name="T0" fmla="*/ 0 w 171"/>
                <a:gd name="T1" fmla="*/ 0 h 171"/>
                <a:gd name="T2" fmla="*/ 0 w 171"/>
                <a:gd name="T3" fmla="*/ 171 h 171"/>
                <a:gd name="T4" fmla="*/ 171 w 171"/>
                <a:gd name="T5" fmla="*/ 171 h 171"/>
                <a:gd name="T6" fmla="*/ 0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0" y="0"/>
                  </a:moveTo>
                  <a:lnTo>
                    <a:pt x="0" y="171"/>
                  </a:lnTo>
                  <a:lnTo>
                    <a:pt x="171" y="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"/>
            <p:cNvSpPr/>
            <p:nvPr/>
          </p:nvSpPr>
          <p:spPr bwMode="auto">
            <a:xfrm>
              <a:off x="3468688" y="460375"/>
              <a:ext cx="631825" cy="573088"/>
            </a:xfrm>
            <a:custGeom>
              <a:avLst/>
              <a:gdLst>
                <a:gd name="T0" fmla="*/ 207 w 394"/>
                <a:gd name="T1" fmla="*/ 282 h 357"/>
                <a:gd name="T2" fmla="*/ 207 w 394"/>
                <a:gd name="T3" fmla="*/ 0 h 357"/>
                <a:gd name="T4" fmla="*/ 188 w 394"/>
                <a:gd name="T5" fmla="*/ 0 h 357"/>
                <a:gd name="T6" fmla="*/ 188 w 394"/>
                <a:gd name="T7" fmla="*/ 282 h 357"/>
                <a:gd name="T8" fmla="*/ 2 w 394"/>
                <a:gd name="T9" fmla="*/ 282 h 357"/>
                <a:gd name="T10" fmla="*/ 0 w 394"/>
                <a:gd name="T11" fmla="*/ 282 h 357"/>
                <a:gd name="T12" fmla="*/ 75 w 394"/>
                <a:gd name="T13" fmla="*/ 357 h 357"/>
                <a:gd name="T14" fmla="*/ 319 w 394"/>
                <a:gd name="T15" fmla="*/ 357 h 357"/>
                <a:gd name="T16" fmla="*/ 394 w 394"/>
                <a:gd name="T17" fmla="*/ 282 h 357"/>
                <a:gd name="T18" fmla="*/ 392 w 394"/>
                <a:gd name="T19" fmla="*/ 282 h 357"/>
                <a:gd name="T20" fmla="*/ 207 w 394"/>
                <a:gd name="T21" fmla="*/ 28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4" h="357">
                  <a:moveTo>
                    <a:pt x="207" y="282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282"/>
                    <a:pt x="188" y="282"/>
                    <a:pt x="188" y="282"/>
                  </a:cubicBezTo>
                  <a:cubicBezTo>
                    <a:pt x="2" y="282"/>
                    <a:pt x="2" y="282"/>
                    <a:pt x="2" y="282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0" y="323"/>
                    <a:pt x="34" y="357"/>
                    <a:pt x="75" y="357"/>
                  </a:cubicBezTo>
                  <a:cubicBezTo>
                    <a:pt x="319" y="357"/>
                    <a:pt x="319" y="357"/>
                    <a:pt x="319" y="357"/>
                  </a:cubicBezTo>
                  <a:cubicBezTo>
                    <a:pt x="361" y="357"/>
                    <a:pt x="394" y="323"/>
                    <a:pt x="394" y="282"/>
                  </a:cubicBezTo>
                  <a:cubicBezTo>
                    <a:pt x="392" y="282"/>
                    <a:pt x="392" y="282"/>
                    <a:pt x="392" y="282"/>
                  </a:cubicBezTo>
                  <a:lnTo>
                    <a:pt x="207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9973188" y="4725216"/>
            <a:ext cx="1467191" cy="1546467"/>
          </a:xfrm>
          <a:prstGeom prst="rect">
            <a:avLst/>
          </a:prstGeom>
          <a:solidFill>
            <a:srgbClr val="81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27552" y="4829309"/>
            <a:ext cx="1786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SUBTITLE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87254" y="5200951"/>
            <a:ext cx="146719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sit, </a:t>
            </a:r>
            <a:r>
              <a:rPr lang="en-US" altLang="zh-CN" sz="12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adipisicing</a:t>
            </a:r>
            <a:r>
              <a:rPr lang="en-US" altLang="zh-CN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</a:t>
            </a:r>
            <a:r>
              <a:rPr lang="en-US" altLang="zh-CN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zh-CN" altLang="en-US" sz="12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4441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89585" y="2705725"/>
            <a:ext cx="6339506" cy="1445260"/>
            <a:chOff x="2271358" y="2705725"/>
            <a:chExt cx="6339506" cy="1445260"/>
          </a:xfrm>
        </p:grpSpPr>
        <p:sp>
          <p:nvSpPr>
            <p:cNvPr id="47" name="文本框 46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552412" y="2705725"/>
              <a:ext cx="5058452" cy="1445260"/>
              <a:chOff x="3844450" y="2724636"/>
              <a:chExt cx="5058452" cy="144526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844450" y="2724636"/>
                <a:ext cx="1290644" cy="1445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03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4987532" y="2956410"/>
                <a:ext cx="3915370" cy="1044076"/>
                <a:chOff x="7528756" y="1015664"/>
                <a:chExt cx="3915370" cy="1044076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7603646" y="1015664"/>
                  <a:ext cx="3840480" cy="6451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微软雅黑" panose="020B0503020204020204" charset="-122"/>
                      <a:cs typeface="Aharoni" panose="02010803020104030203" pitchFamily="2" charset="-79"/>
                    </a:rPr>
                    <a:t>点击此处输入标题</a:t>
                  </a: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528756" y="1605124"/>
                  <a:ext cx="3068938" cy="454616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微软雅黑" panose="020B0503020204020204" charset="-122"/>
                      <a:cs typeface="Leelawadee UI Semilight" panose="020B0402040204020203" pitchFamily="34" charset="-34"/>
                    </a:rPr>
                    <a:t>点击输入文本信息 长短可编辑</a:t>
                  </a:r>
                </a:p>
              </p:txBody>
            </p:sp>
          </p:grpSp>
        </p:grpSp>
      </p:grp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 flipH="1">
            <a:off x="-39" y="202287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266700" y="4416882"/>
            <a:ext cx="11658599" cy="10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456553" y="6555876"/>
            <a:ext cx="446069" cy="245110"/>
            <a:chOff x="11456553" y="6555876"/>
            <a:chExt cx="446069" cy="245110"/>
          </a:xfrm>
        </p:grpSpPr>
        <p:grpSp>
          <p:nvGrpSpPr>
            <p:cNvPr id="6" name="组合 5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1456553" y="6555876"/>
              <a:ext cx="311150" cy="245110"/>
              <a:chOff x="11345674" y="6553495"/>
              <a:chExt cx="311150" cy="24511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1345674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16</a:t>
                </a:r>
                <a:endParaRPr lang="en-US" altLang="zh-CN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  <a:sym typeface="+mn-ea"/>
              </a:rPr>
              <a:t>点击替换文本信息</a:t>
            </a:r>
            <a:endParaRPr lang="en-US" altLang="zh-CN" sz="1050" b="1" dirty="0" smtClean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1800" y="-1231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sym typeface="+mn-ea"/>
              </a:rPr>
              <a:t>点击输入标题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pic>
        <p:nvPicPr>
          <p:cNvPr id="10" name="图片 9" descr="C:\Users\samsung\Desktop\新建文件夹\图书馆\15.jpg15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67335" y="1220470"/>
            <a:ext cx="11657965" cy="3211830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 rot="5400000">
            <a:off x="386349" y="1100588"/>
            <a:ext cx="355780" cy="595078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rot="16200000" flipH="1">
            <a:off x="11449869" y="1100587"/>
            <a:ext cx="355780" cy="59508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37759" y="4793399"/>
            <a:ext cx="23164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sym typeface="+mn-ea"/>
              </a:rPr>
              <a:t>点击输入小标题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6701" y="5252601"/>
            <a:ext cx="11658598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</a:t>
            </a:r>
            <a:endParaRPr lang="zh-CN" altLang="en-US" sz="1600" dirty="0">
              <a:ea typeface="微软雅黑" panose="020B0503020204020204" charset="-122"/>
            </a:endParaRPr>
          </a:p>
          <a:p>
            <a:pPr algn="ctr"/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13016" y="4211546"/>
            <a:ext cx="765969" cy="101600"/>
            <a:chOff x="5713016" y="4211546"/>
            <a:chExt cx="765969" cy="101600"/>
          </a:xfrm>
        </p:grpSpPr>
        <p:sp>
          <p:nvSpPr>
            <p:cNvPr id="20" name="椭圆 19"/>
            <p:cNvSpPr/>
            <p:nvPr/>
          </p:nvSpPr>
          <p:spPr>
            <a:xfrm>
              <a:off x="5713016" y="4211546"/>
              <a:ext cx="101600" cy="101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934472" y="4211546"/>
              <a:ext cx="101600" cy="101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155928" y="4211546"/>
              <a:ext cx="101600" cy="101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377385" y="4211546"/>
              <a:ext cx="101600" cy="101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254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5" name="Freeform 71"/>
          <p:cNvSpPr>
            <a:spLocks noEditPoints="1"/>
          </p:cNvSpPr>
          <p:nvPr/>
        </p:nvSpPr>
        <p:spPr bwMode="auto">
          <a:xfrm flipH="1">
            <a:off x="7948694" y="1324763"/>
            <a:ext cx="3876361" cy="3298841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/>
      </p:transition>
    </mc:Choice>
    <mc:Fallback xmlns="">
      <p:transition spd="slow" advClick="0" advTm="3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0.8662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0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2" grpId="0"/>
      <p:bldP spid="11" grpId="0"/>
      <p:bldP spid="13" grpId="0" bldLvl="0" animBg="1"/>
      <p:bldP spid="14" grpId="0" bldLvl="0" animBg="1"/>
      <p:bldP spid="18" grpId="1"/>
      <p:bldP spid="19" grpId="0"/>
      <p:bldP spid="2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原创设计师QQ598969553             _5"/>
          <p:cNvSpPr/>
          <p:nvPr/>
        </p:nvSpPr>
        <p:spPr>
          <a:xfrm>
            <a:off x="5615947" y="1605009"/>
            <a:ext cx="960107" cy="960107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/>
              <a:t>书名</a:t>
            </a:r>
          </a:p>
        </p:txBody>
      </p:sp>
      <p:cxnSp>
        <p:nvCxnSpPr>
          <p:cNvPr id="8" name="原创设计师QQ598969553             _6"/>
          <p:cNvCxnSpPr>
            <a:stCxn id="6" idx="2"/>
            <a:endCxn id="23" idx="0"/>
          </p:cNvCxnSpPr>
          <p:nvPr/>
        </p:nvCxnSpPr>
        <p:spPr>
          <a:xfrm>
            <a:off x="6096000" y="2565115"/>
            <a:ext cx="0" cy="2212607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原创设计师QQ598969553             _7"/>
          <p:cNvCxnSpPr>
            <a:stCxn id="6" idx="1"/>
          </p:cNvCxnSpPr>
          <p:nvPr/>
        </p:nvCxnSpPr>
        <p:spPr>
          <a:xfrm flipH="1">
            <a:off x="5231904" y="2085062"/>
            <a:ext cx="38404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原创设计师QQ598969553             _8"/>
          <p:cNvSpPr/>
          <p:nvPr/>
        </p:nvSpPr>
        <p:spPr>
          <a:xfrm>
            <a:off x="1871531" y="1433867"/>
            <a:ext cx="3168352" cy="3456384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11" name="原创设计师QQ598969553             _9"/>
          <p:cNvSpPr/>
          <p:nvPr/>
        </p:nvSpPr>
        <p:spPr>
          <a:xfrm>
            <a:off x="1964443" y="2978437"/>
            <a:ext cx="2979429" cy="1799285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cxnSp>
        <p:nvCxnSpPr>
          <p:cNvPr id="13" name="原创设计师QQ598969553             _10"/>
          <p:cNvCxnSpPr/>
          <p:nvPr/>
        </p:nvCxnSpPr>
        <p:spPr>
          <a:xfrm>
            <a:off x="1985963" y="2085062"/>
            <a:ext cx="2957909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原创设计师QQ598969553             _11"/>
          <p:cNvSpPr>
            <a:spLocks noChangeArrowheads="1"/>
          </p:cNvSpPr>
          <p:nvPr/>
        </p:nvSpPr>
        <p:spPr bwMode="auto">
          <a:xfrm>
            <a:off x="1985963" y="1736135"/>
            <a:ext cx="1901792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点击添加小标题</a:t>
            </a:r>
          </a:p>
        </p:txBody>
      </p:sp>
      <p:sp>
        <p:nvSpPr>
          <p:cNvPr id="15" name="原创设计师QQ598969553             _12"/>
          <p:cNvSpPr>
            <a:spLocks noChangeArrowheads="1"/>
          </p:cNvSpPr>
          <p:nvPr/>
        </p:nvSpPr>
        <p:spPr bwMode="auto">
          <a:xfrm>
            <a:off x="1985963" y="2183175"/>
            <a:ext cx="2957909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5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此处可添加替换文本信息，具体长短可随意编辑，点击文字即可进行更改添加。</a:t>
            </a:r>
            <a:endParaRPr lang="en-US" altLang="zh-CN" sz="1335" dirty="0">
              <a:solidFill>
                <a:srgbClr val="53585E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3" name="原创设计师QQ598969553             _13"/>
          <p:cNvSpPr/>
          <p:nvPr/>
        </p:nvSpPr>
        <p:spPr>
          <a:xfrm>
            <a:off x="5615947" y="4777722"/>
            <a:ext cx="960107" cy="960107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ym typeface="+mn-ea"/>
              </a:rPr>
              <a:t>书名</a:t>
            </a:r>
            <a:endParaRPr lang="zh-CN" altLang="en-US" sz="1600" dirty="0"/>
          </a:p>
        </p:txBody>
      </p:sp>
      <p:cxnSp>
        <p:nvCxnSpPr>
          <p:cNvPr id="24" name="原创设计师QQ598969553             _14"/>
          <p:cNvCxnSpPr/>
          <p:nvPr/>
        </p:nvCxnSpPr>
        <p:spPr>
          <a:xfrm flipH="1">
            <a:off x="6576053" y="5257775"/>
            <a:ext cx="38404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原创设计师QQ598969553             _15"/>
          <p:cNvSpPr/>
          <p:nvPr/>
        </p:nvSpPr>
        <p:spPr>
          <a:xfrm>
            <a:off x="7144571" y="2669993"/>
            <a:ext cx="3168352" cy="3456384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6" name="原创设计师QQ598969553             _16"/>
          <p:cNvSpPr/>
          <p:nvPr/>
        </p:nvSpPr>
        <p:spPr>
          <a:xfrm>
            <a:off x="7237483" y="2790921"/>
            <a:ext cx="2979429" cy="1799285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cxnSp>
        <p:nvCxnSpPr>
          <p:cNvPr id="27" name="原创设计师QQ598969553             _17"/>
          <p:cNvCxnSpPr/>
          <p:nvPr/>
        </p:nvCxnSpPr>
        <p:spPr>
          <a:xfrm>
            <a:off x="7259003" y="5257775"/>
            <a:ext cx="2957909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原创设计师QQ598969553             _18"/>
          <p:cNvSpPr>
            <a:spLocks noChangeArrowheads="1"/>
          </p:cNvSpPr>
          <p:nvPr/>
        </p:nvSpPr>
        <p:spPr bwMode="auto">
          <a:xfrm>
            <a:off x="7259003" y="4908849"/>
            <a:ext cx="1901792" cy="29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60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点击添加小标题</a:t>
            </a:r>
            <a:endParaRPr lang="zh-CN" altLang="en-US" sz="1465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9" name="原创设计师QQ598969553             _19"/>
          <p:cNvSpPr>
            <a:spLocks noChangeArrowheads="1"/>
          </p:cNvSpPr>
          <p:nvPr/>
        </p:nvSpPr>
        <p:spPr bwMode="auto">
          <a:xfrm>
            <a:off x="7259003" y="5355889"/>
            <a:ext cx="2957909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5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此处可添加替换文本信息，具体长短可随意编辑，点击文字即可进行更改添加。</a:t>
            </a:r>
            <a:endParaRPr lang="zh-CN" altLang="en-US" sz="1335" dirty="0">
              <a:solidFill>
                <a:srgbClr val="53585E"/>
              </a:solidFill>
              <a:cs typeface="Arial" panose="020B0604020202020204" pitchFamily="34" charset="0"/>
            </a:endParaRPr>
          </a:p>
        </p:txBody>
      </p:sp>
      <p:cxnSp>
        <p:nvCxnSpPr>
          <p:cNvPr id="32" name="原创设计师QQ598969553             _20"/>
          <p:cNvCxnSpPr>
            <a:stCxn id="23" idx="2"/>
          </p:cNvCxnSpPr>
          <p:nvPr/>
        </p:nvCxnSpPr>
        <p:spPr>
          <a:xfrm>
            <a:off x="6096000" y="5737829"/>
            <a:ext cx="0" cy="1119325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1456554" y="6555876"/>
            <a:ext cx="446068" cy="245110"/>
            <a:chOff x="11456554" y="6555876"/>
            <a:chExt cx="446068" cy="245110"/>
          </a:xfrm>
        </p:grpSpPr>
        <p:grpSp>
          <p:nvGrpSpPr>
            <p:cNvPr id="7" name="组合 6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2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456554" y="6555876"/>
              <a:ext cx="311150" cy="245110"/>
              <a:chOff x="11345675" y="6553495"/>
              <a:chExt cx="311150" cy="24511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1345675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17</a:t>
                </a:r>
                <a:endParaRPr lang="en-US" altLang="zh-CN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  <a:sym typeface="+mn-ea"/>
              </a:rPr>
              <a:t>点击替换文本信息</a:t>
            </a:r>
            <a:endParaRPr lang="en-US" altLang="zh-CN" sz="1050" b="1" dirty="0" smtClean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sym typeface="+mn-ea"/>
              </a:rPr>
              <a:t>点击输入标题（好书推荐）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sh dir="u"/>
      </p:transition>
    </mc:Choice>
    <mc:Fallback xmlns=""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 bldLvl="0" animBg="1"/>
      <p:bldP spid="11" grpId="0" bldLvl="0" animBg="1"/>
      <p:bldP spid="14" grpId="0"/>
      <p:bldP spid="15" grpId="0"/>
      <p:bldP spid="23" grpId="0" bldLvl="0" animBg="1"/>
      <p:bldP spid="25" grpId="0" bldLvl="0" animBg="1"/>
      <p:bldP spid="26" grpId="0" bldLvl="0" animBg="1"/>
      <p:bldP spid="28" grpId="0"/>
      <p:bldP spid="29" grpId="0"/>
      <p:bldP spid="21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原创设计师QQ598969553             _1"/>
          <p:cNvSpPr/>
          <p:nvPr/>
        </p:nvSpPr>
        <p:spPr>
          <a:xfrm>
            <a:off x="5615947" y="1303169"/>
            <a:ext cx="960107" cy="960107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ym typeface="+mn-ea"/>
              </a:rPr>
              <a:t>书名</a:t>
            </a:r>
            <a:endParaRPr lang="zh-CN" altLang="en-US" sz="1600" dirty="0"/>
          </a:p>
        </p:txBody>
      </p:sp>
      <p:cxnSp>
        <p:nvCxnSpPr>
          <p:cNvPr id="8" name="原创设计师QQ598969553             _2"/>
          <p:cNvCxnSpPr>
            <a:stCxn id="6" idx="2"/>
          </p:cNvCxnSpPr>
          <p:nvPr/>
        </p:nvCxnSpPr>
        <p:spPr>
          <a:xfrm>
            <a:off x="6096000" y="2263275"/>
            <a:ext cx="0" cy="2212607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原创设计师QQ598969553             _3"/>
          <p:cNvCxnSpPr>
            <a:stCxn id="6" idx="1"/>
          </p:cNvCxnSpPr>
          <p:nvPr/>
        </p:nvCxnSpPr>
        <p:spPr>
          <a:xfrm flipH="1">
            <a:off x="5231904" y="1783222"/>
            <a:ext cx="38404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原创设计师QQ598969553             _4"/>
          <p:cNvSpPr/>
          <p:nvPr/>
        </p:nvSpPr>
        <p:spPr>
          <a:xfrm>
            <a:off x="1871531" y="1132027"/>
            <a:ext cx="3168352" cy="3456384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11" name="原创设计师QQ598969553             _5"/>
          <p:cNvSpPr/>
          <p:nvPr/>
        </p:nvSpPr>
        <p:spPr>
          <a:xfrm>
            <a:off x="1964443" y="2676597"/>
            <a:ext cx="2979429" cy="179928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cxnSp>
        <p:nvCxnSpPr>
          <p:cNvPr id="13" name="原创设计师QQ598969553             _6"/>
          <p:cNvCxnSpPr/>
          <p:nvPr/>
        </p:nvCxnSpPr>
        <p:spPr>
          <a:xfrm>
            <a:off x="1985963" y="1783222"/>
            <a:ext cx="2957909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原创设计师QQ598969553             _9"/>
          <p:cNvSpPr/>
          <p:nvPr/>
        </p:nvSpPr>
        <p:spPr>
          <a:xfrm>
            <a:off x="5615947" y="4475882"/>
            <a:ext cx="960107" cy="960107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ym typeface="+mn-ea"/>
              </a:rPr>
              <a:t>书名</a:t>
            </a:r>
            <a:endParaRPr lang="zh-CN" altLang="en-US" sz="1600" dirty="0"/>
          </a:p>
        </p:txBody>
      </p:sp>
      <p:cxnSp>
        <p:nvCxnSpPr>
          <p:cNvPr id="24" name="原创设计师QQ598969553             _10"/>
          <p:cNvCxnSpPr/>
          <p:nvPr/>
        </p:nvCxnSpPr>
        <p:spPr>
          <a:xfrm flipH="1">
            <a:off x="6576053" y="4955935"/>
            <a:ext cx="38404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原创设计师QQ598969553             _11"/>
          <p:cNvSpPr/>
          <p:nvPr/>
        </p:nvSpPr>
        <p:spPr>
          <a:xfrm>
            <a:off x="7144571" y="2368153"/>
            <a:ext cx="3168352" cy="3456384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26" name="原创设计师QQ598969553             _12"/>
          <p:cNvSpPr/>
          <p:nvPr/>
        </p:nvSpPr>
        <p:spPr>
          <a:xfrm>
            <a:off x="7237483" y="2489081"/>
            <a:ext cx="2979429" cy="179928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cxnSp>
        <p:nvCxnSpPr>
          <p:cNvPr id="27" name="原创设计师QQ598969553             _13"/>
          <p:cNvCxnSpPr/>
          <p:nvPr/>
        </p:nvCxnSpPr>
        <p:spPr>
          <a:xfrm>
            <a:off x="7259003" y="4955935"/>
            <a:ext cx="2957909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原创设计师QQ598969553             _16"/>
          <p:cNvCxnSpPr>
            <a:stCxn id="23" idx="2"/>
          </p:cNvCxnSpPr>
          <p:nvPr/>
        </p:nvCxnSpPr>
        <p:spPr>
          <a:xfrm>
            <a:off x="6096000" y="5435989"/>
            <a:ext cx="0" cy="1421165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原创设计师QQ598969553             _17"/>
          <p:cNvCxnSpPr>
            <a:endCxn id="6" idx="0"/>
          </p:cNvCxnSpPr>
          <p:nvPr/>
        </p:nvCxnSpPr>
        <p:spPr>
          <a:xfrm>
            <a:off x="6096000" y="1270"/>
            <a:ext cx="0" cy="1301899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456553" y="6555876"/>
            <a:ext cx="446069" cy="245110"/>
            <a:chOff x="11456553" y="6555876"/>
            <a:chExt cx="446069" cy="245110"/>
          </a:xfrm>
        </p:grpSpPr>
        <p:grpSp>
          <p:nvGrpSpPr>
            <p:cNvPr id="20" name="组合 19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1456553" y="6555876"/>
              <a:ext cx="311150" cy="245110"/>
              <a:chOff x="11345674" y="6553495"/>
              <a:chExt cx="311150" cy="24511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1345674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18</a:t>
                </a:r>
                <a:endParaRPr lang="en-US" altLang="zh-CN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5" name="文本框 3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  <a:sym typeface="+mn-ea"/>
              </a:rPr>
              <a:t>点击替换文本信息</a:t>
            </a:r>
            <a:endParaRPr lang="en-US" altLang="zh-CN" sz="1050" b="1" dirty="0" smtClean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44" name="原创设计师QQ598969553             _11"/>
          <p:cNvSpPr>
            <a:spLocks noChangeArrowheads="1"/>
          </p:cNvSpPr>
          <p:nvPr/>
        </p:nvSpPr>
        <p:spPr bwMode="auto">
          <a:xfrm>
            <a:off x="1987233" y="1383075"/>
            <a:ext cx="1901792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点击添加小标题</a:t>
            </a:r>
          </a:p>
        </p:txBody>
      </p:sp>
      <p:sp>
        <p:nvSpPr>
          <p:cNvPr id="45" name="原创设计师QQ598969553             _12"/>
          <p:cNvSpPr>
            <a:spLocks noChangeArrowheads="1"/>
          </p:cNvSpPr>
          <p:nvPr/>
        </p:nvSpPr>
        <p:spPr bwMode="auto">
          <a:xfrm>
            <a:off x="1987233" y="1830115"/>
            <a:ext cx="2957909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5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此处可添加替换文本信息，具体长短可随意编辑，点击文字即可进行更改添加。</a:t>
            </a:r>
            <a:endParaRPr lang="en-US" altLang="zh-CN" sz="1335" dirty="0">
              <a:solidFill>
                <a:srgbClr val="53585E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6" name="原创设计师QQ598969553             _11"/>
          <p:cNvSpPr>
            <a:spLocks noChangeArrowheads="1"/>
          </p:cNvSpPr>
          <p:nvPr/>
        </p:nvSpPr>
        <p:spPr bwMode="auto">
          <a:xfrm>
            <a:off x="7286943" y="4587285"/>
            <a:ext cx="1901792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点击添加小标题</a:t>
            </a:r>
          </a:p>
        </p:txBody>
      </p:sp>
      <p:sp>
        <p:nvSpPr>
          <p:cNvPr id="47" name="原创设计师QQ598969553             _12"/>
          <p:cNvSpPr>
            <a:spLocks noChangeArrowheads="1"/>
          </p:cNvSpPr>
          <p:nvPr/>
        </p:nvSpPr>
        <p:spPr bwMode="auto">
          <a:xfrm>
            <a:off x="7286943" y="5034325"/>
            <a:ext cx="2957909" cy="535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5" dirty="0">
                <a:solidFill>
                  <a:srgbClr val="53585E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此处可添加替换文本信息，具体长短可随意编辑，点击文字即可进行更改添加。</a:t>
            </a:r>
            <a:endParaRPr lang="en-US" altLang="zh-CN" sz="1335" dirty="0">
              <a:solidFill>
                <a:srgbClr val="53585E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sh dir="u"/>
      </p:transition>
    </mc:Choice>
    <mc:Fallback xmlns=""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 bldLvl="0" animBg="1"/>
      <p:bldP spid="11" grpId="0" bldLvl="0" animBg="1"/>
      <p:bldP spid="23" grpId="0" bldLvl="0" animBg="1"/>
      <p:bldP spid="25" grpId="0" bldLvl="0" animBg="1"/>
      <p:bldP spid="26" grpId="0" bldLvl="0" animBg="1"/>
      <p:bldP spid="35" grpId="0"/>
      <p:bldP spid="44" grpId="0"/>
      <p:bldP spid="45" grpId="0"/>
      <p:bldP spid="46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1456552" y="6555876"/>
            <a:ext cx="446070" cy="245110"/>
            <a:chOff x="11456552" y="6555876"/>
            <a:chExt cx="446070" cy="245110"/>
          </a:xfrm>
        </p:grpSpPr>
        <p:grpSp>
          <p:nvGrpSpPr>
            <p:cNvPr id="9" name="组合 8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456552" y="6555876"/>
              <a:ext cx="311150" cy="245110"/>
              <a:chOff x="11345673" y="6553495"/>
              <a:chExt cx="311150" cy="24511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345673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19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</a:rPr>
              <a:t>点击替换文本信息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4290646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791700" y="1130359"/>
            <a:ext cx="5333850" cy="90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800" b="1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rPr>
              <a:t>点击添加标题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645015" y="2742742"/>
            <a:ext cx="5179774" cy="1091444"/>
            <a:chOff x="6791700" y="2959277"/>
            <a:chExt cx="5179774" cy="1091444"/>
          </a:xfrm>
        </p:grpSpPr>
        <p:sp>
          <p:nvSpPr>
            <p:cNvPr id="6" name="文本框 5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6791700" y="2959277"/>
              <a:ext cx="720448" cy="832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4800" dirty="0">
                  <a:solidFill>
                    <a:srgbClr val="282828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455876" y="3058166"/>
              <a:ext cx="4515598" cy="992555"/>
              <a:chOff x="1331170" y="4779449"/>
              <a:chExt cx="4515598" cy="992555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331170" y="4779449"/>
                <a:ext cx="1786597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rPr>
                  <a:t>添加小标题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331170" y="5121764"/>
                <a:ext cx="4515598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 dirty="0">
                    <a:solidFill>
                      <a:srgbClr val="53585E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此处可添加替换文本信息，具体长短可随意编辑，点击文字即可进行更改添加。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645015" y="3943185"/>
            <a:ext cx="5179774" cy="1091444"/>
            <a:chOff x="6791700" y="2959277"/>
            <a:chExt cx="5179774" cy="1091444"/>
          </a:xfrm>
        </p:grpSpPr>
        <p:sp>
          <p:nvSpPr>
            <p:cNvPr id="18" name="文本框 1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6791700" y="2959277"/>
              <a:ext cx="720448" cy="832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4800" dirty="0">
                  <a:solidFill>
                    <a:srgbClr val="282828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455876" y="3058166"/>
              <a:ext cx="4515598" cy="992555"/>
              <a:chOff x="1331170" y="4779449"/>
              <a:chExt cx="4515598" cy="99255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331170" y="4779449"/>
                <a:ext cx="1786597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+mn-ea"/>
                  </a:rPr>
                  <a:t>添加小标题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331170" y="5121764"/>
                <a:ext cx="4515598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 dirty="0">
                    <a:solidFill>
                      <a:srgbClr val="53585E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此处可添加替换文本信息，具体长短可随意编辑，点击文字即可进行更改添加。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645015" y="5143629"/>
            <a:ext cx="5179774" cy="1091444"/>
            <a:chOff x="6791700" y="2959277"/>
            <a:chExt cx="5179774" cy="1091444"/>
          </a:xfrm>
        </p:grpSpPr>
        <p:sp>
          <p:nvSpPr>
            <p:cNvPr id="23" name="文本框 22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6791700" y="2959277"/>
              <a:ext cx="720448" cy="832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4800" dirty="0">
                  <a:solidFill>
                    <a:srgbClr val="282828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455876" y="3058166"/>
              <a:ext cx="4515598" cy="992555"/>
              <a:chOff x="1331170" y="4779449"/>
              <a:chExt cx="4515598" cy="992555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331170" y="4779449"/>
                <a:ext cx="1786597" cy="337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+mn-ea"/>
                  </a:rPr>
                  <a:t>添加小标题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331170" y="5121764"/>
                <a:ext cx="4515598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 dirty="0">
                    <a:solidFill>
                      <a:srgbClr val="53585E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此处可添加替换文本信息，具体长短可随意编辑，点击文字即可进行更改添加。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89489" y="985783"/>
            <a:ext cx="2755631" cy="5590517"/>
            <a:chOff x="3233217" y="985783"/>
            <a:chExt cx="2755631" cy="55905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33217" y="985783"/>
              <a:ext cx="2755631" cy="5590517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50" t="501" r="4151" b="501"/>
            <a:stretch>
              <a:fillRect/>
            </a:stretch>
          </p:blipFill>
          <p:spPr>
            <a:xfrm>
              <a:off x="3391448" y="1459872"/>
              <a:ext cx="2439168" cy="4417255"/>
            </a:xfrm>
            <a:custGeom>
              <a:avLst/>
              <a:gdLst>
                <a:gd name="connsiteX0" fmla="*/ 0 w 2439168"/>
                <a:gd name="connsiteY0" fmla="*/ 0 h 4417255"/>
                <a:gd name="connsiteX1" fmla="*/ 2439168 w 2439168"/>
                <a:gd name="connsiteY1" fmla="*/ 0 h 4417255"/>
                <a:gd name="connsiteX2" fmla="*/ 2439168 w 2439168"/>
                <a:gd name="connsiteY2" fmla="*/ 4417255 h 4417255"/>
                <a:gd name="connsiteX3" fmla="*/ 0 w 2439168"/>
                <a:gd name="connsiteY3" fmla="*/ 4417255 h 441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9168" h="4417255">
                  <a:moveTo>
                    <a:pt x="0" y="0"/>
                  </a:moveTo>
                  <a:lnTo>
                    <a:pt x="2439168" y="0"/>
                  </a:lnTo>
                  <a:lnTo>
                    <a:pt x="2439168" y="4417255"/>
                  </a:lnTo>
                  <a:lnTo>
                    <a:pt x="0" y="4417255"/>
                  </a:lnTo>
                  <a:close/>
                </a:path>
              </a:pathLst>
            </a:custGeom>
            <a:ln>
              <a:solidFill>
                <a:schemeClr val="bg1">
                  <a:lumMod val="95000"/>
                </a:schemeClr>
              </a:solidFill>
            </a:ln>
          </p:spPr>
        </p:pic>
      </p:grpSp>
      <p:grpSp>
        <p:nvGrpSpPr>
          <p:cNvPr id="54" name="组合 53"/>
          <p:cNvGrpSpPr/>
          <p:nvPr/>
        </p:nvGrpSpPr>
        <p:grpSpPr>
          <a:xfrm>
            <a:off x="14419" y="1418168"/>
            <a:ext cx="3483811" cy="865408"/>
            <a:chOff x="565306" y="1208432"/>
            <a:chExt cx="3483811" cy="865408"/>
          </a:xfrm>
        </p:grpSpPr>
        <p:sp>
          <p:nvSpPr>
            <p:cNvPr id="58" name="文本框 57"/>
            <p:cNvSpPr txBox="1"/>
            <p:nvPr/>
          </p:nvSpPr>
          <p:spPr>
            <a:xfrm>
              <a:off x="565306" y="1208432"/>
              <a:ext cx="348381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659103" y="2073840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/>
          <p:cNvSpPr txBox="1"/>
          <p:nvPr/>
        </p:nvSpPr>
        <p:spPr>
          <a:xfrm>
            <a:off x="14419" y="2638184"/>
            <a:ext cx="3274507" cy="3163163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l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</a:t>
            </a:r>
          </a:p>
          <a:p>
            <a:pPr algn="ctr"/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eelawadee UI Semilight" panose="020B0402040204020203" pitchFamily="34" charset="-34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d"/>
      </p:transition>
    </mc:Choice>
    <mc:Fallback xmlns="">
      <p:transition spd="slow" advClick="0" advTm="3000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7109583" y="437896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2286000"/>
            <a:ext cx="12192000" cy="2286000"/>
          </a:xfrm>
          <a:prstGeom prst="rect">
            <a:avLst/>
          </a:prstGeom>
          <a:solidFill>
            <a:srgbClr val="4441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289585" y="2705725"/>
            <a:ext cx="6339506" cy="1445260"/>
            <a:chOff x="2271358" y="2705725"/>
            <a:chExt cx="6339506" cy="1445260"/>
          </a:xfrm>
        </p:grpSpPr>
        <p:sp>
          <p:nvSpPr>
            <p:cNvPr id="47" name="文本框 46"/>
            <p:cNvSpPr txBox="1"/>
            <p:nvPr/>
          </p:nvSpPr>
          <p:spPr>
            <a:xfrm rot="10800000">
              <a:off x="2271358" y="3003772"/>
              <a:ext cx="82445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«</a:t>
              </a:r>
              <a:endParaRPr lang="zh-CN" altLang="en-US" sz="6600" dirty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552412" y="2705725"/>
              <a:ext cx="5058452" cy="1445260"/>
              <a:chOff x="3844450" y="2724636"/>
              <a:chExt cx="5058452" cy="144526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844450" y="2724636"/>
                <a:ext cx="1290644" cy="1445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defRPr sz="9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haroni" panose="02010803020104030203" pitchFamily="2" charset="-79"/>
                    <a:ea typeface="LiHei Pro" panose="02010601030101010101" pitchFamily="2" charset="-122"/>
                    <a:cs typeface="Aharoni" panose="02010803020104030203" pitchFamily="2" charset="-79"/>
                  </a:defRPr>
                </a:lvl1pPr>
              </a:lstStyle>
              <a:p>
                <a:r>
                  <a:rPr lang="en-US" altLang="zh-CN" sz="8800" dirty="0">
                    <a:solidFill>
                      <a:schemeClr val="accent1"/>
                    </a:solidFill>
                  </a:rPr>
                  <a:t>04</a:t>
                </a:r>
                <a:endParaRPr lang="zh-CN" altLang="en-US" sz="88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4987532" y="2956410"/>
                <a:ext cx="3915370" cy="1044076"/>
                <a:chOff x="7528756" y="1015664"/>
                <a:chExt cx="3915370" cy="1044076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7603646" y="1015664"/>
                  <a:ext cx="3840480" cy="6451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3600" b="1" dirty="0">
                      <a:solidFill>
                        <a:schemeClr val="bg1"/>
                      </a:solidFill>
                      <a:effectLst/>
                      <a:latin typeface="Aharoni" panose="02010803020104030203" pitchFamily="2" charset="-79"/>
                      <a:ea typeface="微软雅黑" panose="020B0503020204020204" charset="-122"/>
                      <a:cs typeface="Aharoni" panose="02010803020104030203" pitchFamily="2" charset="-79"/>
                    </a:rPr>
                    <a:t>点击此处输入标题</a:t>
                  </a: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7528756" y="1605124"/>
                  <a:ext cx="3068938" cy="454616"/>
                </a:xfrm>
                <a:prstGeom prst="roundRect">
                  <a:avLst>
                    <a:gd name="adj" fmla="val 6852"/>
                  </a:avLst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Leelawadee UI Semilight" panose="020B0402040204020203" pitchFamily="34" charset="-34"/>
                      <a:ea typeface="微软雅黑" panose="020B0503020204020204" charset="-122"/>
                      <a:cs typeface="Leelawadee UI Semilight" panose="020B0402040204020203" pitchFamily="34" charset="-34"/>
                    </a:rPr>
                    <a:t>点击输入文本信息 长短可编辑</a:t>
                  </a:r>
                </a:p>
              </p:txBody>
            </p:sp>
          </p:grpSp>
        </p:grpSp>
      </p:grpSp>
      <p:sp>
        <p:nvSpPr>
          <p:cNvPr id="72" name="椭圆 71"/>
          <p:cNvSpPr/>
          <p:nvPr/>
        </p:nvSpPr>
        <p:spPr>
          <a:xfrm>
            <a:off x="9146418" y="2718479"/>
            <a:ext cx="473681" cy="47368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0975907" y="667719"/>
            <a:ext cx="254991" cy="254991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9101445" y="1680807"/>
            <a:ext cx="342096" cy="342096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Freeform 71"/>
          <p:cNvSpPr>
            <a:spLocks noEditPoints="1"/>
          </p:cNvSpPr>
          <p:nvPr/>
        </p:nvSpPr>
        <p:spPr bwMode="auto">
          <a:xfrm flipH="1">
            <a:off x="-39" y="2022879"/>
            <a:ext cx="3284096" cy="2794815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456553" y="6555876"/>
            <a:ext cx="446069" cy="245110"/>
            <a:chOff x="11456553" y="6555876"/>
            <a:chExt cx="446069" cy="245110"/>
          </a:xfrm>
        </p:grpSpPr>
        <p:grpSp>
          <p:nvGrpSpPr>
            <p:cNvPr id="6" name="组合 5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1456553" y="6555876"/>
              <a:ext cx="311150" cy="245110"/>
              <a:chOff x="11345674" y="6553495"/>
              <a:chExt cx="311150" cy="24511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1345674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21</a:t>
                </a:r>
                <a:endParaRPr lang="en-US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0244835" y="6556223"/>
            <a:ext cx="12496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dirty="0" smtClean="0">
                <a:solidFill>
                  <a:schemeClr val="accent1"/>
                </a:solidFill>
                <a:ea typeface="微软雅黑" panose="020B0503020204020204" charset="-122"/>
                <a:sym typeface="+mn-ea"/>
              </a:rPr>
              <a:t>点击替换文本信息</a:t>
            </a:r>
            <a:endParaRPr lang="en-US" altLang="zh-CN" sz="1050" b="1" dirty="0" smtClean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1800" y="-1231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86992" y="475040"/>
            <a:ext cx="5418016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sym typeface="+mn-ea"/>
              </a:rPr>
              <a:t>点击输入标题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40633" y="1246188"/>
            <a:ext cx="6591979" cy="3811134"/>
            <a:chOff x="366033" y="1436688"/>
            <a:chExt cx="6591979" cy="3811134"/>
          </a:xfrm>
        </p:grpSpPr>
        <p:grpSp>
          <p:nvGrpSpPr>
            <p:cNvPr id="27" name="组合 26"/>
            <p:cNvGrpSpPr/>
            <p:nvPr/>
          </p:nvGrpSpPr>
          <p:grpSpPr>
            <a:xfrm>
              <a:off x="366033" y="1436688"/>
              <a:ext cx="290512" cy="290512"/>
              <a:chOff x="4353833" y="2300288"/>
              <a:chExt cx="546780" cy="54678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4353833" y="230028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rot="5400000">
                <a:off x="4080443" y="257367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/>
            <p:cNvGrpSpPr/>
            <p:nvPr/>
          </p:nvGrpSpPr>
          <p:grpSpPr>
            <a:xfrm flipH="1">
              <a:off x="6667500" y="1436688"/>
              <a:ext cx="290512" cy="290512"/>
              <a:chOff x="4353833" y="2300288"/>
              <a:chExt cx="546780" cy="546780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4353833" y="230028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rot="5400000">
                <a:off x="4080443" y="257367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 flipV="1">
              <a:off x="366033" y="4957310"/>
              <a:ext cx="290512" cy="290512"/>
              <a:chOff x="4353833" y="2300288"/>
              <a:chExt cx="546780" cy="54678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4353833" y="230028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5400000">
                <a:off x="4080443" y="257367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/>
            <p:cNvGrpSpPr/>
            <p:nvPr/>
          </p:nvGrpSpPr>
          <p:grpSpPr>
            <a:xfrm flipH="1" flipV="1">
              <a:off x="6667500" y="4957310"/>
              <a:ext cx="290512" cy="290512"/>
              <a:chOff x="4353833" y="2300288"/>
              <a:chExt cx="546780" cy="54678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4353833" y="230028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5400000">
                <a:off x="4080443" y="2573678"/>
                <a:ext cx="546780" cy="0"/>
              </a:xfrm>
              <a:prstGeom prst="line">
                <a:avLst/>
              </a:prstGeom>
              <a:ln w="41275" cap="sq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1" name="图片 40" descr="C:\Users\samsung\Desktop\新建文件夹\4.jpg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11175" y="1386840"/>
            <a:ext cx="6233795" cy="352996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7310207" y="3214666"/>
            <a:ext cx="3215560" cy="1605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CN" sz="38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</a:rPr>
              <a:t>FASHION</a:t>
            </a:r>
          </a:p>
          <a:p>
            <a:pPr>
              <a:lnSpc>
                <a:spcPct val="85000"/>
              </a:lnSpc>
            </a:pPr>
            <a:r>
              <a:rPr lang="en-US" altLang="zh-CN" sz="38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</a:rPr>
              <a:t>PORTFOLIO </a:t>
            </a:r>
          </a:p>
          <a:p>
            <a:pPr>
              <a:lnSpc>
                <a:spcPct val="85000"/>
              </a:lnSpc>
            </a:pPr>
            <a:r>
              <a:rPr lang="en-US" altLang="zh-CN" sz="3800" dirty="0" smtClean="0">
                <a:solidFill>
                  <a:schemeClr val="accent1"/>
                </a:solidFill>
                <a:latin typeface="Chaparral Pro" panose="02060503040505020203" pitchFamily="18" charset="0"/>
                <a:ea typeface="微软雅黑" panose="020B0503020204020204" charset="-122"/>
              </a:rPr>
              <a:t>POWERPOINT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310207" y="4727941"/>
            <a:ext cx="4679499" cy="156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/>
            <a:r>
              <a:rPr lang="zh-CN" alt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，具体长短可随意编辑，点击文字即可进行更改添加。此处可添加替换文本信息，具体长短可随意编辑，点击文字即可进行更改添加。 </a:t>
            </a:r>
            <a:endParaRPr lang="zh-CN" altLang="en-US" dirty="0"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11694" y="5169075"/>
            <a:ext cx="2526654" cy="497404"/>
            <a:chOff x="411694" y="5169075"/>
            <a:chExt cx="2526654" cy="497404"/>
          </a:xfrm>
        </p:grpSpPr>
        <p:grpSp>
          <p:nvGrpSpPr>
            <p:cNvPr id="50" name="组合 49"/>
            <p:cNvGrpSpPr/>
            <p:nvPr/>
          </p:nvGrpSpPr>
          <p:grpSpPr>
            <a:xfrm>
              <a:off x="511324" y="5547984"/>
              <a:ext cx="737619" cy="118495"/>
              <a:chOff x="5675086" y="-1047234"/>
              <a:chExt cx="737619" cy="118495"/>
            </a:xfrm>
          </p:grpSpPr>
          <p:sp>
            <p:nvSpPr>
              <p:cNvPr id="51" name="五角星 50"/>
              <p:cNvSpPr/>
              <p:nvPr/>
            </p:nvSpPr>
            <p:spPr>
              <a:xfrm>
                <a:off x="5675086" y="-1047234"/>
                <a:ext cx="118495" cy="118495"/>
              </a:xfrm>
              <a:prstGeom prst="star5">
                <a:avLst>
                  <a:gd name="adj" fmla="val 28389"/>
                  <a:gd name="hf" fmla="val 105146"/>
                  <a:gd name="vf" fmla="val 1105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2" name="五角星 51"/>
              <p:cNvSpPr/>
              <p:nvPr/>
            </p:nvSpPr>
            <p:spPr>
              <a:xfrm>
                <a:off x="5829867" y="-1047234"/>
                <a:ext cx="118495" cy="118495"/>
              </a:xfrm>
              <a:prstGeom prst="star5">
                <a:avLst>
                  <a:gd name="adj" fmla="val 28389"/>
                  <a:gd name="hf" fmla="val 105146"/>
                  <a:gd name="vf" fmla="val 1105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3" name="五角星 52"/>
              <p:cNvSpPr/>
              <p:nvPr/>
            </p:nvSpPr>
            <p:spPr>
              <a:xfrm>
                <a:off x="5984648" y="-1047234"/>
                <a:ext cx="118495" cy="118495"/>
              </a:xfrm>
              <a:prstGeom prst="star5">
                <a:avLst>
                  <a:gd name="adj" fmla="val 28389"/>
                  <a:gd name="hf" fmla="val 105146"/>
                  <a:gd name="vf" fmla="val 1105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4" name="五角星 53"/>
              <p:cNvSpPr/>
              <p:nvPr/>
            </p:nvSpPr>
            <p:spPr>
              <a:xfrm>
                <a:off x="6139429" y="-1047234"/>
                <a:ext cx="118495" cy="118495"/>
              </a:xfrm>
              <a:prstGeom prst="star5">
                <a:avLst>
                  <a:gd name="adj" fmla="val 28389"/>
                  <a:gd name="hf" fmla="val 105146"/>
                  <a:gd name="vf" fmla="val 110557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5" name="五角星 54"/>
              <p:cNvSpPr/>
              <p:nvPr/>
            </p:nvSpPr>
            <p:spPr>
              <a:xfrm>
                <a:off x="6294210" y="-1047234"/>
                <a:ext cx="118495" cy="118495"/>
              </a:xfrm>
              <a:prstGeom prst="star5">
                <a:avLst>
                  <a:gd name="adj" fmla="val 28389"/>
                  <a:gd name="hf" fmla="val 105146"/>
                  <a:gd name="vf" fmla="val 110557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411694" y="5169075"/>
              <a:ext cx="2526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charset="-122"/>
                </a:rPr>
                <a:t>The secrets to happiness</a:t>
              </a:r>
              <a:endPara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58" name="KSO_Shape"/>
          <p:cNvSpPr/>
          <p:nvPr/>
        </p:nvSpPr>
        <p:spPr bwMode="auto">
          <a:xfrm rot="10800000">
            <a:off x="7392265" y="2599466"/>
            <a:ext cx="436484" cy="436484"/>
          </a:xfrm>
          <a:custGeom>
            <a:avLst/>
            <a:gdLst>
              <a:gd name="T0" fmla="*/ 253 w 452"/>
              <a:gd name="T1" fmla="*/ 2 h 452"/>
              <a:gd name="T2" fmla="*/ 295 w 452"/>
              <a:gd name="T3" fmla="*/ 10 h 452"/>
              <a:gd name="T4" fmla="*/ 335 w 452"/>
              <a:gd name="T5" fmla="*/ 27 h 452"/>
              <a:gd name="T6" fmla="*/ 370 w 452"/>
              <a:gd name="T7" fmla="*/ 50 h 452"/>
              <a:gd name="T8" fmla="*/ 402 w 452"/>
              <a:gd name="T9" fmla="*/ 82 h 452"/>
              <a:gd name="T10" fmla="*/ 427 w 452"/>
              <a:gd name="T11" fmla="*/ 119 h 452"/>
              <a:gd name="T12" fmla="*/ 442 w 452"/>
              <a:gd name="T13" fmla="*/ 159 h 452"/>
              <a:gd name="T14" fmla="*/ 452 w 452"/>
              <a:gd name="T15" fmla="*/ 203 h 452"/>
              <a:gd name="T16" fmla="*/ 450 w 452"/>
              <a:gd name="T17" fmla="*/ 249 h 452"/>
              <a:gd name="T18" fmla="*/ 442 w 452"/>
              <a:gd name="T19" fmla="*/ 291 h 452"/>
              <a:gd name="T20" fmla="*/ 427 w 452"/>
              <a:gd name="T21" fmla="*/ 331 h 452"/>
              <a:gd name="T22" fmla="*/ 402 w 452"/>
              <a:gd name="T23" fmla="*/ 368 h 452"/>
              <a:gd name="T24" fmla="*/ 370 w 452"/>
              <a:gd name="T25" fmla="*/ 400 h 452"/>
              <a:gd name="T26" fmla="*/ 333 w 452"/>
              <a:gd name="T27" fmla="*/ 425 h 452"/>
              <a:gd name="T28" fmla="*/ 293 w 452"/>
              <a:gd name="T29" fmla="*/ 442 h 452"/>
              <a:gd name="T30" fmla="*/ 249 w 452"/>
              <a:gd name="T31" fmla="*/ 450 h 452"/>
              <a:gd name="T32" fmla="*/ 203 w 452"/>
              <a:gd name="T33" fmla="*/ 450 h 452"/>
              <a:gd name="T34" fmla="*/ 159 w 452"/>
              <a:gd name="T35" fmla="*/ 442 h 452"/>
              <a:gd name="T36" fmla="*/ 119 w 452"/>
              <a:gd name="T37" fmla="*/ 425 h 452"/>
              <a:gd name="T38" fmla="*/ 82 w 452"/>
              <a:gd name="T39" fmla="*/ 400 h 452"/>
              <a:gd name="T40" fmla="*/ 50 w 452"/>
              <a:gd name="T41" fmla="*/ 368 h 452"/>
              <a:gd name="T42" fmla="*/ 25 w 452"/>
              <a:gd name="T43" fmla="*/ 331 h 452"/>
              <a:gd name="T44" fmla="*/ 10 w 452"/>
              <a:gd name="T45" fmla="*/ 291 h 452"/>
              <a:gd name="T46" fmla="*/ 0 w 452"/>
              <a:gd name="T47" fmla="*/ 249 h 452"/>
              <a:gd name="T48" fmla="*/ 44 w 452"/>
              <a:gd name="T49" fmla="*/ 226 h 452"/>
              <a:gd name="T50" fmla="*/ 57 w 452"/>
              <a:gd name="T51" fmla="*/ 295 h 452"/>
              <a:gd name="T52" fmla="*/ 98 w 452"/>
              <a:gd name="T53" fmla="*/ 354 h 452"/>
              <a:gd name="T54" fmla="*/ 157 w 452"/>
              <a:gd name="T55" fmla="*/ 393 h 452"/>
              <a:gd name="T56" fmla="*/ 226 w 452"/>
              <a:gd name="T57" fmla="*/ 406 h 452"/>
              <a:gd name="T58" fmla="*/ 295 w 452"/>
              <a:gd name="T59" fmla="*/ 393 h 452"/>
              <a:gd name="T60" fmla="*/ 354 w 452"/>
              <a:gd name="T61" fmla="*/ 354 h 452"/>
              <a:gd name="T62" fmla="*/ 395 w 452"/>
              <a:gd name="T63" fmla="*/ 295 h 452"/>
              <a:gd name="T64" fmla="*/ 406 w 452"/>
              <a:gd name="T65" fmla="*/ 226 h 452"/>
              <a:gd name="T66" fmla="*/ 395 w 452"/>
              <a:gd name="T67" fmla="*/ 157 h 452"/>
              <a:gd name="T68" fmla="*/ 354 w 452"/>
              <a:gd name="T69" fmla="*/ 98 h 452"/>
              <a:gd name="T70" fmla="*/ 297 w 452"/>
              <a:gd name="T71" fmla="*/ 59 h 452"/>
              <a:gd name="T72" fmla="*/ 230 w 452"/>
              <a:gd name="T73" fmla="*/ 46 h 452"/>
              <a:gd name="T74" fmla="*/ 230 w 452"/>
              <a:gd name="T75" fmla="*/ 0 h 452"/>
              <a:gd name="T76" fmla="*/ 159 w 452"/>
              <a:gd name="T77" fmla="*/ 0 h 452"/>
              <a:gd name="T78" fmla="*/ 241 w 452"/>
              <a:gd name="T79" fmla="*/ 211 h 452"/>
              <a:gd name="T80" fmla="*/ 63 w 452"/>
              <a:gd name="T81" fmla="*/ 96 h 452"/>
              <a:gd name="T82" fmla="*/ 0 w 452"/>
              <a:gd name="T83" fmla="*/ 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2" h="452">
                <a:moveTo>
                  <a:pt x="230" y="0"/>
                </a:moveTo>
                <a:lnTo>
                  <a:pt x="253" y="2"/>
                </a:lnTo>
                <a:lnTo>
                  <a:pt x="274" y="4"/>
                </a:lnTo>
                <a:lnTo>
                  <a:pt x="295" y="10"/>
                </a:lnTo>
                <a:lnTo>
                  <a:pt x="314" y="17"/>
                </a:lnTo>
                <a:lnTo>
                  <a:pt x="335" y="27"/>
                </a:lnTo>
                <a:lnTo>
                  <a:pt x="352" y="36"/>
                </a:lnTo>
                <a:lnTo>
                  <a:pt x="370" y="50"/>
                </a:lnTo>
                <a:lnTo>
                  <a:pt x="387" y="67"/>
                </a:lnTo>
                <a:lnTo>
                  <a:pt x="402" y="82"/>
                </a:lnTo>
                <a:lnTo>
                  <a:pt x="416" y="102"/>
                </a:lnTo>
                <a:lnTo>
                  <a:pt x="427" y="119"/>
                </a:lnTo>
                <a:lnTo>
                  <a:pt x="437" y="140"/>
                </a:lnTo>
                <a:lnTo>
                  <a:pt x="442" y="159"/>
                </a:lnTo>
                <a:lnTo>
                  <a:pt x="448" y="180"/>
                </a:lnTo>
                <a:lnTo>
                  <a:pt x="452" y="203"/>
                </a:lnTo>
                <a:lnTo>
                  <a:pt x="452" y="226"/>
                </a:lnTo>
                <a:lnTo>
                  <a:pt x="450" y="249"/>
                </a:lnTo>
                <a:lnTo>
                  <a:pt x="448" y="270"/>
                </a:lnTo>
                <a:lnTo>
                  <a:pt x="442" y="291"/>
                </a:lnTo>
                <a:lnTo>
                  <a:pt x="435" y="312"/>
                </a:lnTo>
                <a:lnTo>
                  <a:pt x="427" y="331"/>
                </a:lnTo>
                <a:lnTo>
                  <a:pt x="416" y="350"/>
                </a:lnTo>
                <a:lnTo>
                  <a:pt x="402" y="368"/>
                </a:lnTo>
                <a:lnTo>
                  <a:pt x="385" y="385"/>
                </a:lnTo>
                <a:lnTo>
                  <a:pt x="370" y="400"/>
                </a:lnTo>
                <a:lnTo>
                  <a:pt x="350" y="414"/>
                </a:lnTo>
                <a:lnTo>
                  <a:pt x="333" y="425"/>
                </a:lnTo>
                <a:lnTo>
                  <a:pt x="312" y="435"/>
                </a:lnTo>
                <a:lnTo>
                  <a:pt x="293" y="442"/>
                </a:lnTo>
                <a:lnTo>
                  <a:pt x="272" y="448"/>
                </a:lnTo>
                <a:lnTo>
                  <a:pt x="249" y="450"/>
                </a:lnTo>
                <a:lnTo>
                  <a:pt x="226" y="452"/>
                </a:lnTo>
                <a:lnTo>
                  <a:pt x="203" y="450"/>
                </a:lnTo>
                <a:lnTo>
                  <a:pt x="180" y="448"/>
                </a:lnTo>
                <a:lnTo>
                  <a:pt x="159" y="442"/>
                </a:lnTo>
                <a:lnTo>
                  <a:pt x="140" y="435"/>
                </a:lnTo>
                <a:lnTo>
                  <a:pt x="119" y="425"/>
                </a:lnTo>
                <a:lnTo>
                  <a:pt x="102" y="414"/>
                </a:lnTo>
                <a:lnTo>
                  <a:pt x="82" y="400"/>
                </a:lnTo>
                <a:lnTo>
                  <a:pt x="65" y="385"/>
                </a:lnTo>
                <a:lnTo>
                  <a:pt x="50" y="368"/>
                </a:lnTo>
                <a:lnTo>
                  <a:pt x="36" y="350"/>
                </a:lnTo>
                <a:lnTo>
                  <a:pt x="25" y="331"/>
                </a:lnTo>
                <a:lnTo>
                  <a:pt x="15" y="312"/>
                </a:lnTo>
                <a:lnTo>
                  <a:pt x="10" y="291"/>
                </a:lnTo>
                <a:lnTo>
                  <a:pt x="4" y="270"/>
                </a:lnTo>
                <a:lnTo>
                  <a:pt x="0" y="249"/>
                </a:lnTo>
                <a:lnTo>
                  <a:pt x="0" y="226"/>
                </a:lnTo>
                <a:lnTo>
                  <a:pt x="44" y="226"/>
                </a:lnTo>
                <a:lnTo>
                  <a:pt x="48" y="262"/>
                </a:lnTo>
                <a:lnTo>
                  <a:pt x="57" y="295"/>
                </a:lnTo>
                <a:lnTo>
                  <a:pt x="75" y="326"/>
                </a:lnTo>
                <a:lnTo>
                  <a:pt x="98" y="354"/>
                </a:lnTo>
                <a:lnTo>
                  <a:pt x="126" y="377"/>
                </a:lnTo>
                <a:lnTo>
                  <a:pt x="157" y="393"/>
                </a:lnTo>
                <a:lnTo>
                  <a:pt x="190" y="404"/>
                </a:lnTo>
                <a:lnTo>
                  <a:pt x="226" y="406"/>
                </a:lnTo>
                <a:lnTo>
                  <a:pt x="262" y="404"/>
                </a:lnTo>
                <a:lnTo>
                  <a:pt x="295" y="393"/>
                </a:lnTo>
                <a:lnTo>
                  <a:pt x="326" y="377"/>
                </a:lnTo>
                <a:lnTo>
                  <a:pt x="354" y="354"/>
                </a:lnTo>
                <a:lnTo>
                  <a:pt x="377" y="326"/>
                </a:lnTo>
                <a:lnTo>
                  <a:pt x="395" y="295"/>
                </a:lnTo>
                <a:lnTo>
                  <a:pt x="404" y="262"/>
                </a:lnTo>
                <a:lnTo>
                  <a:pt x="406" y="226"/>
                </a:lnTo>
                <a:lnTo>
                  <a:pt x="404" y="190"/>
                </a:lnTo>
                <a:lnTo>
                  <a:pt x="395" y="157"/>
                </a:lnTo>
                <a:lnTo>
                  <a:pt x="377" y="126"/>
                </a:lnTo>
                <a:lnTo>
                  <a:pt x="354" y="98"/>
                </a:lnTo>
                <a:lnTo>
                  <a:pt x="328" y="75"/>
                </a:lnTo>
                <a:lnTo>
                  <a:pt x="297" y="59"/>
                </a:lnTo>
                <a:lnTo>
                  <a:pt x="264" y="48"/>
                </a:lnTo>
                <a:lnTo>
                  <a:pt x="230" y="46"/>
                </a:lnTo>
                <a:lnTo>
                  <a:pt x="230" y="0"/>
                </a:lnTo>
                <a:lnTo>
                  <a:pt x="230" y="0"/>
                </a:lnTo>
                <a:close/>
                <a:moveTo>
                  <a:pt x="0" y="0"/>
                </a:moveTo>
                <a:lnTo>
                  <a:pt x="159" y="0"/>
                </a:lnTo>
                <a:lnTo>
                  <a:pt x="96" y="63"/>
                </a:lnTo>
                <a:lnTo>
                  <a:pt x="241" y="211"/>
                </a:lnTo>
                <a:lnTo>
                  <a:pt x="211" y="241"/>
                </a:lnTo>
                <a:lnTo>
                  <a:pt x="63" y="96"/>
                </a:lnTo>
                <a:lnTo>
                  <a:pt x="0" y="159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59" name="Freeform 71"/>
          <p:cNvSpPr>
            <a:spLocks noEditPoints="1"/>
          </p:cNvSpPr>
          <p:nvPr/>
        </p:nvSpPr>
        <p:spPr bwMode="auto">
          <a:xfrm>
            <a:off x="485889" y="1414655"/>
            <a:ext cx="2327818" cy="1981007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60" name="Group 59"/>
          <p:cNvGrpSpPr/>
          <p:nvPr/>
        </p:nvGrpSpPr>
        <p:grpSpPr>
          <a:xfrm>
            <a:off x="9509780" y="-142459"/>
            <a:ext cx="3275795" cy="3350566"/>
            <a:chOff x="9648826" y="1458912"/>
            <a:chExt cx="4799012" cy="4908551"/>
          </a:xfrm>
          <a:solidFill>
            <a:schemeClr val="accent1">
              <a:alpha val="40000"/>
            </a:schemeClr>
          </a:solidFill>
        </p:grpSpPr>
        <p:sp>
          <p:nvSpPr>
            <p:cNvPr id="61" name="Freeform 6"/>
            <p:cNvSpPr/>
            <p:nvPr/>
          </p:nvSpPr>
          <p:spPr bwMode="auto">
            <a:xfrm>
              <a:off x="13439775" y="1571625"/>
              <a:ext cx="895350" cy="1233488"/>
            </a:xfrm>
            <a:custGeom>
              <a:avLst/>
              <a:gdLst>
                <a:gd name="T0" fmla="*/ 131 w 238"/>
                <a:gd name="T1" fmla="*/ 180 h 328"/>
                <a:gd name="T2" fmla="*/ 186 w 238"/>
                <a:gd name="T3" fmla="*/ 0 h 328"/>
                <a:gd name="T4" fmla="*/ 184 w 238"/>
                <a:gd name="T5" fmla="*/ 0 h 328"/>
                <a:gd name="T6" fmla="*/ 129 w 238"/>
                <a:gd name="T7" fmla="*/ 179 h 328"/>
                <a:gd name="T8" fmla="*/ 0 w 238"/>
                <a:gd name="T9" fmla="*/ 154 h 328"/>
                <a:gd name="T10" fmla="*/ 0 w 238"/>
                <a:gd name="T11" fmla="*/ 155 h 328"/>
                <a:gd name="T12" fmla="*/ 129 w 238"/>
                <a:gd name="T13" fmla="*/ 181 h 328"/>
                <a:gd name="T14" fmla="*/ 84 w 238"/>
                <a:gd name="T15" fmla="*/ 328 h 328"/>
                <a:gd name="T16" fmla="*/ 85 w 238"/>
                <a:gd name="T17" fmla="*/ 328 h 328"/>
                <a:gd name="T18" fmla="*/ 130 w 238"/>
                <a:gd name="T19" fmla="*/ 181 h 328"/>
                <a:gd name="T20" fmla="*/ 238 w 238"/>
                <a:gd name="T21" fmla="*/ 203 h 328"/>
                <a:gd name="T22" fmla="*/ 238 w 238"/>
                <a:gd name="T23" fmla="*/ 201 h 328"/>
                <a:gd name="T24" fmla="*/ 131 w 238"/>
                <a:gd name="T25" fmla="*/ 18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328">
                  <a:moveTo>
                    <a:pt x="131" y="18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5" y="0"/>
                    <a:pt x="185" y="0"/>
                    <a:pt x="184" y="0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5"/>
                    <a:pt x="0" y="155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8"/>
                    <a:pt x="85" y="328"/>
                    <a:pt x="85" y="328"/>
                  </a:cubicBezTo>
                  <a:cubicBezTo>
                    <a:pt x="130" y="181"/>
                    <a:pt x="130" y="181"/>
                    <a:pt x="130" y="181"/>
                  </a:cubicBezTo>
                  <a:cubicBezTo>
                    <a:pt x="238" y="203"/>
                    <a:pt x="238" y="203"/>
                    <a:pt x="238" y="203"/>
                  </a:cubicBezTo>
                  <a:cubicBezTo>
                    <a:pt x="238" y="202"/>
                    <a:pt x="238" y="202"/>
                    <a:pt x="238" y="201"/>
                  </a:cubicBezTo>
                  <a:lnTo>
                    <a:pt x="131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2" name="Freeform 7"/>
            <p:cNvSpPr/>
            <p:nvPr/>
          </p:nvSpPr>
          <p:spPr bwMode="auto">
            <a:xfrm>
              <a:off x="11903075" y="2940050"/>
              <a:ext cx="1401762" cy="2011363"/>
            </a:xfrm>
            <a:custGeom>
              <a:avLst/>
              <a:gdLst>
                <a:gd name="T0" fmla="*/ 235 w 373"/>
                <a:gd name="T1" fmla="*/ 86 h 535"/>
                <a:gd name="T2" fmla="*/ 279 w 373"/>
                <a:gd name="T3" fmla="*/ 1 h 535"/>
                <a:gd name="T4" fmla="*/ 278 w 373"/>
                <a:gd name="T5" fmla="*/ 0 h 535"/>
                <a:gd name="T6" fmla="*/ 234 w 373"/>
                <a:gd name="T7" fmla="*/ 85 h 535"/>
                <a:gd name="T8" fmla="*/ 118 w 373"/>
                <a:gd name="T9" fmla="*/ 15 h 535"/>
                <a:gd name="T10" fmla="*/ 118 w 373"/>
                <a:gd name="T11" fmla="*/ 16 h 535"/>
                <a:gd name="T12" fmla="*/ 233 w 373"/>
                <a:gd name="T13" fmla="*/ 86 h 535"/>
                <a:gd name="T14" fmla="*/ 0 w 373"/>
                <a:gd name="T15" fmla="*/ 535 h 535"/>
                <a:gd name="T16" fmla="*/ 1 w 373"/>
                <a:gd name="T17" fmla="*/ 535 h 535"/>
                <a:gd name="T18" fmla="*/ 234 w 373"/>
                <a:gd name="T19" fmla="*/ 87 h 535"/>
                <a:gd name="T20" fmla="*/ 372 w 373"/>
                <a:gd name="T21" fmla="*/ 170 h 535"/>
                <a:gd name="T22" fmla="*/ 373 w 373"/>
                <a:gd name="T23" fmla="*/ 169 h 535"/>
                <a:gd name="T24" fmla="*/ 235 w 373"/>
                <a:gd name="T25" fmla="*/ 8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535">
                  <a:moveTo>
                    <a:pt x="235" y="86"/>
                  </a:moveTo>
                  <a:cubicBezTo>
                    <a:pt x="279" y="1"/>
                    <a:pt x="279" y="1"/>
                    <a:pt x="279" y="1"/>
                  </a:cubicBezTo>
                  <a:cubicBezTo>
                    <a:pt x="279" y="1"/>
                    <a:pt x="278" y="1"/>
                    <a:pt x="278" y="0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5"/>
                    <a:pt x="118" y="16"/>
                    <a:pt x="118" y="16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1" y="535"/>
                    <a:pt x="1" y="535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372" y="170"/>
                    <a:pt x="372" y="170"/>
                    <a:pt x="372" y="170"/>
                  </a:cubicBezTo>
                  <a:cubicBezTo>
                    <a:pt x="373" y="170"/>
                    <a:pt x="373" y="169"/>
                    <a:pt x="373" y="169"/>
                  </a:cubicBezTo>
                  <a:lnTo>
                    <a:pt x="235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3" name="Freeform 8"/>
            <p:cNvSpPr/>
            <p:nvPr/>
          </p:nvSpPr>
          <p:spPr bwMode="auto">
            <a:xfrm>
              <a:off x="9750425" y="5213350"/>
              <a:ext cx="1506537" cy="1063625"/>
            </a:xfrm>
            <a:custGeom>
              <a:avLst/>
              <a:gdLst>
                <a:gd name="T0" fmla="*/ 0 w 401"/>
                <a:gd name="T1" fmla="*/ 281 h 283"/>
                <a:gd name="T2" fmla="*/ 0 w 401"/>
                <a:gd name="T3" fmla="*/ 283 h 283"/>
                <a:gd name="T4" fmla="*/ 1 w 401"/>
                <a:gd name="T5" fmla="*/ 283 h 283"/>
                <a:gd name="T6" fmla="*/ 401 w 401"/>
                <a:gd name="T7" fmla="*/ 1 h 283"/>
                <a:gd name="T8" fmla="*/ 400 w 401"/>
                <a:gd name="T9" fmla="*/ 0 h 283"/>
                <a:gd name="T10" fmla="*/ 0 w 401"/>
                <a:gd name="T11" fmla="*/ 28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" h="283">
                  <a:moveTo>
                    <a:pt x="0" y="281"/>
                  </a:moveTo>
                  <a:cubicBezTo>
                    <a:pt x="0" y="282"/>
                    <a:pt x="0" y="282"/>
                    <a:pt x="0" y="283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01" y="0"/>
                    <a:pt x="400" y="0"/>
                    <a:pt x="400" y="0"/>
                  </a:cubicBezTo>
                  <a:lnTo>
                    <a:pt x="0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4" name="Freeform 9"/>
            <p:cNvSpPr/>
            <p:nvPr/>
          </p:nvSpPr>
          <p:spPr bwMode="auto">
            <a:xfrm>
              <a:off x="13027025" y="2209800"/>
              <a:ext cx="676275" cy="1343025"/>
            </a:xfrm>
            <a:custGeom>
              <a:avLst/>
              <a:gdLst>
                <a:gd name="T0" fmla="*/ 90 w 180"/>
                <a:gd name="T1" fmla="*/ 175 h 357"/>
                <a:gd name="T2" fmla="*/ 94 w 180"/>
                <a:gd name="T3" fmla="*/ 0 h 357"/>
                <a:gd name="T4" fmla="*/ 92 w 180"/>
                <a:gd name="T5" fmla="*/ 0 h 357"/>
                <a:gd name="T6" fmla="*/ 89 w 180"/>
                <a:gd name="T7" fmla="*/ 175 h 357"/>
                <a:gd name="T8" fmla="*/ 0 w 180"/>
                <a:gd name="T9" fmla="*/ 181 h 357"/>
                <a:gd name="T10" fmla="*/ 0 w 180"/>
                <a:gd name="T11" fmla="*/ 182 h 357"/>
                <a:gd name="T12" fmla="*/ 89 w 180"/>
                <a:gd name="T13" fmla="*/ 176 h 357"/>
                <a:gd name="T14" fmla="*/ 85 w 180"/>
                <a:gd name="T15" fmla="*/ 357 h 357"/>
                <a:gd name="T16" fmla="*/ 87 w 180"/>
                <a:gd name="T17" fmla="*/ 357 h 357"/>
                <a:gd name="T18" fmla="*/ 90 w 180"/>
                <a:gd name="T19" fmla="*/ 176 h 357"/>
                <a:gd name="T20" fmla="*/ 179 w 180"/>
                <a:gd name="T21" fmla="*/ 170 h 357"/>
                <a:gd name="T22" fmla="*/ 180 w 180"/>
                <a:gd name="T23" fmla="*/ 169 h 357"/>
                <a:gd name="T24" fmla="*/ 90 w 180"/>
                <a:gd name="T25" fmla="*/ 17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357">
                  <a:moveTo>
                    <a:pt x="90" y="175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2" y="0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82"/>
                    <a:pt x="0" y="182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85" y="357"/>
                    <a:pt x="85" y="357"/>
                    <a:pt x="85" y="357"/>
                  </a:cubicBezTo>
                  <a:cubicBezTo>
                    <a:pt x="86" y="357"/>
                    <a:pt x="86" y="357"/>
                    <a:pt x="87" y="357"/>
                  </a:cubicBezTo>
                  <a:cubicBezTo>
                    <a:pt x="90" y="176"/>
                    <a:pt x="90" y="176"/>
                    <a:pt x="90" y="176"/>
                  </a:cubicBezTo>
                  <a:cubicBezTo>
                    <a:pt x="179" y="170"/>
                    <a:pt x="179" y="170"/>
                    <a:pt x="179" y="170"/>
                  </a:cubicBezTo>
                  <a:cubicBezTo>
                    <a:pt x="179" y="170"/>
                    <a:pt x="180" y="169"/>
                    <a:pt x="180" y="169"/>
                  </a:cubicBezTo>
                  <a:lnTo>
                    <a:pt x="9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5" name="Freeform 10"/>
            <p:cNvSpPr/>
            <p:nvPr/>
          </p:nvSpPr>
          <p:spPr bwMode="auto">
            <a:xfrm>
              <a:off x="11166475" y="3022600"/>
              <a:ext cx="1112837" cy="2108200"/>
            </a:xfrm>
            <a:custGeom>
              <a:avLst/>
              <a:gdLst>
                <a:gd name="T0" fmla="*/ 114 w 296"/>
                <a:gd name="T1" fmla="*/ 400 h 561"/>
                <a:gd name="T2" fmla="*/ 296 w 296"/>
                <a:gd name="T3" fmla="*/ 1 h 561"/>
                <a:gd name="T4" fmla="*/ 295 w 296"/>
                <a:gd name="T5" fmla="*/ 0 h 561"/>
                <a:gd name="T6" fmla="*/ 113 w 296"/>
                <a:gd name="T7" fmla="*/ 398 h 561"/>
                <a:gd name="T8" fmla="*/ 1 w 296"/>
                <a:gd name="T9" fmla="*/ 222 h 561"/>
                <a:gd name="T10" fmla="*/ 0 w 296"/>
                <a:gd name="T11" fmla="*/ 223 h 561"/>
                <a:gd name="T12" fmla="*/ 112 w 296"/>
                <a:gd name="T13" fmla="*/ 400 h 561"/>
                <a:gd name="T14" fmla="*/ 39 w 296"/>
                <a:gd name="T15" fmla="*/ 560 h 561"/>
                <a:gd name="T16" fmla="*/ 40 w 296"/>
                <a:gd name="T17" fmla="*/ 561 h 561"/>
                <a:gd name="T18" fmla="*/ 113 w 296"/>
                <a:gd name="T19" fmla="*/ 401 h 561"/>
                <a:gd name="T20" fmla="*/ 182 w 296"/>
                <a:gd name="T21" fmla="*/ 511 h 561"/>
                <a:gd name="T22" fmla="*/ 184 w 296"/>
                <a:gd name="T23" fmla="*/ 510 h 561"/>
                <a:gd name="T24" fmla="*/ 114 w 296"/>
                <a:gd name="T25" fmla="*/ 40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6" h="561">
                  <a:moveTo>
                    <a:pt x="114" y="400"/>
                  </a:moveTo>
                  <a:cubicBezTo>
                    <a:pt x="296" y="1"/>
                    <a:pt x="296" y="1"/>
                    <a:pt x="296" y="1"/>
                  </a:cubicBezTo>
                  <a:cubicBezTo>
                    <a:pt x="296" y="1"/>
                    <a:pt x="295" y="0"/>
                    <a:pt x="295" y="0"/>
                  </a:cubicBezTo>
                  <a:cubicBezTo>
                    <a:pt x="113" y="398"/>
                    <a:pt x="113" y="398"/>
                    <a:pt x="113" y="398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1" y="222"/>
                    <a:pt x="0" y="223"/>
                    <a:pt x="0" y="223"/>
                  </a:cubicBezTo>
                  <a:cubicBezTo>
                    <a:pt x="112" y="400"/>
                    <a:pt x="112" y="400"/>
                    <a:pt x="112" y="400"/>
                  </a:cubicBezTo>
                  <a:cubicBezTo>
                    <a:pt x="39" y="560"/>
                    <a:pt x="39" y="560"/>
                    <a:pt x="39" y="560"/>
                  </a:cubicBezTo>
                  <a:cubicBezTo>
                    <a:pt x="39" y="560"/>
                    <a:pt x="40" y="560"/>
                    <a:pt x="40" y="561"/>
                  </a:cubicBezTo>
                  <a:cubicBezTo>
                    <a:pt x="113" y="401"/>
                    <a:pt x="113" y="401"/>
                    <a:pt x="113" y="401"/>
                  </a:cubicBezTo>
                  <a:cubicBezTo>
                    <a:pt x="182" y="511"/>
                    <a:pt x="182" y="511"/>
                    <a:pt x="182" y="511"/>
                  </a:cubicBezTo>
                  <a:cubicBezTo>
                    <a:pt x="183" y="510"/>
                    <a:pt x="183" y="510"/>
                    <a:pt x="184" y="510"/>
                  </a:cubicBezTo>
                  <a:lnTo>
                    <a:pt x="114" y="4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6" name="Freeform 11"/>
            <p:cNvSpPr/>
            <p:nvPr/>
          </p:nvSpPr>
          <p:spPr bwMode="auto">
            <a:xfrm>
              <a:off x="14087475" y="1458912"/>
              <a:ext cx="119062" cy="112713"/>
            </a:xfrm>
            <a:custGeom>
              <a:avLst/>
              <a:gdLst>
                <a:gd name="T0" fmla="*/ 24 w 32"/>
                <a:gd name="T1" fmla="*/ 28 h 30"/>
                <a:gd name="T2" fmla="*/ 27 w 32"/>
                <a:gd name="T3" fmla="*/ 8 h 30"/>
                <a:gd name="T4" fmla="*/ 8 w 32"/>
                <a:gd name="T5" fmla="*/ 5 h 30"/>
                <a:gd name="T6" fmla="*/ 4 w 32"/>
                <a:gd name="T7" fmla="*/ 24 h 30"/>
                <a:gd name="T8" fmla="*/ 12 w 32"/>
                <a:gd name="T9" fmla="*/ 30 h 30"/>
                <a:gd name="T10" fmla="*/ 14 w 32"/>
                <a:gd name="T11" fmla="*/ 30 h 30"/>
                <a:gd name="T12" fmla="*/ 24 w 32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0">
                  <a:moveTo>
                    <a:pt x="24" y="28"/>
                  </a:moveTo>
                  <a:cubicBezTo>
                    <a:pt x="30" y="23"/>
                    <a:pt x="32" y="14"/>
                    <a:pt x="27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1" y="9"/>
                    <a:pt x="0" y="18"/>
                    <a:pt x="4" y="24"/>
                  </a:cubicBezTo>
                  <a:cubicBezTo>
                    <a:pt x="6" y="27"/>
                    <a:pt x="9" y="29"/>
                    <a:pt x="12" y="30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7" y="30"/>
                    <a:pt x="21" y="30"/>
                    <a:pt x="2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7" name="Freeform 12"/>
            <p:cNvSpPr/>
            <p:nvPr/>
          </p:nvSpPr>
          <p:spPr bwMode="auto">
            <a:xfrm>
              <a:off x="14330363" y="2281238"/>
              <a:ext cx="117475" cy="120650"/>
            </a:xfrm>
            <a:custGeom>
              <a:avLst/>
              <a:gdLst>
                <a:gd name="T0" fmla="*/ 26 w 31"/>
                <a:gd name="T1" fmla="*/ 8 h 32"/>
                <a:gd name="T2" fmla="*/ 7 w 31"/>
                <a:gd name="T3" fmla="*/ 4 h 32"/>
                <a:gd name="T4" fmla="*/ 1 w 31"/>
                <a:gd name="T5" fmla="*/ 12 h 32"/>
                <a:gd name="T6" fmla="*/ 1 w 31"/>
                <a:gd name="T7" fmla="*/ 14 h 32"/>
                <a:gd name="T8" fmla="*/ 3 w 31"/>
                <a:gd name="T9" fmla="*/ 24 h 32"/>
                <a:gd name="T10" fmla="*/ 23 w 31"/>
                <a:gd name="T11" fmla="*/ 27 h 32"/>
                <a:gd name="T12" fmla="*/ 26 w 31"/>
                <a:gd name="T1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26" y="8"/>
                  </a:moveTo>
                  <a:cubicBezTo>
                    <a:pt x="22" y="1"/>
                    <a:pt x="13" y="0"/>
                    <a:pt x="7" y="4"/>
                  </a:cubicBezTo>
                  <a:cubicBezTo>
                    <a:pt x="4" y="6"/>
                    <a:pt x="2" y="9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0" y="17"/>
                    <a:pt x="1" y="21"/>
                    <a:pt x="3" y="24"/>
                  </a:cubicBezTo>
                  <a:cubicBezTo>
                    <a:pt x="8" y="30"/>
                    <a:pt x="16" y="32"/>
                    <a:pt x="23" y="27"/>
                  </a:cubicBezTo>
                  <a:cubicBezTo>
                    <a:pt x="29" y="23"/>
                    <a:pt x="31" y="14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8" name="Freeform 13"/>
            <p:cNvSpPr/>
            <p:nvPr/>
          </p:nvSpPr>
          <p:spPr bwMode="auto">
            <a:xfrm>
              <a:off x="13327063" y="2097088"/>
              <a:ext cx="112712" cy="117475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5 h 31"/>
                <a:gd name="T4" fmla="*/ 30 w 30"/>
                <a:gd name="T5" fmla="*/ 14 h 31"/>
                <a:gd name="T6" fmla="*/ 27 w 30"/>
                <a:gd name="T7" fmla="*/ 8 h 31"/>
                <a:gd name="T8" fmla="*/ 8 w 30"/>
                <a:gd name="T9" fmla="*/ 5 h 31"/>
                <a:gd name="T10" fmla="*/ 4 w 30"/>
                <a:gd name="T11" fmla="*/ 25 h 31"/>
                <a:gd name="T12" fmla="*/ 12 w 30"/>
                <a:gd name="T13" fmla="*/ 30 h 31"/>
                <a:gd name="T14" fmla="*/ 14 w 30"/>
                <a:gd name="T15" fmla="*/ 30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0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29" y="12"/>
                    <a:pt x="28" y="10"/>
                    <a:pt x="27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1" y="9"/>
                    <a:pt x="0" y="18"/>
                    <a:pt x="4" y="25"/>
                  </a:cubicBezTo>
                  <a:cubicBezTo>
                    <a:pt x="6" y="27"/>
                    <a:pt x="9" y="29"/>
                    <a:pt x="12" y="30"/>
                  </a:cubicBezTo>
                  <a:cubicBezTo>
                    <a:pt x="13" y="30"/>
                    <a:pt x="13" y="30"/>
                    <a:pt x="14" y="30"/>
                  </a:cubicBezTo>
                  <a:cubicBezTo>
                    <a:pt x="17" y="31"/>
                    <a:pt x="21" y="30"/>
                    <a:pt x="2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69" name="Freeform 14"/>
            <p:cNvSpPr/>
            <p:nvPr/>
          </p:nvSpPr>
          <p:spPr bwMode="auto">
            <a:xfrm>
              <a:off x="13700125" y="2805113"/>
              <a:ext cx="112712" cy="112713"/>
            </a:xfrm>
            <a:custGeom>
              <a:avLst/>
              <a:gdLst>
                <a:gd name="T0" fmla="*/ 6 w 30"/>
                <a:gd name="T1" fmla="*/ 2 h 30"/>
                <a:gd name="T2" fmla="*/ 1 w 30"/>
                <a:gd name="T3" fmla="*/ 11 h 30"/>
                <a:gd name="T4" fmla="*/ 0 w 30"/>
                <a:gd name="T5" fmla="*/ 12 h 30"/>
                <a:gd name="T6" fmla="*/ 3 w 30"/>
                <a:gd name="T7" fmla="*/ 22 h 30"/>
                <a:gd name="T8" fmla="*/ 22 w 30"/>
                <a:gd name="T9" fmla="*/ 25 h 30"/>
                <a:gd name="T10" fmla="*/ 26 w 30"/>
                <a:gd name="T11" fmla="*/ 6 h 30"/>
                <a:gd name="T12" fmla="*/ 16 w 30"/>
                <a:gd name="T13" fmla="*/ 0 h 30"/>
                <a:gd name="T14" fmla="*/ 15 w 30"/>
                <a:gd name="T15" fmla="*/ 0 h 30"/>
                <a:gd name="T16" fmla="*/ 6 w 30"/>
                <a:gd name="T1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0">
                  <a:moveTo>
                    <a:pt x="6" y="2"/>
                  </a:moveTo>
                  <a:cubicBezTo>
                    <a:pt x="3" y="4"/>
                    <a:pt x="1" y="7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6"/>
                    <a:pt x="1" y="19"/>
                    <a:pt x="3" y="22"/>
                  </a:cubicBezTo>
                  <a:cubicBezTo>
                    <a:pt x="7" y="28"/>
                    <a:pt x="16" y="30"/>
                    <a:pt x="22" y="25"/>
                  </a:cubicBezTo>
                  <a:cubicBezTo>
                    <a:pt x="29" y="21"/>
                    <a:pt x="30" y="12"/>
                    <a:pt x="26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2" y="0"/>
                    <a:pt x="9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0" name="Freeform 15"/>
            <p:cNvSpPr/>
            <p:nvPr/>
          </p:nvSpPr>
          <p:spPr bwMode="auto">
            <a:xfrm>
              <a:off x="12914313" y="2835275"/>
              <a:ext cx="112712" cy="115888"/>
            </a:xfrm>
            <a:custGeom>
              <a:avLst/>
              <a:gdLst>
                <a:gd name="T0" fmla="*/ 24 w 30"/>
                <a:gd name="T1" fmla="*/ 28 h 31"/>
                <a:gd name="T2" fmla="*/ 30 w 30"/>
                <a:gd name="T3" fmla="*/ 16 h 31"/>
                <a:gd name="T4" fmla="*/ 30 w 30"/>
                <a:gd name="T5" fmla="*/ 15 h 31"/>
                <a:gd name="T6" fmla="*/ 27 w 30"/>
                <a:gd name="T7" fmla="*/ 8 h 31"/>
                <a:gd name="T8" fmla="*/ 8 w 30"/>
                <a:gd name="T9" fmla="*/ 5 h 31"/>
                <a:gd name="T10" fmla="*/ 4 w 30"/>
                <a:gd name="T11" fmla="*/ 24 h 31"/>
                <a:gd name="T12" fmla="*/ 9 w 30"/>
                <a:gd name="T13" fmla="*/ 28 h 31"/>
                <a:gd name="T14" fmla="*/ 10 w 30"/>
                <a:gd name="T15" fmla="*/ 29 h 31"/>
                <a:gd name="T16" fmla="*/ 24 w 30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1">
                  <a:moveTo>
                    <a:pt x="24" y="28"/>
                  </a:moveTo>
                  <a:cubicBezTo>
                    <a:pt x="28" y="25"/>
                    <a:pt x="30" y="21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2"/>
                    <a:pt x="29" y="10"/>
                    <a:pt x="27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1" y="9"/>
                    <a:pt x="0" y="18"/>
                    <a:pt x="4" y="24"/>
                  </a:cubicBezTo>
                  <a:cubicBezTo>
                    <a:pt x="6" y="26"/>
                    <a:pt x="7" y="27"/>
                    <a:pt x="9" y="28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5" y="31"/>
                    <a:pt x="20" y="31"/>
                    <a:pt x="2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1" name="Freeform 16"/>
            <p:cNvSpPr/>
            <p:nvPr/>
          </p:nvSpPr>
          <p:spPr bwMode="auto">
            <a:xfrm>
              <a:off x="13293725" y="3552825"/>
              <a:ext cx="115887" cy="112713"/>
            </a:xfrm>
            <a:custGeom>
              <a:avLst/>
              <a:gdLst>
                <a:gd name="T0" fmla="*/ 14 w 31"/>
                <a:gd name="T1" fmla="*/ 0 h 30"/>
                <a:gd name="T2" fmla="*/ 7 w 31"/>
                <a:gd name="T3" fmla="*/ 2 h 30"/>
                <a:gd name="T4" fmla="*/ 3 w 31"/>
                <a:gd name="T5" fmla="*/ 6 h 30"/>
                <a:gd name="T6" fmla="*/ 2 w 31"/>
                <a:gd name="T7" fmla="*/ 7 h 30"/>
                <a:gd name="T8" fmla="*/ 3 w 31"/>
                <a:gd name="T9" fmla="*/ 22 h 30"/>
                <a:gd name="T10" fmla="*/ 23 w 31"/>
                <a:gd name="T11" fmla="*/ 25 h 30"/>
                <a:gd name="T12" fmla="*/ 26 w 31"/>
                <a:gd name="T13" fmla="*/ 6 h 30"/>
                <a:gd name="T14" fmla="*/ 16 w 31"/>
                <a:gd name="T15" fmla="*/ 0 h 30"/>
                <a:gd name="T16" fmla="*/ 14 w 31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14" y="0"/>
                  </a:moveTo>
                  <a:cubicBezTo>
                    <a:pt x="12" y="0"/>
                    <a:pt x="9" y="1"/>
                    <a:pt x="7" y="2"/>
                  </a:cubicBezTo>
                  <a:cubicBezTo>
                    <a:pt x="5" y="3"/>
                    <a:pt x="4" y="4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0" y="12"/>
                    <a:pt x="0" y="17"/>
                    <a:pt x="3" y="22"/>
                  </a:cubicBezTo>
                  <a:cubicBezTo>
                    <a:pt x="8" y="28"/>
                    <a:pt x="17" y="30"/>
                    <a:pt x="23" y="25"/>
                  </a:cubicBezTo>
                  <a:cubicBezTo>
                    <a:pt x="29" y="21"/>
                    <a:pt x="31" y="12"/>
                    <a:pt x="26" y="6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2" name="Freeform 17"/>
            <p:cNvSpPr/>
            <p:nvPr/>
          </p:nvSpPr>
          <p:spPr bwMode="auto">
            <a:xfrm>
              <a:off x="12238038" y="2917825"/>
              <a:ext cx="115887" cy="112713"/>
            </a:xfrm>
            <a:custGeom>
              <a:avLst/>
              <a:gdLst>
                <a:gd name="T0" fmla="*/ 24 w 31"/>
                <a:gd name="T1" fmla="*/ 27 h 30"/>
                <a:gd name="T2" fmla="*/ 29 w 31"/>
                <a:gd name="T3" fmla="*/ 22 h 30"/>
                <a:gd name="T4" fmla="*/ 29 w 31"/>
                <a:gd name="T5" fmla="*/ 21 h 30"/>
                <a:gd name="T6" fmla="*/ 28 w 31"/>
                <a:gd name="T7" fmla="*/ 8 h 30"/>
                <a:gd name="T8" fmla="*/ 8 w 31"/>
                <a:gd name="T9" fmla="*/ 4 h 30"/>
                <a:gd name="T10" fmla="*/ 5 w 31"/>
                <a:gd name="T11" fmla="*/ 24 h 30"/>
                <a:gd name="T12" fmla="*/ 10 w 31"/>
                <a:gd name="T13" fmla="*/ 28 h 30"/>
                <a:gd name="T14" fmla="*/ 11 w 31"/>
                <a:gd name="T15" fmla="*/ 29 h 30"/>
                <a:gd name="T16" fmla="*/ 24 w 31"/>
                <a:gd name="T17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0">
                  <a:moveTo>
                    <a:pt x="24" y="27"/>
                  </a:moveTo>
                  <a:cubicBezTo>
                    <a:pt x="26" y="26"/>
                    <a:pt x="28" y="24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31" y="17"/>
                    <a:pt x="31" y="12"/>
                    <a:pt x="28" y="8"/>
                  </a:cubicBezTo>
                  <a:cubicBezTo>
                    <a:pt x="23" y="1"/>
                    <a:pt x="15" y="0"/>
                    <a:pt x="8" y="4"/>
                  </a:cubicBezTo>
                  <a:cubicBezTo>
                    <a:pt x="2" y="9"/>
                    <a:pt x="0" y="17"/>
                    <a:pt x="5" y="24"/>
                  </a:cubicBezTo>
                  <a:cubicBezTo>
                    <a:pt x="6" y="26"/>
                    <a:pt x="8" y="27"/>
                    <a:pt x="10" y="28"/>
                  </a:cubicBezTo>
                  <a:cubicBezTo>
                    <a:pt x="10" y="28"/>
                    <a:pt x="11" y="29"/>
                    <a:pt x="11" y="29"/>
                  </a:cubicBezTo>
                  <a:cubicBezTo>
                    <a:pt x="15" y="30"/>
                    <a:pt x="20" y="30"/>
                    <a:pt x="2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3" name="Freeform 18"/>
            <p:cNvSpPr/>
            <p:nvPr/>
          </p:nvSpPr>
          <p:spPr bwMode="auto">
            <a:xfrm>
              <a:off x="11809413" y="4935538"/>
              <a:ext cx="120650" cy="117475"/>
            </a:xfrm>
            <a:custGeom>
              <a:avLst/>
              <a:gdLst>
                <a:gd name="T0" fmla="*/ 25 w 32"/>
                <a:gd name="T1" fmla="*/ 4 h 31"/>
                <a:gd name="T2" fmla="*/ 13 w 32"/>
                <a:gd name="T3" fmla="*/ 1 h 31"/>
                <a:gd name="T4" fmla="*/ 11 w 32"/>
                <a:gd name="T5" fmla="*/ 2 h 31"/>
                <a:gd name="T6" fmla="*/ 8 w 32"/>
                <a:gd name="T7" fmla="*/ 3 h 31"/>
                <a:gd name="T8" fmla="*/ 5 w 32"/>
                <a:gd name="T9" fmla="*/ 23 h 31"/>
                <a:gd name="T10" fmla="*/ 24 w 32"/>
                <a:gd name="T11" fmla="*/ 26 h 31"/>
                <a:gd name="T12" fmla="*/ 28 w 32"/>
                <a:gd name="T13" fmla="*/ 7 h 31"/>
                <a:gd name="T14" fmla="*/ 26 w 32"/>
                <a:gd name="T15" fmla="*/ 4 h 31"/>
                <a:gd name="T16" fmla="*/ 25 w 32"/>
                <a:gd name="T17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1">
                  <a:moveTo>
                    <a:pt x="25" y="4"/>
                  </a:moveTo>
                  <a:cubicBezTo>
                    <a:pt x="21" y="1"/>
                    <a:pt x="17" y="0"/>
                    <a:pt x="13" y="1"/>
                  </a:cubicBezTo>
                  <a:cubicBezTo>
                    <a:pt x="12" y="1"/>
                    <a:pt x="12" y="1"/>
                    <a:pt x="11" y="2"/>
                  </a:cubicBezTo>
                  <a:cubicBezTo>
                    <a:pt x="10" y="2"/>
                    <a:pt x="9" y="2"/>
                    <a:pt x="8" y="3"/>
                  </a:cubicBezTo>
                  <a:cubicBezTo>
                    <a:pt x="2" y="8"/>
                    <a:pt x="0" y="16"/>
                    <a:pt x="5" y="23"/>
                  </a:cubicBezTo>
                  <a:cubicBezTo>
                    <a:pt x="9" y="29"/>
                    <a:pt x="18" y="31"/>
                    <a:pt x="24" y="26"/>
                  </a:cubicBezTo>
                  <a:cubicBezTo>
                    <a:pt x="31" y="22"/>
                    <a:pt x="32" y="13"/>
                    <a:pt x="28" y="7"/>
                  </a:cubicBezTo>
                  <a:cubicBezTo>
                    <a:pt x="27" y="6"/>
                    <a:pt x="27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4" name="Freeform 19"/>
            <p:cNvSpPr/>
            <p:nvPr/>
          </p:nvSpPr>
          <p:spPr bwMode="auto">
            <a:xfrm>
              <a:off x="11223625" y="5111750"/>
              <a:ext cx="119062" cy="112713"/>
            </a:xfrm>
            <a:custGeom>
              <a:avLst/>
              <a:gdLst>
                <a:gd name="T0" fmla="*/ 8 w 32"/>
                <a:gd name="T1" fmla="*/ 4 h 30"/>
                <a:gd name="T2" fmla="*/ 4 w 32"/>
                <a:gd name="T3" fmla="*/ 23 h 30"/>
                <a:gd name="T4" fmla="*/ 8 w 32"/>
                <a:gd name="T5" fmla="*/ 27 h 30"/>
                <a:gd name="T6" fmla="*/ 9 w 32"/>
                <a:gd name="T7" fmla="*/ 28 h 30"/>
                <a:gd name="T8" fmla="*/ 24 w 32"/>
                <a:gd name="T9" fmla="*/ 27 h 30"/>
                <a:gd name="T10" fmla="*/ 27 w 32"/>
                <a:gd name="T11" fmla="*/ 7 h 30"/>
                <a:gd name="T12" fmla="*/ 25 w 32"/>
                <a:gd name="T13" fmla="*/ 5 h 30"/>
                <a:gd name="T14" fmla="*/ 24 w 32"/>
                <a:gd name="T15" fmla="*/ 4 h 30"/>
                <a:gd name="T16" fmla="*/ 8 w 32"/>
                <a:gd name="T1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8" y="4"/>
                  </a:moveTo>
                  <a:cubicBezTo>
                    <a:pt x="1" y="8"/>
                    <a:pt x="0" y="17"/>
                    <a:pt x="4" y="23"/>
                  </a:cubicBezTo>
                  <a:cubicBezTo>
                    <a:pt x="5" y="25"/>
                    <a:pt x="6" y="26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cubicBezTo>
                    <a:pt x="14" y="30"/>
                    <a:pt x="19" y="30"/>
                    <a:pt x="24" y="27"/>
                  </a:cubicBezTo>
                  <a:cubicBezTo>
                    <a:pt x="30" y="22"/>
                    <a:pt x="32" y="13"/>
                    <a:pt x="27" y="7"/>
                  </a:cubicBezTo>
                  <a:cubicBezTo>
                    <a:pt x="27" y="6"/>
                    <a:pt x="26" y="5"/>
                    <a:pt x="25" y="5"/>
                  </a:cubicBezTo>
                  <a:cubicBezTo>
                    <a:pt x="25" y="4"/>
                    <a:pt x="24" y="4"/>
                    <a:pt x="24" y="4"/>
                  </a:cubicBezTo>
                  <a:cubicBezTo>
                    <a:pt x="19" y="0"/>
                    <a:pt x="13" y="0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5" name="Freeform 20"/>
            <p:cNvSpPr/>
            <p:nvPr/>
          </p:nvSpPr>
          <p:spPr bwMode="auto">
            <a:xfrm>
              <a:off x="11069638" y="3762375"/>
              <a:ext cx="115887" cy="120650"/>
            </a:xfrm>
            <a:custGeom>
              <a:avLst/>
              <a:gdLst>
                <a:gd name="T0" fmla="*/ 27 w 31"/>
                <a:gd name="T1" fmla="*/ 25 h 32"/>
                <a:gd name="T2" fmla="*/ 28 w 31"/>
                <a:gd name="T3" fmla="*/ 8 h 32"/>
                <a:gd name="T4" fmla="*/ 8 w 31"/>
                <a:gd name="T5" fmla="*/ 5 h 32"/>
                <a:gd name="T6" fmla="*/ 5 w 31"/>
                <a:gd name="T7" fmla="*/ 24 h 32"/>
                <a:gd name="T8" fmla="*/ 24 w 31"/>
                <a:gd name="T9" fmla="*/ 28 h 32"/>
                <a:gd name="T10" fmla="*/ 26 w 31"/>
                <a:gd name="T11" fmla="*/ 26 h 32"/>
                <a:gd name="T12" fmla="*/ 27 w 31"/>
                <a:gd name="T13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27" y="25"/>
                  </a:moveTo>
                  <a:cubicBezTo>
                    <a:pt x="31" y="20"/>
                    <a:pt x="31" y="13"/>
                    <a:pt x="28" y="8"/>
                  </a:cubicBezTo>
                  <a:cubicBezTo>
                    <a:pt x="23" y="2"/>
                    <a:pt x="14" y="0"/>
                    <a:pt x="8" y="5"/>
                  </a:cubicBezTo>
                  <a:cubicBezTo>
                    <a:pt x="2" y="9"/>
                    <a:pt x="0" y="18"/>
                    <a:pt x="5" y="24"/>
                  </a:cubicBezTo>
                  <a:cubicBezTo>
                    <a:pt x="9" y="31"/>
                    <a:pt x="18" y="32"/>
                    <a:pt x="24" y="28"/>
                  </a:cubicBezTo>
                  <a:cubicBezTo>
                    <a:pt x="25" y="27"/>
                    <a:pt x="25" y="27"/>
                    <a:pt x="26" y="26"/>
                  </a:cubicBezTo>
                  <a:cubicBezTo>
                    <a:pt x="26" y="26"/>
                    <a:pt x="27" y="25"/>
                    <a:pt x="2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76" name="Freeform 21"/>
            <p:cNvSpPr/>
            <p:nvPr/>
          </p:nvSpPr>
          <p:spPr bwMode="auto">
            <a:xfrm>
              <a:off x="9648826" y="6248400"/>
              <a:ext cx="120650" cy="119063"/>
            </a:xfrm>
            <a:custGeom>
              <a:avLst/>
              <a:gdLst>
                <a:gd name="T0" fmla="*/ 27 w 32"/>
                <a:gd name="T1" fmla="*/ 6 h 32"/>
                <a:gd name="T2" fmla="*/ 8 w 32"/>
                <a:gd name="T3" fmla="*/ 4 h 32"/>
                <a:gd name="T4" fmla="*/ 4 w 32"/>
                <a:gd name="T5" fmla="*/ 24 h 32"/>
                <a:gd name="T6" fmla="*/ 24 w 32"/>
                <a:gd name="T7" fmla="*/ 27 h 32"/>
                <a:gd name="T8" fmla="*/ 28 w 32"/>
                <a:gd name="T9" fmla="*/ 8 h 32"/>
                <a:gd name="T10" fmla="*/ 27 w 32"/>
                <a:gd name="T11" fmla="*/ 8 h 32"/>
                <a:gd name="T12" fmla="*/ 27 w 32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27" y="6"/>
                  </a:moveTo>
                  <a:cubicBezTo>
                    <a:pt x="22" y="1"/>
                    <a:pt x="14" y="0"/>
                    <a:pt x="8" y="4"/>
                  </a:cubicBezTo>
                  <a:cubicBezTo>
                    <a:pt x="1" y="8"/>
                    <a:pt x="0" y="17"/>
                    <a:pt x="4" y="24"/>
                  </a:cubicBezTo>
                  <a:cubicBezTo>
                    <a:pt x="9" y="30"/>
                    <a:pt x="18" y="32"/>
                    <a:pt x="24" y="27"/>
                  </a:cubicBezTo>
                  <a:cubicBezTo>
                    <a:pt x="30" y="23"/>
                    <a:pt x="32" y="14"/>
                    <a:pt x="28" y="8"/>
                  </a:cubicBezTo>
                  <a:cubicBezTo>
                    <a:pt x="28" y="8"/>
                    <a:pt x="28" y="8"/>
                    <a:pt x="27" y="8"/>
                  </a:cubicBezTo>
                  <a:cubicBezTo>
                    <a:pt x="27" y="7"/>
                    <a:pt x="27" y="7"/>
                    <a:pt x="2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r"/>
      </p:transition>
    </mc:Choice>
    <mc:Fallback xmlns="">
      <p:transition spd="slow" advClick="0" advTm="3000">
        <p:pull dir="r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9" presetClass="entr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2" accel="40000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6" dur="5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7" dur="5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accel="40000" fill="hold" grpId="0" nodeType="withEffect" p14:presetBounceEnd="3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0" dur="500" fill="hold"/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1" dur="500" fill="hold"/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accel="40000" fill="hold" grpId="0" nodeType="withEffect" p14:presetBounceEnd="3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4" dur="500" fill="hold"/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5" dur="500" fill="hold"/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1" grpId="0"/>
          <p:bldP spid="42" grpId="0" uiExpand="1" build="p"/>
          <p:bldP spid="43" grpId="0"/>
          <p:bldP spid="58" grpId="1" bldLvl="0" animBg="1"/>
          <p:bldP spid="59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9" presetClass="entr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1" grpId="0"/>
          <p:bldP spid="42" grpId="0" uiExpand="1" build="p"/>
          <p:bldP spid="43" grpId="0"/>
          <p:bldP spid="58" grpId="1" bldLvl="0" animBg="1"/>
          <p:bldP spid="59" grpId="0" bldLvl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94729" y="2504668"/>
            <a:ext cx="3435350" cy="1592173"/>
            <a:chOff x="720523" y="4510445"/>
            <a:chExt cx="3435350" cy="1592173"/>
          </a:xfrm>
        </p:grpSpPr>
        <p:sp>
          <p:nvSpPr>
            <p:cNvPr id="23" name="矩形 22"/>
            <p:cNvSpPr/>
            <p:nvPr/>
          </p:nvSpPr>
          <p:spPr>
            <a:xfrm>
              <a:off x="1330961" y="4510445"/>
              <a:ext cx="221488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  <a:sym typeface="+mn-ea"/>
                </a:rPr>
                <a:t>添加小标题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20523" y="5008285"/>
              <a:ext cx="3435350" cy="1094333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57518" y="4804517"/>
            <a:ext cx="3335020" cy="1592709"/>
            <a:chOff x="789202" y="4510445"/>
            <a:chExt cx="3335020" cy="1592709"/>
          </a:xfrm>
        </p:grpSpPr>
        <p:sp>
          <p:nvSpPr>
            <p:cNvPr id="26" name="矩形 25"/>
            <p:cNvSpPr/>
            <p:nvPr/>
          </p:nvSpPr>
          <p:spPr>
            <a:xfrm>
              <a:off x="1330961" y="4510445"/>
              <a:ext cx="221488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  <a:sym typeface="+mn-ea"/>
                </a:rPr>
                <a:t>添加小标题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9202" y="5008285"/>
              <a:ext cx="3335020" cy="109486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06718" y="218669"/>
            <a:ext cx="3345180" cy="1592709"/>
            <a:chOff x="738402" y="4510445"/>
            <a:chExt cx="3345180" cy="1592709"/>
          </a:xfrm>
        </p:grpSpPr>
        <p:sp>
          <p:nvSpPr>
            <p:cNvPr id="29" name="矩形 28"/>
            <p:cNvSpPr/>
            <p:nvPr/>
          </p:nvSpPr>
          <p:spPr>
            <a:xfrm>
              <a:off x="1330961" y="4510445"/>
              <a:ext cx="2214880" cy="583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添加小标题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38402" y="5008285"/>
              <a:ext cx="3345180" cy="109486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pic>
        <p:nvPicPr>
          <p:cNvPr id="41" name="图片 40" descr="C:\Users\samsung\Desktop\新建文件夹\21.jpg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20135" y="2286000"/>
            <a:ext cx="4081145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0" name="图片 39" descr="C:\Users\samsung\Desktop\新建文件夹\7.jpg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80" y="-3810"/>
            <a:ext cx="3655060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8" name="图片 37" descr="C:\Users\samsung\Desktop\新建文件夹\19.jpg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15" y="4569460"/>
            <a:ext cx="3614420" cy="2286000"/>
          </a:xfrm>
          <a:custGeom>
            <a:avLst/>
            <a:gdLst>
              <a:gd name="connsiteX0" fmla="*/ 0 w 3616325"/>
              <a:gd name="connsiteY0" fmla="*/ 0 h 2286000"/>
              <a:gd name="connsiteX1" fmla="*/ 3616325 w 3616325"/>
              <a:gd name="connsiteY1" fmla="*/ 0 h 2286000"/>
              <a:gd name="connsiteX2" fmla="*/ 3616325 w 3616325"/>
              <a:gd name="connsiteY2" fmla="*/ 2286000 h 2286000"/>
              <a:gd name="connsiteX3" fmla="*/ 0 w 3616325"/>
              <a:gd name="connsiteY3" fmla="*/ 2286000 h 2286000"/>
              <a:gd name="connsiteX4" fmla="*/ 0 w 3616325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325" h="2286000">
                <a:moveTo>
                  <a:pt x="0" y="0"/>
                </a:moveTo>
                <a:lnTo>
                  <a:pt x="3616325" y="0"/>
                </a:lnTo>
                <a:lnTo>
                  <a:pt x="3616325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5" name="文本框 44"/>
          <p:cNvSpPr txBox="1"/>
          <p:nvPr/>
        </p:nvSpPr>
        <p:spPr>
          <a:xfrm rot="10800000">
            <a:off x="74950" y="4978936"/>
            <a:ext cx="824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«</a:t>
            </a:r>
            <a:endParaRPr lang="zh-CN" altLang="en-US" sz="7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任意多边形 1"/>
          <p:cNvSpPr>
            <a:spLocks noChangeAspect="1"/>
          </p:cNvSpPr>
          <p:nvPr/>
        </p:nvSpPr>
        <p:spPr>
          <a:xfrm>
            <a:off x="7702549" y="-3732"/>
            <a:ext cx="4511675" cy="6859192"/>
          </a:xfrm>
          <a:custGeom>
            <a:avLst/>
            <a:gdLst/>
            <a:ahLst/>
            <a:cxnLst/>
            <a:rect l="0" t="0" r="0" b="0"/>
            <a:pathLst>
              <a:path w="5410201" h="9131301">
                <a:moveTo>
                  <a:pt x="0" y="4559300"/>
                </a:moveTo>
                <a:lnTo>
                  <a:pt x="0" y="4546600"/>
                </a:lnTo>
                <a:lnTo>
                  <a:pt x="0" y="4533900"/>
                </a:lnTo>
                <a:lnTo>
                  <a:pt x="0" y="4521200"/>
                </a:lnTo>
                <a:lnTo>
                  <a:pt x="0" y="4508500"/>
                </a:lnTo>
                <a:lnTo>
                  <a:pt x="0" y="4495800"/>
                </a:lnTo>
                <a:lnTo>
                  <a:pt x="0" y="4483100"/>
                </a:lnTo>
                <a:lnTo>
                  <a:pt x="0" y="4470400"/>
                </a:lnTo>
                <a:lnTo>
                  <a:pt x="0" y="4457700"/>
                </a:lnTo>
                <a:lnTo>
                  <a:pt x="0" y="4445000"/>
                </a:lnTo>
                <a:lnTo>
                  <a:pt x="0" y="4432300"/>
                </a:lnTo>
                <a:lnTo>
                  <a:pt x="0" y="4419600"/>
                </a:lnTo>
                <a:lnTo>
                  <a:pt x="0" y="4406900"/>
                </a:lnTo>
                <a:lnTo>
                  <a:pt x="0" y="4394200"/>
                </a:lnTo>
                <a:lnTo>
                  <a:pt x="0" y="4381500"/>
                </a:lnTo>
                <a:lnTo>
                  <a:pt x="0" y="4368800"/>
                </a:lnTo>
                <a:lnTo>
                  <a:pt x="0" y="4356100"/>
                </a:lnTo>
                <a:lnTo>
                  <a:pt x="0" y="4343400"/>
                </a:lnTo>
                <a:lnTo>
                  <a:pt x="0" y="4330700"/>
                </a:lnTo>
                <a:lnTo>
                  <a:pt x="0" y="4318000"/>
                </a:lnTo>
                <a:lnTo>
                  <a:pt x="0" y="4305300"/>
                </a:lnTo>
                <a:lnTo>
                  <a:pt x="0" y="4292600"/>
                </a:lnTo>
                <a:lnTo>
                  <a:pt x="0" y="4279900"/>
                </a:lnTo>
                <a:lnTo>
                  <a:pt x="0" y="4267200"/>
                </a:lnTo>
                <a:lnTo>
                  <a:pt x="0" y="4254500"/>
                </a:lnTo>
                <a:lnTo>
                  <a:pt x="0" y="4241800"/>
                </a:lnTo>
                <a:lnTo>
                  <a:pt x="0" y="4229100"/>
                </a:lnTo>
                <a:lnTo>
                  <a:pt x="0" y="4216400"/>
                </a:lnTo>
                <a:lnTo>
                  <a:pt x="0" y="4203700"/>
                </a:lnTo>
                <a:lnTo>
                  <a:pt x="0" y="4191000"/>
                </a:lnTo>
                <a:lnTo>
                  <a:pt x="0" y="4178300"/>
                </a:lnTo>
                <a:lnTo>
                  <a:pt x="0" y="4165600"/>
                </a:lnTo>
                <a:lnTo>
                  <a:pt x="0" y="4152900"/>
                </a:lnTo>
                <a:lnTo>
                  <a:pt x="0" y="4140200"/>
                </a:lnTo>
                <a:lnTo>
                  <a:pt x="0" y="4127500"/>
                </a:lnTo>
                <a:lnTo>
                  <a:pt x="0" y="4114800"/>
                </a:lnTo>
                <a:lnTo>
                  <a:pt x="0" y="4102100"/>
                </a:lnTo>
                <a:lnTo>
                  <a:pt x="0" y="4089400"/>
                </a:lnTo>
                <a:lnTo>
                  <a:pt x="0" y="4076700"/>
                </a:lnTo>
                <a:lnTo>
                  <a:pt x="0" y="4064000"/>
                </a:lnTo>
                <a:lnTo>
                  <a:pt x="0" y="4051300"/>
                </a:lnTo>
                <a:lnTo>
                  <a:pt x="0" y="4038600"/>
                </a:lnTo>
                <a:lnTo>
                  <a:pt x="0" y="4025900"/>
                </a:lnTo>
                <a:lnTo>
                  <a:pt x="0" y="4013200"/>
                </a:lnTo>
                <a:lnTo>
                  <a:pt x="0" y="4000500"/>
                </a:lnTo>
                <a:lnTo>
                  <a:pt x="0" y="3987800"/>
                </a:lnTo>
                <a:lnTo>
                  <a:pt x="0" y="3975100"/>
                </a:lnTo>
                <a:lnTo>
                  <a:pt x="0" y="3962400"/>
                </a:lnTo>
                <a:lnTo>
                  <a:pt x="0" y="3949700"/>
                </a:lnTo>
                <a:lnTo>
                  <a:pt x="0" y="3937000"/>
                </a:lnTo>
                <a:lnTo>
                  <a:pt x="0" y="3924300"/>
                </a:lnTo>
                <a:lnTo>
                  <a:pt x="0" y="3911600"/>
                </a:lnTo>
                <a:lnTo>
                  <a:pt x="0" y="3898900"/>
                </a:lnTo>
                <a:lnTo>
                  <a:pt x="0" y="3886200"/>
                </a:lnTo>
                <a:lnTo>
                  <a:pt x="0" y="3873500"/>
                </a:lnTo>
                <a:lnTo>
                  <a:pt x="0" y="3860800"/>
                </a:lnTo>
                <a:lnTo>
                  <a:pt x="0" y="3848100"/>
                </a:lnTo>
                <a:lnTo>
                  <a:pt x="0" y="3835400"/>
                </a:lnTo>
                <a:lnTo>
                  <a:pt x="0" y="3822700"/>
                </a:lnTo>
                <a:lnTo>
                  <a:pt x="0" y="3810000"/>
                </a:lnTo>
                <a:lnTo>
                  <a:pt x="0" y="3797300"/>
                </a:lnTo>
                <a:lnTo>
                  <a:pt x="0" y="3784600"/>
                </a:lnTo>
                <a:lnTo>
                  <a:pt x="0" y="3771900"/>
                </a:lnTo>
                <a:lnTo>
                  <a:pt x="0" y="3759200"/>
                </a:lnTo>
                <a:lnTo>
                  <a:pt x="0" y="3746500"/>
                </a:lnTo>
                <a:lnTo>
                  <a:pt x="0" y="3733800"/>
                </a:lnTo>
                <a:lnTo>
                  <a:pt x="0" y="3721100"/>
                </a:lnTo>
                <a:lnTo>
                  <a:pt x="0" y="3708400"/>
                </a:lnTo>
                <a:lnTo>
                  <a:pt x="0" y="3695700"/>
                </a:lnTo>
                <a:lnTo>
                  <a:pt x="0" y="3683000"/>
                </a:lnTo>
                <a:lnTo>
                  <a:pt x="0" y="3670300"/>
                </a:lnTo>
                <a:lnTo>
                  <a:pt x="0" y="3657600"/>
                </a:lnTo>
                <a:lnTo>
                  <a:pt x="0" y="3644900"/>
                </a:lnTo>
                <a:lnTo>
                  <a:pt x="0" y="3632200"/>
                </a:lnTo>
                <a:lnTo>
                  <a:pt x="0" y="3619500"/>
                </a:lnTo>
                <a:lnTo>
                  <a:pt x="0" y="3606800"/>
                </a:lnTo>
                <a:lnTo>
                  <a:pt x="0" y="3594100"/>
                </a:lnTo>
                <a:lnTo>
                  <a:pt x="0" y="3581400"/>
                </a:lnTo>
                <a:lnTo>
                  <a:pt x="0" y="3568700"/>
                </a:lnTo>
                <a:lnTo>
                  <a:pt x="0" y="3556000"/>
                </a:lnTo>
                <a:lnTo>
                  <a:pt x="0" y="3543300"/>
                </a:lnTo>
                <a:lnTo>
                  <a:pt x="0" y="3530600"/>
                </a:lnTo>
                <a:lnTo>
                  <a:pt x="0" y="3517900"/>
                </a:lnTo>
                <a:lnTo>
                  <a:pt x="0" y="3505200"/>
                </a:lnTo>
                <a:lnTo>
                  <a:pt x="0" y="3492500"/>
                </a:lnTo>
                <a:lnTo>
                  <a:pt x="0" y="3479800"/>
                </a:lnTo>
                <a:lnTo>
                  <a:pt x="0" y="3467100"/>
                </a:lnTo>
                <a:lnTo>
                  <a:pt x="0" y="3454400"/>
                </a:lnTo>
                <a:lnTo>
                  <a:pt x="0" y="3441700"/>
                </a:lnTo>
                <a:lnTo>
                  <a:pt x="0" y="3429000"/>
                </a:lnTo>
                <a:lnTo>
                  <a:pt x="0" y="3416300"/>
                </a:lnTo>
                <a:lnTo>
                  <a:pt x="0" y="3403600"/>
                </a:lnTo>
                <a:lnTo>
                  <a:pt x="0" y="3390900"/>
                </a:lnTo>
                <a:lnTo>
                  <a:pt x="0" y="3378200"/>
                </a:lnTo>
                <a:lnTo>
                  <a:pt x="0" y="3365500"/>
                </a:lnTo>
                <a:lnTo>
                  <a:pt x="0" y="3352800"/>
                </a:lnTo>
                <a:lnTo>
                  <a:pt x="0" y="3340100"/>
                </a:lnTo>
                <a:lnTo>
                  <a:pt x="0" y="3327400"/>
                </a:lnTo>
                <a:lnTo>
                  <a:pt x="0" y="3314700"/>
                </a:lnTo>
                <a:lnTo>
                  <a:pt x="0" y="3302000"/>
                </a:lnTo>
                <a:lnTo>
                  <a:pt x="0" y="3289300"/>
                </a:lnTo>
                <a:lnTo>
                  <a:pt x="0" y="3276600"/>
                </a:lnTo>
                <a:lnTo>
                  <a:pt x="0" y="3263900"/>
                </a:lnTo>
                <a:lnTo>
                  <a:pt x="0" y="3251200"/>
                </a:lnTo>
                <a:lnTo>
                  <a:pt x="0" y="3238500"/>
                </a:lnTo>
                <a:lnTo>
                  <a:pt x="0" y="3225800"/>
                </a:lnTo>
                <a:lnTo>
                  <a:pt x="0" y="3213100"/>
                </a:lnTo>
                <a:lnTo>
                  <a:pt x="0" y="3200400"/>
                </a:lnTo>
                <a:lnTo>
                  <a:pt x="0" y="3187700"/>
                </a:lnTo>
                <a:lnTo>
                  <a:pt x="0" y="3175000"/>
                </a:lnTo>
                <a:lnTo>
                  <a:pt x="0" y="3162300"/>
                </a:lnTo>
                <a:lnTo>
                  <a:pt x="0" y="3149600"/>
                </a:lnTo>
                <a:lnTo>
                  <a:pt x="0" y="3136900"/>
                </a:lnTo>
                <a:lnTo>
                  <a:pt x="0" y="3124200"/>
                </a:lnTo>
                <a:lnTo>
                  <a:pt x="0" y="3111500"/>
                </a:lnTo>
                <a:lnTo>
                  <a:pt x="0" y="3098800"/>
                </a:lnTo>
                <a:lnTo>
                  <a:pt x="0" y="3086100"/>
                </a:lnTo>
                <a:lnTo>
                  <a:pt x="0" y="3073400"/>
                </a:lnTo>
                <a:lnTo>
                  <a:pt x="0" y="3060700"/>
                </a:lnTo>
                <a:lnTo>
                  <a:pt x="0" y="3048000"/>
                </a:lnTo>
                <a:lnTo>
                  <a:pt x="0" y="3035300"/>
                </a:lnTo>
                <a:lnTo>
                  <a:pt x="0" y="3022600"/>
                </a:lnTo>
                <a:lnTo>
                  <a:pt x="0" y="3009900"/>
                </a:lnTo>
                <a:lnTo>
                  <a:pt x="0" y="2997200"/>
                </a:lnTo>
                <a:lnTo>
                  <a:pt x="0" y="2984500"/>
                </a:lnTo>
                <a:lnTo>
                  <a:pt x="0" y="2971800"/>
                </a:lnTo>
                <a:lnTo>
                  <a:pt x="0" y="2959100"/>
                </a:lnTo>
                <a:lnTo>
                  <a:pt x="0" y="2946400"/>
                </a:lnTo>
                <a:lnTo>
                  <a:pt x="0" y="2933700"/>
                </a:lnTo>
                <a:lnTo>
                  <a:pt x="0" y="2921000"/>
                </a:lnTo>
                <a:lnTo>
                  <a:pt x="0" y="2908300"/>
                </a:lnTo>
                <a:lnTo>
                  <a:pt x="0" y="2895600"/>
                </a:lnTo>
                <a:lnTo>
                  <a:pt x="0" y="2882900"/>
                </a:lnTo>
                <a:lnTo>
                  <a:pt x="0" y="2870200"/>
                </a:lnTo>
                <a:lnTo>
                  <a:pt x="0" y="2857500"/>
                </a:lnTo>
                <a:lnTo>
                  <a:pt x="0" y="2844800"/>
                </a:lnTo>
                <a:lnTo>
                  <a:pt x="0" y="2832100"/>
                </a:lnTo>
                <a:lnTo>
                  <a:pt x="0" y="2819400"/>
                </a:lnTo>
                <a:lnTo>
                  <a:pt x="0" y="2806700"/>
                </a:lnTo>
                <a:lnTo>
                  <a:pt x="0" y="2794000"/>
                </a:lnTo>
                <a:lnTo>
                  <a:pt x="0" y="2781300"/>
                </a:lnTo>
                <a:lnTo>
                  <a:pt x="0" y="2768600"/>
                </a:lnTo>
                <a:lnTo>
                  <a:pt x="0" y="2755900"/>
                </a:lnTo>
                <a:lnTo>
                  <a:pt x="0" y="2743200"/>
                </a:lnTo>
                <a:lnTo>
                  <a:pt x="0" y="2730500"/>
                </a:lnTo>
                <a:lnTo>
                  <a:pt x="0" y="2717800"/>
                </a:lnTo>
                <a:lnTo>
                  <a:pt x="0" y="2705100"/>
                </a:lnTo>
                <a:lnTo>
                  <a:pt x="0" y="2692400"/>
                </a:lnTo>
                <a:lnTo>
                  <a:pt x="0" y="2679700"/>
                </a:lnTo>
                <a:lnTo>
                  <a:pt x="0" y="2667000"/>
                </a:lnTo>
                <a:lnTo>
                  <a:pt x="0" y="2654300"/>
                </a:lnTo>
                <a:lnTo>
                  <a:pt x="0" y="2641600"/>
                </a:lnTo>
                <a:lnTo>
                  <a:pt x="0" y="2628900"/>
                </a:lnTo>
                <a:lnTo>
                  <a:pt x="0" y="2616200"/>
                </a:lnTo>
                <a:lnTo>
                  <a:pt x="0" y="2603500"/>
                </a:lnTo>
                <a:lnTo>
                  <a:pt x="0" y="2590800"/>
                </a:lnTo>
                <a:lnTo>
                  <a:pt x="0" y="2578100"/>
                </a:lnTo>
                <a:lnTo>
                  <a:pt x="0" y="2565400"/>
                </a:lnTo>
                <a:lnTo>
                  <a:pt x="0" y="2552700"/>
                </a:lnTo>
                <a:lnTo>
                  <a:pt x="0" y="2540000"/>
                </a:lnTo>
                <a:lnTo>
                  <a:pt x="0" y="2527300"/>
                </a:lnTo>
                <a:lnTo>
                  <a:pt x="0" y="2514600"/>
                </a:lnTo>
                <a:lnTo>
                  <a:pt x="0" y="2501900"/>
                </a:lnTo>
                <a:lnTo>
                  <a:pt x="0" y="2489200"/>
                </a:lnTo>
                <a:lnTo>
                  <a:pt x="0" y="2476500"/>
                </a:lnTo>
                <a:lnTo>
                  <a:pt x="0" y="2463800"/>
                </a:lnTo>
                <a:lnTo>
                  <a:pt x="0" y="2451100"/>
                </a:lnTo>
                <a:lnTo>
                  <a:pt x="0" y="2438400"/>
                </a:lnTo>
                <a:lnTo>
                  <a:pt x="0" y="2425700"/>
                </a:lnTo>
                <a:lnTo>
                  <a:pt x="0" y="2413000"/>
                </a:lnTo>
                <a:lnTo>
                  <a:pt x="0" y="2400300"/>
                </a:lnTo>
                <a:lnTo>
                  <a:pt x="0" y="2387600"/>
                </a:lnTo>
                <a:lnTo>
                  <a:pt x="0" y="2374900"/>
                </a:lnTo>
                <a:lnTo>
                  <a:pt x="0" y="2362200"/>
                </a:lnTo>
                <a:lnTo>
                  <a:pt x="0" y="2349500"/>
                </a:lnTo>
                <a:lnTo>
                  <a:pt x="0" y="2336800"/>
                </a:lnTo>
                <a:lnTo>
                  <a:pt x="0" y="2324100"/>
                </a:lnTo>
                <a:lnTo>
                  <a:pt x="0" y="2311400"/>
                </a:lnTo>
                <a:lnTo>
                  <a:pt x="0" y="2298700"/>
                </a:lnTo>
                <a:lnTo>
                  <a:pt x="0" y="2286000"/>
                </a:lnTo>
                <a:lnTo>
                  <a:pt x="0" y="2273300"/>
                </a:lnTo>
                <a:lnTo>
                  <a:pt x="0" y="2260600"/>
                </a:lnTo>
                <a:lnTo>
                  <a:pt x="0" y="2247900"/>
                </a:lnTo>
                <a:lnTo>
                  <a:pt x="0" y="2235200"/>
                </a:lnTo>
                <a:lnTo>
                  <a:pt x="0" y="2222500"/>
                </a:lnTo>
                <a:lnTo>
                  <a:pt x="0" y="2209800"/>
                </a:lnTo>
                <a:lnTo>
                  <a:pt x="0" y="2197100"/>
                </a:lnTo>
                <a:lnTo>
                  <a:pt x="0" y="2184400"/>
                </a:lnTo>
                <a:lnTo>
                  <a:pt x="0" y="2171700"/>
                </a:lnTo>
                <a:lnTo>
                  <a:pt x="0" y="2159000"/>
                </a:lnTo>
                <a:lnTo>
                  <a:pt x="0" y="2146300"/>
                </a:lnTo>
                <a:lnTo>
                  <a:pt x="0" y="2133600"/>
                </a:lnTo>
                <a:lnTo>
                  <a:pt x="0" y="2120900"/>
                </a:lnTo>
                <a:lnTo>
                  <a:pt x="0" y="2108200"/>
                </a:lnTo>
                <a:lnTo>
                  <a:pt x="0" y="2095500"/>
                </a:lnTo>
                <a:lnTo>
                  <a:pt x="0" y="2082800"/>
                </a:lnTo>
                <a:lnTo>
                  <a:pt x="0" y="2070100"/>
                </a:lnTo>
                <a:lnTo>
                  <a:pt x="0" y="2057400"/>
                </a:lnTo>
                <a:lnTo>
                  <a:pt x="0" y="2044700"/>
                </a:lnTo>
                <a:lnTo>
                  <a:pt x="0" y="2032000"/>
                </a:lnTo>
                <a:lnTo>
                  <a:pt x="0" y="2019300"/>
                </a:lnTo>
                <a:lnTo>
                  <a:pt x="0" y="2006600"/>
                </a:lnTo>
                <a:lnTo>
                  <a:pt x="0" y="1993900"/>
                </a:lnTo>
                <a:lnTo>
                  <a:pt x="0" y="1981200"/>
                </a:lnTo>
                <a:lnTo>
                  <a:pt x="0" y="1968500"/>
                </a:lnTo>
                <a:lnTo>
                  <a:pt x="0" y="1955800"/>
                </a:lnTo>
                <a:lnTo>
                  <a:pt x="0" y="1943100"/>
                </a:lnTo>
                <a:lnTo>
                  <a:pt x="0" y="1930400"/>
                </a:lnTo>
                <a:lnTo>
                  <a:pt x="0" y="1917700"/>
                </a:lnTo>
                <a:lnTo>
                  <a:pt x="0" y="1905000"/>
                </a:lnTo>
                <a:lnTo>
                  <a:pt x="0" y="1892300"/>
                </a:lnTo>
                <a:lnTo>
                  <a:pt x="0" y="1879600"/>
                </a:lnTo>
                <a:lnTo>
                  <a:pt x="0" y="1866900"/>
                </a:lnTo>
                <a:lnTo>
                  <a:pt x="0" y="1854200"/>
                </a:lnTo>
                <a:lnTo>
                  <a:pt x="0" y="1841500"/>
                </a:lnTo>
                <a:lnTo>
                  <a:pt x="0" y="1828800"/>
                </a:lnTo>
                <a:lnTo>
                  <a:pt x="0" y="1816100"/>
                </a:lnTo>
                <a:lnTo>
                  <a:pt x="0" y="1803400"/>
                </a:lnTo>
                <a:lnTo>
                  <a:pt x="0" y="1790700"/>
                </a:lnTo>
                <a:lnTo>
                  <a:pt x="0" y="1778000"/>
                </a:lnTo>
                <a:lnTo>
                  <a:pt x="0" y="1765300"/>
                </a:lnTo>
                <a:lnTo>
                  <a:pt x="0" y="1752600"/>
                </a:lnTo>
                <a:lnTo>
                  <a:pt x="0" y="1739900"/>
                </a:lnTo>
                <a:lnTo>
                  <a:pt x="0" y="1727200"/>
                </a:lnTo>
                <a:lnTo>
                  <a:pt x="0" y="1714500"/>
                </a:lnTo>
                <a:lnTo>
                  <a:pt x="0" y="1701800"/>
                </a:lnTo>
                <a:lnTo>
                  <a:pt x="0" y="1689100"/>
                </a:lnTo>
                <a:lnTo>
                  <a:pt x="0" y="1676400"/>
                </a:lnTo>
                <a:lnTo>
                  <a:pt x="0" y="1663700"/>
                </a:lnTo>
                <a:lnTo>
                  <a:pt x="0" y="1651000"/>
                </a:lnTo>
                <a:lnTo>
                  <a:pt x="0" y="1638300"/>
                </a:lnTo>
                <a:lnTo>
                  <a:pt x="0" y="1625600"/>
                </a:lnTo>
                <a:lnTo>
                  <a:pt x="0" y="1612900"/>
                </a:lnTo>
                <a:lnTo>
                  <a:pt x="0" y="1600200"/>
                </a:lnTo>
                <a:lnTo>
                  <a:pt x="0" y="1587500"/>
                </a:lnTo>
                <a:lnTo>
                  <a:pt x="0" y="1574800"/>
                </a:lnTo>
                <a:lnTo>
                  <a:pt x="0" y="1562100"/>
                </a:lnTo>
                <a:lnTo>
                  <a:pt x="0" y="1549400"/>
                </a:lnTo>
                <a:lnTo>
                  <a:pt x="0" y="1536700"/>
                </a:lnTo>
                <a:lnTo>
                  <a:pt x="0" y="1524000"/>
                </a:lnTo>
                <a:lnTo>
                  <a:pt x="0" y="1511300"/>
                </a:lnTo>
                <a:lnTo>
                  <a:pt x="0" y="1498600"/>
                </a:lnTo>
                <a:lnTo>
                  <a:pt x="0" y="1485900"/>
                </a:lnTo>
                <a:lnTo>
                  <a:pt x="0" y="1473200"/>
                </a:lnTo>
                <a:lnTo>
                  <a:pt x="0" y="1460500"/>
                </a:lnTo>
                <a:lnTo>
                  <a:pt x="0" y="1447800"/>
                </a:lnTo>
                <a:lnTo>
                  <a:pt x="0" y="1435100"/>
                </a:lnTo>
                <a:lnTo>
                  <a:pt x="0" y="1422400"/>
                </a:lnTo>
                <a:lnTo>
                  <a:pt x="0" y="1409700"/>
                </a:lnTo>
                <a:lnTo>
                  <a:pt x="0" y="1397000"/>
                </a:lnTo>
                <a:lnTo>
                  <a:pt x="0" y="1384300"/>
                </a:lnTo>
                <a:lnTo>
                  <a:pt x="0" y="1371600"/>
                </a:lnTo>
                <a:lnTo>
                  <a:pt x="0" y="1358900"/>
                </a:lnTo>
                <a:lnTo>
                  <a:pt x="0" y="1346200"/>
                </a:lnTo>
                <a:lnTo>
                  <a:pt x="0" y="1333500"/>
                </a:lnTo>
                <a:lnTo>
                  <a:pt x="0" y="1320800"/>
                </a:lnTo>
                <a:lnTo>
                  <a:pt x="0" y="1308100"/>
                </a:lnTo>
                <a:lnTo>
                  <a:pt x="0" y="1295400"/>
                </a:lnTo>
                <a:lnTo>
                  <a:pt x="0" y="1282700"/>
                </a:lnTo>
                <a:lnTo>
                  <a:pt x="0" y="1270000"/>
                </a:lnTo>
                <a:lnTo>
                  <a:pt x="0" y="1257300"/>
                </a:lnTo>
                <a:lnTo>
                  <a:pt x="0" y="1244600"/>
                </a:lnTo>
                <a:lnTo>
                  <a:pt x="0" y="1231900"/>
                </a:lnTo>
                <a:lnTo>
                  <a:pt x="0" y="1219200"/>
                </a:lnTo>
                <a:lnTo>
                  <a:pt x="0" y="1206500"/>
                </a:lnTo>
                <a:lnTo>
                  <a:pt x="0" y="1193800"/>
                </a:lnTo>
                <a:lnTo>
                  <a:pt x="0" y="1181100"/>
                </a:lnTo>
                <a:lnTo>
                  <a:pt x="0" y="1168400"/>
                </a:lnTo>
                <a:lnTo>
                  <a:pt x="0" y="1155700"/>
                </a:lnTo>
                <a:lnTo>
                  <a:pt x="0" y="1143000"/>
                </a:lnTo>
                <a:lnTo>
                  <a:pt x="0" y="1130300"/>
                </a:lnTo>
                <a:lnTo>
                  <a:pt x="0" y="1117600"/>
                </a:lnTo>
                <a:lnTo>
                  <a:pt x="0" y="1104900"/>
                </a:lnTo>
                <a:lnTo>
                  <a:pt x="0" y="1092200"/>
                </a:lnTo>
                <a:lnTo>
                  <a:pt x="0" y="1079500"/>
                </a:lnTo>
                <a:lnTo>
                  <a:pt x="0" y="1066800"/>
                </a:lnTo>
                <a:lnTo>
                  <a:pt x="0" y="1054100"/>
                </a:lnTo>
                <a:lnTo>
                  <a:pt x="0" y="1041400"/>
                </a:lnTo>
                <a:lnTo>
                  <a:pt x="0" y="1028700"/>
                </a:lnTo>
                <a:lnTo>
                  <a:pt x="0" y="1016000"/>
                </a:lnTo>
                <a:lnTo>
                  <a:pt x="0" y="1003300"/>
                </a:lnTo>
                <a:lnTo>
                  <a:pt x="0" y="990600"/>
                </a:lnTo>
                <a:lnTo>
                  <a:pt x="0" y="977900"/>
                </a:lnTo>
                <a:lnTo>
                  <a:pt x="0" y="965200"/>
                </a:lnTo>
                <a:lnTo>
                  <a:pt x="0" y="952500"/>
                </a:lnTo>
                <a:lnTo>
                  <a:pt x="0" y="939800"/>
                </a:lnTo>
                <a:lnTo>
                  <a:pt x="0" y="927100"/>
                </a:lnTo>
                <a:lnTo>
                  <a:pt x="0" y="914400"/>
                </a:lnTo>
                <a:lnTo>
                  <a:pt x="0" y="901700"/>
                </a:lnTo>
                <a:lnTo>
                  <a:pt x="0" y="889000"/>
                </a:lnTo>
                <a:lnTo>
                  <a:pt x="0" y="876300"/>
                </a:lnTo>
                <a:lnTo>
                  <a:pt x="0" y="863600"/>
                </a:lnTo>
                <a:lnTo>
                  <a:pt x="0" y="850900"/>
                </a:lnTo>
                <a:lnTo>
                  <a:pt x="0" y="838200"/>
                </a:lnTo>
                <a:lnTo>
                  <a:pt x="0" y="825500"/>
                </a:lnTo>
                <a:lnTo>
                  <a:pt x="0" y="812800"/>
                </a:lnTo>
                <a:lnTo>
                  <a:pt x="0" y="800100"/>
                </a:lnTo>
                <a:lnTo>
                  <a:pt x="0" y="787400"/>
                </a:lnTo>
                <a:lnTo>
                  <a:pt x="0" y="774700"/>
                </a:lnTo>
                <a:lnTo>
                  <a:pt x="0" y="762000"/>
                </a:lnTo>
                <a:lnTo>
                  <a:pt x="0" y="749300"/>
                </a:lnTo>
                <a:lnTo>
                  <a:pt x="0" y="736600"/>
                </a:lnTo>
                <a:lnTo>
                  <a:pt x="0" y="723900"/>
                </a:lnTo>
                <a:lnTo>
                  <a:pt x="0" y="711200"/>
                </a:lnTo>
                <a:lnTo>
                  <a:pt x="0" y="698500"/>
                </a:lnTo>
                <a:lnTo>
                  <a:pt x="0" y="685800"/>
                </a:lnTo>
                <a:lnTo>
                  <a:pt x="0" y="673100"/>
                </a:lnTo>
                <a:lnTo>
                  <a:pt x="0" y="660400"/>
                </a:lnTo>
                <a:lnTo>
                  <a:pt x="0" y="647700"/>
                </a:lnTo>
                <a:lnTo>
                  <a:pt x="0" y="635000"/>
                </a:lnTo>
                <a:lnTo>
                  <a:pt x="0" y="622300"/>
                </a:lnTo>
                <a:lnTo>
                  <a:pt x="0" y="609600"/>
                </a:lnTo>
                <a:lnTo>
                  <a:pt x="0" y="596900"/>
                </a:lnTo>
                <a:lnTo>
                  <a:pt x="0" y="584200"/>
                </a:lnTo>
                <a:lnTo>
                  <a:pt x="0" y="571500"/>
                </a:lnTo>
                <a:lnTo>
                  <a:pt x="0" y="558800"/>
                </a:lnTo>
                <a:lnTo>
                  <a:pt x="0" y="546100"/>
                </a:lnTo>
                <a:lnTo>
                  <a:pt x="0" y="533400"/>
                </a:lnTo>
                <a:lnTo>
                  <a:pt x="0" y="520700"/>
                </a:lnTo>
                <a:lnTo>
                  <a:pt x="0" y="508000"/>
                </a:lnTo>
                <a:lnTo>
                  <a:pt x="0" y="495300"/>
                </a:lnTo>
                <a:lnTo>
                  <a:pt x="0" y="482600"/>
                </a:lnTo>
                <a:lnTo>
                  <a:pt x="0" y="469900"/>
                </a:lnTo>
                <a:lnTo>
                  <a:pt x="0" y="457200"/>
                </a:lnTo>
                <a:lnTo>
                  <a:pt x="0" y="444500"/>
                </a:lnTo>
                <a:lnTo>
                  <a:pt x="0" y="431800"/>
                </a:lnTo>
                <a:lnTo>
                  <a:pt x="0" y="419100"/>
                </a:lnTo>
                <a:lnTo>
                  <a:pt x="0" y="406400"/>
                </a:lnTo>
                <a:lnTo>
                  <a:pt x="0" y="393700"/>
                </a:lnTo>
                <a:lnTo>
                  <a:pt x="0" y="381000"/>
                </a:lnTo>
                <a:lnTo>
                  <a:pt x="0" y="368300"/>
                </a:lnTo>
                <a:lnTo>
                  <a:pt x="0" y="355600"/>
                </a:lnTo>
                <a:lnTo>
                  <a:pt x="0" y="342900"/>
                </a:lnTo>
                <a:lnTo>
                  <a:pt x="0" y="330200"/>
                </a:lnTo>
                <a:lnTo>
                  <a:pt x="0" y="317500"/>
                </a:lnTo>
                <a:lnTo>
                  <a:pt x="0" y="304800"/>
                </a:lnTo>
                <a:lnTo>
                  <a:pt x="0" y="292100"/>
                </a:lnTo>
                <a:lnTo>
                  <a:pt x="0" y="279400"/>
                </a:lnTo>
                <a:lnTo>
                  <a:pt x="0" y="266700"/>
                </a:lnTo>
                <a:lnTo>
                  <a:pt x="0" y="254000"/>
                </a:lnTo>
                <a:lnTo>
                  <a:pt x="0" y="241300"/>
                </a:lnTo>
                <a:lnTo>
                  <a:pt x="0" y="228600"/>
                </a:lnTo>
                <a:lnTo>
                  <a:pt x="0" y="215900"/>
                </a:lnTo>
                <a:lnTo>
                  <a:pt x="0" y="203200"/>
                </a:lnTo>
                <a:lnTo>
                  <a:pt x="0" y="190500"/>
                </a:lnTo>
                <a:lnTo>
                  <a:pt x="0" y="177800"/>
                </a:lnTo>
                <a:lnTo>
                  <a:pt x="0" y="165100"/>
                </a:lnTo>
                <a:lnTo>
                  <a:pt x="0" y="152400"/>
                </a:lnTo>
                <a:lnTo>
                  <a:pt x="0" y="139700"/>
                </a:lnTo>
                <a:lnTo>
                  <a:pt x="0" y="127000"/>
                </a:lnTo>
                <a:lnTo>
                  <a:pt x="0" y="114300"/>
                </a:lnTo>
                <a:lnTo>
                  <a:pt x="0" y="101600"/>
                </a:lnTo>
                <a:lnTo>
                  <a:pt x="0" y="88900"/>
                </a:lnTo>
                <a:lnTo>
                  <a:pt x="0" y="76200"/>
                </a:lnTo>
                <a:lnTo>
                  <a:pt x="0" y="63500"/>
                </a:lnTo>
                <a:lnTo>
                  <a:pt x="0" y="50800"/>
                </a:lnTo>
                <a:lnTo>
                  <a:pt x="0" y="38100"/>
                </a:lnTo>
                <a:lnTo>
                  <a:pt x="0" y="25400"/>
                </a:lnTo>
                <a:lnTo>
                  <a:pt x="0" y="12700"/>
                </a:lnTo>
                <a:lnTo>
                  <a:pt x="0" y="0"/>
                </a:lnTo>
                <a:lnTo>
                  <a:pt x="5410200" y="0"/>
                </a:lnTo>
                <a:lnTo>
                  <a:pt x="5410200" y="12700"/>
                </a:lnTo>
                <a:lnTo>
                  <a:pt x="5410200" y="25400"/>
                </a:lnTo>
                <a:lnTo>
                  <a:pt x="5410200" y="38100"/>
                </a:lnTo>
                <a:lnTo>
                  <a:pt x="5410200" y="50800"/>
                </a:lnTo>
                <a:lnTo>
                  <a:pt x="5410200" y="63500"/>
                </a:lnTo>
                <a:lnTo>
                  <a:pt x="5410200" y="76200"/>
                </a:lnTo>
                <a:lnTo>
                  <a:pt x="5410200" y="88900"/>
                </a:lnTo>
                <a:lnTo>
                  <a:pt x="5410200" y="101600"/>
                </a:lnTo>
                <a:lnTo>
                  <a:pt x="5410200" y="114300"/>
                </a:lnTo>
                <a:lnTo>
                  <a:pt x="5410200" y="127000"/>
                </a:lnTo>
                <a:lnTo>
                  <a:pt x="5410200" y="139700"/>
                </a:lnTo>
                <a:lnTo>
                  <a:pt x="5410200" y="152400"/>
                </a:lnTo>
                <a:lnTo>
                  <a:pt x="5410200" y="165100"/>
                </a:lnTo>
                <a:lnTo>
                  <a:pt x="5410200" y="177800"/>
                </a:lnTo>
                <a:lnTo>
                  <a:pt x="5410200" y="190500"/>
                </a:lnTo>
                <a:lnTo>
                  <a:pt x="5410200" y="203200"/>
                </a:lnTo>
                <a:lnTo>
                  <a:pt x="5410200" y="215900"/>
                </a:lnTo>
                <a:lnTo>
                  <a:pt x="5410200" y="228600"/>
                </a:lnTo>
                <a:lnTo>
                  <a:pt x="5410200" y="241300"/>
                </a:lnTo>
                <a:lnTo>
                  <a:pt x="5410200" y="254000"/>
                </a:lnTo>
                <a:lnTo>
                  <a:pt x="5410200" y="266700"/>
                </a:lnTo>
                <a:lnTo>
                  <a:pt x="5410200" y="279400"/>
                </a:lnTo>
                <a:lnTo>
                  <a:pt x="5410200" y="292100"/>
                </a:lnTo>
                <a:lnTo>
                  <a:pt x="5410200" y="304800"/>
                </a:lnTo>
                <a:lnTo>
                  <a:pt x="5410200" y="317500"/>
                </a:lnTo>
                <a:lnTo>
                  <a:pt x="5410200" y="330200"/>
                </a:lnTo>
                <a:lnTo>
                  <a:pt x="5410200" y="342900"/>
                </a:lnTo>
                <a:lnTo>
                  <a:pt x="5410200" y="355600"/>
                </a:lnTo>
                <a:lnTo>
                  <a:pt x="5410200" y="368300"/>
                </a:lnTo>
                <a:lnTo>
                  <a:pt x="5410200" y="381000"/>
                </a:lnTo>
                <a:lnTo>
                  <a:pt x="5410200" y="393700"/>
                </a:lnTo>
                <a:lnTo>
                  <a:pt x="5410200" y="406400"/>
                </a:lnTo>
                <a:lnTo>
                  <a:pt x="5410200" y="419100"/>
                </a:lnTo>
                <a:lnTo>
                  <a:pt x="5410200" y="431800"/>
                </a:lnTo>
                <a:lnTo>
                  <a:pt x="5410200" y="444500"/>
                </a:lnTo>
                <a:lnTo>
                  <a:pt x="5410200" y="457200"/>
                </a:lnTo>
                <a:lnTo>
                  <a:pt x="5410200" y="469900"/>
                </a:lnTo>
                <a:lnTo>
                  <a:pt x="5410200" y="482600"/>
                </a:lnTo>
                <a:lnTo>
                  <a:pt x="5410200" y="495300"/>
                </a:lnTo>
                <a:lnTo>
                  <a:pt x="5410200" y="508000"/>
                </a:lnTo>
                <a:lnTo>
                  <a:pt x="5410200" y="520700"/>
                </a:lnTo>
                <a:lnTo>
                  <a:pt x="5410200" y="533400"/>
                </a:lnTo>
                <a:lnTo>
                  <a:pt x="5410200" y="546100"/>
                </a:lnTo>
                <a:lnTo>
                  <a:pt x="5410200" y="558800"/>
                </a:lnTo>
                <a:lnTo>
                  <a:pt x="5410200" y="571500"/>
                </a:lnTo>
                <a:lnTo>
                  <a:pt x="5410200" y="584200"/>
                </a:lnTo>
                <a:lnTo>
                  <a:pt x="5410200" y="596900"/>
                </a:lnTo>
                <a:lnTo>
                  <a:pt x="5410200" y="609600"/>
                </a:lnTo>
                <a:lnTo>
                  <a:pt x="5410200" y="622300"/>
                </a:lnTo>
                <a:lnTo>
                  <a:pt x="5410200" y="635000"/>
                </a:lnTo>
                <a:lnTo>
                  <a:pt x="5410200" y="647700"/>
                </a:lnTo>
                <a:lnTo>
                  <a:pt x="5410200" y="660400"/>
                </a:lnTo>
                <a:lnTo>
                  <a:pt x="5410200" y="673100"/>
                </a:lnTo>
                <a:lnTo>
                  <a:pt x="5410200" y="685800"/>
                </a:lnTo>
                <a:lnTo>
                  <a:pt x="5410200" y="698500"/>
                </a:lnTo>
                <a:lnTo>
                  <a:pt x="5410200" y="711200"/>
                </a:lnTo>
                <a:lnTo>
                  <a:pt x="5410200" y="723900"/>
                </a:lnTo>
                <a:lnTo>
                  <a:pt x="5410200" y="736600"/>
                </a:lnTo>
                <a:lnTo>
                  <a:pt x="5410200" y="749300"/>
                </a:lnTo>
                <a:lnTo>
                  <a:pt x="5410200" y="762000"/>
                </a:lnTo>
                <a:lnTo>
                  <a:pt x="5410200" y="774700"/>
                </a:lnTo>
                <a:lnTo>
                  <a:pt x="5410200" y="787400"/>
                </a:lnTo>
                <a:lnTo>
                  <a:pt x="5410200" y="800100"/>
                </a:lnTo>
                <a:lnTo>
                  <a:pt x="5410200" y="812800"/>
                </a:lnTo>
                <a:lnTo>
                  <a:pt x="5410200" y="825500"/>
                </a:lnTo>
                <a:lnTo>
                  <a:pt x="5410200" y="838200"/>
                </a:lnTo>
                <a:lnTo>
                  <a:pt x="5410200" y="850900"/>
                </a:lnTo>
                <a:lnTo>
                  <a:pt x="5410200" y="863600"/>
                </a:lnTo>
                <a:lnTo>
                  <a:pt x="5410200" y="876300"/>
                </a:lnTo>
                <a:lnTo>
                  <a:pt x="5410200" y="889000"/>
                </a:lnTo>
                <a:lnTo>
                  <a:pt x="5410200" y="901700"/>
                </a:lnTo>
                <a:lnTo>
                  <a:pt x="5410200" y="914400"/>
                </a:lnTo>
                <a:lnTo>
                  <a:pt x="5410200" y="927100"/>
                </a:lnTo>
                <a:lnTo>
                  <a:pt x="5410200" y="939800"/>
                </a:lnTo>
                <a:lnTo>
                  <a:pt x="5410200" y="952500"/>
                </a:lnTo>
                <a:lnTo>
                  <a:pt x="5410200" y="965200"/>
                </a:lnTo>
                <a:lnTo>
                  <a:pt x="5410200" y="977900"/>
                </a:lnTo>
                <a:lnTo>
                  <a:pt x="5410200" y="990600"/>
                </a:lnTo>
                <a:lnTo>
                  <a:pt x="5410200" y="1003300"/>
                </a:lnTo>
                <a:lnTo>
                  <a:pt x="5410200" y="1016000"/>
                </a:lnTo>
                <a:lnTo>
                  <a:pt x="5410200" y="1028700"/>
                </a:lnTo>
                <a:lnTo>
                  <a:pt x="5410200" y="1041400"/>
                </a:lnTo>
                <a:lnTo>
                  <a:pt x="5410200" y="1054100"/>
                </a:lnTo>
                <a:lnTo>
                  <a:pt x="5410200" y="1066800"/>
                </a:lnTo>
                <a:lnTo>
                  <a:pt x="5410200" y="1079500"/>
                </a:lnTo>
                <a:lnTo>
                  <a:pt x="5410200" y="1092200"/>
                </a:lnTo>
                <a:lnTo>
                  <a:pt x="5410200" y="1104900"/>
                </a:lnTo>
                <a:lnTo>
                  <a:pt x="5410200" y="1117600"/>
                </a:lnTo>
                <a:lnTo>
                  <a:pt x="5410200" y="1130300"/>
                </a:lnTo>
                <a:lnTo>
                  <a:pt x="5410200" y="1143000"/>
                </a:lnTo>
                <a:lnTo>
                  <a:pt x="5410200" y="1155700"/>
                </a:lnTo>
                <a:lnTo>
                  <a:pt x="5410200" y="1168400"/>
                </a:lnTo>
                <a:lnTo>
                  <a:pt x="5410200" y="1181100"/>
                </a:lnTo>
                <a:lnTo>
                  <a:pt x="5410200" y="1193800"/>
                </a:lnTo>
                <a:lnTo>
                  <a:pt x="5410200" y="1206500"/>
                </a:lnTo>
                <a:lnTo>
                  <a:pt x="5410200" y="1219200"/>
                </a:lnTo>
                <a:lnTo>
                  <a:pt x="5410200" y="1231900"/>
                </a:lnTo>
                <a:lnTo>
                  <a:pt x="5410200" y="1244600"/>
                </a:lnTo>
                <a:lnTo>
                  <a:pt x="5410200" y="1257300"/>
                </a:lnTo>
                <a:lnTo>
                  <a:pt x="5410200" y="1270000"/>
                </a:lnTo>
                <a:lnTo>
                  <a:pt x="5410200" y="1282700"/>
                </a:lnTo>
                <a:lnTo>
                  <a:pt x="5410200" y="1295400"/>
                </a:lnTo>
                <a:lnTo>
                  <a:pt x="5410200" y="1308100"/>
                </a:lnTo>
                <a:lnTo>
                  <a:pt x="5410200" y="1320800"/>
                </a:lnTo>
                <a:lnTo>
                  <a:pt x="5410200" y="1333500"/>
                </a:lnTo>
                <a:lnTo>
                  <a:pt x="5410200" y="1346200"/>
                </a:lnTo>
                <a:lnTo>
                  <a:pt x="5410200" y="1358900"/>
                </a:lnTo>
                <a:lnTo>
                  <a:pt x="5410200" y="1371600"/>
                </a:lnTo>
                <a:lnTo>
                  <a:pt x="5410200" y="1384300"/>
                </a:lnTo>
                <a:lnTo>
                  <a:pt x="5410200" y="1397000"/>
                </a:lnTo>
                <a:lnTo>
                  <a:pt x="5410200" y="1409700"/>
                </a:lnTo>
                <a:lnTo>
                  <a:pt x="5410200" y="1422400"/>
                </a:lnTo>
                <a:lnTo>
                  <a:pt x="5410200" y="1435100"/>
                </a:lnTo>
                <a:lnTo>
                  <a:pt x="5410200" y="1447800"/>
                </a:lnTo>
                <a:lnTo>
                  <a:pt x="5410200" y="1460500"/>
                </a:lnTo>
                <a:lnTo>
                  <a:pt x="5410200" y="1473200"/>
                </a:lnTo>
                <a:lnTo>
                  <a:pt x="5410200" y="1485900"/>
                </a:lnTo>
                <a:lnTo>
                  <a:pt x="5410200" y="1498600"/>
                </a:lnTo>
                <a:lnTo>
                  <a:pt x="5410200" y="1511300"/>
                </a:lnTo>
                <a:lnTo>
                  <a:pt x="5410200" y="1524000"/>
                </a:lnTo>
                <a:lnTo>
                  <a:pt x="5410200" y="1536700"/>
                </a:lnTo>
                <a:lnTo>
                  <a:pt x="5410200" y="1549400"/>
                </a:lnTo>
                <a:lnTo>
                  <a:pt x="5410200" y="1562100"/>
                </a:lnTo>
                <a:lnTo>
                  <a:pt x="5410200" y="1574800"/>
                </a:lnTo>
                <a:lnTo>
                  <a:pt x="5410200" y="1587500"/>
                </a:lnTo>
                <a:lnTo>
                  <a:pt x="5410200" y="1600200"/>
                </a:lnTo>
                <a:lnTo>
                  <a:pt x="5410200" y="1612900"/>
                </a:lnTo>
                <a:lnTo>
                  <a:pt x="5410200" y="1625600"/>
                </a:lnTo>
                <a:lnTo>
                  <a:pt x="5410200" y="1638300"/>
                </a:lnTo>
                <a:lnTo>
                  <a:pt x="5410200" y="1651000"/>
                </a:lnTo>
                <a:lnTo>
                  <a:pt x="5410200" y="1663700"/>
                </a:lnTo>
                <a:lnTo>
                  <a:pt x="5410200" y="1676400"/>
                </a:lnTo>
                <a:lnTo>
                  <a:pt x="5410200" y="1689100"/>
                </a:lnTo>
                <a:lnTo>
                  <a:pt x="5410200" y="1701800"/>
                </a:lnTo>
                <a:lnTo>
                  <a:pt x="5410200" y="1714500"/>
                </a:lnTo>
                <a:lnTo>
                  <a:pt x="5410200" y="1727200"/>
                </a:lnTo>
                <a:lnTo>
                  <a:pt x="5410200" y="1739900"/>
                </a:lnTo>
                <a:lnTo>
                  <a:pt x="5410200" y="1752600"/>
                </a:lnTo>
                <a:lnTo>
                  <a:pt x="5410200" y="1765300"/>
                </a:lnTo>
                <a:lnTo>
                  <a:pt x="5410200" y="1778000"/>
                </a:lnTo>
                <a:lnTo>
                  <a:pt x="5410200" y="1790700"/>
                </a:lnTo>
                <a:lnTo>
                  <a:pt x="5410200" y="1803400"/>
                </a:lnTo>
                <a:lnTo>
                  <a:pt x="5410200" y="1816100"/>
                </a:lnTo>
                <a:lnTo>
                  <a:pt x="5410200" y="1828800"/>
                </a:lnTo>
                <a:lnTo>
                  <a:pt x="5410200" y="1841500"/>
                </a:lnTo>
                <a:lnTo>
                  <a:pt x="5410200" y="1854200"/>
                </a:lnTo>
                <a:lnTo>
                  <a:pt x="5410200" y="1866900"/>
                </a:lnTo>
                <a:lnTo>
                  <a:pt x="5410200" y="1879600"/>
                </a:lnTo>
                <a:lnTo>
                  <a:pt x="5410200" y="1892300"/>
                </a:lnTo>
                <a:lnTo>
                  <a:pt x="5410200" y="1905000"/>
                </a:lnTo>
                <a:lnTo>
                  <a:pt x="5410200" y="1917700"/>
                </a:lnTo>
                <a:lnTo>
                  <a:pt x="5410200" y="1930400"/>
                </a:lnTo>
                <a:lnTo>
                  <a:pt x="5410200" y="1943100"/>
                </a:lnTo>
                <a:lnTo>
                  <a:pt x="5410200" y="1955800"/>
                </a:lnTo>
                <a:lnTo>
                  <a:pt x="5410200" y="1968500"/>
                </a:lnTo>
                <a:lnTo>
                  <a:pt x="5410200" y="1981200"/>
                </a:lnTo>
                <a:lnTo>
                  <a:pt x="5410200" y="1993900"/>
                </a:lnTo>
                <a:lnTo>
                  <a:pt x="5410200" y="2006600"/>
                </a:lnTo>
                <a:lnTo>
                  <a:pt x="5410200" y="2019300"/>
                </a:lnTo>
                <a:lnTo>
                  <a:pt x="5410200" y="2032000"/>
                </a:lnTo>
                <a:lnTo>
                  <a:pt x="5410200" y="2044700"/>
                </a:lnTo>
                <a:lnTo>
                  <a:pt x="5410200" y="2057400"/>
                </a:lnTo>
                <a:lnTo>
                  <a:pt x="5410200" y="2070100"/>
                </a:lnTo>
                <a:lnTo>
                  <a:pt x="5410200" y="2082800"/>
                </a:lnTo>
                <a:lnTo>
                  <a:pt x="5410200" y="2095500"/>
                </a:lnTo>
                <a:lnTo>
                  <a:pt x="5410200" y="2108200"/>
                </a:lnTo>
                <a:lnTo>
                  <a:pt x="5410200" y="2120900"/>
                </a:lnTo>
                <a:lnTo>
                  <a:pt x="5410200" y="2133600"/>
                </a:lnTo>
                <a:lnTo>
                  <a:pt x="5410200" y="2146300"/>
                </a:lnTo>
                <a:lnTo>
                  <a:pt x="5410200" y="2159000"/>
                </a:lnTo>
                <a:lnTo>
                  <a:pt x="5410200" y="2171700"/>
                </a:lnTo>
                <a:lnTo>
                  <a:pt x="5410200" y="2184400"/>
                </a:lnTo>
                <a:lnTo>
                  <a:pt x="5410200" y="2197100"/>
                </a:lnTo>
                <a:lnTo>
                  <a:pt x="5410200" y="2209800"/>
                </a:lnTo>
                <a:lnTo>
                  <a:pt x="5410200" y="2222500"/>
                </a:lnTo>
                <a:lnTo>
                  <a:pt x="5410200" y="2235200"/>
                </a:lnTo>
                <a:lnTo>
                  <a:pt x="5410200" y="2247900"/>
                </a:lnTo>
                <a:lnTo>
                  <a:pt x="5410200" y="2260600"/>
                </a:lnTo>
                <a:lnTo>
                  <a:pt x="5410200" y="2273300"/>
                </a:lnTo>
                <a:lnTo>
                  <a:pt x="5410200" y="2286000"/>
                </a:lnTo>
                <a:lnTo>
                  <a:pt x="5410200" y="2298700"/>
                </a:lnTo>
                <a:lnTo>
                  <a:pt x="5410200" y="2311400"/>
                </a:lnTo>
                <a:lnTo>
                  <a:pt x="5410200" y="2324100"/>
                </a:lnTo>
                <a:lnTo>
                  <a:pt x="5410200" y="2336800"/>
                </a:lnTo>
                <a:lnTo>
                  <a:pt x="5410200" y="2349500"/>
                </a:lnTo>
                <a:lnTo>
                  <a:pt x="5410200" y="2362200"/>
                </a:lnTo>
                <a:lnTo>
                  <a:pt x="5410200" y="2374900"/>
                </a:lnTo>
                <a:lnTo>
                  <a:pt x="5410200" y="2387600"/>
                </a:lnTo>
                <a:lnTo>
                  <a:pt x="5410200" y="2400300"/>
                </a:lnTo>
                <a:lnTo>
                  <a:pt x="5410200" y="2413000"/>
                </a:lnTo>
                <a:lnTo>
                  <a:pt x="5410200" y="2425700"/>
                </a:lnTo>
                <a:lnTo>
                  <a:pt x="5410200" y="2438400"/>
                </a:lnTo>
                <a:lnTo>
                  <a:pt x="5410200" y="2451100"/>
                </a:lnTo>
                <a:lnTo>
                  <a:pt x="5410200" y="2463800"/>
                </a:lnTo>
                <a:lnTo>
                  <a:pt x="5410200" y="2476500"/>
                </a:lnTo>
                <a:lnTo>
                  <a:pt x="5410200" y="2489200"/>
                </a:lnTo>
                <a:lnTo>
                  <a:pt x="5410200" y="2501900"/>
                </a:lnTo>
                <a:lnTo>
                  <a:pt x="5410200" y="2514600"/>
                </a:lnTo>
                <a:lnTo>
                  <a:pt x="5410200" y="2527300"/>
                </a:lnTo>
                <a:lnTo>
                  <a:pt x="5410200" y="2540000"/>
                </a:lnTo>
                <a:lnTo>
                  <a:pt x="5410200" y="2552700"/>
                </a:lnTo>
                <a:lnTo>
                  <a:pt x="5410200" y="2565400"/>
                </a:lnTo>
                <a:lnTo>
                  <a:pt x="5410200" y="2578100"/>
                </a:lnTo>
                <a:lnTo>
                  <a:pt x="5410200" y="2590800"/>
                </a:lnTo>
                <a:lnTo>
                  <a:pt x="5410200" y="2603500"/>
                </a:lnTo>
                <a:lnTo>
                  <a:pt x="5410200" y="2616200"/>
                </a:lnTo>
                <a:lnTo>
                  <a:pt x="5410200" y="2628900"/>
                </a:lnTo>
                <a:lnTo>
                  <a:pt x="5410200" y="2641600"/>
                </a:lnTo>
                <a:lnTo>
                  <a:pt x="5410200" y="2654300"/>
                </a:lnTo>
                <a:lnTo>
                  <a:pt x="5410200" y="2667000"/>
                </a:lnTo>
                <a:lnTo>
                  <a:pt x="5410200" y="2679700"/>
                </a:lnTo>
                <a:lnTo>
                  <a:pt x="5410200" y="2692400"/>
                </a:lnTo>
                <a:lnTo>
                  <a:pt x="5410200" y="2705100"/>
                </a:lnTo>
                <a:lnTo>
                  <a:pt x="5410200" y="2717800"/>
                </a:lnTo>
                <a:lnTo>
                  <a:pt x="5410200" y="2730500"/>
                </a:lnTo>
                <a:lnTo>
                  <a:pt x="5410200" y="2743200"/>
                </a:lnTo>
                <a:lnTo>
                  <a:pt x="5410200" y="2755900"/>
                </a:lnTo>
                <a:lnTo>
                  <a:pt x="5410200" y="2768600"/>
                </a:lnTo>
                <a:lnTo>
                  <a:pt x="5410200" y="2781300"/>
                </a:lnTo>
                <a:lnTo>
                  <a:pt x="5410200" y="2794000"/>
                </a:lnTo>
                <a:lnTo>
                  <a:pt x="5410200" y="2806700"/>
                </a:lnTo>
                <a:lnTo>
                  <a:pt x="5410200" y="2819400"/>
                </a:lnTo>
                <a:lnTo>
                  <a:pt x="5410200" y="2832100"/>
                </a:lnTo>
                <a:lnTo>
                  <a:pt x="5410200" y="2844800"/>
                </a:lnTo>
                <a:lnTo>
                  <a:pt x="5410200" y="2857500"/>
                </a:lnTo>
                <a:lnTo>
                  <a:pt x="5410200" y="2870200"/>
                </a:lnTo>
                <a:lnTo>
                  <a:pt x="5410200" y="2882900"/>
                </a:lnTo>
                <a:lnTo>
                  <a:pt x="5410200" y="2895600"/>
                </a:lnTo>
                <a:lnTo>
                  <a:pt x="5410200" y="2908300"/>
                </a:lnTo>
                <a:lnTo>
                  <a:pt x="5410200" y="2921000"/>
                </a:lnTo>
                <a:lnTo>
                  <a:pt x="5410200" y="2933700"/>
                </a:lnTo>
                <a:lnTo>
                  <a:pt x="5410200" y="2946400"/>
                </a:lnTo>
                <a:lnTo>
                  <a:pt x="5410200" y="2959100"/>
                </a:lnTo>
                <a:lnTo>
                  <a:pt x="5410200" y="2971800"/>
                </a:lnTo>
                <a:lnTo>
                  <a:pt x="5410200" y="2984500"/>
                </a:lnTo>
                <a:lnTo>
                  <a:pt x="5410200" y="2997200"/>
                </a:lnTo>
                <a:lnTo>
                  <a:pt x="5410200" y="3009900"/>
                </a:lnTo>
                <a:lnTo>
                  <a:pt x="5410200" y="3022600"/>
                </a:lnTo>
                <a:lnTo>
                  <a:pt x="5410200" y="3035300"/>
                </a:lnTo>
                <a:lnTo>
                  <a:pt x="5410200" y="3048000"/>
                </a:lnTo>
                <a:lnTo>
                  <a:pt x="5410200" y="3060700"/>
                </a:lnTo>
                <a:lnTo>
                  <a:pt x="5410200" y="3073400"/>
                </a:lnTo>
                <a:lnTo>
                  <a:pt x="5410200" y="3086100"/>
                </a:lnTo>
                <a:lnTo>
                  <a:pt x="5410200" y="3098800"/>
                </a:lnTo>
                <a:lnTo>
                  <a:pt x="5410200" y="3111500"/>
                </a:lnTo>
                <a:lnTo>
                  <a:pt x="5410200" y="3124200"/>
                </a:lnTo>
                <a:lnTo>
                  <a:pt x="5410200" y="3136900"/>
                </a:lnTo>
                <a:lnTo>
                  <a:pt x="5410200" y="3149600"/>
                </a:lnTo>
                <a:lnTo>
                  <a:pt x="5410200" y="3162300"/>
                </a:lnTo>
                <a:lnTo>
                  <a:pt x="5410200" y="3175000"/>
                </a:lnTo>
                <a:lnTo>
                  <a:pt x="5410200" y="3187700"/>
                </a:lnTo>
                <a:lnTo>
                  <a:pt x="5410200" y="3200400"/>
                </a:lnTo>
                <a:lnTo>
                  <a:pt x="5410200" y="3213100"/>
                </a:lnTo>
                <a:lnTo>
                  <a:pt x="5410200" y="3225800"/>
                </a:lnTo>
                <a:lnTo>
                  <a:pt x="5410200" y="3238500"/>
                </a:lnTo>
                <a:lnTo>
                  <a:pt x="5410200" y="3251200"/>
                </a:lnTo>
                <a:lnTo>
                  <a:pt x="5410200" y="3263900"/>
                </a:lnTo>
                <a:lnTo>
                  <a:pt x="5410200" y="3276600"/>
                </a:lnTo>
                <a:lnTo>
                  <a:pt x="5410200" y="3289300"/>
                </a:lnTo>
                <a:lnTo>
                  <a:pt x="5410200" y="3302000"/>
                </a:lnTo>
                <a:lnTo>
                  <a:pt x="5410200" y="3314700"/>
                </a:lnTo>
                <a:lnTo>
                  <a:pt x="5410200" y="3327400"/>
                </a:lnTo>
                <a:lnTo>
                  <a:pt x="5410200" y="3340100"/>
                </a:lnTo>
                <a:lnTo>
                  <a:pt x="5410200" y="3352800"/>
                </a:lnTo>
                <a:lnTo>
                  <a:pt x="5410200" y="3365500"/>
                </a:lnTo>
                <a:lnTo>
                  <a:pt x="5410200" y="3378200"/>
                </a:lnTo>
                <a:lnTo>
                  <a:pt x="5410200" y="3390900"/>
                </a:lnTo>
                <a:lnTo>
                  <a:pt x="5410200" y="3403600"/>
                </a:lnTo>
                <a:lnTo>
                  <a:pt x="5410200" y="3416300"/>
                </a:lnTo>
                <a:lnTo>
                  <a:pt x="5410200" y="3429000"/>
                </a:lnTo>
                <a:lnTo>
                  <a:pt x="5410200" y="3441700"/>
                </a:lnTo>
                <a:lnTo>
                  <a:pt x="5410200" y="3454400"/>
                </a:lnTo>
                <a:lnTo>
                  <a:pt x="5410200" y="3467100"/>
                </a:lnTo>
                <a:lnTo>
                  <a:pt x="5410200" y="3479800"/>
                </a:lnTo>
                <a:lnTo>
                  <a:pt x="5410200" y="3492500"/>
                </a:lnTo>
                <a:lnTo>
                  <a:pt x="5410200" y="3505200"/>
                </a:lnTo>
                <a:lnTo>
                  <a:pt x="5410200" y="3517900"/>
                </a:lnTo>
                <a:lnTo>
                  <a:pt x="5410200" y="3530600"/>
                </a:lnTo>
                <a:lnTo>
                  <a:pt x="5410200" y="3543300"/>
                </a:lnTo>
                <a:lnTo>
                  <a:pt x="5410200" y="3556000"/>
                </a:lnTo>
                <a:lnTo>
                  <a:pt x="5410200" y="3568700"/>
                </a:lnTo>
                <a:lnTo>
                  <a:pt x="5410200" y="3581400"/>
                </a:lnTo>
                <a:lnTo>
                  <a:pt x="5410200" y="3594100"/>
                </a:lnTo>
                <a:lnTo>
                  <a:pt x="5410200" y="3606800"/>
                </a:lnTo>
                <a:lnTo>
                  <a:pt x="5410200" y="3619500"/>
                </a:lnTo>
                <a:lnTo>
                  <a:pt x="5410200" y="3632200"/>
                </a:lnTo>
                <a:lnTo>
                  <a:pt x="5410200" y="3644900"/>
                </a:lnTo>
                <a:lnTo>
                  <a:pt x="5410200" y="3657600"/>
                </a:lnTo>
                <a:lnTo>
                  <a:pt x="5410200" y="3670300"/>
                </a:lnTo>
                <a:lnTo>
                  <a:pt x="5410200" y="3683000"/>
                </a:lnTo>
                <a:lnTo>
                  <a:pt x="5410200" y="3695700"/>
                </a:lnTo>
                <a:lnTo>
                  <a:pt x="5410200" y="3708400"/>
                </a:lnTo>
                <a:lnTo>
                  <a:pt x="5410200" y="3721100"/>
                </a:lnTo>
                <a:lnTo>
                  <a:pt x="5410200" y="3733800"/>
                </a:lnTo>
                <a:lnTo>
                  <a:pt x="5410200" y="3746500"/>
                </a:lnTo>
                <a:lnTo>
                  <a:pt x="5410200" y="3759200"/>
                </a:lnTo>
                <a:lnTo>
                  <a:pt x="5410200" y="3771900"/>
                </a:lnTo>
                <a:lnTo>
                  <a:pt x="5410200" y="3784600"/>
                </a:lnTo>
                <a:lnTo>
                  <a:pt x="5410200" y="3797300"/>
                </a:lnTo>
                <a:lnTo>
                  <a:pt x="5410200" y="3810000"/>
                </a:lnTo>
                <a:lnTo>
                  <a:pt x="5410200" y="3822700"/>
                </a:lnTo>
                <a:lnTo>
                  <a:pt x="5410200" y="3835400"/>
                </a:lnTo>
                <a:lnTo>
                  <a:pt x="5410200" y="3848100"/>
                </a:lnTo>
                <a:lnTo>
                  <a:pt x="5410200" y="3860800"/>
                </a:lnTo>
                <a:lnTo>
                  <a:pt x="5410200" y="3873500"/>
                </a:lnTo>
                <a:lnTo>
                  <a:pt x="5410200" y="3886200"/>
                </a:lnTo>
                <a:lnTo>
                  <a:pt x="5410200" y="3898900"/>
                </a:lnTo>
                <a:lnTo>
                  <a:pt x="5410200" y="3911600"/>
                </a:lnTo>
                <a:lnTo>
                  <a:pt x="5410200" y="3924300"/>
                </a:lnTo>
                <a:lnTo>
                  <a:pt x="5410200" y="3937000"/>
                </a:lnTo>
                <a:lnTo>
                  <a:pt x="5410200" y="3949700"/>
                </a:lnTo>
                <a:lnTo>
                  <a:pt x="5410200" y="3962400"/>
                </a:lnTo>
                <a:lnTo>
                  <a:pt x="5410200" y="3975100"/>
                </a:lnTo>
                <a:lnTo>
                  <a:pt x="5410200" y="3987800"/>
                </a:lnTo>
                <a:lnTo>
                  <a:pt x="5410200" y="4000500"/>
                </a:lnTo>
                <a:lnTo>
                  <a:pt x="5410200" y="4013200"/>
                </a:lnTo>
                <a:lnTo>
                  <a:pt x="5410200" y="4025900"/>
                </a:lnTo>
                <a:lnTo>
                  <a:pt x="5410200" y="4038600"/>
                </a:lnTo>
                <a:lnTo>
                  <a:pt x="5410200" y="4051300"/>
                </a:lnTo>
                <a:lnTo>
                  <a:pt x="5410200" y="4064000"/>
                </a:lnTo>
                <a:lnTo>
                  <a:pt x="5410200" y="4076700"/>
                </a:lnTo>
                <a:lnTo>
                  <a:pt x="5410200" y="4089400"/>
                </a:lnTo>
                <a:lnTo>
                  <a:pt x="5410200" y="4102100"/>
                </a:lnTo>
                <a:lnTo>
                  <a:pt x="5410200" y="4114800"/>
                </a:lnTo>
                <a:lnTo>
                  <a:pt x="5410200" y="4127500"/>
                </a:lnTo>
                <a:lnTo>
                  <a:pt x="5410200" y="4140200"/>
                </a:lnTo>
                <a:lnTo>
                  <a:pt x="5410200" y="4152900"/>
                </a:lnTo>
                <a:lnTo>
                  <a:pt x="5410200" y="4165600"/>
                </a:lnTo>
                <a:lnTo>
                  <a:pt x="5410200" y="4178300"/>
                </a:lnTo>
                <a:lnTo>
                  <a:pt x="5410200" y="4191000"/>
                </a:lnTo>
                <a:lnTo>
                  <a:pt x="5410200" y="4203700"/>
                </a:lnTo>
                <a:lnTo>
                  <a:pt x="5410200" y="4216400"/>
                </a:lnTo>
                <a:lnTo>
                  <a:pt x="5410200" y="4229100"/>
                </a:lnTo>
                <a:lnTo>
                  <a:pt x="5410200" y="4241800"/>
                </a:lnTo>
                <a:lnTo>
                  <a:pt x="5410200" y="4254500"/>
                </a:lnTo>
                <a:lnTo>
                  <a:pt x="5410200" y="4267200"/>
                </a:lnTo>
                <a:lnTo>
                  <a:pt x="5410200" y="4279900"/>
                </a:lnTo>
                <a:lnTo>
                  <a:pt x="5410200" y="4292600"/>
                </a:lnTo>
                <a:lnTo>
                  <a:pt x="5410200" y="4305300"/>
                </a:lnTo>
                <a:lnTo>
                  <a:pt x="5410200" y="4318000"/>
                </a:lnTo>
                <a:lnTo>
                  <a:pt x="5410200" y="4330700"/>
                </a:lnTo>
                <a:lnTo>
                  <a:pt x="5410200" y="4343400"/>
                </a:lnTo>
                <a:lnTo>
                  <a:pt x="5410200" y="4356100"/>
                </a:lnTo>
                <a:lnTo>
                  <a:pt x="5410200" y="4368800"/>
                </a:lnTo>
                <a:lnTo>
                  <a:pt x="5410200" y="4381500"/>
                </a:lnTo>
                <a:lnTo>
                  <a:pt x="5410200" y="4394200"/>
                </a:lnTo>
                <a:lnTo>
                  <a:pt x="5410200" y="4406900"/>
                </a:lnTo>
                <a:lnTo>
                  <a:pt x="5410200" y="4419600"/>
                </a:lnTo>
                <a:lnTo>
                  <a:pt x="5410200" y="4432300"/>
                </a:lnTo>
                <a:lnTo>
                  <a:pt x="5410200" y="4445000"/>
                </a:lnTo>
                <a:lnTo>
                  <a:pt x="5410200" y="4457700"/>
                </a:lnTo>
                <a:lnTo>
                  <a:pt x="5410200" y="4470400"/>
                </a:lnTo>
                <a:lnTo>
                  <a:pt x="5410200" y="4483100"/>
                </a:lnTo>
                <a:lnTo>
                  <a:pt x="5410200" y="4495800"/>
                </a:lnTo>
                <a:lnTo>
                  <a:pt x="5410200" y="4508500"/>
                </a:lnTo>
                <a:lnTo>
                  <a:pt x="5410200" y="4521200"/>
                </a:lnTo>
                <a:lnTo>
                  <a:pt x="5410200" y="4533900"/>
                </a:lnTo>
                <a:lnTo>
                  <a:pt x="5410200" y="4546600"/>
                </a:lnTo>
                <a:lnTo>
                  <a:pt x="5410200" y="4559300"/>
                </a:lnTo>
                <a:lnTo>
                  <a:pt x="5410200" y="4559300"/>
                </a:lnTo>
                <a:lnTo>
                  <a:pt x="5410200" y="4572000"/>
                </a:lnTo>
                <a:lnTo>
                  <a:pt x="5410200" y="4584700"/>
                </a:lnTo>
                <a:lnTo>
                  <a:pt x="5410200" y="4597400"/>
                </a:lnTo>
                <a:lnTo>
                  <a:pt x="5410200" y="4610100"/>
                </a:lnTo>
                <a:lnTo>
                  <a:pt x="5410200" y="4622800"/>
                </a:lnTo>
                <a:lnTo>
                  <a:pt x="5410200" y="4635500"/>
                </a:lnTo>
                <a:lnTo>
                  <a:pt x="5410200" y="4648200"/>
                </a:lnTo>
                <a:lnTo>
                  <a:pt x="5410200" y="4660900"/>
                </a:lnTo>
                <a:lnTo>
                  <a:pt x="5410200" y="4673600"/>
                </a:lnTo>
                <a:lnTo>
                  <a:pt x="5410200" y="4686300"/>
                </a:lnTo>
                <a:lnTo>
                  <a:pt x="5410200" y="4699000"/>
                </a:lnTo>
                <a:lnTo>
                  <a:pt x="5410200" y="4711700"/>
                </a:lnTo>
                <a:lnTo>
                  <a:pt x="5410200" y="4724400"/>
                </a:lnTo>
                <a:lnTo>
                  <a:pt x="5410200" y="4737100"/>
                </a:lnTo>
                <a:lnTo>
                  <a:pt x="5410200" y="4749800"/>
                </a:lnTo>
                <a:lnTo>
                  <a:pt x="5410200" y="4762500"/>
                </a:lnTo>
                <a:lnTo>
                  <a:pt x="5410200" y="4775200"/>
                </a:lnTo>
                <a:lnTo>
                  <a:pt x="5410200" y="4787900"/>
                </a:lnTo>
                <a:lnTo>
                  <a:pt x="5410200" y="4800600"/>
                </a:lnTo>
                <a:lnTo>
                  <a:pt x="5410200" y="4813300"/>
                </a:lnTo>
                <a:lnTo>
                  <a:pt x="5410200" y="4826000"/>
                </a:lnTo>
                <a:lnTo>
                  <a:pt x="5410200" y="4838700"/>
                </a:lnTo>
                <a:lnTo>
                  <a:pt x="5410200" y="4851400"/>
                </a:lnTo>
                <a:lnTo>
                  <a:pt x="5410200" y="4864100"/>
                </a:lnTo>
                <a:lnTo>
                  <a:pt x="5410200" y="4876800"/>
                </a:lnTo>
                <a:lnTo>
                  <a:pt x="5410200" y="4889500"/>
                </a:lnTo>
                <a:lnTo>
                  <a:pt x="5410200" y="4902200"/>
                </a:lnTo>
                <a:lnTo>
                  <a:pt x="5410200" y="4914900"/>
                </a:lnTo>
                <a:lnTo>
                  <a:pt x="5410200" y="4927600"/>
                </a:lnTo>
                <a:lnTo>
                  <a:pt x="5410200" y="4940300"/>
                </a:lnTo>
                <a:lnTo>
                  <a:pt x="5410200" y="4953000"/>
                </a:lnTo>
                <a:lnTo>
                  <a:pt x="5410200" y="4965700"/>
                </a:lnTo>
                <a:lnTo>
                  <a:pt x="5410200" y="4978400"/>
                </a:lnTo>
                <a:lnTo>
                  <a:pt x="5410200" y="4991100"/>
                </a:lnTo>
                <a:lnTo>
                  <a:pt x="5410200" y="5003800"/>
                </a:lnTo>
                <a:lnTo>
                  <a:pt x="5410200" y="5016500"/>
                </a:lnTo>
                <a:lnTo>
                  <a:pt x="5410200" y="5029200"/>
                </a:lnTo>
                <a:lnTo>
                  <a:pt x="5410200" y="5041900"/>
                </a:lnTo>
                <a:lnTo>
                  <a:pt x="5410200" y="5054600"/>
                </a:lnTo>
                <a:lnTo>
                  <a:pt x="5410200" y="5067300"/>
                </a:lnTo>
                <a:lnTo>
                  <a:pt x="5410200" y="5080000"/>
                </a:lnTo>
                <a:lnTo>
                  <a:pt x="5410200" y="5092700"/>
                </a:lnTo>
                <a:lnTo>
                  <a:pt x="5410200" y="5105400"/>
                </a:lnTo>
                <a:lnTo>
                  <a:pt x="5410200" y="5118100"/>
                </a:lnTo>
                <a:lnTo>
                  <a:pt x="5410200" y="5130800"/>
                </a:lnTo>
                <a:lnTo>
                  <a:pt x="5410200" y="5143500"/>
                </a:lnTo>
                <a:lnTo>
                  <a:pt x="5410200" y="5156200"/>
                </a:lnTo>
                <a:lnTo>
                  <a:pt x="5410200" y="5168900"/>
                </a:lnTo>
                <a:lnTo>
                  <a:pt x="5410200" y="5181600"/>
                </a:lnTo>
                <a:lnTo>
                  <a:pt x="5410200" y="5194300"/>
                </a:lnTo>
                <a:lnTo>
                  <a:pt x="5410200" y="5207000"/>
                </a:lnTo>
                <a:lnTo>
                  <a:pt x="5410200" y="5219700"/>
                </a:lnTo>
                <a:lnTo>
                  <a:pt x="5410200" y="5232400"/>
                </a:lnTo>
                <a:lnTo>
                  <a:pt x="5410200" y="5245100"/>
                </a:lnTo>
                <a:lnTo>
                  <a:pt x="5410200" y="5257800"/>
                </a:lnTo>
                <a:lnTo>
                  <a:pt x="5410200" y="5270500"/>
                </a:lnTo>
                <a:lnTo>
                  <a:pt x="5410200" y="5283200"/>
                </a:lnTo>
                <a:lnTo>
                  <a:pt x="5410200" y="5295900"/>
                </a:lnTo>
                <a:lnTo>
                  <a:pt x="5410200" y="5308600"/>
                </a:lnTo>
                <a:lnTo>
                  <a:pt x="5410200" y="5321300"/>
                </a:lnTo>
                <a:lnTo>
                  <a:pt x="5410200" y="5334000"/>
                </a:lnTo>
                <a:lnTo>
                  <a:pt x="5410200" y="5346700"/>
                </a:lnTo>
                <a:lnTo>
                  <a:pt x="5410200" y="5359400"/>
                </a:lnTo>
                <a:lnTo>
                  <a:pt x="5410200" y="5372100"/>
                </a:lnTo>
                <a:lnTo>
                  <a:pt x="5410200" y="5384800"/>
                </a:lnTo>
                <a:lnTo>
                  <a:pt x="5410200" y="5397500"/>
                </a:lnTo>
                <a:lnTo>
                  <a:pt x="5410200" y="5410200"/>
                </a:lnTo>
                <a:lnTo>
                  <a:pt x="5410200" y="5422900"/>
                </a:lnTo>
                <a:lnTo>
                  <a:pt x="5410200" y="5435600"/>
                </a:lnTo>
                <a:lnTo>
                  <a:pt x="5410200" y="5448300"/>
                </a:lnTo>
                <a:lnTo>
                  <a:pt x="5410200" y="5461000"/>
                </a:lnTo>
                <a:lnTo>
                  <a:pt x="5410200" y="5473700"/>
                </a:lnTo>
                <a:lnTo>
                  <a:pt x="5410200" y="5486400"/>
                </a:lnTo>
                <a:lnTo>
                  <a:pt x="5410200" y="5499100"/>
                </a:lnTo>
                <a:lnTo>
                  <a:pt x="5410200" y="5511800"/>
                </a:lnTo>
                <a:lnTo>
                  <a:pt x="5410200" y="5524500"/>
                </a:lnTo>
                <a:lnTo>
                  <a:pt x="5410200" y="5537200"/>
                </a:lnTo>
                <a:lnTo>
                  <a:pt x="5410200" y="5549900"/>
                </a:lnTo>
                <a:lnTo>
                  <a:pt x="5410200" y="5562600"/>
                </a:lnTo>
                <a:lnTo>
                  <a:pt x="5410200" y="5575300"/>
                </a:lnTo>
                <a:lnTo>
                  <a:pt x="5410200" y="5588000"/>
                </a:lnTo>
                <a:lnTo>
                  <a:pt x="5410200" y="5600700"/>
                </a:lnTo>
                <a:lnTo>
                  <a:pt x="5410200" y="5613400"/>
                </a:lnTo>
                <a:lnTo>
                  <a:pt x="5410200" y="5626100"/>
                </a:lnTo>
                <a:lnTo>
                  <a:pt x="5410200" y="5638800"/>
                </a:lnTo>
                <a:lnTo>
                  <a:pt x="5410200" y="5651500"/>
                </a:lnTo>
                <a:lnTo>
                  <a:pt x="5410200" y="5664200"/>
                </a:lnTo>
                <a:lnTo>
                  <a:pt x="5410200" y="5676900"/>
                </a:lnTo>
                <a:lnTo>
                  <a:pt x="5410200" y="5689600"/>
                </a:lnTo>
                <a:lnTo>
                  <a:pt x="5410200" y="5702300"/>
                </a:lnTo>
                <a:lnTo>
                  <a:pt x="5410200" y="5715000"/>
                </a:lnTo>
                <a:lnTo>
                  <a:pt x="5410200" y="5727700"/>
                </a:lnTo>
                <a:lnTo>
                  <a:pt x="5410200" y="5740400"/>
                </a:lnTo>
                <a:lnTo>
                  <a:pt x="5410200" y="5753100"/>
                </a:lnTo>
                <a:lnTo>
                  <a:pt x="5410200" y="5765800"/>
                </a:lnTo>
                <a:lnTo>
                  <a:pt x="5410200" y="5778500"/>
                </a:lnTo>
                <a:lnTo>
                  <a:pt x="5410200" y="5791200"/>
                </a:lnTo>
                <a:lnTo>
                  <a:pt x="5410200" y="5803900"/>
                </a:lnTo>
                <a:lnTo>
                  <a:pt x="5410200" y="5816600"/>
                </a:lnTo>
                <a:lnTo>
                  <a:pt x="5410200" y="5829300"/>
                </a:lnTo>
                <a:lnTo>
                  <a:pt x="5410200" y="5842000"/>
                </a:lnTo>
                <a:lnTo>
                  <a:pt x="5410200" y="5854700"/>
                </a:lnTo>
                <a:lnTo>
                  <a:pt x="5410200" y="5867400"/>
                </a:lnTo>
                <a:lnTo>
                  <a:pt x="5410200" y="5880100"/>
                </a:lnTo>
                <a:lnTo>
                  <a:pt x="5410200" y="5892800"/>
                </a:lnTo>
                <a:lnTo>
                  <a:pt x="5410200" y="5905500"/>
                </a:lnTo>
                <a:lnTo>
                  <a:pt x="5410200" y="5918200"/>
                </a:lnTo>
                <a:lnTo>
                  <a:pt x="5410200" y="5930900"/>
                </a:lnTo>
                <a:lnTo>
                  <a:pt x="5410200" y="5943600"/>
                </a:lnTo>
                <a:lnTo>
                  <a:pt x="5410200" y="5956300"/>
                </a:lnTo>
                <a:lnTo>
                  <a:pt x="5410200" y="5969000"/>
                </a:lnTo>
                <a:lnTo>
                  <a:pt x="5410200" y="5981700"/>
                </a:lnTo>
                <a:lnTo>
                  <a:pt x="5410200" y="5994400"/>
                </a:lnTo>
                <a:lnTo>
                  <a:pt x="5410200" y="6007100"/>
                </a:lnTo>
                <a:lnTo>
                  <a:pt x="5410200" y="6019800"/>
                </a:lnTo>
                <a:lnTo>
                  <a:pt x="5410200" y="6032500"/>
                </a:lnTo>
                <a:lnTo>
                  <a:pt x="5410200" y="6045200"/>
                </a:lnTo>
                <a:lnTo>
                  <a:pt x="5410200" y="6057900"/>
                </a:lnTo>
                <a:lnTo>
                  <a:pt x="5410200" y="6070600"/>
                </a:lnTo>
                <a:lnTo>
                  <a:pt x="5410200" y="6083300"/>
                </a:lnTo>
                <a:lnTo>
                  <a:pt x="5410200" y="6096000"/>
                </a:lnTo>
                <a:lnTo>
                  <a:pt x="5410200" y="6108700"/>
                </a:lnTo>
                <a:lnTo>
                  <a:pt x="5410200" y="6121400"/>
                </a:lnTo>
                <a:lnTo>
                  <a:pt x="5410200" y="6134100"/>
                </a:lnTo>
                <a:lnTo>
                  <a:pt x="5410200" y="6146800"/>
                </a:lnTo>
                <a:lnTo>
                  <a:pt x="5410200" y="6159500"/>
                </a:lnTo>
                <a:lnTo>
                  <a:pt x="5410200" y="6172200"/>
                </a:lnTo>
                <a:lnTo>
                  <a:pt x="5410200" y="6184900"/>
                </a:lnTo>
                <a:lnTo>
                  <a:pt x="5410200" y="6197600"/>
                </a:lnTo>
                <a:lnTo>
                  <a:pt x="5410200" y="6210300"/>
                </a:lnTo>
                <a:lnTo>
                  <a:pt x="5410200" y="6223000"/>
                </a:lnTo>
                <a:lnTo>
                  <a:pt x="5410200" y="6235700"/>
                </a:lnTo>
                <a:lnTo>
                  <a:pt x="5410200" y="6248400"/>
                </a:lnTo>
                <a:lnTo>
                  <a:pt x="5410200" y="6261100"/>
                </a:lnTo>
                <a:lnTo>
                  <a:pt x="5410200" y="6273800"/>
                </a:lnTo>
                <a:lnTo>
                  <a:pt x="5410200" y="6286500"/>
                </a:lnTo>
                <a:lnTo>
                  <a:pt x="5410200" y="6299200"/>
                </a:lnTo>
                <a:lnTo>
                  <a:pt x="5410200" y="6311900"/>
                </a:lnTo>
                <a:lnTo>
                  <a:pt x="5410200" y="6324600"/>
                </a:lnTo>
                <a:lnTo>
                  <a:pt x="5410200" y="6337300"/>
                </a:lnTo>
                <a:lnTo>
                  <a:pt x="5410200" y="6350000"/>
                </a:lnTo>
                <a:lnTo>
                  <a:pt x="5410200" y="6362700"/>
                </a:lnTo>
                <a:lnTo>
                  <a:pt x="5410200" y="6375400"/>
                </a:lnTo>
                <a:lnTo>
                  <a:pt x="5410200" y="6388100"/>
                </a:lnTo>
                <a:lnTo>
                  <a:pt x="5410200" y="6400800"/>
                </a:lnTo>
                <a:lnTo>
                  <a:pt x="5410200" y="6413500"/>
                </a:lnTo>
                <a:lnTo>
                  <a:pt x="5410200" y="6426200"/>
                </a:lnTo>
                <a:lnTo>
                  <a:pt x="5410200" y="6438900"/>
                </a:lnTo>
                <a:lnTo>
                  <a:pt x="5410200" y="6451600"/>
                </a:lnTo>
                <a:lnTo>
                  <a:pt x="5410200" y="6464300"/>
                </a:lnTo>
                <a:lnTo>
                  <a:pt x="5410200" y="6477000"/>
                </a:lnTo>
                <a:lnTo>
                  <a:pt x="5410200" y="6489700"/>
                </a:lnTo>
                <a:lnTo>
                  <a:pt x="5410200" y="6502400"/>
                </a:lnTo>
                <a:lnTo>
                  <a:pt x="5410200" y="6515100"/>
                </a:lnTo>
                <a:lnTo>
                  <a:pt x="5410200" y="6527800"/>
                </a:lnTo>
                <a:lnTo>
                  <a:pt x="5410200" y="6540500"/>
                </a:lnTo>
                <a:lnTo>
                  <a:pt x="5410200" y="6553200"/>
                </a:lnTo>
                <a:lnTo>
                  <a:pt x="5410200" y="6565900"/>
                </a:lnTo>
                <a:lnTo>
                  <a:pt x="5410200" y="6578600"/>
                </a:lnTo>
                <a:lnTo>
                  <a:pt x="5410200" y="6591300"/>
                </a:lnTo>
                <a:lnTo>
                  <a:pt x="5410200" y="6604000"/>
                </a:lnTo>
                <a:lnTo>
                  <a:pt x="5410200" y="6616700"/>
                </a:lnTo>
                <a:lnTo>
                  <a:pt x="5410200" y="6629400"/>
                </a:lnTo>
                <a:lnTo>
                  <a:pt x="5410200" y="6642100"/>
                </a:lnTo>
                <a:lnTo>
                  <a:pt x="5410200" y="6654800"/>
                </a:lnTo>
                <a:lnTo>
                  <a:pt x="5410200" y="6667500"/>
                </a:lnTo>
                <a:lnTo>
                  <a:pt x="5410200" y="6680200"/>
                </a:lnTo>
                <a:lnTo>
                  <a:pt x="5410200" y="6692900"/>
                </a:lnTo>
                <a:lnTo>
                  <a:pt x="5410200" y="6705600"/>
                </a:lnTo>
                <a:lnTo>
                  <a:pt x="5410200" y="6718300"/>
                </a:lnTo>
                <a:lnTo>
                  <a:pt x="5410200" y="6731000"/>
                </a:lnTo>
                <a:lnTo>
                  <a:pt x="5410200" y="6743700"/>
                </a:lnTo>
                <a:lnTo>
                  <a:pt x="5410200" y="6756400"/>
                </a:lnTo>
                <a:lnTo>
                  <a:pt x="5410200" y="6769100"/>
                </a:lnTo>
                <a:lnTo>
                  <a:pt x="5410200" y="6781800"/>
                </a:lnTo>
                <a:lnTo>
                  <a:pt x="5410200" y="6794500"/>
                </a:lnTo>
                <a:lnTo>
                  <a:pt x="5410200" y="6807200"/>
                </a:lnTo>
                <a:lnTo>
                  <a:pt x="5410200" y="6819900"/>
                </a:lnTo>
                <a:lnTo>
                  <a:pt x="5410200" y="6832600"/>
                </a:lnTo>
                <a:lnTo>
                  <a:pt x="5410200" y="6845300"/>
                </a:lnTo>
                <a:lnTo>
                  <a:pt x="5410200" y="6858000"/>
                </a:lnTo>
                <a:lnTo>
                  <a:pt x="5410200" y="6870700"/>
                </a:lnTo>
                <a:lnTo>
                  <a:pt x="5410200" y="6883400"/>
                </a:lnTo>
                <a:lnTo>
                  <a:pt x="5410200" y="6896100"/>
                </a:lnTo>
                <a:lnTo>
                  <a:pt x="5410200" y="6908800"/>
                </a:lnTo>
                <a:lnTo>
                  <a:pt x="5410200" y="6921500"/>
                </a:lnTo>
                <a:lnTo>
                  <a:pt x="5410200" y="6934200"/>
                </a:lnTo>
                <a:lnTo>
                  <a:pt x="5410200" y="6946900"/>
                </a:lnTo>
                <a:lnTo>
                  <a:pt x="5410200" y="6959600"/>
                </a:lnTo>
                <a:lnTo>
                  <a:pt x="5410200" y="6972300"/>
                </a:lnTo>
                <a:lnTo>
                  <a:pt x="5410200" y="6985000"/>
                </a:lnTo>
                <a:lnTo>
                  <a:pt x="5410200" y="6997700"/>
                </a:lnTo>
                <a:lnTo>
                  <a:pt x="5410200" y="7010400"/>
                </a:lnTo>
                <a:lnTo>
                  <a:pt x="5410200" y="7023100"/>
                </a:lnTo>
                <a:lnTo>
                  <a:pt x="5410200" y="7035800"/>
                </a:lnTo>
                <a:lnTo>
                  <a:pt x="5410200" y="7048500"/>
                </a:lnTo>
                <a:lnTo>
                  <a:pt x="5410200" y="7061200"/>
                </a:lnTo>
                <a:lnTo>
                  <a:pt x="5410200" y="7073900"/>
                </a:lnTo>
                <a:lnTo>
                  <a:pt x="5410200" y="7086600"/>
                </a:lnTo>
                <a:lnTo>
                  <a:pt x="5410200" y="7099300"/>
                </a:lnTo>
                <a:lnTo>
                  <a:pt x="5410200" y="7112000"/>
                </a:lnTo>
                <a:lnTo>
                  <a:pt x="5410200" y="7124700"/>
                </a:lnTo>
                <a:lnTo>
                  <a:pt x="5410200" y="7137400"/>
                </a:lnTo>
                <a:lnTo>
                  <a:pt x="5410200" y="7150100"/>
                </a:lnTo>
                <a:lnTo>
                  <a:pt x="5410200" y="7162800"/>
                </a:lnTo>
                <a:lnTo>
                  <a:pt x="5410200" y="7175500"/>
                </a:lnTo>
                <a:lnTo>
                  <a:pt x="5410200" y="7188200"/>
                </a:lnTo>
                <a:lnTo>
                  <a:pt x="5410200" y="7200900"/>
                </a:lnTo>
                <a:lnTo>
                  <a:pt x="5410200" y="7213600"/>
                </a:lnTo>
                <a:lnTo>
                  <a:pt x="5410200" y="7226300"/>
                </a:lnTo>
                <a:lnTo>
                  <a:pt x="5410200" y="7239000"/>
                </a:lnTo>
                <a:lnTo>
                  <a:pt x="5410200" y="7251700"/>
                </a:lnTo>
                <a:lnTo>
                  <a:pt x="5410200" y="7264400"/>
                </a:lnTo>
                <a:lnTo>
                  <a:pt x="5410200" y="7277100"/>
                </a:lnTo>
                <a:lnTo>
                  <a:pt x="5410200" y="7289800"/>
                </a:lnTo>
                <a:lnTo>
                  <a:pt x="5410200" y="7302500"/>
                </a:lnTo>
                <a:lnTo>
                  <a:pt x="5410200" y="7315200"/>
                </a:lnTo>
                <a:lnTo>
                  <a:pt x="5410200" y="7327900"/>
                </a:lnTo>
                <a:lnTo>
                  <a:pt x="5410200" y="7340600"/>
                </a:lnTo>
                <a:lnTo>
                  <a:pt x="5410200" y="7353300"/>
                </a:lnTo>
                <a:lnTo>
                  <a:pt x="5410200" y="7366000"/>
                </a:lnTo>
                <a:lnTo>
                  <a:pt x="5410200" y="7378700"/>
                </a:lnTo>
                <a:lnTo>
                  <a:pt x="5410200" y="7391400"/>
                </a:lnTo>
                <a:lnTo>
                  <a:pt x="5410200" y="7404100"/>
                </a:lnTo>
                <a:lnTo>
                  <a:pt x="5410200" y="7416800"/>
                </a:lnTo>
                <a:lnTo>
                  <a:pt x="5410200" y="7429500"/>
                </a:lnTo>
                <a:lnTo>
                  <a:pt x="5410200" y="7442200"/>
                </a:lnTo>
                <a:lnTo>
                  <a:pt x="5410200" y="7454900"/>
                </a:lnTo>
                <a:lnTo>
                  <a:pt x="5410200" y="7467600"/>
                </a:lnTo>
                <a:lnTo>
                  <a:pt x="5410200" y="7480300"/>
                </a:lnTo>
                <a:lnTo>
                  <a:pt x="5410200" y="7493000"/>
                </a:lnTo>
                <a:lnTo>
                  <a:pt x="5410200" y="7505700"/>
                </a:lnTo>
                <a:lnTo>
                  <a:pt x="5410200" y="7518400"/>
                </a:lnTo>
                <a:lnTo>
                  <a:pt x="5410200" y="7531100"/>
                </a:lnTo>
                <a:lnTo>
                  <a:pt x="5410200" y="7543800"/>
                </a:lnTo>
                <a:lnTo>
                  <a:pt x="5410200" y="7556500"/>
                </a:lnTo>
                <a:lnTo>
                  <a:pt x="5410200" y="7569200"/>
                </a:lnTo>
                <a:lnTo>
                  <a:pt x="5410200" y="7581900"/>
                </a:lnTo>
                <a:lnTo>
                  <a:pt x="5410200" y="7594600"/>
                </a:lnTo>
                <a:lnTo>
                  <a:pt x="5410200" y="7607300"/>
                </a:lnTo>
                <a:lnTo>
                  <a:pt x="5410200" y="7620000"/>
                </a:lnTo>
                <a:lnTo>
                  <a:pt x="5410200" y="7632700"/>
                </a:lnTo>
                <a:lnTo>
                  <a:pt x="5410200" y="7645400"/>
                </a:lnTo>
                <a:lnTo>
                  <a:pt x="5410200" y="7658100"/>
                </a:lnTo>
                <a:lnTo>
                  <a:pt x="5410200" y="7670800"/>
                </a:lnTo>
                <a:lnTo>
                  <a:pt x="5410200" y="7683500"/>
                </a:lnTo>
                <a:lnTo>
                  <a:pt x="5410200" y="7696200"/>
                </a:lnTo>
                <a:lnTo>
                  <a:pt x="5410200" y="7708900"/>
                </a:lnTo>
                <a:lnTo>
                  <a:pt x="5410200" y="7721600"/>
                </a:lnTo>
                <a:lnTo>
                  <a:pt x="5410200" y="7734300"/>
                </a:lnTo>
                <a:lnTo>
                  <a:pt x="5410200" y="7747000"/>
                </a:lnTo>
                <a:lnTo>
                  <a:pt x="5410200" y="7759700"/>
                </a:lnTo>
                <a:lnTo>
                  <a:pt x="5410200" y="7772400"/>
                </a:lnTo>
                <a:lnTo>
                  <a:pt x="5410200" y="7785100"/>
                </a:lnTo>
                <a:lnTo>
                  <a:pt x="5410200" y="7797800"/>
                </a:lnTo>
                <a:lnTo>
                  <a:pt x="5410200" y="7810500"/>
                </a:lnTo>
                <a:lnTo>
                  <a:pt x="5410200" y="7823200"/>
                </a:lnTo>
                <a:lnTo>
                  <a:pt x="5410200" y="7835900"/>
                </a:lnTo>
                <a:lnTo>
                  <a:pt x="5410200" y="7848600"/>
                </a:lnTo>
                <a:lnTo>
                  <a:pt x="5410200" y="7861300"/>
                </a:lnTo>
                <a:lnTo>
                  <a:pt x="5410200" y="7874000"/>
                </a:lnTo>
                <a:lnTo>
                  <a:pt x="5410200" y="7886700"/>
                </a:lnTo>
                <a:lnTo>
                  <a:pt x="5410200" y="7899400"/>
                </a:lnTo>
                <a:lnTo>
                  <a:pt x="5410200" y="7912100"/>
                </a:lnTo>
                <a:lnTo>
                  <a:pt x="5410200" y="7924800"/>
                </a:lnTo>
                <a:lnTo>
                  <a:pt x="5410200" y="7937500"/>
                </a:lnTo>
                <a:lnTo>
                  <a:pt x="5410200" y="7950200"/>
                </a:lnTo>
                <a:lnTo>
                  <a:pt x="5410200" y="7962900"/>
                </a:lnTo>
                <a:lnTo>
                  <a:pt x="5410200" y="7975600"/>
                </a:lnTo>
                <a:lnTo>
                  <a:pt x="5410200" y="7988300"/>
                </a:lnTo>
                <a:lnTo>
                  <a:pt x="5410200" y="8001000"/>
                </a:lnTo>
                <a:lnTo>
                  <a:pt x="5410200" y="8013700"/>
                </a:lnTo>
                <a:lnTo>
                  <a:pt x="5410200" y="8026400"/>
                </a:lnTo>
                <a:lnTo>
                  <a:pt x="5410200" y="8039100"/>
                </a:lnTo>
                <a:lnTo>
                  <a:pt x="5410200" y="8051800"/>
                </a:lnTo>
                <a:lnTo>
                  <a:pt x="5410200" y="8064500"/>
                </a:lnTo>
                <a:lnTo>
                  <a:pt x="5410200" y="8077200"/>
                </a:lnTo>
                <a:lnTo>
                  <a:pt x="5410200" y="8089900"/>
                </a:lnTo>
                <a:lnTo>
                  <a:pt x="5410200" y="8102600"/>
                </a:lnTo>
                <a:lnTo>
                  <a:pt x="5410200" y="8115300"/>
                </a:lnTo>
                <a:lnTo>
                  <a:pt x="5410200" y="8128000"/>
                </a:lnTo>
                <a:lnTo>
                  <a:pt x="5410200" y="8140700"/>
                </a:lnTo>
                <a:lnTo>
                  <a:pt x="5410200" y="8153400"/>
                </a:lnTo>
                <a:lnTo>
                  <a:pt x="5410200" y="8166100"/>
                </a:lnTo>
                <a:lnTo>
                  <a:pt x="5410200" y="8178800"/>
                </a:lnTo>
                <a:lnTo>
                  <a:pt x="5410200" y="8191500"/>
                </a:lnTo>
                <a:lnTo>
                  <a:pt x="5410200" y="8204200"/>
                </a:lnTo>
                <a:lnTo>
                  <a:pt x="5410200" y="8216900"/>
                </a:lnTo>
                <a:lnTo>
                  <a:pt x="5410200" y="8229600"/>
                </a:lnTo>
                <a:lnTo>
                  <a:pt x="5410200" y="8242300"/>
                </a:lnTo>
                <a:lnTo>
                  <a:pt x="5410200" y="8255000"/>
                </a:lnTo>
                <a:lnTo>
                  <a:pt x="5410200" y="8267700"/>
                </a:lnTo>
                <a:lnTo>
                  <a:pt x="5410200" y="8280400"/>
                </a:lnTo>
                <a:lnTo>
                  <a:pt x="5410200" y="8293100"/>
                </a:lnTo>
                <a:lnTo>
                  <a:pt x="5410200" y="8305800"/>
                </a:lnTo>
                <a:lnTo>
                  <a:pt x="5410200" y="8318500"/>
                </a:lnTo>
                <a:lnTo>
                  <a:pt x="5410200" y="8331200"/>
                </a:lnTo>
                <a:lnTo>
                  <a:pt x="5410200" y="8343900"/>
                </a:lnTo>
                <a:lnTo>
                  <a:pt x="5410200" y="8356600"/>
                </a:lnTo>
                <a:lnTo>
                  <a:pt x="5410200" y="8369300"/>
                </a:lnTo>
                <a:lnTo>
                  <a:pt x="5410200" y="8382000"/>
                </a:lnTo>
                <a:lnTo>
                  <a:pt x="5410200" y="8394700"/>
                </a:lnTo>
                <a:lnTo>
                  <a:pt x="5410200" y="8407400"/>
                </a:lnTo>
                <a:lnTo>
                  <a:pt x="5410200" y="8420100"/>
                </a:lnTo>
                <a:lnTo>
                  <a:pt x="5410200" y="8432800"/>
                </a:lnTo>
                <a:lnTo>
                  <a:pt x="5410200" y="8445500"/>
                </a:lnTo>
                <a:lnTo>
                  <a:pt x="5410200" y="8458200"/>
                </a:lnTo>
                <a:lnTo>
                  <a:pt x="5410200" y="8470900"/>
                </a:lnTo>
                <a:lnTo>
                  <a:pt x="5410200" y="8483600"/>
                </a:lnTo>
                <a:lnTo>
                  <a:pt x="5410200" y="8496300"/>
                </a:lnTo>
                <a:lnTo>
                  <a:pt x="5410200" y="8509000"/>
                </a:lnTo>
                <a:lnTo>
                  <a:pt x="5410200" y="8521700"/>
                </a:lnTo>
                <a:lnTo>
                  <a:pt x="5410200" y="8534400"/>
                </a:lnTo>
                <a:lnTo>
                  <a:pt x="5410200" y="8547100"/>
                </a:lnTo>
                <a:lnTo>
                  <a:pt x="5410200" y="8559800"/>
                </a:lnTo>
                <a:lnTo>
                  <a:pt x="5410200" y="8572500"/>
                </a:lnTo>
                <a:lnTo>
                  <a:pt x="5410200" y="8585200"/>
                </a:lnTo>
                <a:lnTo>
                  <a:pt x="5410200" y="8597900"/>
                </a:lnTo>
                <a:lnTo>
                  <a:pt x="5410200" y="8610600"/>
                </a:lnTo>
                <a:lnTo>
                  <a:pt x="5410200" y="8623300"/>
                </a:lnTo>
                <a:lnTo>
                  <a:pt x="5410200" y="8636000"/>
                </a:lnTo>
                <a:lnTo>
                  <a:pt x="5410200" y="8648700"/>
                </a:lnTo>
                <a:lnTo>
                  <a:pt x="5410200" y="8661400"/>
                </a:lnTo>
                <a:lnTo>
                  <a:pt x="5410200" y="8674100"/>
                </a:lnTo>
                <a:lnTo>
                  <a:pt x="5410200" y="8686800"/>
                </a:lnTo>
                <a:lnTo>
                  <a:pt x="5410200" y="8699500"/>
                </a:lnTo>
                <a:lnTo>
                  <a:pt x="5410200" y="8712200"/>
                </a:lnTo>
                <a:lnTo>
                  <a:pt x="5410200" y="8724900"/>
                </a:lnTo>
                <a:lnTo>
                  <a:pt x="5410200" y="8737600"/>
                </a:lnTo>
                <a:lnTo>
                  <a:pt x="5410200" y="8750300"/>
                </a:lnTo>
                <a:lnTo>
                  <a:pt x="5410200" y="8763000"/>
                </a:lnTo>
                <a:lnTo>
                  <a:pt x="5410200" y="8775700"/>
                </a:lnTo>
                <a:lnTo>
                  <a:pt x="5410200" y="8788400"/>
                </a:lnTo>
                <a:lnTo>
                  <a:pt x="5410200" y="8801100"/>
                </a:lnTo>
                <a:lnTo>
                  <a:pt x="5410200" y="8813800"/>
                </a:lnTo>
                <a:lnTo>
                  <a:pt x="5410200" y="8826500"/>
                </a:lnTo>
                <a:lnTo>
                  <a:pt x="5410200" y="8839200"/>
                </a:lnTo>
                <a:lnTo>
                  <a:pt x="5410200" y="8851900"/>
                </a:lnTo>
                <a:lnTo>
                  <a:pt x="5410200" y="8864600"/>
                </a:lnTo>
                <a:lnTo>
                  <a:pt x="5410200" y="8877300"/>
                </a:lnTo>
                <a:lnTo>
                  <a:pt x="5410200" y="8890000"/>
                </a:lnTo>
                <a:lnTo>
                  <a:pt x="5410200" y="8902700"/>
                </a:lnTo>
                <a:lnTo>
                  <a:pt x="5410200" y="8915400"/>
                </a:lnTo>
                <a:lnTo>
                  <a:pt x="5410200" y="8928100"/>
                </a:lnTo>
                <a:lnTo>
                  <a:pt x="5410200" y="8940800"/>
                </a:lnTo>
                <a:lnTo>
                  <a:pt x="5410200" y="8953500"/>
                </a:lnTo>
                <a:lnTo>
                  <a:pt x="5410200" y="8966200"/>
                </a:lnTo>
                <a:lnTo>
                  <a:pt x="5410200" y="8978900"/>
                </a:lnTo>
                <a:lnTo>
                  <a:pt x="5410200" y="8991600"/>
                </a:lnTo>
                <a:lnTo>
                  <a:pt x="5410200" y="9004300"/>
                </a:lnTo>
                <a:lnTo>
                  <a:pt x="5410200" y="9017000"/>
                </a:lnTo>
                <a:lnTo>
                  <a:pt x="5410200" y="9029700"/>
                </a:lnTo>
                <a:lnTo>
                  <a:pt x="5410200" y="9042400"/>
                </a:lnTo>
                <a:lnTo>
                  <a:pt x="5410200" y="9055100"/>
                </a:lnTo>
                <a:lnTo>
                  <a:pt x="5410200" y="9067800"/>
                </a:lnTo>
                <a:lnTo>
                  <a:pt x="5410200" y="9080500"/>
                </a:lnTo>
                <a:lnTo>
                  <a:pt x="5410200" y="9093200"/>
                </a:lnTo>
                <a:lnTo>
                  <a:pt x="5410200" y="9105900"/>
                </a:lnTo>
                <a:lnTo>
                  <a:pt x="5410200" y="9118600"/>
                </a:lnTo>
                <a:lnTo>
                  <a:pt x="0" y="9131300"/>
                </a:lnTo>
                <a:lnTo>
                  <a:pt x="0" y="9118600"/>
                </a:lnTo>
                <a:lnTo>
                  <a:pt x="0" y="9105900"/>
                </a:lnTo>
                <a:lnTo>
                  <a:pt x="0" y="9093200"/>
                </a:lnTo>
                <a:lnTo>
                  <a:pt x="0" y="9080500"/>
                </a:lnTo>
                <a:lnTo>
                  <a:pt x="0" y="9067800"/>
                </a:lnTo>
                <a:lnTo>
                  <a:pt x="0" y="9055100"/>
                </a:lnTo>
                <a:lnTo>
                  <a:pt x="0" y="9042400"/>
                </a:lnTo>
                <a:lnTo>
                  <a:pt x="0" y="9029700"/>
                </a:lnTo>
                <a:lnTo>
                  <a:pt x="0" y="9017000"/>
                </a:lnTo>
                <a:lnTo>
                  <a:pt x="0" y="9004300"/>
                </a:lnTo>
                <a:lnTo>
                  <a:pt x="0" y="8991600"/>
                </a:lnTo>
                <a:lnTo>
                  <a:pt x="0" y="8978900"/>
                </a:lnTo>
                <a:lnTo>
                  <a:pt x="0" y="8966200"/>
                </a:lnTo>
                <a:lnTo>
                  <a:pt x="0" y="8953500"/>
                </a:lnTo>
                <a:lnTo>
                  <a:pt x="0" y="8940800"/>
                </a:lnTo>
                <a:lnTo>
                  <a:pt x="0" y="8928100"/>
                </a:lnTo>
                <a:lnTo>
                  <a:pt x="0" y="8915400"/>
                </a:lnTo>
                <a:lnTo>
                  <a:pt x="0" y="8902700"/>
                </a:lnTo>
                <a:lnTo>
                  <a:pt x="0" y="8890000"/>
                </a:lnTo>
                <a:lnTo>
                  <a:pt x="0" y="8877300"/>
                </a:lnTo>
                <a:lnTo>
                  <a:pt x="0" y="8864600"/>
                </a:lnTo>
                <a:lnTo>
                  <a:pt x="0" y="8851900"/>
                </a:lnTo>
                <a:lnTo>
                  <a:pt x="0" y="8839200"/>
                </a:lnTo>
                <a:lnTo>
                  <a:pt x="0" y="8826500"/>
                </a:lnTo>
                <a:lnTo>
                  <a:pt x="0" y="8813800"/>
                </a:lnTo>
                <a:lnTo>
                  <a:pt x="0" y="8801100"/>
                </a:lnTo>
                <a:lnTo>
                  <a:pt x="0" y="8788400"/>
                </a:lnTo>
                <a:lnTo>
                  <a:pt x="0" y="8775700"/>
                </a:lnTo>
                <a:lnTo>
                  <a:pt x="0" y="8763000"/>
                </a:lnTo>
                <a:lnTo>
                  <a:pt x="0" y="8750300"/>
                </a:lnTo>
                <a:lnTo>
                  <a:pt x="0" y="8737600"/>
                </a:lnTo>
                <a:lnTo>
                  <a:pt x="0" y="8724900"/>
                </a:lnTo>
                <a:lnTo>
                  <a:pt x="0" y="8712200"/>
                </a:lnTo>
                <a:lnTo>
                  <a:pt x="0" y="8699500"/>
                </a:lnTo>
                <a:lnTo>
                  <a:pt x="0" y="8686800"/>
                </a:lnTo>
                <a:lnTo>
                  <a:pt x="0" y="8674100"/>
                </a:lnTo>
                <a:lnTo>
                  <a:pt x="0" y="8661400"/>
                </a:lnTo>
                <a:lnTo>
                  <a:pt x="0" y="8648700"/>
                </a:lnTo>
                <a:lnTo>
                  <a:pt x="0" y="8636000"/>
                </a:lnTo>
                <a:lnTo>
                  <a:pt x="0" y="8623300"/>
                </a:lnTo>
                <a:lnTo>
                  <a:pt x="0" y="8610600"/>
                </a:lnTo>
                <a:lnTo>
                  <a:pt x="0" y="8597900"/>
                </a:lnTo>
                <a:lnTo>
                  <a:pt x="0" y="8585200"/>
                </a:lnTo>
                <a:lnTo>
                  <a:pt x="0" y="8572500"/>
                </a:lnTo>
                <a:lnTo>
                  <a:pt x="0" y="8559800"/>
                </a:lnTo>
                <a:lnTo>
                  <a:pt x="0" y="8547100"/>
                </a:lnTo>
                <a:lnTo>
                  <a:pt x="0" y="8534400"/>
                </a:lnTo>
                <a:lnTo>
                  <a:pt x="0" y="8521700"/>
                </a:lnTo>
                <a:lnTo>
                  <a:pt x="0" y="8509000"/>
                </a:lnTo>
                <a:lnTo>
                  <a:pt x="0" y="8496300"/>
                </a:lnTo>
                <a:lnTo>
                  <a:pt x="0" y="8483600"/>
                </a:lnTo>
                <a:lnTo>
                  <a:pt x="0" y="8470900"/>
                </a:lnTo>
                <a:lnTo>
                  <a:pt x="0" y="8458200"/>
                </a:lnTo>
                <a:lnTo>
                  <a:pt x="0" y="8445500"/>
                </a:lnTo>
                <a:lnTo>
                  <a:pt x="0" y="8432800"/>
                </a:lnTo>
                <a:lnTo>
                  <a:pt x="0" y="8420100"/>
                </a:lnTo>
                <a:lnTo>
                  <a:pt x="0" y="8407400"/>
                </a:lnTo>
                <a:lnTo>
                  <a:pt x="0" y="8394700"/>
                </a:lnTo>
                <a:lnTo>
                  <a:pt x="0" y="8382000"/>
                </a:lnTo>
                <a:lnTo>
                  <a:pt x="0" y="8369300"/>
                </a:lnTo>
                <a:lnTo>
                  <a:pt x="0" y="8356600"/>
                </a:lnTo>
                <a:lnTo>
                  <a:pt x="0" y="8343900"/>
                </a:lnTo>
                <a:lnTo>
                  <a:pt x="0" y="8331200"/>
                </a:lnTo>
                <a:lnTo>
                  <a:pt x="0" y="8318500"/>
                </a:lnTo>
                <a:lnTo>
                  <a:pt x="0" y="8305800"/>
                </a:lnTo>
                <a:lnTo>
                  <a:pt x="0" y="8293100"/>
                </a:lnTo>
                <a:lnTo>
                  <a:pt x="0" y="8280400"/>
                </a:lnTo>
                <a:lnTo>
                  <a:pt x="0" y="8267700"/>
                </a:lnTo>
                <a:lnTo>
                  <a:pt x="0" y="8255000"/>
                </a:lnTo>
                <a:lnTo>
                  <a:pt x="0" y="8242300"/>
                </a:lnTo>
                <a:lnTo>
                  <a:pt x="0" y="8229600"/>
                </a:lnTo>
                <a:lnTo>
                  <a:pt x="0" y="8216900"/>
                </a:lnTo>
                <a:lnTo>
                  <a:pt x="0" y="8204200"/>
                </a:lnTo>
                <a:lnTo>
                  <a:pt x="0" y="8191500"/>
                </a:lnTo>
                <a:lnTo>
                  <a:pt x="0" y="8178800"/>
                </a:lnTo>
                <a:lnTo>
                  <a:pt x="0" y="8166100"/>
                </a:lnTo>
                <a:lnTo>
                  <a:pt x="0" y="8153400"/>
                </a:lnTo>
                <a:lnTo>
                  <a:pt x="0" y="8140700"/>
                </a:lnTo>
                <a:lnTo>
                  <a:pt x="0" y="8128000"/>
                </a:lnTo>
                <a:lnTo>
                  <a:pt x="0" y="8115300"/>
                </a:lnTo>
                <a:lnTo>
                  <a:pt x="0" y="8102600"/>
                </a:lnTo>
                <a:lnTo>
                  <a:pt x="0" y="8089900"/>
                </a:lnTo>
                <a:lnTo>
                  <a:pt x="0" y="8077200"/>
                </a:lnTo>
                <a:lnTo>
                  <a:pt x="0" y="8064500"/>
                </a:lnTo>
                <a:lnTo>
                  <a:pt x="0" y="8051800"/>
                </a:lnTo>
                <a:lnTo>
                  <a:pt x="0" y="8039100"/>
                </a:lnTo>
                <a:lnTo>
                  <a:pt x="0" y="8026400"/>
                </a:lnTo>
                <a:lnTo>
                  <a:pt x="0" y="8013700"/>
                </a:lnTo>
                <a:lnTo>
                  <a:pt x="0" y="8001000"/>
                </a:lnTo>
                <a:lnTo>
                  <a:pt x="0" y="7988300"/>
                </a:lnTo>
                <a:lnTo>
                  <a:pt x="0" y="7975600"/>
                </a:lnTo>
                <a:lnTo>
                  <a:pt x="0" y="7962900"/>
                </a:lnTo>
                <a:lnTo>
                  <a:pt x="0" y="7950200"/>
                </a:lnTo>
                <a:lnTo>
                  <a:pt x="0" y="7937500"/>
                </a:lnTo>
                <a:lnTo>
                  <a:pt x="0" y="7924800"/>
                </a:lnTo>
                <a:lnTo>
                  <a:pt x="0" y="7912100"/>
                </a:lnTo>
                <a:lnTo>
                  <a:pt x="0" y="7899400"/>
                </a:lnTo>
                <a:lnTo>
                  <a:pt x="0" y="7886700"/>
                </a:lnTo>
                <a:lnTo>
                  <a:pt x="0" y="7874000"/>
                </a:lnTo>
                <a:lnTo>
                  <a:pt x="0" y="7861300"/>
                </a:lnTo>
                <a:lnTo>
                  <a:pt x="0" y="7848600"/>
                </a:lnTo>
                <a:lnTo>
                  <a:pt x="0" y="7835900"/>
                </a:lnTo>
                <a:lnTo>
                  <a:pt x="0" y="7823200"/>
                </a:lnTo>
                <a:lnTo>
                  <a:pt x="0" y="7810500"/>
                </a:lnTo>
                <a:lnTo>
                  <a:pt x="0" y="7797800"/>
                </a:lnTo>
                <a:lnTo>
                  <a:pt x="0" y="7785100"/>
                </a:lnTo>
                <a:lnTo>
                  <a:pt x="0" y="7772400"/>
                </a:lnTo>
                <a:lnTo>
                  <a:pt x="0" y="7759700"/>
                </a:lnTo>
                <a:lnTo>
                  <a:pt x="0" y="7747000"/>
                </a:lnTo>
                <a:lnTo>
                  <a:pt x="0" y="7734300"/>
                </a:lnTo>
                <a:lnTo>
                  <a:pt x="0" y="7721600"/>
                </a:lnTo>
                <a:lnTo>
                  <a:pt x="0" y="7708900"/>
                </a:lnTo>
                <a:lnTo>
                  <a:pt x="0" y="7696200"/>
                </a:lnTo>
                <a:lnTo>
                  <a:pt x="0" y="7683500"/>
                </a:lnTo>
                <a:lnTo>
                  <a:pt x="0" y="7670800"/>
                </a:lnTo>
                <a:lnTo>
                  <a:pt x="0" y="7658100"/>
                </a:lnTo>
                <a:lnTo>
                  <a:pt x="0" y="7645400"/>
                </a:lnTo>
                <a:lnTo>
                  <a:pt x="0" y="7632700"/>
                </a:lnTo>
                <a:lnTo>
                  <a:pt x="0" y="7620000"/>
                </a:lnTo>
                <a:lnTo>
                  <a:pt x="0" y="7607300"/>
                </a:lnTo>
                <a:lnTo>
                  <a:pt x="0" y="7594600"/>
                </a:lnTo>
                <a:lnTo>
                  <a:pt x="0" y="7581900"/>
                </a:lnTo>
                <a:lnTo>
                  <a:pt x="0" y="7569200"/>
                </a:lnTo>
                <a:lnTo>
                  <a:pt x="0" y="7556500"/>
                </a:lnTo>
                <a:lnTo>
                  <a:pt x="0" y="7543800"/>
                </a:lnTo>
                <a:lnTo>
                  <a:pt x="0" y="7531100"/>
                </a:lnTo>
                <a:lnTo>
                  <a:pt x="0" y="7518400"/>
                </a:lnTo>
                <a:lnTo>
                  <a:pt x="0" y="7505700"/>
                </a:lnTo>
                <a:lnTo>
                  <a:pt x="0" y="7493000"/>
                </a:lnTo>
                <a:lnTo>
                  <a:pt x="0" y="7480300"/>
                </a:lnTo>
                <a:lnTo>
                  <a:pt x="0" y="7467600"/>
                </a:lnTo>
                <a:lnTo>
                  <a:pt x="0" y="7454900"/>
                </a:lnTo>
                <a:lnTo>
                  <a:pt x="0" y="7442200"/>
                </a:lnTo>
                <a:lnTo>
                  <a:pt x="0" y="7429500"/>
                </a:lnTo>
                <a:lnTo>
                  <a:pt x="0" y="7416800"/>
                </a:lnTo>
                <a:lnTo>
                  <a:pt x="0" y="7404100"/>
                </a:lnTo>
                <a:lnTo>
                  <a:pt x="0" y="7391400"/>
                </a:lnTo>
                <a:lnTo>
                  <a:pt x="0" y="7378700"/>
                </a:lnTo>
                <a:lnTo>
                  <a:pt x="0" y="7366000"/>
                </a:lnTo>
                <a:lnTo>
                  <a:pt x="0" y="7353300"/>
                </a:lnTo>
                <a:lnTo>
                  <a:pt x="0" y="7340600"/>
                </a:lnTo>
                <a:lnTo>
                  <a:pt x="0" y="7327900"/>
                </a:lnTo>
                <a:lnTo>
                  <a:pt x="0" y="7315200"/>
                </a:lnTo>
                <a:lnTo>
                  <a:pt x="0" y="7302500"/>
                </a:lnTo>
                <a:lnTo>
                  <a:pt x="0" y="7289800"/>
                </a:lnTo>
                <a:lnTo>
                  <a:pt x="0" y="7277100"/>
                </a:lnTo>
                <a:lnTo>
                  <a:pt x="0" y="7264400"/>
                </a:lnTo>
                <a:lnTo>
                  <a:pt x="0" y="7251700"/>
                </a:lnTo>
                <a:lnTo>
                  <a:pt x="0" y="7239000"/>
                </a:lnTo>
                <a:lnTo>
                  <a:pt x="0" y="7226300"/>
                </a:lnTo>
                <a:lnTo>
                  <a:pt x="0" y="7213600"/>
                </a:lnTo>
                <a:lnTo>
                  <a:pt x="0" y="7200900"/>
                </a:lnTo>
                <a:lnTo>
                  <a:pt x="0" y="7188200"/>
                </a:lnTo>
                <a:lnTo>
                  <a:pt x="0" y="7175500"/>
                </a:lnTo>
                <a:lnTo>
                  <a:pt x="0" y="7162800"/>
                </a:lnTo>
                <a:lnTo>
                  <a:pt x="0" y="7150100"/>
                </a:lnTo>
                <a:lnTo>
                  <a:pt x="0" y="7137400"/>
                </a:lnTo>
                <a:lnTo>
                  <a:pt x="0" y="7124700"/>
                </a:lnTo>
                <a:lnTo>
                  <a:pt x="0" y="7112000"/>
                </a:lnTo>
                <a:lnTo>
                  <a:pt x="0" y="7099300"/>
                </a:lnTo>
                <a:lnTo>
                  <a:pt x="0" y="7086600"/>
                </a:lnTo>
                <a:lnTo>
                  <a:pt x="0" y="7073900"/>
                </a:lnTo>
                <a:lnTo>
                  <a:pt x="0" y="7061200"/>
                </a:lnTo>
                <a:lnTo>
                  <a:pt x="0" y="7048500"/>
                </a:lnTo>
                <a:lnTo>
                  <a:pt x="0" y="7035800"/>
                </a:lnTo>
                <a:lnTo>
                  <a:pt x="0" y="7023100"/>
                </a:lnTo>
                <a:lnTo>
                  <a:pt x="0" y="7010400"/>
                </a:lnTo>
                <a:lnTo>
                  <a:pt x="0" y="6997700"/>
                </a:lnTo>
                <a:lnTo>
                  <a:pt x="0" y="6985000"/>
                </a:lnTo>
                <a:lnTo>
                  <a:pt x="0" y="6972300"/>
                </a:lnTo>
                <a:lnTo>
                  <a:pt x="0" y="6959600"/>
                </a:lnTo>
                <a:lnTo>
                  <a:pt x="0" y="6946900"/>
                </a:lnTo>
                <a:lnTo>
                  <a:pt x="0" y="6934200"/>
                </a:lnTo>
                <a:lnTo>
                  <a:pt x="0" y="6921500"/>
                </a:lnTo>
                <a:lnTo>
                  <a:pt x="0" y="6908800"/>
                </a:lnTo>
                <a:lnTo>
                  <a:pt x="0" y="6896100"/>
                </a:lnTo>
                <a:lnTo>
                  <a:pt x="0" y="6883400"/>
                </a:lnTo>
                <a:lnTo>
                  <a:pt x="0" y="6870700"/>
                </a:lnTo>
                <a:lnTo>
                  <a:pt x="0" y="6858000"/>
                </a:lnTo>
                <a:lnTo>
                  <a:pt x="0" y="6845300"/>
                </a:lnTo>
                <a:lnTo>
                  <a:pt x="0" y="6832600"/>
                </a:lnTo>
                <a:lnTo>
                  <a:pt x="0" y="6819900"/>
                </a:lnTo>
                <a:lnTo>
                  <a:pt x="0" y="6807200"/>
                </a:lnTo>
                <a:lnTo>
                  <a:pt x="0" y="6794500"/>
                </a:lnTo>
                <a:lnTo>
                  <a:pt x="0" y="6781800"/>
                </a:lnTo>
                <a:lnTo>
                  <a:pt x="0" y="6769100"/>
                </a:lnTo>
                <a:lnTo>
                  <a:pt x="0" y="6756400"/>
                </a:lnTo>
                <a:lnTo>
                  <a:pt x="0" y="6743700"/>
                </a:lnTo>
                <a:lnTo>
                  <a:pt x="0" y="6731000"/>
                </a:lnTo>
                <a:lnTo>
                  <a:pt x="0" y="6718300"/>
                </a:lnTo>
                <a:lnTo>
                  <a:pt x="0" y="6705600"/>
                </a:lnTo>
                <a:lnTo>
                  <a:pt x="0" y="6692900"/>
                </a:lnTo>
                <a:lnTo>
                  <a:pt x="0" y="6680200"/>
                </a:lnTo>
                <a:lnTo>
                  <a:pt x="0" y="6667500"/>
                </a:lnTo>
                <a:lnTo>
                  <a:pt x="0" y="6654800"/>
                </a:lnTo>
                <a:lnTo>
                  <a:pt x="0" y="6642100"/>
                </a:lnTo>
                <a:lnTo>
                  <a:pt x="0" y="6629400"/>
                </a:lnTo>
                <a:lnTo>
                  <a:pt x="0" y="6616700"/>
                </a:lnTo>
                <a:lnTo>
                  <a:pt x="0" y="6604000"/>
                </a:lnTo>
                <a:lnTo>
                  <a:pt x="0" y="6591300"/>
                </a:lnTo>
                <a:lnTo>
                  <a:pt x="0" y="6578600"/>
                </a:lnTo>
                <a:lnTo>
                  <a:pt x="0" y="6565900"/>
                </a:lnTo>
                <a:lnTo>
                  <a:pt x="0" y="6553200"/>
                </a:lnTo>
                <a:lnTo>
                  <a:pt x="0" y="6540500"/>
                </a:lnTo>
                <a:lnTo>
                  <a:pt x="0" y="6527800"/>
                </a:lnTo>
                <a:lnTo>
                  <a:pt x="0" y="6515100"/>
                </a:lnTo>
                <a:lnTo>
                  <a:pt x="0" y="6502400"/>
                </a:lnTo>
                <a:lnTo>
                  <a:pt x="0" y="6489700"/>
                </a:lnTo>
                <a:lnTo>
                  <a:pt x="0" y="6477000"/>
                </a:lnTo>
                <a:lnTo>
                  <a:pt x="0" y="6464300"/>
                </a:lnTo>
                <a:lnTo>
                  <a:pt x="0" y="6451600"/>
                </a:lnTo>
                <a:lnTo>
                  <a:pt x="0" y="6438900"/>
                </a:lnTo>
                <a:lnTo>
                  <a:pt x="0" y="6426200"/>
                </a:lnTo>
                <a:lnTo>
                  <a:pt x="0" y="6413500"/>
                </a:lnTo>
                <a:lnTo>
                  <a:pt x="0" y="6400800"/>
                </a:lnTo>
                <a:lnTo>
                  <a:pt x="0" y="6388100"/>
                </a:lnTo>
                <a:lnTo>
                  <a:pt x="0" y="6375400"/>
                </a:lnTo>
                <a:lnTo>
                  <a:pt x="0" y="6362700"/>
                </a:lnTo>
                <a:lnTo>
                  <a:pt x="0" y="6350000"/>
                </a:lnTo>
                <a:lnTo>
                  <a:pt x="0" y="6337300"/>
                </a:lnTo>
                <a:lnTo>
                  <a:pt x="0" y="6324600"/>
                </a:lnTo>
                <a:lnTo>
                  <a:pt x="0" y="6311900"/>
                </a:lnTo>
                <a:lnTo>
                  <a:pt x="0" y="6299200"/>
                </a:lnTo>
                <a:lnTo>
                  <a:pt x="0" y="6286500"/>
                </a:lnTo>
                <a:lnTo>
                  <a:pt x="0" y="6273800"/>
                </a:lnTo>
                <a:lnTo>
                  <a:pt x="0" y="6261100"/>
                </a:lnTo>
                <a:lnTo>
                  <a:pt x="0" y="6248400"/>
                </a:lnTo>
                <a:lnTo>
                  <a:pt x="0" y="6235700"/>
                </a:lnTo>
                <a:lnTo>
                  <a:pt x="0" y="6223000"/>
                </a:lnTo>
                <a:lnTo>
                  <a:pt x="0" y="6210300"/>
                </a:lnTo>
                <a:lnTo>
                  <a:pt x="0" y="6197600"/>
                </a:lnTo>
                <a:lnTo>
                  <a:pt x="0" y="6184900"/>
                </a:lnTo>
                <a:lnTo>
                  <a:pt x="0" y="6172200"/>
                </a:lnTo>
                <a:lnTo>
                  <a:pt x="0" y="6159500"/>
                </a:lnTo>
                <a:lnTo>
                  <a:pt x="0" y="6146800"/>
                </a:lnTo>
                <a:lnTo>
                  <a:pt x="0" y="6134100"/>
                </a:lnTo>
                <a:lnTo>
                  <a:pt x="0" y="6121400"/>
                </a:lnTo>
                <a:lnTo>
                  <a:pt x="0" y="6108700"/>
                </a:lnTo>
                <a:lnTo>
                  <a:pt x="0" y="6096000"/>
                </a:lnTo>
                <a:lnTo>
                  <a:pt x="0" y="6083300"/>
                </a:lnTo>
                <a:lnTo>
                  <a:pt x="0" y="6070600"/>
                </a:lnTo>
                <a:lnTo>
                  <a:pt x="0" y="6057900"/>
                </a:lnTo>
                <a:lnTo>
                  <a:pt x="0" y="6045200"/>
                </a:lnTo>
                <a:lnTo>
                  <a:pt x="0" y="6032500"/>
                </a:lnTo>
                <a:lnTo>
                  <a:pt x="0" y="6019800"/>
                </a:lnTo>
                <a:lnTo>
                  <a:pt x="0" y="6007100"/>
                </a:lnTo>
                <a:lnTo>
                  <a:pt x="0" y="5994400"/>
                </a:lnTo>
                <a:lnTo>
                  <a:pt x="0" y="5981700"/>
                </a:lnTo>
                <a:lnTo>
                  <a:pt x="0" y="5969000"/>
                </a:lnTo>
                <a:lnTo>
                  <a:pt x="0" y="5956300"/>
                </a:lnTo>
                <a:lnTo>
                  <a:pt x="0" y="5943600"/>
                </a:lnTo>
                <a:lnTo>
                  <a:pt x="0" y="5930900"/>
                </a:lnTo>
                <a:lnTo>
                  <a:pt x="0" y="5918200"/>
                </a:lnTo>
                <a:lnTo>
                  <a:pt x="0" y="5905500"/>
                </a:lnTo>
                <a:lnTo>
                  <a:pt x="0" y="5892800"/>
                </a:lnTo>
                <a:lnTo>
                  <a:pt x="0" y="5880100"/>
                </a:lnTo>
                <a:lnTo>
                  <a:pt x="0" y="5867400"/>
                </a:lnTo>
                <a:lnTo>
                  <a:pt x="0" y="5854700"/>
                </a:lnTo>
                <a:lnTo>
                  <a:pt x="0" y="5842000"/>
                </a:lnTo>
                <a:lnTo>
                  <a:pt x="0" y="5829300"/>
                </a:lnTo>
                <a:lnTo>
                  <a:pt x="0" y="5816600"/>
                </a:lnTo>
                <a:lnTo>
                  <a:pt x="0" y="5803900"/>
                </a:lnTo>
                <a:lnTo>
                  <a:pt x="0" y="5791200"/>
                </a:lnTo>
                <a:lnTo>
                  <a:pt x="0" y="5778500"/>
                </a:lnTo>
                <a:lnTo>
                  <a:pt x="0" y="5765800"/>
                </a:lnTo>
                <a:lnTo>
                  <a:pt x="0" y="5753100"/>
                </a:lnTo>
                <a:lnTo>
                  <a:pt x="0" y="5740400"/>
                </a:lnTo>
                <a:lnTo>
                  <a:pt x="0" y="5727700"/>
                </a:lnTo>
                <a:lnTo>
                  <a:pt x="0" y="5715000"/>
                </a:lnTo>
                <a:lnTo>
                  <a:pt x="0" y="5702300"/>
                </a:lnTo>
                <a:lnTo>
                  <a:pt x="0" y="5689600"/>
                </a:lnTo>
                <a:lnTo>
                  <a:pt x="0" y="5676900"/>
                </a:lnTo>
                <a:lnTo>
                  <a:pt x="0" y="5664200"/>
                </a:lnTo>
                <a:lnTo>
                  <a:pt x="0" y="5651500"/>
                </a:lnTo>
                <a:lnTo>
                  <a:pt x="0" y="5638800"/>
                </a:lnTo>
                <a:lnTo>
                  <a:pt x="0" y="5626100"/>
                </a:lnTo>
                <a:lnTo>
                  <a:pt x="0" y="5613400"/>
                </a:lnTo>
                <a:lnTo>
                  <a:pt x="0" y="5600700"/>
                </a:lnTo>
                <a:lnTo>
                  <a:pt x="0" y="5588000"/>
                </a:lnTo>
                <a:lnTo>
                  <a:pt x="0" y="5575300"/>
                </a:lnTo>
                <a:lnTo>
                  <a:pt x="0" y="5562600"/>
                </a:lnTo>
                <a:lnTo>
                  <a:pt x="0" y="5549900"/>
                </a:lnTo>
                <a:lnTo>
                  <a:pt x="0" y="5537200"/>
                </a:lnTo>
                <a:lnTo>
                  <a:pt x="0" y="5524500"/>
                </a:lnTo>
                <a:lnTo>
                  <a:pt x="0" y="5511800"/>
                </a:lnTo>
                <a:lnTo>
                  <a:pt x="0" y="5499100"/>
                </a:lnTo>
                <a:lnTo>
                  <a:pt x="0" y="5486400"/>
                </a:lnTo>
                <a:lnTo>
                  <a:pt x="0" y="5473700"/>
                </a:lnTo>
                <a:lnTo>
                  <a:pt x="0" y="5461000"/>
                </a:lnTo>
                <a:lnTo>
                  <a:pt x="0" y="5448300"/>
                </a:lnTo>
                <a:lnTo>
                  <a:pt x="0" y="5435600"/>
                </a:lnTo>
                <a:lnTo>
                  <a:pt x="0" y="5422900"/>
                </a:lnTo>
                <a:lnTo>
                  <a:pt x="0" y="5410200"/>
                </a:lnTo>
                <a:lnTo>
                  <a:pt x="0" y="5397500"/>
                </a:lnTo>
                <a:lnTo>
                  <a:pt x="0" y="5384800"/>
                </a:lnTo>
                <a:lnTo>
                  <a:pt x="0" y="5372100"/>
                </a:lnTo>
                <a:lnTo>
                  <a:pt x="0" y="5359400"/>
                </a:lnTo>
                <a:lnTo>
                  <a:pt x="0" y="5346700"/>
                </a:lnTo>
                <a:lnTo>
                  <a:pt x="0" y="5334000"/>
                </a:lnTo>
                <a:lnTo>
                  <a:pt x="0" y="5321300"/>
                </a:lnTo>
                <a:lnTo>
                  <a:pt x="0" y="5308600"/>
                </a:lnTo>
                <a:lnTo>
                  <a:pt x="0" y="5295900"/>
                </a:lnTo>
                <a:lnTo>
                  <a:pt x="0" y="5283200"/>
                </a:lnTo>
                <a:lnTo>
                  <a:pt x="0" y="5270500"/>
                </a:lnTo>
                <a:lnTo>
                  <a:pt x="0" y="5257800"/>
                </a:lnTo>
                <a:lnTo>
                  <a:pt x="0" y="5245100"/>
                </a:lnTo>
                <a:lnTo>
                  <a:pt x="0" y="5232400"/>
                </a:lnTo>
                <a:lnTo>
                  <a:pt x="0" y="5219700"/>
                </a:lnTo>
                <a:lnTo>
                  <a:pt x="0" y="5207000"/>
                </a:lnTo>
                <a:lnTo>
                  <a:pt x="0" y="5194300"/>
                </a:lnTo>
                <a:lnTo>
                  <a:pt x="0" y="5181600"/>
                </a:lnTo>
                <a:lnTo>
                  <a:pt x="0" y="5168900"/>
                </a:lnTo>
                <a:lnTo>
                  <a:pt x="0" y="5156200"/>
                </a:lnTo>
                <a:lnTo>
                  <a:pt x="0" y="5143500"/>
                </a:lnTo>
                <a:lnTo>
                  <a:pt x="0" y="5130800"/>
                </a:lnTo>
                <a:lnTo>
                  <a:pt x="0" y="5118100"/>
                </a:lnTo>
                <a:lnTo>
                  <a:pt x="0" y="5105400"/>
                </a:lnTo>
                <a:lnTo>
                  <a:pt x="0" y="5092700"/>
                </a:lnTo>
                <a:lnTo>
                  <a:pt x="0" y="5080000"/>
                </a:lnTo>
                <a:lnTo>
                  <a:pt x="0" y="5067300"/>
                </a:lnTo>
                <a:lnTo>
                  <a:pt x="0" y="5054600"/>
                </a:lnTo>
                <a:lnTo>
                  <a:pt x="0" y="5041900"/>
                </a:lnTo>
                <a:lnTo>
                  <a:pt x="0" y="5029200"/>
                </a:lnTo>
                <a:lnTo>
                  <a:pt x="0" y="5016500"/>
                </a:lnTo>
                <a:lnTo>
                  <a:pt x="0" y="5003800"/>
                </a:lnTo>
                <a:lnTo>
                  <a:pt x="0" y="4991100"/>
                </a:lnTo>
                <a:lnTo>
                  <a:pt x="0" y="4978400"/>
                </a:lnTo>
                <a:lnTo>
                  <a:pt x="0" y="4965700"/>
                </a:lnTo>
                <a:lnTo>
                  <a:pt x="0" y="4953000"/>
                </a:lnTo>
                <a:lnTo>
                  <a:pt x="0" y="4940300"/>
                </a:lnTo>
                <a:lnTo>
                  <a:pt x="0" y="4927600"/>
                </a:lnTo>
                <a:lnTo>
                  <a:pt x="0" y="4914900"/>
                </a:lnTo>
                <a:lnTo>
                  <a:pt x="0" y="4902200"/>
                </a:lnTo>
                <a:lnTo>
                  <a:pt x="0" y="4889500"/>
                </a:lnTo>
                <a:lnTo>
                  <a:pt x="0" y="4876800"/>
                </a:lnTo>
                <a:lnTo>
                  <a:pt x="0" y="4864100"/>
                </a:lnTo>
                <a:lnTo>
                  <a:pt x="0" y="4851400"/>
                </a:lnTo>
                <a:lnTo>
                  <a:pt x="0" y="4838700"/>
                </a:lnTo>
                <a:lnTo>
                  <a:pt x="0" y="4826000"/>
                </a:lnTo>
                <a:lnTo>
                  <a:pt x="0" y="4813300"/>
                </a:lnTo>
                <a:lnTo>
                  <a:pt x="0" y="4800600"/>
                </a:lnTo>
                <a:lnTo>
                  <a:pt x="0" y="4787900"/>
                </a:lnTo>
                <a:lnTo>
                  <a:pt x="0" y="4775200"/>
                </a:lnTo>
                <a:lnTo>
                  <a:pt x="0" y="4762500"/>
                </a:lnTo>
                <a:lnTo>
                  <a:pt x="0" y="4749800"/>
                </a:lnTo>
                <a:lnTo>
                  <a:pt x="0" y="4737100"/>
                </a:lnTo>
                <a:lnTo>
                  <a:pt x="0" y="4724400"/>
                </a:lnTo>
                <a:lnTo>
                  <a:pt x="0" y="4711700"/>
                </a:lnTo>
                <a:lnTo>
                  <a:pt x="0" y="4699000"/>
                </a:lnTo>
                <a:lnTo>
                  <a:pt x="0" y="4686300"/>
                </a:lnTo>
                <a:lnTo>
                  <a:pt x="0" y="4673600"/>
                </a:lnTo>
                <a:lnTo>
                  <a:pt x="0" y="4660900"/>
                </a:lnTo>
                <a:lnTo>
                  <a:pt x="0" y="4648200"/>
                </a:lnTo>
                <a:lnTo>
                  <a:pt x="0" y="4635500"/>
                </a:lnTo>
                <a:lnTo>
                  <a:pt x="0" y="4622800"/>
                </a:lnTo>
                <a:lnTo>
                  <a:pt x="0" y="4610100"/>
                </a:lnTo>
                <a:lnTo>
                  <a:pt x="0" y="4597400"/>
                </a:lnTo>
                <a:lnTo>
                  <a:pt x="0" y="4584700"/>
                </a:lnTo>
                <a:lnTo>
                  <a:pt x="0" y="4572000"/>
                </a:lnTo>
              </a:path>
            </a:pathLst>
          </a:custGeom>
          <a:solidFill>
            <a:srgbClr val="252525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950649" y="973668"/>
            <a:ext cx="3483811" cy="1407063"/>
            <a:chOff x="565306" y="1208432"/>
            <a:chExt cx="3483811" cy="1407063"/>
          </a:xfrm>
        </p:grpSpPr>
        <p:sp>
          <p:nvSpPr>
            <p:cNvPr id="5" name="文本框 4"/>
            <p:cNvSpPr txBox="1"/>
            <p:nvPr/>
          </p:nvSpPr>
          <p:spPr>
            <a:xfrm>
              <a:off x="565306" y="1208432"/>
              <a:ext cx="3483811" cy="1272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80000"/>
                </a:lnSpc>
              </a:pPr>
              <a:r>
                <a:rPr lang="zh-CN" altLang="en-US" sz="4800" b="1" dirty="0" smtClean="0">
                  <a:solidFill>
                    <a:schemeClr val="bg1"/>
                  </a:solidFill>
                  <a:ea typeface="微软雅黑" panose="020B0503020204020204" charset="-122"/>
                  <a:sym typeface="+mn-ea"/>
                </a:rPr>
                <a:t>点击</a:t>
              </a:r>
            </a:p>
            <a:p>
              <a:pPr algn="l">
                <a:lnSpc>
                  <a:spcPct val="80000"/>
                </a:lnSpc>
              </a:pPr>
              <a:r>
                <a:rPr lang="zh-CN" altLang="en-US" sz="4800" b="1" dirty="0" smtClean="0">
                  <a:solidFill>
                    <a:schemeClr val="bg1"/>
                  </a:solidFill>
                  <a:ea typeface="微软雅黑" panose="020B0503020204020204" charset="-122"/>
                  <a:sym typeface="+mn-ea"/>
                </a:rPr>
                <a:t>输入标题</a:t>
              </a:r>
              <a:endParaRPr lang="zh-CN" altLang="en-US" sz="4800" b="1" dirty="0" smtClean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  <a:sym typeface="+mn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659103" y="2615495"/>
              <a:ext cx="84907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7950649" y="2789494"/>
            <a:ext cx="3274507" cy="2432255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</a:p>
          <a:p>
            <a:pPr>
              <a:lnSpc>
                <a:spcPct val="130000"/>
              </a:lnSpc>
            </a:pPr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eelawadee UI Semilight" panose="020B0402040204020203" pitchFamily="34" charset="-34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</a:t>
            </a:r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eelawadee UI Semilight" panose="020B0402040204020203" pitchFamily="34" charset="-34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56"/>
          <p:cNvSpPr/>
          <p:nvPr/>
        </p:nvSpPr>
        <p:spPr>
          <a:xfrm>
            <a:off x="740949" y="4807554"/>
            <a:ext cx="3109458" cy="1360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添加小标题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此处可添加替换文本信息，具体长短可随意编辑，点击文字即可进行更改添加。此处可添加替换文本信息。</a:t>
            </a:r>
            <a:endParaRPr lang="zh-CN" altLang="en-US" sz="140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Rectangle 56"/>
          <p:cNvSpPr/>
          <p:nvPr/>
        </p:nvSpPr>
        <p:spPr>
          <a:xfrm>
            <a:off x="4542320" y="4807554"/>
            <a:ext cx="3109458" cy="1422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添加小标题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Roboto" panose="02000000000000000000" pitchFamily="2" charset="0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此处可添加替换文本信息，具体长短可随意编辑，点击文字即可进行更改添加。此处可添加替换文本信息。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Roboto" panose="02000000000000000000" pitchFamily="2" charset="0"/>
            </a:endParaRPr>
          </a:p>
        </p:txBody>
      </p:sp>
      <p:sp>
        <p:nvSpPr>
          <p:cNvPr id="34" name="Rectangle 56"/>
          <p:cNvSpPr/>
          <p:nvPr/>
        </p:nvSpPr>
        <p:spPr>
          <a:xfrm>
            <a:off x="8344611" y="4807554"/>
            <a:ext cx="3109458" cy="1422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添加小标题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Roboto" panose="02000000000000000000" pitchFamily="2" charset="0"/>
            </a:endParaRPr>
          </a:p>
          <a:p>
            <a:pPr algn="l">
              <a:lnSpc>
                <a:spcPct val="130000"/>
              </a:lnSpc>
            </a:pPr>
            <a:r>
              <a:rPr lang="zh-CN" altLang="en-US" sz="140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此处可添加替换文本信息，具体长短可随意编辑，点击文字即可进行更改添加。此处可添加替换文本信息。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Roboto" panose="02000000000000000000" pitchFamily="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56551" y="6555876"/>
            <a:ext cx="446071" cy="245110"/>
            <a:chOff x="11456551" y="6555876"/>
            <a:chExt cx="446071" cy="245110"/>
          </a:xfrm>
        </p:grpSpPr>
        <p:grpSp>
          <p:nvGrpSpPr>
            <p:cNvPr id="35" name="组合 34"/>
            <p:cNvGrpSpPr/>
            <p:nvPr/>
          </p:nvGrpSpPr>
          <p:grpSpPr>
            <a:xfrm>
              <a:off x="11772527" y="6613938"/>
              <a:ext cx="130095" cy="130095"/>
              <a:chOff x="11491913" y="6560684"/>
              <a:chExt cx="184830" cy="18483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1491913" y="6560684"/>
                <a:ext cx="184830" cy="18483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37" name="KSO_Shape"/>
              <p:cNvSpPr/>
              <p:nvPr/>
            </p:nvSpPr>
            <p:spPr bwMode="auto">
              <a:xfrm>
                <a:off x="11566543" y="6611315"/>
                <a:ext cx="54618" cy="88331"/>
              </a:xfrm>
              <a:custGeom>
                <a:avLst/>
                <a:gdLst>
                  <a:gd name="T0" fmla="*/ 499760123 w 4028"/>
                  <a:gd name="T1" fmla="*/ 500781454 h 6501"/>
                  <a:gd name="T2" fmla="*/ 499760123 w 4028"/>
                  <a:gd name="T3" fmla="*/ 500781454 h 6501"/>
                  <a:gd name="T4" fmla="*/ 499760123 w 4028"/>
                  <a:gd name="T5" fmla="*/ 500781454 h 6501"/>
                  <a:gd name="T6" fmla="*/ 499760123 w 4028"/>
                  <a:gd name="T7" fmla="*/ 500781454 h 6501"/>
                  <a:gd name="T8" fmla="*/ 499760123 w 4028"/>
                  <a:gd name="T9" fmla="*/ 500781454 h 6501"/>
                  <a:gd name="T10" fmla="*/ 499760123 w 4028"/>
                  <a:gd name="T11" fmla="*/ 500781454 h 6501"/>
                  <a:gd name="T12" fmla="*/ 499760123 w 4028"/>
                  <a:gd name="T13" fmla="*/ 500781454 h 6501"/>
                  <a:gd name="T14" fmla="*/ 499760123 w 4028"/>
                  <a:gd name="T15" fmla="*/ 500781454 h 6501"/>
                  <a:gd name="T16" fmla="*/ 499760123 w 4028"/>
                  <a:gd name="T17" fmla="*/ 500781454 h 6501"/>
                  <a:gd name="T18" fmla="*/ 499760123 w 4028"/>
                  <a:gd name="T19" fmla="*/ 500781454 h 6501"/>
                  <a:gd name="T20" fmla="*/ 499760123 w 4028"/>
                  <a:gd name="T21" fmla="*/ 500781454 h 6501"/>
                  <a:gd name="T22" fmla="*/ 499760123 w 4028"/>
                  <a:gd name="T23" fmla="*/ 500781454 h 6501"/>
                  <a:gd name="T24" fmla="*/ 499760123 w 4028"/>
                  <a:gd name="T25" fmla="*/ 500781454 h 6501"/>
                  <a:gd name="T26" fmla="*/ 499760123 w 4028"/>
                  <a:gd name="T27" fmla="*/ 500781454 h 6501"/>
                  <a:gd name="T28" fmla="*/ 499760123 w 4028"/>
                  <a:gd name="T29" fmla="*/ 500781454 h 6501"/>
                  <a:gd name="T30" fmla="*/ 499760123 w 4028"/>
                  <a:gd name="T31" fmla="*/ 500781454 h 6501"/>
                  <a:gd name="T32" fmla="*/ 499760123 w 4028"/>
                  <a:gd name="T33" fmla="*/ 500781454 h 6501"/>
                  <a:gd name="T34" fmla="*/ 499760123 w 4028"/>
                  <a:gd name="T35" fmla="*/ 500781454 h 6501"/>
                  <a:gd name="T36" fmla="*/ 499760123 w 4028"/>
                  <a:gd name="T37" fmla="*/ 500781454 h 6501"/>
                  <a:gd name="T38" fmla="*/ 499760123 w 4028"/>
                  <a:gd name="T39" fmla="*/ 500781454 h 6501"/>
                  <a:gd name="T40" fmla="*/ 499760123 w 4028"/>
                  <a:gd name="T41" fmla="*/ 500781454 h 6501"/>
                  <a:gd name="T42" fmla="*/ 499760123 w 4028"/>
                  <a:gd name="T43" fmla="*/ 500781454 h 6501"/>
                  <a:gd name="T44" fmla="*/ 499760123 w 4028"/>
                  <a:gd name="T45" fmla="*/ 500781454 h 6501"/>
                  <a:gd name="T46" fmla="*/ 499760123 w 4028"/>
                  <a:gd name="T47" fmla="*/ 500781454 h 6501"/>
                  <a:gd name="T48" fmla="*/ 499760123 w 4028"/>
                  <a:gd name="T49" fmla="*/ 500781454 h 6501"/>
                  <a:gd name="T50" fmla="*/ 499760123 w 4028"/>
                  <a:gd name="T51" fmla="*/ 500781454 h 6501"/>
                  <a:gd name="T52" fmla="*/ 499760123 w 4028"/>
                  <a:gd name="T53" fmla="*/ 500781454 h 6501"/>
                  <a:gd name="T54" fmla="*/ 499760123 w 4028"/>
                  <a:gd name="T55" fmla="*/ 500781454 h 6501"/>
                  <a:gd name="T56" fmla="*/ 499760123 w 4028"/>
                  <a:gd name="T57" fmla="*/ 500781454 h 6501"/>
                  <a:gd name="T58" fmla="*/ 499760123 w 4028"/>
                  <a:gd name="T59" fmla="*/ 500781454 h 6501"/>
                  <a:gd name="T60" fmla="*/ 499760123 w 4028"/>
                  <a:gd name="T61" fmla="*/ 500781454 h 6501"/>
                  <a:gd name="T62" fmla="*/ 499760123 w 4028"/>
                  <a:gd name="T63" fmla="*/ 500781454 h 6501"/>
                  <a:gd name="T64" fmla="*/ 499760123 w 4028"/>
                  <a:gd name="T65" fmla="*/ 500781454 h 6501"/>
                  <a:gd name="T66" fmla="*/ 499760123 w 4028"/>
                  <a:gd name="T67" fmla="*/ 500781454 h 6501"/>
                  <a:gd name="T68" fmla="*/ 499760123 w 4028"/>
                  <a:gd name="T69" fmla="*/ 500781454 h 6501"/>
                  <a:gd name="T70" fmla="*/ 499760123 w 4028"/>
                  <a:gd name="T71" fmla="*/ 500781454 h 6501"/>
                  <a:gd name="T72" fmla="*/ 499760123 w 4028"/>
                  <a:gd name="T73" fmla="*/ 500781454 h 6501"/>
                  <a:gd name="T74" fmla="*/ 499760123 w 4028"/>
                  <a:gd name="T75" fmla="*/ 500781454 h 6501"/>
                  <a:gd name="T76" fmla="*/ 499760123 w 4028"/>
                  <a:gd name="T77" fmla="*/ 500781454 h 6501"/>
                  <a:gd name="T78" fmla="*/ 499760123 w 4028"/>
                  <a:gd name="T79" fmla="*/ 500781454 h 6501"/>
                  <a:gd name="T80" fmla="*/ 499760123 w 4028"/>
                  <a:gd name="T81" fmla="*/ 500781454 h 6501"/>
                  <a:gd name="T82" fmla="*/ 499760123 w 4028"/>
                  <a:gd name="T83" fmla="*/ 500781454 h 6501"/>
                  <a:gd name="T84" fmla="*/ 499760123 w 4028"/>
                  <a:gd name="T85" fmla="*/ 500781454 h 6501"/>
                  <a:gd name="T86" fmla="*/ 499760123 w 4028"/>
                  <a:gd name="T87" fmla="*/ 500781454 h 6501"/>
                  <a:gd name="T88" fmla="*/ 499760123 w 4028"/>
                  <a:gd name="T89" fmla="*/ 500781454 h 6501"/>
                  <a:gd name="T90" fmla="*/ 499760123 w 4028"/>
                  <a:gd name="T91" fmla="*/ 500781454 h 6501"/>
                  <a:gd name="T92" fmla="*/ 499760123 w 4028"/>
                  <a:gd name="T93" fmla="*/ 500781454 h 6501"/>
                  <a:gd name="T94" fmla="*/ 499760123 w 4028"/>
                  <a:gd name="T95" fmla="*/ 500781454 h 6501"/>
                  <a:gd name="T96" fmla="*/ 499760123 w 4028"/>
                  <a:gd name="T97" fmla="*/ 500781454 h 6501"/>
                  <a:gd name="T98" fmla="*/ 499760123 w 4028"/>
                  <a:gd name="T99" fmla="*/ 500781454 h 6501"/>
                  <a:gd name="T100" fmla="*/ 499760123 w 4028"/>
                  <a:gd name="T101" fmla="*/ 500781454 h 6501"/>
                  <a:gd name="T102" fmla="*/ 499760123 w 4028"/>
                  <a:gd name="T103" fmla="*/ 500781454 h 6501"/>
                  <a:gd name="T104" fmla="*/ 499760123 w 4028"/>
                  <a:gd name="T105" fmla="*/ 500781454 h 6501"/>
                  <a:gd name="T106" fmla="*/ 499760123 w 4028"/>
                  <a:gd name="T107" fmla="*/ 500781454 h 6501"/>
                  <a:gd name="T108" fmla="*/ 499760123 w 4028"/>
                  <a:gd name="T109" fmla="*/ 500781454 h 6501"/>
                  <a:gd name="T110" fmla="*/ 499760123 w 4028"/>
                  <a:gd name="T111" fmla="*/ 500781454 h 6501"/>
                  <a:gd name="T112" fmla="*/ 499760123 w 4028"/>
                  <a:gd name="T113" fmla="*/ 500781454 h 6501"/>
                  <a:gd name="T114" fmla="*/ 499760123 w 4028"/>
                  <a:gd name="T115" fmla="*/ 500781454 h 6501"/>
                  <a:gd name="T116" fmla="*/ 499760123 w 4028"/>
                  <a:gd name="T117" fmla="*/ 500781454 h 6501"/>
                  <a:gd name="T118" fmla="*/ 499760123 w 4028"/>
                  <a:gd name="T119" fmla="*/ 500781454 h 6501"/>
                  <a:gd name="T120" fmla="*/ 499760123 w 4028"/>
                  <a:gd name="T121" fmla="*/ 500781454 h 6501"/>
                  <a:gd name="T122" fmla="*/ 499760123 w 4028"/>
                  <a:gd name="T123" fmla="*/ 500781454 h 650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028" h="6501">
                    <a:moveTo>
                      <a:pt x="227" y="5177"/>
                    </a:moveTo>
                    <a:lnTo>
                      <a:pt x="227" y="5177"/>
                    </a:lnTo>
                    <a:lnTo>
                      <a:pt x="199" y="5205"/>
                    </a:lnTo>
                    <a:lnTo>
                      <a:pt x="174" y="5235"/>
                    </a:lnTo>
                    <a:lnTo>
                      <a:pt x="150" y="5265"/>
                    </a:lnTo>
                    <a:lnTo>
                      <a:pt x="128" y="5297"/>
                    </a:lnTo>
                    <a:lnTo>
                      <a:pt x="108" y="5330"/>
                    </a:lnTo>
                    <a:lnTo>
                      <a:pt x="89" y="5364"/>
                    </a:lnTo>
                    <a:lnTo>
                      <a:pt x="72" y="5398"/>
                    </a:lnTo>
                    <a:lnTo>
                      <a:pt x="57" y="5432"/>
                    </a:lnTo>
                    <a:lnTo>
                      <a:pt x="44" y="5468"/>
                    </a:lnTo>
                    <a:lnTo>
                      <a:pt x="32" y="5504"/>
                    </a:lnTo>
                    <a:lnTo>
                      <a:pt x="22" y="5540"/>
                    </a:lnTo>
                    <a:lnTo>
                      <a:pt x="14" y="5577"/>
                    </a:lnTo>
                    <a:lnTo>
                      <a:pt x="8" y="5613"/>
                    </a:lnTo>
                    <a:lnTo>
                      <a:pt x="4" y="5651"/>
                    </a:lnTo>
                    <a:lnTo>
                      <a:pt x="1" y="5688"/>
                    </a:lnTo>
                    <a:lnTo>
                      <a:pt x="0" y="5726"/>
                    </a:lnTo>
                    <a:lnTo>
                      <a:pt x="1" y="5762"/>
                    </a:lnTo>
                    <a:lnTo>
                      <a:pt x="4" y="5800"/>
                    </a:lnTo>
                    <a:lnTo>
                      <a:pt x="8" y="5837"/>
                    </a:lnTo>
                    <a:lnTo>
                      <a:pt x="14" y="5874"/>
                    </a:lnTo>
                    <a:lnTo>
                      <a:pt x="22" y="5910"/>
                    </a:lnTo>
                    <a:lnTo>
                      <a:pt x="32" y="5947"/>
                    </a:lnTo>
                    <a:lnTo>
                      <a:pt x="44" y="5982"/>
                    </a:lnTo>
                    <a:lnTo>
                      <a:pt x="57" y="6018"/>
                    </a:lnTo>
                    <a:lnTo>
                      <a:pt x="72" y="6052"/>
                    </a:lnTo>
                    <a:lnTo>
                      <a:pt x="89" y="6087"/>
                    </a:lnTo>
                    <a:lnTo>
                      <a:pt x="108" y="6120"/>
                    </a:lnTo>
                    <a:lnTo>
                      <a:pt x="128" y="6153"/>
                    </a:lnTo>
                    <a:lnTo>
                      <a:pt x="150" y="6185"/>
                    </a:lnTo>
                    <a:lnTo>
                      <a:pt x="174" y="6216"/>
                    </a:lnTo>
                    <a:lnTo>
                      <a:pt x="199" y="6245"/>
                    </a:lnTo>
                    <a:lnTo>
                      <a:pt x="227" y="6275"/>
                    </a:lnTo>
                    <a:lnTo>
                      <a:pt x="256" y="6302"/>
                    </a:lnTo>
                    <a:lnTo>
                      <a:pt x="285" y="6328"/>
                    </a:lnTo>
                    <a:lnTo>
                      <a:pt x="316" y="6352"/>
                    </a:lnTo>
                    <a:lnTo>
                      <a:pt x="348" y="6373"/>
                    </a:lnTo>
                    <a:lnTo>
                      <a:pt x="381" y="6394"/>
                    </a:lnTo>
                    <a:lnTo>
                      <a:pt x="414" y="6412"/>
                    </a:lnTo>
                    <a:lnTo>
                      <a:pt x="449" y="6430"/>
                    </a:lnTo>
                    <a:lnTo>
                      <a:pt x="483" y="6444"/>
                    </a:lnTo>
                    <a:lnTo>
                      <a:pt x="518" y="6457"/>
                    </a:lnTo>
                    <a:lnTo>
                      <a:pt x="554" y="6469"/>
                    </a:lnTo>
                    <a:lnTo>
                      <a:pt x="591" y="6478"/>
                    </a:lnTo>
                    <a:lnTo>
                      <a:pt x="627" y="6487"/>
                    </a:lnTo>
                    <a:lnTo>
                      <a:pt x="664" y="6493"/>
                    </a:lnTo>
                    <a:lnTo>
                      <a:pt x="702" y="6497"/>
                    </a:lnTo>
                    <a:lnTo>
                      <a:pt x="739" y="6500"/>
                    </a:lnTo>
                    <a:lnTo>
                      <a:pt x="775" y="6501"/>
                    </a:lnTo>
                    <a:lnTo>
                      <a:pt x="813" y="6500"/>
                    </a:lnTo>
                    <a:lnTo>
                      <a:pt x="850" y="6497"/>
                    </a:lnTo>
                    <a:lnTo>
                      <a:pt x="888" y="6493"/>
                    </a:lnTo>
                    <a:lnTo>
                      <a:pt x="924" y="6487"/>
                    </a:lnTo>
                    <a:lnTo>
                      <a:pt x="961" y="6478"/>
                    </a:lnTo>
                    <a:lnTo>
                      <a:pt x="998" y="6469"/>
                    </a:lnTo>
                    <a:lnTo>
                      <a:pt x="1033" y="6457"/>
                    </a:lnTo>
                    <a:lnTo>
                      <a:pt x="1069" y="6444"/>
                    </a:lnTo>
                    <a:lnTo>
                      <a:pt x="1103" y="6430"/>
                    </a:lnTo>
                    <a:lnTo>
                      <a:pt x="1137" y="6412"/>
                    </a:lnTo>
                    <a:lnTo>
                      <a:pt x="1171" y="6394"/>
                    </a:lnTo>
                    <a:lnTo>
                      <a:pt x="1204" y="6373"/>
                    </a:lnTo>
                    <a:lnTo>
                      <a:pt x="1236" y="6352"/>
                    </a:lnTo>
                    <a:lnTo>
                      <a:pt x="1266" y="6328"/>
                    </a:lnTo>
                    <a:lnTo>
                      <a:pt x="1296" y="6302"/>
                    </a:lnTo>
                    <a:lnTo>
                      <a:pt x="1326" y="6275"/>
                    </a:lnTo>
                    <a:lnTo>
                      <a:pt x="3768" y="3831"/>
                    </a:lnTo>
                    <a:lnTo>
                      <a:pt x="3802" y="3800"/>
                    </a:lnTo>
                    <a:lnTo>
                      <a:pt x="3826" y="3773"/>
                    </a:lnTo>
                    <a:lnTo>
                      <a:pt x="3851" y="3746"/>
                    </a:lnTo>
                    <a:lnTo>
                      <a:pt x="3874" y="3716"/>
                    </a:lnTo>
                    <a:lnTo>
                      <a:pt x="3895" y="3687"/>
                    </a:lnTo>
                    <a:lnTo>
                      <a:pt x="3914" y="3656"/>
                    </a:lnTo>
                    <a:lnTo>
                      <a:pt x="3933" y="3625"/>
                    </a:lnTo>
                    <a:lnTo>
                      <a:pt x="3949" y="3593"/>
                    </a:lnTo>
                    <a:lnTo>
                      <a:pt x="3964" y="3561"/>
                    </a:lnTo>
                    <a:lnTo>
                      <a:pt x="3977" y="3528"/>
                    </a:lnTo>
                    <a:lnTo>
                      <a:pt x="3989" y="3494"/>
                    </a:lnTo>
                    <a:lnTo>
                      <a:pt x="3999" y="3461"/>
                    </a:lnTo>
                    <a:lnTo>
                      <a:pt x="4007" y="3426"/>
                    </a:lnTo>
                    <a:lnTo>
                      <a:pt x="4015" y="3392"/>
                    </a:lnTo>
                    <a:lnTo>
                      <a:pt x="4020" y="3357"/>
                    </a:lnTo>
                    <a:lnTo>
                      <a:pt x="4024" y="3322"/>
                    </a:lnTo>
                    <a:lnTo>
                      <a:pt x="4026" y="3287"/>
                    </a:lnTo>
                    <a:lnTo>
                      <a:pt x="4028" y="3270"/>
                    </a:lnTo>
                    <a:lnTo>
                      <a:pt x="4028" y="3268"/>
                    </a:lnTo>
                    <a:lnTo>
                      <a:pt x="4028" y="3251"/>
                    </a:lnTo>
                    <a:lnTo>
                      <a:pt x="4028" y="3250"/>
                    </a:lnTo>
                    <a:lnTo>
                      <a:pt x="4028" y="3232"/>
                    </a:lnTo>
                    <a:lnTo>
                      <a:pt x="4028" y="3231"/>
                    </a:lnTo>
                    <a:lnTo>
                      <a:pt x="4026" y="3215"/>
                    </a:lnTo>
                    <a:lnTo>
                      <a:pt x="4024" y="3179"/>
                    </a:lnTo>
                    <a:lnTo>
                      <a:pt x="4020" y="3145"/>
                    </a:lnTo>
                    <a:lnTo>
                      <a:pt x="4015" y="3109"/>
                    </a:lnTo>
                    <a:lnTo>
                      <a:pt x="4007" y="3075"/>
                    </a:lnTo>
                    <a:lnTo>
                      <a:pt x="3999" y="3041"/>
                    </a:lnTo>
                    <a:lnTo>
                      <a:pt x="3989" y="3007"/>
                    </a:lnTo>
                    <a:lnTo>
                      <a:pt x="3977" y="2973"/>
                    </a:lnTo>
                    <a:lnTo>
                      <a:pt x="3964" y="2940"/>
                    </a:lnTo>
                    <a:lnTo>
                      <a:pt x="3949" y="2908"/>
                    </a:lnTo>
                    <a:lnTo>
                      <a:pt x="3933" y="2876"/>
                    </a:lnTo>
                    <a:lnTo>
                      <a:pt x="3915" y="2845"/>
                    </a:lnTo>
                    <a:lnTo>
                      <a:pt x="3895" y="2815"/>
                    </a:lnTo>
                    <a:lnTo>
                      <a:pt x="3874" y="2785"/>
                    </a:lnTo>
                    <a:lnTo>
                      <a:pt x="3851" y="2755"/>
                    </a:lnTo>
                    <a:lnTo>
                      <a:pt x="3826" y="2727"/>
                    </a:lnTo>
                    <a:lnTo>
                      <a:pt x="3802" y="2701"/>
                    </a:lnTo>
                    <a:lnTo>
                      <a:pt x="3770" y="2671"/>
                    </a:lnTo>
                    <a:lnTo>
                      <a:pt x="1326" y="226"/>
                    </a:lnTo>
                    <a:lnTo>
                      <a:pt x="1296" y="199"/>
                    </a:lnTo>
                    <a:lnTo>
                      <a:pt x="1266" y="173"/>
                    </a:lnTo>
                    <a:lnTo>
                      <a:pt x="1236" y="149"/>
                    </a:lnTo>
                    <a:lnTo>
                      <a:pt x="1204" y="127"/>
                    </a:lnTo>
                    <a:lnTo>
                      <a:pt x="1171" y="107"/>
                    </a:lnTo>
                    <a:lnTo>
                      <a:pt x="1137" y="88"/>
                    </a:lnTo>
                    <a:lnTo>
                      <a:pt x="1103" y="71"/>
                    </a:lnTo>
                    <a:lnTo>
                      <a:pt x="1069" y="57"/>
                    </a:lnTo>
                    <a:lnTo>
                      <a:pt x="1033" y="43"/>
                    </a:lnTo>
                    <a:lnTo>
                      <a:pt x="998" y="32"/>
                    </a:lnTo>
                    <a:lnTo>
                      <a:pt x="961" y="22"/>
                    </a:lnTo>
                    <a:lnTo>
                      <a:pt x="924" y="15"/>
                    </a:lnTo>
                    <a:lnTo>
                      <a:pt x="888" y="7"/>
                    </a:lnTo>
                    <a:lnTo>
                      <a:pt x="850" y="4"/>
                    </a:lnTo>
                    <a:lnTo>
                      <a:pt x="813" y="0"/>
                    </a:lnTo>
                    <a:lnTo>
                      <a:pt x="775" y="0"/>
                    </a:lnTo>
                    <a:lnTo>
                      <a:pt x="739" y="0"/>
                    </a:lnTo>
                    <a:lnTo>
                      <a:pt x="702" y="4"/>
                    </a:lnTo>
                    <a:lnTo>
                      <a:pt x="664" y="7"/>
                    </a:lnTo>
                    <a:lnTo>
                      <a:pt x="627" y="15"/>
                    </a:lnTo>
                    <a:lnTo>
                      <a:pt x="591" y="22"/>
                    </a:lnTo>
                    <a:lnTo>
                      <a:pt x="554" y="32"/>
                    </a:lnTo>
                    <a:lnTo>
                      <a:pt x="518" y="43"/>
                    </a:lnTo>
                    <a:lnTo>
                      <a:pt x="483" y="57"/>
                    </a:lnTo>
                    <a:lnTo>
                      <a:pt x="449" y="71"/>
                    </a:lnTo>
                    <a:lnTo>
                      <a:pt x="414" y="88"/>
                    </a:lnTo>
                    <a:lnTo>
                      <a:pt x="381" y="107"/>
                    </a:lnTo>
                    <a:lnTo>
                      <a:pt x="348" y="127"/>
                    </a:lnTo>
                    <a:lnTo>
                      <a:pt x="316" y="149"/>
                    </a:lnTo>
                    <a:lnTo>
                      <a:pt x="285" y="173"/>
                    </a:lnTo>
                    <a:lnTo>
                      <a:pt x="256" y="199"/>
                    </a:lnTo>
                    <a:lnTo>
                      <a:pt x="227" y="226"/>
                    </a:lnTo>
                    <a:lnTo>
                      <a:pt x="199" y="255"/>
                    </a:lnTo>
                    <a:lnTo>
                      <a:pt x="174" y="286"/>
                    </a:lnTo>
                    <a:lnTo>
                      <a:pt x="150" y="316"/>
                    </a:lnTo>
                    <a:lnTo>
                      <a:pt x="128" y="348"/>
                    </a:lnTo>
                    <a:lnTo>
                      <a:pt x="108" y="380"/>
                    </a:lnTo>
                    <a:lnTo>
                      <a:pt x="89" y="415"/>
                    </a:lnTo>
                    <a:lnTo>
                      <a:pt x="72" y="448"/>
                    </a:lnTo>
                    <a:lnTo>
                      <a:pt x="57" y="483"/>
                    </a:lnTo>
                    <a:lnTo>
                      <a:pt x="44" y="519"/>
                    </a:lnTo>
                    <a:lnTo>
                      <a:pt x="32" y="554"/>
                    </a:lnTo>
                    <a:lnTo>
                      <a:pt x="22" y="591"/>
                    </a:lnTo>
                    <a:lnTo>
                      <a:pt x="14" y="628"/>
                    </a:lnTo>
                    <a:lnTo>
                      <a:pt x="8" y="664"/>
                    </a:lnTo>
                    <a:lnTo>
                      <a:pt x="4" y="701"/>
                    </a:lnTo>
                    <a:lnTo>
                      <a:pt x="1" y="738"/>
                    </a:lnTo>
                    <a:lnTo>
                      <a:pt x="0" y="776"/>
                    </a:lnTo>
                    <a:lnTo>
                      <a:pt x="1" y="813"/>
                    </a:lnTo>
                    <a:lnTo>
                      <a:pt x="4" y="850"/>
                    </a:lnTo>
                    <a:lnTo>
                      <a:pt x="8" y="887"/>
                    </a:lnTo>
                    <a:lnTo>
                      <a:pt x="14" y="925"/>
                    </a:lnTo>
                    <a:lnTo>
                      <a:pt x="22" y="960"/>
                    </a:lnTo>
                    <a:lnTo>
                      <a:pt x="32" y="997"/>
                    </a:lnTo>
                    <a:lnTo>
                      <a:pt x="44" y="1032"/>
                    </a:lnTo>
                    <a:lnTo>
                      <a:pt x="57" y="1068"/>
                    </a:lnTo>
                    <a:lnTo>
                      <a:pt x="72" y="1103"/>
                    </a:lnTo>
                    <a:lnTo>
                      <a:pt x="89" y="1138"/>
                    </a:lnTo>
                    <a:lnTo>
                      <a:pt x="108" y="1171"/>
                    </a:lnTo>
                    <a:lnTo>
                      <a:pt x="128" y="1203"/>
                    </a:lnTo>
                    <a:lnTo>
                      <a:pt x="150" y="1235"/>
                    </a:lnTo>
                    <a:lnTo>
                      <a:pt x="174" y="1265"/>
                    </a:lnTo>
                    <a:lnTo>
                      <a:pt x="199" y="1296"/>
                    </a:lnTo>
                    <a:lnTo>
                      <a:pt x="227" y="1325"/>
                    </a:lnTo>
                    <a:lnTo>
                      <a:pt x="2153" y="3251"/>
                    </a:lnTo>
                    <a:lnTo>
                      <a:pt x="227" y="5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1456551" y="6555876"/>
              <a:ext cx="311150" cy="245110"/>
              <a:chOff x="11345672" y="6553495"/>
              <a:chExt cx="311150" cy="2451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1391256" y="6566614"/>
                <a:ext cx="219982" cy="2199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 dirty="0">
                  <a:ea typeface="微软雅黑" panose="020B0503020204020204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1345672" y="6553495"/>
                <a:ext cx="311150" cy="245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a typeface="微软雅黑" panose="020B0503020204020204" charset="-122"/>
                  </a:rPr>
                  <a:t>23</a:t>
                </a:r>
                <a:endParaRPr lang="en-US" sz="1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9854322" y="6556223"/>
            <a:ext cx="164019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chemeClr val="accent1"/>
                </a:solidFill>
                <a:ea typeface="微软雅黑" panose="020B0503020204020204" charset="-122"/>
              </a:rPr>
              <a:t>PORTFOLIO POWERPOINT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120571" y="475040"/>
            <a:ext cx="5950858" cy="48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sym typeface="+mn-ea"/>
              </a:rPr>
              <a:t>点击输入标题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75005" y="1188085"/>
            <a:ext cx="3175635" cy="323977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067853" y="4299463"/>
            <a:ext cx="448302" cy="448302"/>
            <a:chOff x="2067853" y="4299463"/>
            <a:chExt cx="448302" cy="448302"/>
          </a:xfrm>
        </p:grpSpPr>
        <p:sp>
          <p:nvSpPr>
            <p:cNvPr id="7" name="Oval 8"/>
            <p:cNvSpPr/>
            <p:nvPr/>
          </p:nvSpPr>
          <p:spPr bwMode="auto">
            <a:xfrm>
              <a:off x="2067853" y="4299463"/>
              <a:ext cx="448302" cy="448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/>
              <a:endParaRPr lang="en-US" sz="4000"/>
            </a:p>
          </p:txBody>
        </p:sp>
        <p:grpSp>
          <p:nvGrpSpPr>
            <p:cNvPr id="8" name="Group 9"/>
            <p:cNvGrpSpPr/>
            <p:nvPr/>
          </p:nvGrpSpPr>
          <p:grpSpPr bwMode="auto">
            <a:xfrm>
              <a:off x="2185441" y="4417051"/>
              <a:ext cx="213127" cy="213127"/>
              <a:chOff x="0" y="0"/>
              <a:chExt cx="232" cy="232"/>
            </a:xfrm>
          </p:grpSpPr>
          <p:sp>
            <p:nvSpPr>
              <p:cNvPr id="9" name="Oval 10"/>
              <p:cNvSpPr/>
              <p:nvPr/>
            </p:nvSpPr>
            <p:spPr bwMode="auto">
              <a:xfrm>
                <a:off x="0" y="0"/>
                <a:ext cx="232" cy="23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A0AAB4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endParaRPr lang="en-US" sz="4000"/>
              </a:p>
            </p:txBody>
          </p:sp>
          <p:sp>
            <p:nvSpPr>
              <p:cNvPr id="10" name="Rectangle 11"/>
              <p:cNvSpPr/>
              <p:nvPr/>
            </p:nvSpPr>
            <p:spPr bwMode="auto">
              <a:xfrm>
                <a:off x="44" y="12"/>
                <a:ext cx="144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200" dirty="0">
                    <a:solidFill>
                      <a:srgbClr val="FFFFFF"/>
                    </a:solidFill>
                    <a:latin typeface="Calibri" panose="020F0502020204030204" pitchFamily="34" charset="0"/>
                    <a:ea typeface="MS PGothic" panose="020B0600070205080204" charset="-128"/>
                    <a:cs typeface="Bebas Neue" charset="0"/>
                    <a:sym typeface="Bebas Neue" charset="0"/>
                  </a:rPr>
                  <a:t>1</a:t>
                </a:r>
              </a:p>
            </p:txBody>
          </p:sp>
        </p:grpSp>
      </p:grpSp>
      <p:sp>
        <p:nvSpPr>
          <p:cNvPr id="22" name="椭圆 21"/>
          <p:cNvSpPr/>
          <p:nvPr/>
        </p:nvSpPr>
        <p:spPr>
          <a:xfrm>
            <a:off x="8347710" y="1177290"/>
            <a:ext cx="3175635" cy="323977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533265" y="1177290"/>
            <a:ext cx="3175635" cy="323977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896785" y="4299463"/>
            <a:ext cx="448302" cy="448302"/>
            <a:chOff x="5896785" y="4299463"/>
            <a:chExt cx="448302" cy="448302"/>
          </a:xfrm>
        </p:grpSpPr>
        <p:sp>
          <p:nvSpPr>
            <p:cNvPr id="11" name="Oval 12"/>
            <p:cNvSpPr/>
            <p:nvPr/>
          </p:nvSpPr>
          <p:spPr bwMode="auto">
            <a:xfrm>
              <a:off x="5896785" y="4299463"/>
              <a:ext cx="448302" cy="448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/>
              <a:endParaRPr lang="en-US" sz="4000"/>
            </a:p>
          </p:txBody>
        </p:sp>
        <p:grpSp>
          <p:nvGrpSpPr>
            <p:cNvPr id="12" name="Group 13"/>
            <p:cNvGrpSpPr/>
            <p:nvPr/>
          </p:nvGrpSpPr>
          <p:grpSpPr bwMode="auto">
            <a:xfrm>
              <a:off x="6014373" y="4417051"/>
              <a:ext cx="213127" cy="213127"/>
              <a:chOff x="0" y="0"/>
              <a:chExt cx="232" cy="232"/>
            </a:xfrm>
          </p:grpSpPr>
          <p:sp>
            <p:nvSpPr>
              <p:cNvPr id="13" name="Oval 14"/>
              <p:cNvSpPr/>
              <p:nvPr/>
            </p:nvSpPr>
            <p:spPr bwMode="auto">
              <a:xfrm>
                <a:off x="0" y="0"/>
                <a:ext cx="232" cy="23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A0AAB4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endParaRPr lang="en-US" sz="4000"/>
              </a:p>
            </p:txBody>
          </p:sp>
          <p:sp>
            <p:nvSpPr>
              <p:cNvPr id="14" name="Rectangle 15"/>
              <p:cNvSpPr/>
              <p:nvPr/>
            </p:nvSpPr>
            <p:spPr bwMode="auto">
              <a:xfrm>
                <a:off x="44" y="12"/>
                <a:ext cx="144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200" dirty="0">
                    <a:solidFill>
                      <a:srgbClr val="FFFFFF"/>
                    </a:solidFill>
                    <a:latin typeface="Calibri" panose="020F0502020204030204" pitchFamily="34" charset="0"/>
                    <a:ea typeface="MS PGothic" panose="020B0600070205080204" charset="-128"/>
                    <a:cs typeface="Bebas Neue" charset="0"/>
                    <a:sym typeface="Bebas Neue" charset="0"/>
                  </a:rPr>
                  <a:t>2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9711017" y="4299463"/>
            <a:ext cx="448302" cy="448302"/>
            <a:chOff x="9711017" y="4299463"/>
            <a:chExt cx="448302" cy="448302"/>
          </a:xfrm>
        </p:grpSpPr>
        <p:sp>
          <p:nvSpPr>
            <p:cNvPr id="15" name="Oval 16"/>
            <p:cNvSpPr/>
            <p:nvPr/>
          </p:nvSpPr>
          <p:spPr bwMode="auto">
            <a:xfrm>
              <a:off x="9711017" y="4299463"/>
              <a:ext cx="448302" cy="448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/>
              <a:endParaRPr lang="en-US" sz="4000"/>
            </a:p>
          </p:txBody>
        </p:sp>
        <p:grpSp>
          <p:nvGrpSpPr>
            <p:cNvPr id="16" name="Group 17"/>
            <p:cNvGrpSpPr/>
            <p:nvPr/>
          </p:nvGrpSpPr>
          <p:grpSpPr bwMode="auto">
            <a:xfrm>
              <a:off x="9828605" y="4417051"/>
              <a:ext cx="213127" cy="213127"/>
              <a:chOff x="0" y="0"/>
              <a:chExt cx="232" cy="232"/>
            </a:xfrm>
          </p:grpSpPr>
          <p:sp>
            <p:nvSpPr>
              <p:cNvPr id="17" name="Oval 18"/>
              <p:cNvSpPr/>
              <p:nvPr/>
            </p:nvSpPr>
            <p:spPr bwMode="auto">
              <a:xfrm>
                <a:off x="0" y="0"/>
                <a:ext cx="232" cy="23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A0AAB4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endParaRPr lang="en-US" sz="4000"/>
              </a:p>
            </p:txBody>
          </p:sp>
          <p:sp>
            <p:nvSpPr>
              <p:cNvPr id="18" name="Rectangle 19"/>
              <p:cNvSpPr/>
              <p:nvPr/>
            </p:nvSpPr>
            <p:spPr bwMode="auto">
              <a:xfrm>
                <a:off x="44" y="12"/>
                <a:ext cx="144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200" dirty="0">
                    <a:solidFill>
                      <a:srgbClr val="FFFFFF"/>
                    </a:solidFill>
                    <a:latin typeface="Calibri" panose="020F0502020204030204" pitchFamily="34" charset="0"/>
                    <a:ea typeface="MS PGothic" panose="020B0600070205080204" charset="-128"/>
                    <a:cs typeface="Bebas Neue" charset="0"/>
                    <a:sym typeface="Bebas Neue" charset="0"/>
                  </a:rPr>
                  <a:t>3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pull dir="r"/>
      </p:transition>
    </mc:Choice>
    <mc:Fallback xmlns="">
      <p:transition spd="slow" advClick="0" advTm="3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41" grpId="0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4583168"/>
            <a:ext cx="12192000" cy="2274832"/>
          </a:xfrm>
          <a:prstGeom prst="rect">
            <a:avLst/>
          </a:prstGeom>
          <a:solidFill>
            <a:srgbClr val="423F3D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30767" y="3009340"/>
            <a:ext cx="3068938" cy="1573710"/>
            <a:chOff x="446220" y="4918940"/>
            <a:chExt cx="3068938" cy="1573710"/>
          </a:xfrm>
        </p:grpSpPr>
        <p:sp>
          <p:nvSpPr>
            <p:cNvPr id="13" name="矩形 12"/>
            <p:cNvSpPr/>
            <p:nvPr/>
          </p:nvSpPr>
          <p:spPr>
            <a:xfrm>
              <a:off x="644650" y="4918940"/>
              <a:ext cx="2672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  <a:sym typeface="+mn-ea"/>
                </a:rPr>
                <a:t>点击添加小标题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6220" y="5394041"/>
              <a:ext cx="3068938" cy="109860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0767" y="1365057"/>
            <a:ext cx="3068938" cy="1573710"/>
            <a:chOff x="446220" y="4918940"/>
            <a:chExt cx="3068938" cy="1573710"/>
          </a:xfrm>
        </p:grpSpPr>
        <p:sp>
          <p:nvSpPr>
            <p:cNvPr id="28" name="矩形 27"/>
            <p:cNvSpPr/>
            <p:nvPr/>
          </p:nvSpPr>
          <p:spPr>
            <a:xfrm>
              <a:off x="644650" y="4918940"/>
              <a:ext cx="2672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</a:rPr>
                <a:t>点击添加小标题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6220" y="5394041"/>
              <a:ext cx="3068938" cy="109860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49522" y="279768"/>
            <a:ext cx="4260665" cy="707251"/>
            <a:chOff x="3949522" y="279768"/>
            <a:chExt cx="4260665" cy="707251"/>
          </a:xfrm>
        </p:grpSpPr>
        <p:sp>
          <p:nvSpPr>
            <p:cNvPr id="42" name="文本框 41"/>
            <p:cNvSpPr txBox="1"/>
            <p:nvPr/>
          </p:nvSpPr>
          <p:spPr>
            <a:xfrm>
              <a:off x="3949522" y="279768"/>
              <a:ext cx="42606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  <a:sym typeface="+mn-ea"/>
                </a:rPr>
                <a:t> </a:t>
              </a:r>
              <a:r>
                <a:rPr lang="zh-CN" altLang="en-US" sz="4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  <a:sym typeface="+mn-ea"/>
                </a:rPr>
                <a:t>点击输入标题</a:t>
              </a:r>
              <a:endParaRPr lang="zh-CN" altLang="en-US" sz="4000" b="1" dirty="0">
                <a:solidFill>
                  <a:srgbClr val="252525"/>
                </a:solidFill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273982" y="987019"/>
              <a:ext cx="115708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3154497" y="2699364"/>
            <a:ext cx="5883006" cy="3790336"/>
            <a:chOff x="2586803" y="1722594"/>
            <a:chExt cx="5883006" cy="3790336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6803" y="1722594"/>
              <a:ext cx="5883006" cy="3790336"/>
            </a:xfrm>
            <a:prstGeom prst="rect">
              <a:avLst/>
            </a:prstGeom>
          </p:spPr>
        </p:pic>
        <p:pic>
          <p:nvPicPr>
            <p:cNvPr id="62" name="图片 61" descr="C:\Users\samsung\Desktop\新建文件夹\20.jpg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3316418" y="2137249"/>
              <a:ext cx="4392295" cy="2757805"/>
            </a:xfrm>
            <a:custGeom>
              <a:avLst/>
              <a:gdLst>
                <a:gd name="connsiteX0" fmla="*/ 0 w 4371640"/>
                <a:gd name="connsiteY0" fmla="*/ 0 h 2757598"/>
                <a:gd name="connsiteX1" fmla="*/ 4371640 w 4371640"/>
                <a:gd name="connsiteY1" fmla="*/ 0 h 2757598"/>
                <a:gd name="connsiteX2" fmla="*/ 4371640 w 4371640"/>
                <a:gd name="connsiteY2" fmla="*/ 2757598 h 2757598"/>
                <a:gd name="connsiteX3" fmla="*/ 0 w 4371640"/>
                <a:gd name="connsiteY3" fmla="*/ 2757598 h 275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1640" h="2757598">
                  <a:moveTo>
                    <a:pt x="0" y="0"/>
                  </a:moveTo>
                  <a:lnTo>
                    <a:pt x="4371640" y="0"/>
                  </a:lnTo>
                  <a:lnTo>
                    <a:pt x="4371640" y="2757598"/>
                  </a:lnTo>
                  <a:lnTo>
                    <a:pt x="0" y="2757598"/>
                  </a:lnTo>
                  <a:close/>
                </a:path>
              </a:pathLst>
            </a:custGeom>
          </p:spPr>
        </p:pic>
      </p:grpSp>
      <p:grpSp>
        <p:nvGrpSpPr>
          <p:cNvPr id="68" name="组合 67"/>
          <p:cNvGrpSpPr/>
          <p:nvPr/>
        </p:nvGrpSpPr>
        <p:grpSpPr>
          <a:xfrm>
            <a:off x="8861103" y="1365057"/>
            <a:ext cx="3068938" cy="1573710"/>
            <a:chOff x="446220" y="4918940"/>
            <a:chExt cx="3068938" cy="1573710"/>
          </a:xfrm>
        </p:grpSpPr>
        <p:sp>
          <p:nvSpPr>
            <p:cNvPr id="69" name="矩形 68"/>
            <p:cNvSpPr/>
            <p:nvPr/>
          </p:nvSpPr>
          <p:spPr>
            <a:xfrm>
              <a:off x="644650" y="4918940"/>
              <a:ext cx="2672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  <a:sym typeface="+mn-ea"/>
                </a:rPr>
                <a:t>点击添加小标题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46220" y="5394041"/>
              <a:ext cx="3068938" cy="109860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861103" y="3009340"/>
            <a:ext cx="3068938" cy="1573710"/>
            <a:chOff x="446220" y="4918940"/>
            <a:chExt cx="3068938" cy="1573710"/>
          </a:xfrm>
        </p:grpSpPr>
        <p:sp>
          <p:nvSpPr>
            <p:cNvPr id="72" name="矩形 71"/>
            <p:cNvSpPr/>
            <p:nvPr/>
          </p:nvSpPr>
          <p:spPr>
            <a:xfrm>
              <a:off x="644650" y="4918940"/>
              <a:ext cx="26720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52525"/>
                  </a:solidFill>
                  <a:effectLst/>
                  <a:latin typeface="Aharoni" panose="02010803020104030203" pitchFamily="2" charset="-79"/>
                  <a:ea typeface="微软雅黑" panose="020B0503020204020204" charset="-122"/>
                  <a:cs typeface="Aharoni" panose="02010803020104030203" pitchFamily="2" charset="-79"/>
                  <a:sym typeface="+mn-ea"/>
                </a:rPr>
                <a:t>点击添加小标题</a:t>
              </a:r>
              <a:endParaRPr lang="zh-CN" altLang="en-US" sz="2800" b="1" dirty="0">
                <a:solidFill>
                  <a:srgbClr val="252525"/>
                </a:solidFill>
                <a:effectLst/>
                <a:latin typeface="Aharoni" panose="02010803020104030203" pitchFamily="2" charset="-79"/>
                <a:ea typeface="微软雅黑" panose="020B0503020204020204" charset="-122"/>
                <a:cs typeface="Aharoni" panose="02010803020104030203" pitchFamily="2" charset="-79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46220" y="5394041"/>
              <a:ext cx="3068938" cy="109860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此处可添加替换文本信息，具体长短可随意编辑，点击文字即可进行更改添加。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1"/>
          <p:cNvSpPr>
            <a:spLocks noEditPoints="1"/>
          </p:cNvSpPr>
          <p:nvPr/>
        </p:nvSpPr>
        <p:spPr bwMode="auto">
          <a:xfrm rot="5400000" flipH="1">
            <a:off x="4234069" y="1498134"/>
            <a:ext cx="3554040" cy="3605770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3" name="直接连接符 2"/>
          <p:cNvCxnSpPr/>
          <p:nvPr/>
        </p:nvCxnSpPr>
        <p:spPr>
          <a:xfrm>
            <a:off x="436918" y="8705850"/>
            <a:ext cx="114423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05" y="212725"/>
            <a:ext cx="11768455" cy="6443980"/>
          </a:xfrm>
          <a:prstGeom prst="rect">
            <a:avLst/>
          </a:prstGeom>
        </p:spPr>
      </p:pic>
      <p:sp>
        <p:nvSpPr>
          <p:cNvPr id="8" name="矩形 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>
            <a:off x="0" y="1795145"/>
            <a:ext cx="12203430" cy="3267710"/>
          </a:xfrm>
          <a:prstGeom prst="rect">
            <a:avLst/>
          </a:prstGeom>
          <a:solidFill>
            <a:srgbClr val="40404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9" name="文本框 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1509010" y="2495291"/>
            <a:ext cx="9203961" cy="1569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96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THANKS</a:t>
            </a:r>
            <a:endParaRPr lang="zh-CN" altLang="en-US" sz="96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-995479" y="3290501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 dirty="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 dirty="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12" name="矩形 11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10573339" y="3290502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 dirty="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 dirty="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60850" y="3864664"/>
            <a:ext cx="367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1"/>
          <p:cNvSpPr>
            <a:spLocks noEditPoints="1"/>
          </p:cNvSpPr>
          <p:nvPr/>
        </p:nvSpPr>
        <p:spPr bwMode="auto">
          <a:xfrm rot="5400000" flipH="1">
            <a:off x="4361069" y="1625134"/>
            <a:ext cx="3554040" cy="3605770"/>
          </a:xfrm>
          <a:custGeom>
            <a:avLst/>
            <a:gdLst>
              <a:gd name="T0" fmla="*/ 881 w 1104"/>
              <a:gd name="T1" fmla="*/ 119 h 938"/>
              <a:gd name="T2" fmla="*/ 834 w 1104"/>
              <a:gd name="T3" fmla="*/ 182 h 938"/>
              <a:gd name="T4" fmla="*/ 513 w 1104"/>
              <a:gd name="T5" fmla="*/ 191 h 938"/>
              <a:gd name="T6" fmla="*/ 17 w 1104"/>
              <a:gd name="T7" fmla="*/ 1 h 938"/>
              <a:gd name="T8" fmla="*/ 16 w 1104"/>
              <a:gd name="T9" fmla="*/ 2 h 938"/>
              <a:gd name="T10" fmla="*/ 135 w 1104"/>
              <a:gd name="T11" fmla="*/ 137 h 938"/>
              <a:gd name="T12" fmla="*/ 37 w 1104"/>
              <a:gd name="T13" fmla="*/ 496 h 938"/>
              <a:gd name="T14" fmla="*/ 502 w 1104"/>
              <a:gd name="T15" fmla="*/ 210 h 938"/>
              <a:gd name="T16" fmla="*/ 250 w 1104"/>
              <a:gd name="T17" fmla="*/ 509 h 938"/>
              <a:gd name="T18" fmla="*/ 1 w 1104"/>
              <a:gd name="T19" fmla="*/ 735 h 938"/>
              <a:gd name="T20" fmla="*/ 250 w 1104"/>
              <a:gd name="T21" fmla="*/ 770 h 938"/>
              <a:gd name="T22" fmla="*/ 823 w 1104"/>
              <a:gd name="T23" fmla="*/ 938 h 938"/>
              <a:gd name="T24" fmla="*/ 262 w 1104"/>
              <a:gd name="T25" fmla="*/ 525 h 938"/>
              <a:gd name="T26" fmla="*/ 554 w 1104"/>
              <a:gd name="T27" fmla="*/ 682 h 938"/>
              <a:gd name="T28" fmla="*/ 802 w 1104"/>
              <a:gd name="T29" fmla="*/ 802 h 938"/>
              <a:gd name="T30" fmla="*/ 1091 w 1104"/>
              <a:gd name="T31" fmla="*/ 488 h 938"/>
              <a:gd name="T32" fmla="*/ 763 w 1104"/>
              <a:gd name="T33" fmla="*/ 319 h 938"/>
              <a:gd name="T34" fmla="*/ 780 w 1104"/>
              <a:gd name="T35" fmla="*/ 288 h 938"/>
              <a:gd name="T36" fmla="*/ 855 w 1104"/>
              <a:gd name="T37" fmla="*/ 444 h 938"/>
              <a:gd name="T38" fmla="*/ 857 w 1104"/>
              <a:gd name="T39" fmla="*/ 437 h 938"/>
              <a:gd name="T40" fmla="*/ 761 w 1104"/>
              <a:gd name="T41" fmla="*/ 319 h 938"/>
              <a:gd name="T42" fmla="*/ 760 w 1104"/>
              <a:gd name="T43" fmla="*/ 320 h 938"/>
              <a:gd name="T44" fmla="*/ 760 w 1104"/>
              <a:gd name="T45" fmla="*/ 320 h 938"/>
              <a:gd name="T46" fmla="*/ 742 w 1104"/>
              <a:gd name="T47" fmla="*/ 311 h 938"/>
              <a:gd name="T48" fmla="*/ 524 w 1104"/>
              <a:gd name="T49" fmla="*/ 211 h 938"/>
              <a:gd name="T50" fmla="*/ 493 w 1104"/>
              <a:gd name="T51" fmla="*/ 228 h 938"/>
              <a:gd name="T52" fmla="*/ 739 w 1104"/>
              <a:gd name="T53" fmla="*/ 356 h 938"/>
              <a:gd name="T54" fmla="*/ 260 w 1104"/>
              <a:gd name="T55" fmla="*/ 514 h 938"/>
              <a:gd name="T56" fmla="*/ 855 w 1104"/>
              <a:gd name="T57" fmla="*/ 445 h 938"/>
              <a:gd name="T58" fmla="*/ 858 w 1104"/>
              <a:gd name="T59" fmla="*/ 435 h 938"/>
              <a:gd name="T60" fmla="*/ 1079 w 1104"/>
              <a:gd name="T61" fmla="*/ 475 h 938"/>
              <a:gd name="T62" fmla="*/ 863 w 1104"/>
              <a:gd name="T63" fmla="*/ 131 h 938"/>
              <a:gd name="T64" fmla="*/ 1083 w 1104"/>
              <a:gd name="T65" fmla="*/ 465 h 938"/>
              <a:gd name="T66" fmla="*/ 773 w 1104"/>
              <a:gd name="T67" fmla="*/ 286 h 938"/>
              <a:gd name="T68" fmla="*/ 525 w 1104"/>
              <a:gd name="T69" fmla="*/ 207 h 938"/>
              <a:gd name="T70" fmla="*/ 833 w 1104"/>
              <a:gd name="T71" fmla="*/ 184 h 938"/>
              <a:gd name="T72" fmla="*/ 161 w 1104"/>
              <a:gd name="T73" fmla="*/ 139 h 938"/>
              <a:gd name="T74" fmla="*/ 19 w 1104"/>
              <a:gd name="T75" fmla="*/ 4 h 938"/>
              <a:gd name="T76" fmla="*/ 145 w 1104"/>
              <a:gd name="T77" fmla="*/ 150 h 938"/>
              <a:gd name="T78" fmla="*/ 500 w 1104"/>
              <a:gd name="T79" fmla="*/ 204 h 938"/>
              <a:gd name="T80" fmla="*/ 239 w 1104"/>
              <a:gd name="T81" fmla="*/ 528 h 938"/>
              <a:gd name="T82" fmla="*/ 237 w 1104"/>
              <a:gd name="T83" fmla="*/ 755 h 938"/>
              <a:gd name="T84" fmla="*/ 262 w 1104"/>
              <a:gd name="T85" fmla="*/ 759 h 938"/>
              <a:gd name="T86" fmla="*/ 261 w 1104"/>
              <a:gd name="T87" fmla="*/ 527 h 938"/>
              <a:gd name="T88" fmla="*/ 262 w 1104"/>
              <a:gd name="T89" fmla="*/ 517 h 938"/>
              <a:gd name="T90" fmla="*/ 543 w 1104"/>
              <a:gd name="T91" fmla="*/ 663 h 938"/>
              <a:gd name="T92" fmla="*/ 566 w 1104"/>
              <a:gd name="T93" fmla="*/ 675 h 938"/>
              <a:gd name="T94" fmla="*/ 1080 w 1104"/>
              <a:gd name="T95" fmla="*/ 48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4" h="938">
                <a:moveTo>
                  <a:pt x="1091" y="462"/>
                </a:moveTo>
                <a:cubicBezTo>
                  <a:pt x="1089" y="462"/>
                  <a:pt x="1087" y="463"/>
                  <a:pt x="1085" y="464"/>
                </a:cubicBezTo>
                <a:cubicBezTo>
                  <a:pt x="875" y="130"/>
                  <a:pt x="875" y="130"/>
                  <a:pt x="875" y="130"/>
                </a:cubicBezTo>
                <a:cubicBezTo>
                  <a:pt x="879" y="127"/>
                  <a:pt x="881" y="123"/>
                  <a:pt x="881" y="119"/>
                </a:cubicBezTo>
                <a:cubicBezTo>
                  <a:pt x="881" y="112"/>
                  <a:pt x="875" y="106"/>
                  <a:pt x="868" y="106"/>
                </a:cubicBezTo>
                <a:cubicBezTo>
                  <a:pt x="861" y="106"/>
                  <a:pt x="855" y="112"/>
                  <a:pt x="855" y="119"/>
                </a:cubicBezTo>
                <a:cubicBezTo>
                  <a:pt x="855" y="124"/>
                  <a:pt x="858" y="128"/>
                  <a:pt x="861" y="130"/>
                </a:cubicBezTo>
                <a:cubicBezTo>
                  <a:pt x="834" y="182"/>
                  <a:pt x="834" y="182"/>
                  <a:pt x="834" y="182"/>
                </a:cubicBezTo>
                <a:cubicBezTo>
                  <a:pt x="674" y="1"/>
                  <a:pt x="674" y="1"/>
                  <a:pt x="674" y="1"/>
                </a:cubicBezTo>
                <a:cubicBezTo>
                  <a:pt x="673" y="0"/>
                  <a:pt x="673" y="0"/>
                  <a:pt x="673" y="0"/>
                </a:cubicBezTo>
                <a:cubicBezTo>
                  <a:pt x="520" y="193"/>
                  <a:pt x="520" y="193"/>
                  <a:pt x="520" y="193"/>
                </a:cubicBezTo>
                <a:cubicBezTo>
                  <a:pt x="518" y="192"/>
                  <a:pt x="516" y="191"/>
                  <a:pt x="513" y="191"/>
                </a:cubicBezTo>
                <a:cubicBezTo>
                  <a:pt x="509" y="191"/>
                  <a:pt x="505" y="194"/>
                  <a:pt x="502" y="19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38" y="129"/>
                  <a:pt x="138" y="129"/>
                  <a:pt x="138" y="129"/>
                </a:cubicBezTo>
                <a:cubicBezTo>
                  <a:pt x="136" y="131"/>
                  <a:pt x="135" y="134"/>
                  <a:pt x="135" y="137"/>
                </a:cubicBezTo>
                <a:cubicBezTo>
                  <a:pt x="135" y="143"/>
                  <a:pt x="139" y="147"/>
                  <a:pt x="144" y="149"/>
                </a:cubicBezTo>
                <a:cubicBezTo>
                  <a:pt x="52" y="484"/>
                  <a:pt x="52" y="484"/>
                  <a:pt x="52" y="484"/>
                </a:cubicBezTo>
                <a:cubicBezTo>
                  <a:pt x="52" y="484"/>
                  <a:pt x="51" y="483"/>
                  <a:pt x="50" y="483"/>
                </a:cubicBezTo>
                <a:cubicBezTo>
                  <a:pt x="43" y="483"/>
                  <a:pt x="37" y="489"/>
                  <a:pt x="37" y="496"/>
                </a:cubicBezTo>
                <a:cubicBezTo>
                  <a:pt x="37" y="503"/>
                  <a:pt x="43" y="509"/>
                  <a:pt x="50" y="509"/>
                </a:cubicBezTo>
                <a:cubicBezTo>
                  <a:pt x="57" y="509"/>
                  <a:pt x="63" y="503"/>
                  <a:pt x="63" y="496"/>
                </a:cubicBezTo>
                <a:cubicBezTo>
                  <a:pt x="63" y="494"/>
                  <a:pt x="62" y="492"/>
                  <a:pt x="61" y="490"/>
                </a:cubicBezTo>
                <a:cubicBezTo>
                  <a:pt x="502" y="210"/>
                  <a:pt x="502" y="210"/>
                  <a:pt x="502" y="210"/>
                </a:cubicBezTo>
                <a:cubicBezTo>
                  <a:pt x="503" y="211"/>
                  <a:pt x="503" y="212"/>
                  <a:pt x="504" y="213"/>
                </a:cubicBezTo>
                <a:cubicBezTo>
                  <a:pt x="495" y="224"/>
                  <a:pt x="495" y="224"/>
                  <a:pt x="495" y="224"/>
                </a:cubicBezTo>
                <a:cubicBezTo>
                  <a:pt x="255" y="510"/>
                  <a:pt x="255" y="510"/>
                  <a:pt x="255" y="510"/>
                </a:cubicBezTo>
                <a:cubicBezTo>
                  <a:pt x="254" y="509"/>
                  <a:pt x="252" y="509"/>
                  <a:pt x="250" y="509"/>
                </a:cubicBezTo>
                <a:cubicBezTo>
                  <a:pt x="243" y="509"/>
                  <a:pt x="237" y="514"/>
                  <a:pt x="237" y="521"/>
                </a:cubicBezTo>
                <a:cubicBezTo>
                  <a:pt x="237" y="523"/>
                  <a:pt x="238" y="525"/>
                  <a:pt x="238" y="527"/>
                </a:cubicBezTo>
                <a:cubicBezTo>
                  <a:pt x="0" y="735"/>
                  <a:pt x="0" y="735"/>
                  <a:pt x="0" y="735"/>
                </a:cubicBezTo>
                <a:cubicBezTo>
                  <a:pt x="1" y="735"/>
                  <a:pt x="1" y="735"/>
                  <a:pt x="1" y="735"/>
                </a:cubicBezTo>
                <a:cubicBezTo>
                  <a:pt x="1" y="736"/>
                  <a:pt x="1" y="736"/>
                  <a:pt x="1" y="736"/>
                </a:cubicBezTo>
                <a:cubicBezTo>
                  <a:pt x="237" y="756"/>
                  <a:pt x="237" y="756"/>
                  <a:pt x="237" y="756"/>
                </a:cubicBezTo>
                <a:cubicBezTo>
                  <a:pt x="237" y="756"/>
                  <a:pt x="237" y="757"/>
                  <a:pt x="237" y="757"/>
                </a:cubicBezTo>
                <a:cubicBezTo>
                  <a:pt x="237" y="764"/>
                  <a:pt x="243" y="770"/>
                  <a:pt x="250" y="770"/>
                </a:cubicBezTo>
                <a:cubicBezTo>
                  <a:pt x="256" y="770"/>
                  <a:pt x="260" y="766"/>
                  <a:pt x="262" y="760"/>
                </a:cubicBezTo>
                <a:cubicBezTo>
                  <a:pt x="810" y="923"/>
                  <a:pt x="810" y="923"/>
                  <a:pt x="810" y="923"/>
                </a:cubicBezTo>
                <a:cubicBezTo>
                  <a:pt x="810" y="924"/>
                  <a:pt x="810" y="924"/>
                  <a:pt x="810" y="925"/>
                </a:cubicBezTo>
                <a:cubicBezTo>
                  <a:pt x="810" y="932"/>
                  <a:pt x="816" y="938"/>
                  <a:pt x="823" y="938"/>
                </a:cubicBezTo>
                <a:cubicBezTo>
                  <a:pt x="830" y="938"/>
                  <a:pt x="835" y="932"/>
                  <a:pt x="835" y="925"/>
                </a:cubicBezTo>
                <a:cubicBezTo>
                  <a:pt x="835" y="918"/>
                  <a:pt x="830" y="912"/>
                  <a:pt x="823" y="912"/>
                </a:cubicBezTo>
                <a:cubicBezTo>
                  <a:pt x="818" y="912"/>
                  <a:pt x="814" y="915"/>
                  <a:pt x="811" y="919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262" y="525"/>
                  <a:pt x="262" y="525"/>
                  <a:pt x="262" y="525"/>
                </a:cubicBezTo>
                <a:cubicBezTo>
                  <a:pt x="542" y="665"/>
                  <a:pt x="542" y="665"/>
                  <a:pt x="542" y="665"/>
                </a:cubicBezTo>
                <a:cubicBezTo>
                  <a:pt x="542" y="666"/>
                  <a:pt x="541" y="668"/>
                  <a:pt x="541" y="670"/>
                </a:cubicBezTo>
                <a:cubicBezTo>
                  <a:pt x="541" y="677"/>
                  <a:pt x="547" y="682"/>
                  <a:pt x="554" y="682"/>
                </a:cubicBezTo>
                <a:cubicBezTo>
                  <a:pt x="559" y="682"/>
                  <a:pt x="563" y="680"/>
                  <a:pt x="565" y="676"/>
                </a:cubicBezTo>
                <a:cubicBezTo>
                  <a:pt x="791" y="784"/>
                  <a:pt x="791" y="784"/>
                  <a:pt x="791" y="784"/>
                </a:cubicBezTo>
                <a:cubicBezTo>
                  <a:pt x="790" y="785"/>
                  <a:pt x="790" y="787"/>
                  <a:pt x="790" y="789"/>
                </a:cubicBezTo>
                <a:cubicBezTo>
                  <a:pt x="790" y="796"/>
                  <a:pt x="795" y="802"/>
                  <a:pt x="802" y="802"/>
                </a:cubicBezTo>
                <a:cubicBezTo>
                  <a:pt x="809" y="802"/>
                  <a:pt x="815" y="796"/>
                  <a:pt x="815" y="789"/>
                </a:cubicBezTo>
                <a:cubicBezTo>
                  <a:pt x="815" y="786"/>
                  <a:pt x="814" y="784"/>
                  <a:pt x="813" y="782"/>
                </a:cubicBezTo>
                <a:cubicBezTo>
                  <a:pt x="1083" y="485"/>
                  <a:pt x="1083" y="485"/>
                  <a:pt x="1083" y="485"/>
                </a:cubicBezTo>
                <a:cubicBezTo>
                  <a:pt x="1085" y="487"/>
                  <a:pt x="1088" y="488"/>
                  <a:pt x="1091" y="488"/>
                </a:cubicBezTo>
                <a:cubicBezTo>
                  <a:pt x="1098" y="488"/>
                  <a:pt x="1104" y="482"/>
                  <a:pt x="1104" y="475"/>
                </a:cubicBezTo>
                <a:cubicBezTo>
                  <a:pt x="1104" y="468"/>
                  <a:pt x="1098" y="462"/>
                  <a:pt x="1091" y="462"/>
                </a:cubicBezTo>
                <a:close/>
                <a:moveTo>
                  <a:pt x="1080" y="469"/>
                </a:moveTo>
                <a:cubicBezTo>
                  <a:pt x="763" y="319"/>
                  <a:pt x="763" y="319"/>
                  <a:pt x="763" y="319"/>
                </a:cubicBezTo>
                <a:cubicBezTo>
                  <a:pt x="768" y="310"/>
                  <a:pt x="768" y="310"/>
                  <a:pt x="768" y="310"/>
                </a:cubicBezTo>
                <a:cubicBezTo>
                  <a:pt x="769" y="311"/>
                  <a:pt x="771" y="312"/>
                  <a:pt x="773" y="312"/>
                </a:cubicBezTo>
                <a:cubicBezTo>
                  <a:pt x="781" y="312"/>
                  <a:pt x="786" y="306"/>
                  <a:pt x="786" y="299"/>
                </a:cubicBezTo>
                <a:cubicBezTo>
                  <a:pt x="786" y="295"/>
                  <a:pt x="784" y="291"/>
                  <a:pt x="780" y="288"/>
                </a:cubicBezTo>
                <a:cubicBezTo>
                  <a:pt x="834" y="185"/>
                  <a:pt x="834" y="185"/>
                  <a:pt x="834" y="185"/>
                </a:cubicBezTo>
                <a:cubicBezTo>
                  <a:pt x="1082" y="466"/>
                  <a:pt x="1082" y="466"/>
                  <a:pt x="1082" y="466"/>
                </a:cubicBezTo>
                <a:cubicBezTo>
                  <a:pt x="1081" y="467"/>
                  <a:pt x="1081" y="468"/>
                  <a:pt x="1080" y="469"/>
                </a:cubicBezTo>
                <a:close/>
                <a:moveTo>
                  <a:pt x="855" y="444"/>
                </a:moveTo>
                <a:cubicBezTo>
                  <a:pt x="676" y="465"/>
                  <a:pt x="676" y="465"/>
                  <a:pt x="676" y="465"/>
                </a:cubicBezTo>
                <a:cubicBezTo>
                  <a:pt x="703" y="420"/>
                  <a:pt x="703" y="420"/>
                  <a:pt x="703" y="420"/>
                </a:cubicBezTo>
                <a:cubicBezTo>
                  <a:pt x="740" y="357"/>
                  <a:pt x="740" y="357"/>
                  <a:pt x="740" y="357"/>
                </a:cubicBezTo>
                <a:cubicBezTo>
                  <a:pt x="857" y="437"/>
                  <a:pt x="857" y="437"/>
                  <a:pt x="857" y="437"/>
                </a:cubicBezTo>
                <a:cubicBezTo>
                  <a:pt x="856" y="438"/>
                  <a:pt x="855" y="441"/>
                  <a:pt x="855" y="443"/>
                </a:cubicBezTo>
                <a:cubicBezTo>
                  <a:pt x="855" y="443"/>
                  <a:pt x="855" y="444"/>
                  <a:pt x="855" y="444"/>
                </a:cubicBezTo>
                <a:close/>
                <a:moveTo>
                  <a:pt x="766" y="310"/>
                </a:moveTo>
                <a:cubicBezTo>
                  <a:pt x="761" y="319"/>
                  <a:pt x="761" y="319"/>
                  <a:pt x="761" y="319"/>
                </a:cubicBezTo>
                <a:cubicBezTo>
                  <a:pt x="746" y="311"/>
                  <a:pt x="746" y="311"/>
                  <a:pt x="746" y="311"/>
                </a:cubicBezTo>
                <a:cubicBezTo>
                  <a:pt x="762" y="305"/>
                  <a:pt x="762" y="305"/>
                  <a:pt x="762" y="305"/>
                </a:cubicBezTo>
                <a:cubicBezTo>
                  <a:pt x="763" y="307"/>
                  <a:pt x="764" y="308"/>
                  <a:pt x="766" y="310"/>
                </a:cubicBezTo>
                <a:close/>
                <a:moveTo>
                  <a:pt x="760" y="320"/>
                </a:moveTo>
                <a:cubicBezTo>
                  <a:pt x="740" y="355"/>
                  <a:pt x="740" y="355"/>
                  <a:pt x="740" y="355"/>
                </a:cubicBezTo>
                <a:cubicBezTo>
                  <a:pt x="702" y="330"/>
                  <a:pt x="702" y="330"/>
                  <a:pt x="702" y="330"/>
                </a:cubicBezTo>
                <a:cubicBezTo>
                  <a:pt x="744" y="312"/>
                  <a:pt x="744" y="312"/>
                  <a:pt x="744" y="312"/>
                </a:cubicBezTo>
                <a:lnTo>
                  <a:pt x="760" y="320"/>
                </a:lnTo>
                <a:close/>
                <a:moveTo>
                  <a:pt x="701" y="329"/>
                </a:moveTo>
                <a:cubicBezTo>
                  <a:pt x="525" y="209"/>
                  <a:pt x="525" y="209"/>
                  <a:pt x="525" y="209"/>
                </a:cubicBezTo>
                <a:cubicBezTo>
                  <a:pt x="525" y="209"/>
                  <a:pt x="525" y="209"/>
                  <a:pt x="525" y="209"/>
                </a:cubicBezTo>
                <a:cubicBezTo>
                  <a:pt x="742" y="311"/>
                  <a:pt x="742" y="311"/>
                  <a:pt x="742" y="311"/>
                </a:cubicBezTo>
                <a:lnTo>
                  <a:pt x="701" y="329"/>
                </a:lnTo>
                <a:close/>
                <a:moveTo>
                  <a:pt x="505" y="214"/>
                </a:moveTo>
                <a:cubicBezTo>
                  <a:pt x="507" y="215"/>
                  <a:pt x="510" y="217"/>
                  <a:pt x="513" y="217"/>
                </a:cubicBezTo>
                <a:cubicBezTo>
                  <a:pt x="518" y="217"/>
                  <a:pt x="522" y="214"/>
                  <a:pt x="524" y="211"/>
                </a:cubicBezTo>
                <a:cubicBezTo>
                  <a:pt x="699" y="329"/>
                  <a:pt x="699" y="329"/>
                  <a:pt x="699" y="329"/>
                </a:cubicBezTo>
                <a:cubicBezTo>
                  <a:pt x="259" y="513"/>
                  <a:pt x="259" y="513"/>
                  <a:pt x="259" y="513"/>
                </a:cubicBezTo>
                <a:cubicBezTo>
                  <a:pt x="259" y="512"/>
                  <a:pt x="258" y="511"/>
                  <a:pt x="257" y="511"/>
                </a:cubicBezTo>
                <a:cubicBezTo>
                  <a:pt x="493" y="228"/>
                  <a:pt x="493" y="228"/>
                  <a:pt x="493" y="228"/>
                </a:cubicBezTo>
                <a:lnTo>
                  <a:pt x="505" y="214"/>
                </a:lnTo>
                <a:close/>
                <a:moveTo>
                  <a:pt x="260" y="514"/>
                </a:moveTo>
                <a:cubicBezTo>
                  <a:pt x="701" y="330"/>
                  <a:pt x="701" y="330"/>
                  <a:pt x="701" y="330"/>
                </a:cubicBezTo>
                <a:cubicBezTo>
                  <a:pt x="739" y="356"/>
                  <a:pt x="739" y="356"/>
                  <a:pt x="739" y="356"/>
                </a:cubicBezTo>
                <a:cubicBezTo>
                  <a:pt x="701" y="420"/>
                  <a:pt x="701" y="420"/>
                  <a:pt x="701" y="420"/>
                </a:cubicBezTo>
                <a:cubicBezTo>
                  <a:pt x="674" y="466"/>
                  <a:pt x="674" y="466"/>
                  <a:pt x="674" y="466"/>
                </a:cubicBezTo>
                <a:cubicBezTo>
                  <a:pt x="261" y="515"/>
                  <a:pt x="261" y="515"/>
                  <a:pt x="261" y="515"/>
                </a:cubicBezTo>
                <a:cubicBezTo>
                  <a:pt x="261" y="515"/>
                  <a:pt x="261" y="514"/>
                  <a:pt x="260" y="514"/>
                </a:cubicBezTo>
                <a:close/>
                <a:moveTo>
                  <a:pt x="566" y="665"/>
                </a:moveTo>
                <a:cubicBezTo>
                  <a:pt x="565" y="662"/>
                  <a:pt x="563" y="661"/>
                  <a:pt x="562" y="659"/>
                </a:cubicBezTo>
                <a:cubicBezTo>
                  <a:pt x="675" y="467"/>
                  <a:pt x="675" y="467"/>
                  <a:pt x="675" y="467"/>
                </a:cubicBezTo>
                <a:cubicBezTo>
                  <a:pt x="855" y="445"/>
                  <a:pt x="855" y="445"/>
                  <a:pt x="855" y="445"/>
                </a:cubicBezTo>
                <a:cubicBezTo>
                  <a:pt x="857" y="451"/>
                  <a:pt x="862" y="456"/>
                  <a:pt x="868" y="456"/>
                </a:cubicBezTo>
                <a:cubicBezTo>
                  <a:pt x="875" y="456"/>
                  <a:pt x="881" y="450"/>
                  <a:pt x="881" y="443"/>
                </a:cubicBezTo>
                <a:cubicBezTo>
                  <a:pt x="881" y="436"/>
                  <a:pt x="875" y="430"/>
                  <a:pt x="868" y="430"/>
                </a:cubicBezTo>
                <a:cubicBezTo>
                  <a:pt x="864" y="430"/>
                  <a:pt x="860" y="432"/>
                  <a:pt x="858" y="435"/>
                </a:cubicBezTo>
                <a:cubicBezTo>
                  <a:pt x="741" y="356"/>
                  <a:pt x="741" y="356"/>
                  <a:pt x="741" y="356"/>
                </a:cubicBezTo>
                <a:cubicBezTo>
                  <a:pt x="762" y="320"/>
                  <a:pt x="762" y="320"/>
                  <a:pt x="762" y="320"/>
                </a:cubicBezTo>
                <a:cubicBezTo>
                  <a:pt x="1080" y="470"/>
                  <a:pt x="1080" y="470"/>
                  <a:pt x="1080" y="470"/>
                </a:cubicBezTo>
                <a:cubicBezTo>
                  <a:pt x="1079" y="472"/>
                  <a:pt x="1079" y="473"/>
                  <a:pt x="1079" y="475"/>
                </a:cubicBezTo>
                <a:cubicBezTo>
                  <a:pt x="1079" y="476"/>
                  <a:pt x="1079" y="477"/>
                  <a:pt x="1079" y="479"/>
                </a:cubicBezTo>
                <a:cubicBezTo>
                  <a:pt x="786" y="585"/>
                  <a:pt x="786" y="585"/>
                  <a:pt x="786" y="585"/>
                </a:cubicBezTo>
                <a:lnTo>
                  <a:pt x="566" y="665"/>
                </a:lnTo>
                <a:close/>
                <a:moveTo>
                  <a:pt x="863" y="131"/>
                </a:moveTo>
                <a:cubicBezTo>
                  <a:pt x="864" y="132"/>
                  <a:pt x="866" y="132"/>
                  <a:pt x="868" y="132"/>
                </a:cubicBezTo>
                <a:cubicBezTo>
                  <a:pt x="870" y="132"/>
                  <a:pt x="872" y="131"/>
                  <a:pt x="874" y="130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3" y="465"/>
                </a:cubicBezTo>
                <a:cubicBezTo>
                  <a:pt x="835" y="184"/>
                  <a:pt x="835" y="184"/>
                  <a:pt x="835" y="184"/>
                </a:cubicBezTo>
                <a:lnTo>
                  <a:pt x="863" y="131"/>
                </a:lnTo>
                <a:close/>
                <a:moveTo>
                  <a:pt x="779" y="288"/>
                </a:moveTo>
                <a:cubicBezTo>
                  <a:pt x="777" y="287"/>
                  <a:pt x="775" y="286"/>
                  <a:pt x="773" y="286"/>
                </a:cubicBezTo>
                <a:cubicBezTo>
                  <a:pt x="766" y="286"/>
                  <a:pt x="761" y="292"/>
                  <a:pt x="761" y="299"/>
                </a:cubicBezTo>
                <a:cubicBezTo>
                  <a:pt x="761" y="301"/>
                  <a:pt x="761" y="302"/>
                  <a:pt x="761" y="303"/>
                </a:cubicBezTo>
                <a:cubicBezTo>
                  <a:pt x="744" y="311"/>
                  <a:pt x="744" y="311"/>
                  <a:pt x="744" y="311"/>
                </a:cubicBezTo>
                <a:cubicBezTo>
                  <a:pt x="525" y="207"/>
                  <a:pt x="525" y="207"/>
                  <a:pt x="525" y="207"/>
                </a:cubicBezTo>
                <a:cubicBezTo>
                  <a:pt x="526" y="206"/>
                  <a:pt x="526" y="205"/>
                  <a:pt x="526" y="204"/>
                </a:cubicBezTo>
                <a:cubicBezTo>
                  <a:pt x="526" y="200"/>
                  <a:pt x="524" y="196"/>
                  <a:pt x="521" y="194"/>
                </a:cubicBezTo>
                <a:cubicBezTo>
                  <a:pt x="673" y="2"/>
                  <a:pt x="673" y="2"/>
                  <a:pt x="673" y="2"/>
                </a:cubicBezTo>
                <a:cubicBezTo>
                  <a:pt x="833" y="184"/>
                  <a:pt x="833" y="184"/>
                  <a:pt x="833" y="184"/>
                </a:cubicBezTo>
                <a:lnTo>
                  <a:pt x="779" y="288"/>
                </a:lnTo>
                <a:close/>
                <a:moveTo>
                  <a:pt x="502" y="199"/>
                </a:moveTo>
                <a:cubicBezTo>
                  <a:pt x="502" y="199"/>
                  <a:pt x="501" y="199"/>
                  <a:pt x="501" y="200"/>
                </a:cubicBezTo>
                <a:cubicBezTo>
                  <a:pt x="161" y="139"/>
                  <a:pt x="161" y="139"/>
                  <a:pt x="161" y="139"/>
                </a:cubicBezTo>
                <a:cubicBezTo>
                  <a:pt x="161" y="138"/>
                  <a:pt x="161" y="138"/>
                  <a:pt x="161" y="137"/>
                </a:cubicBezTo>
                <a:cubicBezTo>
                  <a:pt x="161" y="130"/>
                  <a:pt x="155" y="124"/>
                  <a:pt x="148" y="124"/>
                </a:cubicBezTo>
                <a:cubicBezTo>
                  <a:pt x="145" y="124"/>
                  <a:pt x="142" y="126"/>
                  <a:pt x="139" y="128"/>
                </a:cubicBezTo>
                <a:cubicBezTo>
                  <a:pt x="19" y="4"/>
                  <a:pt x="19" y="4"/>
                  <a:pt x="19" y="4"/>
                </a:cubicBezTo>
                <a:lnTo>
                  <a:pt x="502" y="199"/>
                </a:lnTo>
                <a:close/>
                <a:moveTo>
                  <a:pt x="61" y="489"/>
                </a:moveTo>
                <a:cubicBezTo>
                  <a:pt x="59" y="487"/>
                  <a:pt x="57" y="485"/>
                  <a:pt x="54" y="484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6" y="150"/>
                  <a:pt x="147" y="150"/>
                  <a:pt x="148" y="150"/>
                </a:cubicBezTo>
                <a:cubicBezTo>
                  <a:pt x="154" y="150"/>
                  <a:pt x="159" y="146"/>
                  <a:pt x="160" y="140"/>
                </a:cubicBezTo>
                <a:cubicBezTo>
                  <a:pt x="501" y="201"/>
                  <a:pt x="501" y="201"/>
                  <a:pt x="501" y="201"/>
                </a:cubicBezTo>
                <a:cubicBezTo>
                  <a:pt x="501" y="202"/>
                  <a:pt x="500" y="203"/>
                  <a:pt x="500" y="204"/>
                </a:cubicBezTo>
                <a:cubicBezTo>
                  <a:pt x="500" y="206"/>
                  <a:pt x="501" y="208"/>
                  <a:pt x="502" y="209"/>
                </a:cubicBezTo>
                <a:lnTo>
                  <a:pt x="61" y="489"/>
                </a:lnTo>
                <a:close/>
                <a:moveTo>
                  <a:pt x="2" y="735"/>
                </a:moveTo>
                <a:cubicBezTo>
                  <a:pt x="239" y="528"/>
                  <a:pt x="239" y="528"/>
                  <a:pt x="239" y="528"/>
                </a:cubicBezTo>
                <a:cubicBezTo>
                  <a:pt x="241" y="531"/>
                  <a:pt x="245" y="534"/>
                  <a:pt x="249" y="534"/>
                </a:cubicBezTo>
                <a:cubicBezTo>
                  <a:pt x="252" y="744"/>
                  <a:pt x="252" y="744"/>
                  <a:pt x="252" y="744"/>
                </a:cubicBezTo>
                <a:cubicBezTo>
                  <a:pt x="251" y="744"/>
                  <a:pt x="251" y="744"/>
                  <a:pt x="250" y="744"/>
                </a:cubicBezTo>
                <a:cubicBezTo>
                  <a:pt x="244" y="744"/>
                  <a:pt x="238" y="749"/>
                  <a:pt x="237" y="755"/>
                </a:cubicBezTo>
                <a:lnTo>
                  <a:pt x="2" y="735"/>
                </a:lnTo>
                <a:close/>
                <a:moveTo>
                  <a:pt x="811" y="920"/>
                </a:moveTo>
                <a:cubicBezTo>
                  <a:pt x="811" y="921"/>
                  <a:pt x="810" y="921"/>
                  <a:pt x="810" y="922"/>
                </a:cubicBezTo>
                <a:cubicBezTo>
                  <a:pt x="262" y="759"/>
                  <a:pt x="262" y="759"/>
                  <a:pt x="262" y="759"/>
                </a:cubicBezTo>
                <a:cubicBezTo>
                  <a:pt x="263" y="758"/>
                  <a:pt x="263" y="758"/>
                  <a:pt x="263" y="757"/>
                </a:cubicBezTo>
                <a:cubicBezTo>
                  <a:pt x="263" y="751"/>
                  <a:pt x="259" y="746"/>
                  <a:pt x="253" y="744"/>
                </a:cubicBezTo>
                <a:cubicBezTo>
                  <a:pt x="251" y="534"/>
                  <a:pt x="251" y="534"/>
                  <a:pt x="251" y="534"/>
                </a:cubicBezTo>
                <a:cubicBezTo>
                  <a:pt x="255" y="534"/>
                  <a:pt x="259" y="531"/>
                  <a:pt x="261" y="527"/>
                </a:cubicBezTo>
                <a:lnTo>
                  <a:pt x="811" y="920"/>
                </a:lnTo>
                <a:close/>
                <a:moveTo>
                  <a:pt x="263" y="523"/>
                </a:moveTo>
                <a:cubicBezTo>
                  <a:pt x="263" y="522"/>
                  <a:pt x="263" y="522"/>
                  <a:pt x="263" y="521"/>
                </a:cubicBezTo>
                <a:cubicBezTo>
                  <a:pt x="263" y="520"/>
                  <a:pt x="262" y="518"/>
                  <a:pt x="262" y="517"/>
                </a:cubicBezTo>
                <a:cubicBezTo>
                  <a:pt x="673" y="467"/>
                  <a:pt x="673" y="467"/>
                  <a:pt x="673" y="467"/>
                </a:cubicBezTo>
                <a:cubicBezTo>
                  <a:pt x="560" y="658"/>
                  <a:pt x="560" y="658"/>
                  <a:pt x="560" y="658"/>
                </a:cubicBezTo>
                <a:cubicBezTo>
                  <a:pt x="558" y="657"/>
                  <a:pt x="556" y="657"/>
                  <a:pt x="554" y="657"/>
                </a:cubicBezTo>
                <a:cubicBezTo>
                  <a:pt x="549" y="657"/>
                  <a:pt x="545" y="660"/>
                  <a:pt x="543" y="663"/>
                </a:cubicBezTo>
                <a:lnTo>
                  <a:pt x="263" y="523"/>
                </a:lnTo>
                <a:close/>
                <a:moveTo>
                  <a:pt x="802" y="777"/>
                </a:moveTo>
                <a:cubicBezTo>
                  <a:pt x="798" y="777"/>
                  <a:pt x="794" y="779"/>
                  <a:pt x="792" y="782"/>
                </a:cubicBezTo>
                <a:cubicBezTo>
                  <a:pt x="566" y="675"/>
                  <a:pt x="566" y="675"/>
                  <a:pt x="566" y="675"/>
                </a:cubicBezTo>
                <a:cubicBezTo>
                  <a:pt x="567" y="673"/>
                  <a:pt x="567" y="671"/>
                  <a:pt x="567" y="670"/>
                </a:cubicBezTo>
                <a:cubicBezTo>
                  <a:pt x="567" y="668"/>
                  <a:pt x="567" y="667"/>
                  <a:pt x="566" y="666"/>
                </a:cubicBezTo>
                <a:cubicBezTo>
                  <a:pt x="777" y="590"/>
                  <a:pt x="777" y="590"/>
                  <a:pt x="777" y="590"/>
                </a:cubicBezTo>
                <a:cubicBezTo>
                  <a:pt x="1080" y="480"/>
                  <a:pt x="1080" y="480"/>
                  <a:pt x="1080" y="480"/>
                </a:cubicBezTo>
                <a:cubicBezTo>
                  <a:pt x="1080" y="481"/>
                  <a:pt x="1081" y="483"/>
                  <a:pt x="1082" y="484"/>
                </a:cubicBezTo>
                <a:cubicBezTo>
                  <a:pt x="812" y="781"/>
                  <a:pt x="812" y="781"/>
                  <a:pt x="812" y="781"/>
                </a:cubicBezTo>
                <a:cubicBezTo>
                  <a:pt x="809" y="778"/>
                  <a:pt x="806" y="777"/>
                  <a:pt x="802" y="777"/>
                </a:cubicBezTo>
                <a:close/>
              </a:path>
            </a:pathLst>
          </a:custGeom>
          <a:solidFill>
            <a:schemeClr val="bg1"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1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600" dirty="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6DA"/>
      </a:accent1>
      <a:accent2>
        <a:srgbClr val="404040"/>
      </a:accent2>
      <a:accent3>
        <a:srgbClr val="0076DA"/>
      </a:accent3>
      <a:accent4>
        <a:srgbClr val="404040"/>
      </a:accent4>
      <a:accent5>
        <a:srgbClr val="0076DA"/>
      </a:accent5>
      <a:accent6>
        <a:srgbClr val="404040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12700" cap="flat" cmpd="sng" algn="ctr">
          <a:noFill/>
          <a:prstDash val="solid"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2045</Words>
  <Application>Microsoft Office PowerPoint</Application>
  <PresentationFormat>宽屏</PresentationFormat>
  <Paragraphs>243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25</vt:i4>
      </vt:variant>
    </vt:vector>
  </HeadingPairs>
  <TitlesOfParts>
    <vt:vector size="51" baseType="lpstr">
      <vt:lpstr>Aharoni</vt:lpstr>
      <vt:lpstr>AXIS Std L</vt:lpstr>
      <vt:lpstr>AXIS Std R</vt:lpstr>
      <vt:lpstr>Bebas Neue</vt:lpstr>
      <vt:lpstr>Chaparral Pro</vt:lpstr>
      <vt:lpstr>Gill Sans</vt:lpstr>
      <vt:lpstr>Helvetica Light</vt:lpstr>
      <vt:lpstr>LiHei Pro</vt:lpstr>
      <vt:lpstr>MS PGothic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Helvetica</vt:lpstr>
      <vt:lpstr>Leelawadee UI Semilight</vt:lpstr>
      <vt:lpstr>Microsoft Yi Baiti</vt:lpstr>
      <vt:lpstr>Open Sans</vt:lpstr>
      <vt:lpstr>Roboto</vt:lpstr>
      <vt:lpstr>Office 主题</vt:lpstr>
      <vt:lpstr>Office 主题​​</vt:lpstr>
      <vt:lpstr>1_Office 主题​​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101</cp:revision>
  <dcterms:created xsi:type="dcterms:W3CDTF">2015-08-03T01:02:00Z</dcterms:created>
  <dcterms:modified xsi:type="dcterms:W3CDTF">2018-10-29T03:04:58Z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2052-10.1.0.6489</vt:lpwstr>
  </property>
</Properties>
</file>