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9"/>
  </p:notesMasterIdLst>
  <p:sldIdLst>
    <p:sldId id="259" r:id="rId2"/>
    <p:sldId id="260" r:id="rId3"/>
    <p:sldId id="261" r:id="rId4"/>
    <p:sldId id="269" r:id="rId5"/>
    <p:sldId id="266" r:id="rId6"/>
    <p:sldId id="263" r:id="rId7"/>
    <p:sldId id="270" r:id="rId8"/>
    <p:sldId id="271" r:id="rId9"/>
    <p:sldId id="262" r:id="rId10"/>
    <p:sldId id="274" r:id="rId11"/>
    <p:sldId id="283" r:id="rId12"/>
    <p:sldId id="275" r:id="rId13"/>
    <p:sldId id="276" r:id="rId14"/>
    <p:sldId id="277" r:id="rId15"/>
    <p:sldId id="284" r:id="rId16"/>
    <p:sldId id="285" r:id="rId17"/>
    <p:sldId id="286" r:id="rId18"/>
    <p:sldId id="287" r:id="rId19"/>
    <p:sldId id="288" r:id="rId20"/>
    <p:sldId id="289" r:id="rId21"/>
    <p:sldId id="290" r:id="rId22"/>
    <p:sldId id="291" r:id="rId23"/>
    <p:sldId id="292" r:id="rId24"/>
    <p:sldId id="264" r:id="rId25"/>
    <p:sldId id="278" r:id="rId26"/>
    <p:sldId id="279" r:id="rId27"/>
    <p:sldId id="265" r:id="rId28"/>
  </p:sldIdLst>
  <p:sldSz cx="12192000" cy="6858000"/>
  <p:notesSz cx="6858000" cy="9144000"/>
  <p:custDataLst>
    <p:tags r:id="rId30"/>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16" userDrawn="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94118"/>
    <a:srgbClr val="2F6C45"/>
    <a:srgbClr val="9A9F37"/>
    <a:srgbClr val="C4D520"/>
    <a:srgbClr val="FF94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92" d="100"/>
          <a:sy n="92" d="100"/>
        </p:scale>
        <p:origin x="498" y="66"/>
      </p:cViewPr>
      <p:guideLst>
        <p:guide orient="horz" pos="1616"/>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085A31-95B6-4A68-A7DB-021754845DDB}" type="datetimeFigureOut">
              <a:rPr lang="zh-CN" altLang="en-US" smtClean="0"/>
              <a:t>2018/6/28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5412B0-CA6B-4FBD-B0AF-440385B135F3}" type="slidenum">
              <a:rPr lang="zh-CN" altLang="en-US" smtClean="0"/>
              <a:t>‹#›</a:t>
            </a:fld>
            <a:endParaRPr lang="zh-CN" altLang="en-US"/>
          </a:p>
        </p:txBody>
      </p:sp>
    </p:spTree>
    <p:extLst>
      <p:ext uri="{BB962C8B-B14F-4D97-AF65-F5344CB8AC3E}">
        <p14:creationId xmlns:p14="http://schemas.microsoft.com/office/powerpoint/2010/main" val="39313547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t>1</a:t>
            </a:fld>
            <a:endParaRPr lang="zh-CN" altLang="en-US"/>
          </a:p>
        </p:txBody>
      </p:sp>
    </p:spTree>
    <p:extLst>
      <p:ext uri="{BB962C8B-B14F-4D97-AF65-F5344CB8AC3E}">
        <p14:creationId xmlns:p14="http://schemas.microsoft.com/office/powerpoint/2010/main" val="37306125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t>2</a:t>
            </a:fld>
            <a:endParaRPr lang="zh-CN" altLang="en-US"/>
          </a:p>
        </p:txBody>
      </p:sp>
    </p:spTree>
    <p:extLst>
      <p:ext uri="{BB962C8B-B14F-4D97-AF65-F5344CB8AC3E}">
        <p14:creationId xmlns:p14="http://schemas.microsoft.com/office/powerpoint/2010/main" val="23081942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t>3</a:t>
            </a:fld>
            <a:endParaRPr lang="zh-CN" altLang="en-US"/>
          </a:p>
        </p:txBody>
      </p:sp>
    </p:spTree>
    <p:extLst>
      <p:ext uri="{BB962C8B-B14F-4D97-AF65-F5344CB8AC3E}">
        <p14:creationId xmlns:p14="http://schemas.microsoft.com/office/powerpoint/2010/main" val="35127709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t>4</a:t>
            </a:fld>
            <a:endParaRPr lang="zh-CN" altLang="en-US"/>
          </a:p>
        </p:txBody>
      </p:sp>
    </p:spTree>
    <p:extLst>
      <p:ext uri="{BB962C8B-B14F-4D97-AF65-F5344CB8AC3E}">
        <p14:creationId xmlns:p14="http://schemas.microsoft.com/office/powerpoint/2010/main" val="14963301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t>5</a:t>
            </a:fld>
            <a:endParaRPr lang="zh-CN" altLang="en-US"/>
          </a:p>
        </p:txBody>
      </p:sp>
    </p:spTree>
    <p:extLst>
      <p:ext uri="{BB962C8B-B14F-4D97-AF65-F5344CB8AC3E}">
        <p14:creationId xmlns:p14="http://schemas.microsoft.com/office/powerpoint/2010/main" val="31540867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t>6</a:t>
            </a:fld>
            <a:endParaRPr lang="zh-CN" altLang="en-US"/>
          </a:p>
        </p:txBody>
      </p:sp>
    </p:spTree>
    <p:extLst>
      <p:ext uri="{BB962C8B-B14F-4D97-AF65-F5344CB8AC3E}">
        <p14:creationId xmlns:p14="http://schemas.microsoft.com/office/powerpoint/2010/main" val="31334993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t>7</a:t>
            </a:fld>
            <a:endParaRPr lang="zh-CN" altLang="en-US"/>
          </a:p>
        </p:txBody>
      </p:sp>
    </p:spTree>
    <p:extLst>
      <p:ext uri="{BB962C8B-B14F-4D97-AF65-F5344CB8AC3E}">
        <p14:creationId xmlns:p14="http://schemas.microsoft.com/office/powerpoint/2010/main" val="16153335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t>8</a:t>
            </a:fld>
            <a:endParaRPr lang="zh-CN" altLang="en-US"/>
          </a:p>
        </p:txBody>
      </p:sp>
    </p:spTree>
    <p:extLst>
      <p:ext uri="{BB962C8B-B14F-4D97-AF65-F5344CB8AC3E}">
        <p14:creationId xmlns:p14="http://schemas.microsoft.com/office/powerpoint/2010/main" val="16593069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t>9</a:t>
            </a:fld>
            <a:endParaRPr lang="zh-CN" altLang="en-US"/>
          </a:p>
        </p:txBody>
      </p:sp>
    </p:spTree>
    <p:extLst>
      <p:ext uri="{BB962C8B-B14F-4D97-AF65-F5344CB8AC3E}">
        <p14:creationId xmlns:p14="http://schemas.microsoft.com/office/powerpoint/2010/main" val="18228924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t>10</a:t>
            </a:fld>
            <a:endParaRPr lang="zh-CN" altLang="en-US"/>
          </a:p>
        </p:txBody>
      </p:sp>
    </p:spTree>
    <p:extLst>
      <p:ext uri="{BB962C8B-B14F-4D97-AF65-F5344CB8AC3E}">
        <p14:creationId xmlns:p14="http://schemas.microsoft.com/office/powerpoint/2010/main" val="41016316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t>11</a:t>
            </a:fld>
            <a:endParaRPr lang="zh-CN" altLang="en-US"/>
          </a:p>
        </p:txBody>
      </p:sp>
    </p:spTree>
    <p:extLst>
      <p:ext uri="{BB962C8B-B14F-4D97-AF65-F5344CB8AC3E}">
        <p14:creationId xmlns:p14="http://schemas.microsoft.com/office/powerpoint/2010/main" val="32854460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t>12</a:t>
            </a:fld>
            <a:endParaRPr lang="zh-CN" altLang="en-US"/>
          </a:p>
        </p:txBody>
      </p:sp>
    </p:spTree>
    <p:extLst>
      <p:ext uri="{BB962C8B-B14F-4D97-AF65-F5344CB8AC3E}">
        <p14:creationId xmlns:p14="http://schemas.microsoft.com/office/powerpoint/2010/main" val="39183908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t>13</a:t>
            </a:fld>
            <a:endParaRPr lang="zh-CN" altLang="en-US"/>
          </a:p>
        </p:txBody>
      </p:sp>
    </p:spTree>
    <p:extLst>
      <p:ext uri="{BB962C8B-B14F-4D97-AF65-F5344CB8AC3E}">
        <p14:creationId xmlns:p14="http://schemas.microsoft.com/office/powerpoint/2010/main" val="35259880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t>14</a:t>
            </a:fld>
            <a:endParaRPr lang="zh-CN" altLang="en-US"/>
          </a:p>
        </p:txBody>
      </p:sp>
    </p:spTree>
    <p:extLst>
      <p:ext uri="{BB962C8B-B14F-4D97-AF65-F5344CB8AC3E}">
        <p14:creationId xmlns:p14="http://schemas.microsoft.com/office/powerpoint/2010/main" val="33417354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t>15</a:t>
            </a:fld>
            <a:endParaRPr lang="zh-CN" altLang="en-US"/>
          </a:p>
        </p:txBody>
      </p:sp>
    </p:spTree>
    <p:extLst>
      <p:ext uri="{BB962C8B-B14F-4D97-AF65-F5344CB8AC3E}">
        <p14:creationId xmlns:p14="http://schemas.microsoft.com/office/powerpoint/2010/main" val="8424203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t>16</a:t>
            </a:fld>
            <a:endParaRPr lang="zh-CN" altLang="en-US"/>
          </a:p>
        </p:txBody>
      </p:sp>
    </p:spTree>
    <p:extLst>
      <p:ext uri="{BB962C8B-B14F-4D97-AF65-F5344CB8AC3E}">
        <p14:creationId xmlns:p14="http://schemas.microsoft.com/office/powerpoint/2010/main" val="27708902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t>17</a:t>
            </a:fld>
            <a:endParaRPr lang="zh-CN" altLang="en-US"/>
          </a:p>
        </p:txBody>
      </p:sp>
    </p:spTree>
    <p:extLst>
      <p:ext uri="{BB962C8B-B14F-4D97-AF65-F5344CB8AC3E}">
        <p14:creationId xmlns:p14="http://schemas.microsoft.com/office/powerpoint/2010/main" val="39797208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t>18</a:t>
            </a:fld>
            <a:endParaRPr lang="zh-CN" altLang="en-US"/>
          </a:p>
        </p:txBody>
      </p:sp>
    </p:spTree>
    <p:extLst>
      <p:ext uri="{BB962C8B-B14F-4D97-AF65-F5344CB8AC3E}">
        <p14:creationId xmlns:p14="http://schemas.microsoft.com/office/powerpoint/2010/main" val="17471862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t>19</a:t>
            </a:fld>
            <a:endParaRPr lang="zh-CN" altLang="en-US"/>
          </a:p>
        </p:txBody>
      </p:sp>
    </p:spTree>
    <p:extLst>
      <p:ext uri="{BB962C8B-B14F-4D97-AF65-F5344CB8AC3E}">
        <p14:creationId xmlns:p14="http://schemas.microsoft.com/office/powerpoint/2010/main" val="14677173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t>20</a:t>
            </a:fld>
            <a:endParaRPr lang="zh-CN" altLang="en-US"/>
          </a:p>
        </p:txBody>
      </p:sp>
    </p:spTree>
    <p:extLst>
      <p:ext uri="{BB962C8B-B14F-4D97-AF65-F5344CB8AC3E}">
        <p14:creationId xmlns:p14="http://schemas.microsoft.com/office/powerpoint/2010/main" val="4032446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t>21</a:t>
            </a:fld>
            <a:endParaRPr lang="zh-CN" altLang="en-US"/>
          </a:p>
        </p:txBody>
      </p:sp>
    </p:spTree>
    <p:extLst>
      <p:ext uri="{BB962C8B-B14F-4D97-AF65-F5344CB8AC3E}">
        <p14:creationId xmlns:p14="http://schemas.microsoft.com/office/powerpoint/2010/main" val="39078510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t>22</a:t>
            </a:fld>
            <a:endParaRPr lang="zh-CN" altLang="en-US"/>
          </a:p>
        </p:txBody>
      </p:sp>
    </p:spTree>
    <p:extLst>
      <p:ext uri="{BB962C8B-B14F-4D97-AF65-F5344CB8AC3E}">
        <p14:creationId xmlns:p14="http://schemas.microsoft.com/office/powerpoint/2010/main" val="20346127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t>23</a:t>
            </a:fld>
            <a:endParaRPr lang="zh-CN" altLang="en-US"/>
          </a:p>
        </p:txBody>
      </p:sp>
    </p:spTree>
    <p:extLst>
      <p:ext uri="{BB962C8B-B14F-4D97-AF65-F5344CB8AC3E}">
        <p14:creationId xmlns:p14="http://schemas.microsoft.com/office/powerpoint/2010/main" val="13534439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t>24</a:t>
            </a:fld>
            <a:endParaRPr lang="zh-CN" altLang="en-US"/>
          </a:p>
        </p:txBody>
      </p:sp>
    </p:spTree>
    <p:extLst>
      <p:ext uri="{BB962C8B-B14F-4D97-AF65-F5344CB8AC3E}">
        <p14:creationId xmlns:p14="http://schemas.microsoft.com/office/powerpoint/2010/main" val="16963140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t>25</a:t>
            </a:fld>
            <a:endParaRPr lang="zh-CN" altLang="en-US"/>
          </a:p>
        </p:txBody>
      </p:sp>
    </p:spTree>
    <p:extLst>
      <p:ext uri="{BB962C8B-B14F-4D97-AF65-F5344CB8AC3E}">
        <p14:creationId xmlns:p14="http://schemas.microsoft.com/office/powerpoint/2010/main" val="30111037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t>26</a:t>
            </a:fld>
            <a:endParaRPr lang="zh-CN" altLang="en-US"/>
          </a:p>
        </p:txBody>
      </p:sp>
    </p:spTree>
    <p:extLst>
      <p:ext uri="{BB962C8B-B14F-4D97-AF65-F5344CB8AC3E}">
        <p14:creationId xmlns:p14="http://schemas.microsoft.com/office/powerpoint/2010/main" val="40397065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t>27</a:t>
            </a:fld>
            <a:endParaRPr lang="zh-CN" altLang="en-US"/>
          </a:p>
        </p:txBody>
      </p:sp>
    </p:spTree>
    <p:extLst>
      <p:ext uri="{BB962C8B-B14F-4D97-AF65-F5344CB8AC3E}">
        <p14:creationId xmlns:p14="http://schemas.microsoft.com/office/powerpoint/2010/main" val="5318710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611FBF86-7311-4194-9A58-2564901EE42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文本框 6"/>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solidFill>
                <a:latin typeface="微软雅黑" panose="020B0503020204020204" pitchFamily="34" charset="-122"/>
                <a:ea typeface="微软雅黑" panose="020B0503020204020204" pitchFamily="34" charset="-122"/>
                <a:sym typeface="+mn-ea"/>
              </a:rPr>
              <a:t>PPT</a:t>
            </a:r>
            <a:r>
              <a:rPr lang="zh-CN" altLang="en-US" sz="300" dirty="0">
                <a:solidFill>
                  <a:schemeClr val="bg1"/>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solidFill>
                <a:latin typeface="微软雅黑" panose="020B0503020204020204" pitchFamily="34" charset="-122"/>
                <a:ea typeface="微软雅黑" panose="020B0503020204020204" pitchFamily="34" charset="-122"/>
                <a:sym typeface="+mn-ea"/>
              </a:rPr>
              <a:t>ibaotu.com</a:t>
            </a:r>
          </a:p>
        </p:txBody>
      </p:sp>
    </p:spTree>
  </p:cSld>
  <p:clrMap bg1="lt1" tx1="dk1" bg2="lt2" tx2="dk2" accent1="accent1" accent2="accent2" accent3="accent3" accent4="accent4" accent5="accent5" accent6="accent6" hlink="hlink" folHlink="folHlink"/>
  <p:sldLayoutIdLst>
    <p:sldLayoutId id="2147483649" r:id="rId1"/>
  </p:sldLayoutIdLst>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0EFE8BF5-12DA-4378-AF43-5C80084761D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文本框 3">
            <a:extLst>
              <a:ext uri="{FF2B5EF4-FFF2-40B4-BE49-F238E27FC236}">
                <a16:creationId xmlns:a16="http://schemas.microsoft.com/office/drawing/2014/main" xmlns="" id="{B90A2AE1-F02B-4CC0-A39A-CA079B976720}"/>
              </a:ext>
            </a:extLst>
          </p:cNvPr>
          <p:cNvSpPr txBox="1"/>
          <p:nvPr/>
        </p:nvSpPr>
        <p:spPr>
          <a:xfrm>
            <a:off x="2628571" y="2562364"/>
            <a:ext cx="6934856" cy="646331"/>
          </a:xfrm>
          <a:prstGeom prst="rect">
            <a:avLst/>
          </a:prstGeom>
          <a:noFill/>
        </p:spPr>
        <p:txBody>
          <a:bodyPr wrap="square" rtlCol="0">
            <a:spAutoFit/>
          </a:bodyPr>
          <a:lstStyle/>
          <a:p>
            <a:r>
              <a:rPr lang="zh-CN" altLang="en-US" sz="3600" b="1" spc="600" dirty="0">
                <a:solidFill>
                  <a:srgbClr val="2F6C45"/>
                </a:solidFill>
                <a:effectLst>
                  <a:outerShdw blurRad="114300" dist="12700" sx="102000" sy="102000" algn="ctr" rotWithShape="0">
                    <a:prstClr val="black">
                      <a:alpha val="12000"/>
                    </a:prstClr>
                  </a:outerShdw>
                </a:effectLst>
                <a:latin typeface="思源黑体 CN Heavy" panose="020B0A00000000000000" pitchFamily="34" charset="-122"/>
                <a:ea typeface="思源黑体 CN Heavy" panose="020B0A00000000000000" pitchFamily="34" charset="-122"/>
              </a:rPr>
              <a:t>俄罗斯世界杯方案</a:t>
            </a:r>
            <a:r>
              <a:rPr lang="en-US" altLang="zh-CN" sz="3600" b="1" spc="600" dirty="0" err="1">
                <a:solidFill>
                  <a:srgbClr val="2F6C45"/>
                </a:solidFill>
                <a:effectLst>
                  <a:outerShdw blurRad="114300" dist="12700" sx="102000" sy="102000" algn="ctr" rotWithShape="0">
                    <a:prstClr val="black">
                      <a:alpha val="12000"/>
                    </a:prstClr>
                  </a:outerShdw>
                </a:effectLst>
                <a:latin typeface="思源黑体 CN Heavy" panose="020B0A00000000000000" pitchFamily="34" charset="-122"/>
                <a:ea typeface="思源黑体 CN Heavy" panose="020B0A00000000000000" pitchFamily="34" charset="-122"/>
              </a:rPr>
              <a:t>ppt</a:t>
            </a:r>
            <a:r>
              <a:rPr lang="zh-CN" altLang="en-US" sz="3600" b="1" spc="600" dirty="0">
                <a:solidFill>
                  <a:srgbClr val="2F6C45"/>
                </a:solidFill>
                <a:effectLst>
                  <a:outerShdw blurRad="114300" dist="12700" sx="102000" sy="102000" algn="ctr" rotWithShape="0">
                    <a:prstClr val="black">
                      <a:alpha val="12000"/>
                    </a:prstClr>
                  </a:outerShdw>
                </a:effectLst>
                <a:latin typeface="思源黑体 CN Heavy" panose="020B0A00000000000000" pitchFamily="34" charset="-122"/>
                <a:ea typeface="思源黑体 CN Heavy" panose="020B0A00000000000000" pitchFamily="34" charset="-122"/>
              </a:rPr>
              <a:t>模板</a:t>
            </a:r>
          </a:p>
        </p:txBody>
      </p:sp>
      <p:sp>
        <p:nvSpPr>
          <p:cNvPr id="6" name="文本框 5">
            <a:extLst>
              <a:ext uri="{FF2B5EF4-FFF2-40B4-BE49-F238E27FC236}">
                <a16:creationId xmlns:a16="http://schemas.microsoft.com/office/drawing/2014/main" xmlns="" id="{904B057E-9E87-4267-A6F9-7B2F81497532}"/>
              </a:ext>
            </a:extLst>
          </p:cNvPr>
          <p:cNvSpPr txBox="1"/>
          <p:nvPr/>
        </p:nvSpPr>
        <p:spPr>
          <a:xfrm>
            <a:off x="5036872" y="3699960"/>
            <a:ext cx="2118252" cy="461665"/>
          </a:xfrm>
          <a:prstGeom prst="rect">
            <a:avLst/>
          </a:prstGeom>
          <a:noFill/>
        </p:spPr>
        <p:txBody>
          <a:bodyPr wrap="square" rtlCol="0">
            <a:spAutoFit/>
          </a:bodyPr>
          <a:lstStyle/>
          <a:p>
            <a:r>
              <a:rPr lang="zh-CN" altLang="en-US" sz="2400" spc="600" dirty="0">
                <a:solidFill>
                  <a:srgbClr val="9A9F37"/>
                </a:solidFill>
                <a:latin typeface="思源黑体 CN Medium" panose="020B0600000000000000" pitchFamily="34" charset="-122"/>
                <a:ea typeface="思源黑体 CN Medium" panose="020B0600000000000000" pitchFamily="34" charset="-122"/>
              </a:rPr>
              <a:t>决战俄罗斯</a:t>
            </a:r>
          </a:p>
        </p:txBody>
      </p:sp>
      <p:sp>
        <p:nvSpPr>
          <p:cNvPr id="7" name="矩形 6">
            <a:extLst>
              <a:ext uri="{FF2B5EF4-FFF2-40B4-BE49-F238E27FC236}">
                <a16:creationId xmlns:a16="http://schemas.microsoft.com/office/drawing/2014/main" xmlns="" id="{B98DE20C-4DCF-48A0-9414-D2144F9DA912}"/>
              </a:ext>
            </a:extLst>
          </p:cNvPr>
          <p:cNvSpPr/>
          <p:nvPr/>
        </p:nvSpPr>
        <p:spPr>
          <a:xfrm>
            <a:off x="4165983" y="1563268"/>
            <a:ext cx="3860031" cy="461665"/>
          </a:xfrm>
          <a:prstGeom prst="rect">
            <a:avLst/>
          </a:prstGeom>
        </p:spPr>
        <p:txBody>
          <a:bodyPr wrap="none">
            <a:spAutoFit/>
          </a:bodyPr>
          <a:lstStyle/>
          <a:p>
            <a:r>
              <a:rPr lang="en-US" altLang="zh-CN" sz="2400" spc="600" dirty="0">
                <a:solidFill>
                  <a:schemeClr val="tx1">
                    <a:lumMod val="65000"/>
                    <a:lumOff val="35000"/>
                  </a:schemeClr>
                </a:solidFill>
                <a:latin typeface="Arial" panose="020B0604020202020204" pitchFamily="34" charset="0"/>
                <a:cs typeface="Arial" panose="020B0604020202020204" pitchFamily="34" charset="0"/>
              </a:rPr>
              <a:t>FIFA WORLD CUP</a:t>
            </a:r>
            <a:endParaRPr lang="zh-CN" altLang="en-US" sz="2400" spc="600" dirty="0">
              <a:solidFill>
                <a:schemeClr val="tx1">
                  <a:lumMod val="65000"/>
                  <a:lumOff val="35000"/>
                </a:schemeClr>
              </a:solidFill>
              <a:latin typeface="Arial" panose="020B0604020202020204" pitchFamily="34" charset="0"/>
              <a:cs typeface="Arial" panose="020B0604020202020204" pitchFamily="34" charset="0"/>
            </a:endParaRPr>
          </a:p>
        </p:txBody>
      </p:sp>
      <p:pic>
        <p:nvPicPr>
          <p:cNvPr id="9" name="图片 8">
            <a:extLst>
              <a:ext uri="{FF2B5EF4-FFF2-40B4-BE49-F238E27FC236}">
                <a16:creationId xmlns:a16="http://schemas.microsoft.com/office/drawing/2014/main" xmlns="" id="{FCA559E8-5BE3-4E4B-8647-04E909D1018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723556" y="4309427"/>
            <a:ext cx="2744887" cy="2548573"/>
          </a:xfrm>
          <a:prstGeom prst="rect">
            <a:avLst/>
          </a:prstGeom>
        </p:spPr>
      </p:pic>
      <p:pic>
        <p:nvPicPr>
          <p:cNvPr id="5" name="川井憲次 - 七剑战歌">
            <a:hlinkClick r:id="" action="ppaction://media"/>
            <a:extLst>
              <a:ext uri="{FF2B5EF4-FFF2-40B4-BE49-F238E27FC236}">
                <a16:creationId xmlns:a16="http://schemas.microsoft.com/office/drawing/2014/main" xmlns="" id="{C0A72700-2B14-435A-BF9A-B2AD93CF9C7D}"/>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755814" y="7194199"/>
            <a:ext cx="609600" cy="609600"/>
          </a:xfrm>
          <a:prstGeom prst="rect">
            <a:avLst/>
          </a:prstGeom>
        </p:spPr>
      </p:pic>
    </p:spTree>
    <p:extLst>
      <p:ext uri="{BB962C8B-B14F-4D97-AF65-F5344CB8AC3E}">
        <p14:creationId xmlns:p14="http://schemas.microsoft.com/office/powerpoint/2010/main" val="3267299565"/>
      </p:ext>
    </p:extLst>
  </p:cSld>
  <p:clrMapOvr>
    <a:masterClrMapping/>
  </p:clrMapOvr>
  <mc:AlternateContent xmlns:mc="http://schemas.openxmlformats.org/markup-compatibility/2006" xmlns:p14="http://schemas.microsoft.com/office/powerpoint/2010/main">
    <mc:Choice Requires="p14">
      <p:transition spd="slow" p14:dur="3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par>
                          <p:cTn id="7" fill="hold">
                            <p:stCondLst>
                              <p:cond delay="0"/>
                            </p:stCondLst>
                            <p:childTnLst>
                              <p:par>
                                <p:cTn id="8" presetID="10" presetClass="entr" presetSubtype="0" fill="hold" grpId="0" nodeType="afterEffect">
                                  <p:stCondLst>
                                    <p:cond delay="2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par>
                          <p:cTn id="11" fill="hold">
                            <p:stCondLst>
                              <p:cond delay="520"/>
                            </p:stCondLst>
                            <p:childTnLst>
                              <p:par>
                                <p:cTn id="12" presetID="10" presetClass="entr" presetSubtype="0" fill="hold" grpId="0" nodeType="afterEffect">
                                  <p:stCondLst>
                                    <p:cond delay="2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childTnLst>
                          </p:cTn>
                        </p:par>
                        <p:par>
                          <p:cTn id="15" fill="hold">
                            <p:stCondLst>
                              <p:cond delay="1040"/>
                            </p:stCondLst>
                            <p:childTnLst>
                              <p:par>
                                <p:cTn id="16" presetID="10" presetClass="entr" presetSubtype="0" fill="hold" grpId="0" nodeType="afterEffect">
                                  <p:stCondLst>
                                    <p:cond delay="2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9" repeatCount="indefinite" fill="remove" display="0">
                  <p:stCondLst>
                    <p:cond delay="indefinite"/>
                  </p:stCondLst>
                  <p:endCondLst>
                    <p:cond evt="onStopAudio" delay="0">
                      <p:tgtEl>
                        <p:sldTgt/>
                      </p:tgtEl>
                    </p:cond>
                  </p:endCondLst>
                </p:cTn>
                <p:tgtEl>
                  <p:spTgt spid="5"/>
                </p:tgtEl>
              </p:cMediaNode>
            </p:audio>
          </p:childTnLst>
        </p:cTn>
      </p:par>
    </p:tnLst>
    <p:bldLst>
      <p:bldP spid="4" grpId="0"/>
      <p:bldP spid="6"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B85437D7-67A2-472A-9BE8-2B976EE7E97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文本框 2">
            <a:extLst>
              <a:ext uri="{FF2B5EF4-FFF2-40B4-BE49-F238E27FC236}">
                <a16:creationId xmlns:a16="http://schemas.microsoft.com/office/drawing/2014/main" xmlns="" id="{C86C4DED-BDDB-4A3F-87E7-193FA0AF03FB}"/>
              </a:ext>
            </a:extLst>
          </p:cNvPr>
          <p:cNvSpPr txBox="1"/>
          <p:nvPr/>
        </p:nvSpPr>
        <p:spPr>
          <a:xfrm>
            <a:off x="1704337" y="718332"/>
            <a:ext cx="2191407" cy="1015663"/>
          </a:xfrm>
          <a:prstGeom prst="rect">
            <a:avLst/>
          </a:prstGeom>
          <a:noFill/>
        </p:spPr>
        <p:txBody>
          <a:bodyPr wrap="square" rtlCol="0">
            <a:spAutoFit/>
          </a:bodyPr>
          <a:lstStyle/>
          <a:p>
            <a:r>
              <a:rPr lang="zh-CN" altLang="en-US" sz="6000" b="1" dirty="0">
                <a:solidFill>
                  <a:srgbClr val="2F6C45"/>
                </a:solidFill>
                <a:latin typeface="思源黑体 CN Heavy" panose="020B0A00000000000000" pitchFamily="34" charset="-122"/>
                <a:ea typeface="思源黑体 CN Heavy" panose="020B0A00000000000000" pitchFamily="34" charset="-122"/>
              </a:rPr>
              <a:t>目 录</a:t>
            </a:r>
          </a:p>
        </p:txBody>
      </p:sp>
      <p:sp>
        <p:nvSpPr>
          <p:cNvPr id="4" name="矩形 3">
            <a:extLst>
              <a:ext uri="{FF2B5EF4-FFF2-40B4-BE49-F238E27FC236}">
                <a16:creationId xmlns:a16="http://schemas.microsoft.com/office/drawing/2014/main" xmlns="" id="{6B7C2322-6F41-4303-8663-03934EBEA625}"/>
              </a:ext>
            </a:extLst>
          </p:cNvPr>
          <p:cNvSpPr/>
          <p:nvPr/>
        </p:nvSpPr>
        <p:spPr>
          <a:xfrm>
            <a:off x="2410337" y="1751657"/>
            <a:ext cx="1485407" cy="276999"/>
          </a:xfrm>
          <a:prstGeom prst="rect">
            <a:avLst/>
          </a:prstGeom>
        </p:spPr>
        <p:txBody>
          <a:bodyPr wrap="none">
            <a:spAutoFit/>
          </a:bodyPr>
          <a:lstStyle/>
          <a:p>
            <a:r>
              <a:rPr lang="en-US" altLang="zh-CN" sz="1200" dirty="0">
                <a:solidFill>
                  <a:schemeClr val="tx1">
                    <a:lumMod val="65000"/>
                    <a:lumOff val="35000"/>
                  </a:schemeClr>
                </a:solidFill>
                <a:latin typeface="Arial" panose="020B0604020202020204" pitchFamily="34" charset="0"/>
                <a:cs typeface="Arial" panose="020B0604020202020204" pitchFamily="34" charset="0"/>
              </a:rPr>
              <a:t>FIFA WORLD CUP</a:t>
            </a:r>
            <a:endParaRPr lang="zh-CN" altLang="en-US" sz="12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5" name="矩形 4">
            <a:extLst>
              <a:ext uri="{FF2B5EF4-FFF2-40B4-BE49-F238E27FC236}">
                <a16:creationId xmlns:a16="http://schemas.microsoft.com/office/drawing/2014/main" xmlns="" id="{596860A0-D33C-4F21-B7E0-F876F474F18E}"/>
              </a:ext>
            </a:extLst>
          </p:cNvPr>
          <p:cNvSpPr/>
          <p:nvPr/>
        </p:nvSpPr>
        <p:spPr>
          <a:xfrm>
            <a:off x="4458860" y="1870996"/>
            <a:ext cx="3711272" cy="584775"/>
          </a:xfrm>
          <a:prstGeom prst="rect">
            <a:avLst/>
          </a:prstGeom>
        </p:spPr>
        <p:txBody>
          <a:bodyPr wrap="none">
            <a:spAutoFit/>
          </a:bodyPr>
          <a:lstStyle/>
          <a:p>
            <a:r>
              <a:rPr lang="en-US" altLang="zh-CN" sz="3200" dirty="0">
                <a:solidFill>
                  <a:srgbClr val="2F6C45"/>
                </a:solidFill>
                <a:latin typeface="思源黑体 CN Medium" panose="020B0600000000000000" pitchFamily="34" charset="-122"/>
                <a:ea typeface="思源黑体 CN Medium" panose="020B0600000000000000" pitchFamily="34" charset="-122"/>
                <a:cs typeface="Arial" panose="020B0604020202020204" pitchFamily="34" charset="0"/>
              </a:rPr>
              <a:t>01 </a:t>
            </a:r>
            <a:r>
              <a:rPr lang="zh-CN" altLang="en-US" sz="3200" dirty="0">
                <a:solidFill>
                  <a:srgbClr val="2F6C45"/>
                </a:solidFill>
                <a:latin typeface="思源黑体 CN Medium" panose="020B0600000000000000" pitchFamily="34" charset="-122"/>
                <a:ea typeface="思源黑体 CN Medium" panose="020B0600000000000000" pitchFamily="34" charset="-122"/>
              </a:rPr>
              <a:t>国际足联世界杯 </a:t>
            </a:r>
          </a:p>
        </p:txBody>
      </p:sp>
      <p:sp>
        <p:nvSpPr>
          <p:cNvPr id="6" name="矩形 5">
            <a:extLst>
              <a:ext uri="{FF2B5EF4-FFF2-40B4-BE49-F238E27FC236}">
                <a16:creationId xmlns:a16="http://schemas.microsoft.com/office/drawing/2014/main" xmlns="" id="{97D4D44C-D032-47EA-97BD-52B3B10E0CBA}"/>
              </a:ext>
            </a:extLst>
          </p:cNvPr>
          <p:cNvSpPr/>
          <p:nvPr/>
        </p:nvSpPr>
        <p:spPr>
          <a:xfrm>
            <a:off x="4458860" y="2724997"/>
            <a:ext cx="3618298" cy="584775"/>
          </a:xfrm>
          <a:prstGeom prst="rect">
            <a:avLst/>
          </a:prstGeom>
        </p:spPr>
        <p:txBody>
          <a:bodyPr wrap="none">
            <a:spAutoFit/>
          </a:bodyPr>
          <a:lstStyle/>
          <a:p>
            <a:r>
              <a:rPr lang="en-US" altLang="zh-CN" sz="3200" dirty="0">
                <a:solidFill>
                  <a:srgbClr val="2F6C45"/>
                </a:solidFill>
                <a:latin typeface="思源黑体 CN Medium" panose="020B0600000000000000" pitchFamily="34" charset="-122"/>
                <a:ea typeface="思源黑体 CN Medium" panose="020B0600000000000000" pitchFamily="34" charset="-122"/>
              </a:rPr>
              <a:t>02 </a:t>
            </a:r>
            <a:r>
              <a:rPr lang="zh-CN" altLang="en-US" sz="3200" dirty="0">
                <a:solidFill>
                  <a:srgbClr val="2F6C45"/>
                </a:solidFill>
                <a:latin typeface="思源黑体 CN Medium" panose="020B0600000000000000" pitchFamily="34" charset="-122"/>
                <a:ea typeface="思源黑体 CN Medium" panose="020B0600000000000000" pitchFamily="34" charset="-122"/>
              </a:rPr>
              <a:t>世界杯赛程赛制</a:t>
            </a:r>
          </a:p>
        </p:txBody>
      </p:sp>
      <p:sp>
        <p:nvSpPr>
          <p:cNvPr id="7" name="矩形 6">
            <a:extLst>
              <a:ext uri="{FF2B5EF4-FFF2-40B4-BE49-F238E27FC236}">
                <a16:creationId xmlns:a16="http://schemas.microsoft.com/office/drawing/2014/main" xmlns="" id="{382BB0A0-10D0-407C-B898-D7C29CB5AC26}"/>
              </a:ext>
            </a:extLst>
          </p:cNvPr>
          <p:cNvSpPr/>
          <p:nvPr/>
        </p:nvSpPr>
        <p:spPr>
          <a:xfrm>
            <a:off x="4458860" y="4432998"/>
            <a:ext cx="3618298" cy="584775"/>
          </a:xfrm>
          <a:prstGeom prst="rect">
            <a:avLst/>
          </a:prstGeom>
        </p:spPr>
        <p:txBody>
          <a:bodyPr wrap="none">
            <a:spAutoFit/>
          </a:bodyPr>
          <a:lstStyle/>
          <a:p>
            <a:r>
              <a:rPr lang="en-US" altLang="zh-CN" sz="3200" dirty="0">
                <a:solidFill>
                  <a:srgbClr val="2F6C45"/>
                </a:solidFill>
                <a:latin typeface="思源黑体 CN Medium" panose="020B0600000000000000" pitchFamily="34" charset="-122"/>
                <a:ea typeface="思源黑体 CN Medium" panose="020B0600000000000000" pitchFamily="34" charset="-122"/>
              </a:rPr>
              <a:t>04 </a:t>
            </a:r>
            <a:r>
              <a:rPr lang="zh-CN" altLang="en-US" sz="3200" dirty="0">
                <a:solidFill>
                  <a:srgbClr val="2F6C45"/>
                </a:solidFill>
                <a:latin typeface="思源黑体 CN Medium" panose="020B0600000000000000" pitchFamily="34" charset="-122"/>
                <a:ea typeface="思源黑体 CN Medium" panose="020B0600000000000000" pitchFamily="34" charset="-122"/>
              </a:rPr>
              <a:t>世界杯影响作用</a:t>
            </a:r>
          </a:p>
        </p:txBody>
      </p:sp>
      <p:sp>
        <p:nvSpPr>
          <p:cNvPr id="8" name="矩形 7">
            <a:extLst>
              <a:ext uri="{FF2B5EF4-FFF2-40B4-BE49-F238E27FC236}">
                <a16:creationId xmlns:a16="http://schemas.microsoft.com/office/drawing/2014/main" xmlns="" id="{B6E835A4-20FA-4165-8BE1-0D953E6AB645}"/>
              </a:ext>
            </a:extLst>
          </p:cNvPr>
          <p:cNvSpPr/>
          <p:nvPr/>
        </p:nvSpPr>
        <p:spPr>
          <a:xfrm>
            <a:off x="4458860" y="3578998"/>
            <a:ext cx="3618298" cy="584775"/>
          </a:xfrm>
          <a:prstGeom prst="rect">
            <a:avLst/>
          </a:prstGeom>
        </p:spPr>
        <p:txBody>
          <a:bodyPr wrap="none">
            <a:spAutoFit/>
          </a:bodyPr>
          <a:lstStyle/>
          <a:p>
            <a:r>
              <a:rPr lang="en-US" altLang="zh-CN" sz="3200" dirty="0">
                <a:solidFill>
                  <a:srgbClr val="2F6C45"/>
                </a:solidFill>
                <a:latin typeface="思源黑体 CN Medium" panose="020B0600000000000000" pitchFamily="34" charset="-122"/>
                <a:ea typeface="思源黑体 CN Medium" panose="020B0600000000000000" pitchFamily="34" charset="-122"/>
              </a:rPr>
              <a:t>03 </a:t>
            </a:r>
            <a:r>
              <a:rPr lang="zh-CN" altLang="en-US" sz="3200" dirty="0">
                <a:solidFill>
                  <a:srgbClr val="2F6C45"/>
                </a:solidFill>
                <a:latin typeface="思源黑体 CN Medium" panose="020B0600000000000000" pitchFamily="34" charset="-122"/>
                <a:ea typeface="思源黑体 CN Medium" panose="020B0600000000000000" pitchFamily="34" charset="-122"/>
              </a:rPr>
              <a:t>世界杯比赛进程</a:t>
            </a:r>
          </a:p>
        </p:txBody>
      </p:sp>
      <p:cxnSp>
        <p:nvCxnSpPr>
          <p:cNvPr id="10" name="直接连接符 9">
            <a:extLst>
              <a:ext uri="{FF2B5EF4-FFF2-40B4-BE49-F238E27FC236}">
                <a16:creationId xmlns:a16="http://schemas.microsoft.com/office/drawing/2014/main" xmlns="" id="{438DEDA5-A7DD-4316-A9C6-48B3E53FEB09}"/>
              </a:ext>
            </a:extLst>
          </p:cNvPr>
          <p:cNvCxnSpPr>
            <a:cxnSpLocks/>
          </p:cNvCxnSpPr>
          <p:nvPr/>
        </p:nvCxnSpPr>
        <p:spPr>
          <a:xfrm>
            <a:off x="1545020" y="1677871"/>
            <a:ext cx="8339959"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57999693"/>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20"/>
                            </p:stCondLst>
                            <p:childTnLst>
                              <p:par>
                                <p:cTn id="9" presetID="10" presetClass="entr" presetSubtype="0" fill="hold" nodeType="afterEffect">
                                  <p:stCondLst>
                                    <p:cond delay="2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p:stCondLst>
                              <p:cond delay="1040"/>
                            </p:stCondLst>
                            <p:childTnLst>
                              <p:par>
                                <p:cTn id="13" presetID="10" presetClass="entr" presetSubtype="0" fill="hold" grpId="0" nodeType="afterEffect">
                                  <p:stCondLst>
                                    <p:cond delay="2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60"/>
                            </p:stCondLst>
                            <p:childTnLst>
                              <p:par>
                                <p:cTn id="17" presetID="10" presetClass="entr" presetSubtype="0" fill="hold" grpId="0" nodeType="afterEffect">
                                  <p:stCondLst>
                                    <p:cond delay="2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par>
                          <p:cTn id="20" fill="hold">
                            <p:stCondLst>
                              <p:cond delay="2080"/>
                            </p:stCondLst>
                            <p:childTnLst>
                              <p:par>
                                <p:cTn id="21" presetID="10" presetClass="entr" presetSubtype="0" fill="hold" grpId="0" nodeType="afterEffect">
                                  <p:stCondLst>
                                    <p:cond delay="2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par>
                          <p:cTn id="24" fill="hold">
                            <p:stCondLst>
                              <p:cond delay="2600"/>
                            </p:stCondLst>
                            <p:childTnLst>
                              <p:par>
                                <p:cTn id="25" presetID="10" presetClass="entr" presetSubtype="0" fill="hold" grpId="0" nodeType="afterEffect">
                                  <p:stCondLst>
                                    <p:cond delay="2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par>
                          <p:cTn id="28" fill="hold">
                            <p:stCondLst>
                              <p:cond delay="3120"/>
                            </p:stCondLst>
                            <p:childTnLst>
                              <p:par>
                                <p:cTn id="29" presetID="10" presetClass="entr" presetSubtype="0" fill="hold" grpId="0" nodeType="afterEffect">
                                  <p:stCondLst>
                                    <p:cond delay="2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194CA5EA-691D-40A9-A7E0-61A3385330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矩形 2">
            <a:extLst>
              <a:ext uri="{FF2B5EF4-FFF2-40B4-BE49-F238E27FC236}">
                <a16:creationId xmlns:a16="http://schemas.microsoft.com/office/drawing/2014/main" xmlns="" id="{AF479EC2-4C5A-4D72-A514-EA3E88570BB0}"/>
              </a:ext>
            </a:extLst>
          </p:cNvPr>
          <p:cNvSpPr/>
          <p:nvPr/>
        </p:nvSpPr>
        <p:spPr>
          <a:xfrm>
            <a:off x="4151091" y="2567373"/>
            <a:ext cx="3889818" cy="707886"/>
          </a:xfrm>
          <a:prstGeom prst="rect">
            <a:avLst/>
          </a:prstGeom>
        </p:spPr>
        <p:txBody>
          <a:bodyPr wrap="square">
            <a:spAutoFit/>
          </a:bodyPr>
          <a:lstStyle/>
          <a:p>
            <a:r>
              <a:rPr lang="zh-CN" altLang="en-US" sz="4000" b="1" dirty="0">
                <a:solidFill>
                  <a:srgbClr val="2F6C45"/>
                </a:solidFill>
                <a:latin typeface="思源黑体 CN Medium" panose="020B0600000000000000" pitchFamily="34" charset="-122"/>
                <a:ea typeface="思源黑体 CN Medium" panose="020B0600000000000000" pitchFamily="34" charset="-122"/>
              </a:rPr>
              <a:t>国际足联世界杯 </a:t>
            </a:r>
          </a:p>
        </p:txBody>
      </p:sp>
      <p:sp>
        <p:nvSpPr>
          <p:cNvPr id="4" name="矩形 3">
            <a:extLst>
              <a:ext uri="{FF2B5EF4-FFF2-40B4-BE49-F238E27FC236}">
                <a16:creationId xmlns:a16="http://schemas.microsoft.com/office/drawing/2014/main" xmlns="" id="{46945172-7E6F-42E5-AD6F-FAAAA8889847}"/>
              </a:ext>
            </a:extLst>
          </p:cNvPr>
          <p:cNvSpPr/>
          <p:nvPr/>
        </p:nvSpPr>
        <p:spPr>
          <a:xfrm>
            <a:off x="5763706" y="1800587"/>
            <a:ext cx="664587" cy="584775"/>
          </a:xfrm>
          <a:prstGeom prst="rect">
            <a:avLst/>
          </a:prstGeom>
          <a:ln>
            <a:noFill/>
          </a:ln>
        </p:spPr>
        <p:txBody>
          <a:bodyPr wrap="square">
            <a:spAutoFit/>
          </a:bodyPr>
          <a:lstStyle/>
          <a:p>
            <a:r>
              <a:rPr lang="en-US" altLang="zh-CN" sz="3200" dirty="0">
                <a:solidFill>
                  <a:schemeClr val="tx1">
                    <a:lumMod val="65000"/>
                    <a:lumOff val="35000"/>
                  </a:schemeClr>
                </a:solidFill>
                <a:latin typeface="思源黑体 CN Medium" panose="020B0600000000000000" pitchFamily="34" charset="-122"/>
                <a:ea typeface="思源黑体 CN Medium" panose="020B0600000000000000" pitchFamily="34" charset="-122"/>
                <a:cs typeface="Arial" panose="020B0604020202020204" pitchFamily="34" charset="0"/>
              </a:rPr>
              <a:t>01 </a:t>
            </a:r>
            <a:endParaRPr lang="zh-CN" altLang="en-US" sz="3200" dirty="0">
              <a:solidFill>
                <a:schemeClr val="tx1">
                  <a:lumMod val="65000"/>
                  <a:lumOff val="35000"/>
                </a:schemeClr>
              </a:solidFill>
            </a:endParaRPr>
          </a:p>
        </p:txBody>
      </p:sp>
      <p:pic>
        <p:nvPicPr>
          <p:cNvPr id="5" name="图片 4">
            <a:extLst>
              <a:ext uri="{FF2B5EF4-FFF2-40B4-BE49-F238E27FC236}">
                <a16:creationId xmlns:a16="http://schemas.microsoft.com/office/drawing/2014/main" xmlns="" id="{8582C5ED-8B64-4292-8CED-ED6C76973C4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99722" y="3744509"/>
            <a:ext cx="1992555" cy="1850048"/>
          </a:xfrm>
          <a:prstGeom prst="rect">
            <a:avLst/>
          </a:prstGeom>
        </p:spPr>
      </p:pic>
    </p:spTree>
    <p:extLst>
      <p:ext uri="{BB962C8B-B14F-4D97-AF65-F5344CB8AC3E}">
        <p14:creationId xmlns:p14="http://schemas.microsoft.com/office/powerpoint/2010/main" val="2984244854"/>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20"/>
                            </p:stCondLst>
                            <p:childTnLst>
                              <p:par>
                                <p:cTn id="9" presetID="10" presetClass="entr" presetSubtype="0" fill="hold" grpId="0" nodeType="afterEffect">
                                  <p:stCondLst>
                                    <p:cond delay="2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40"/>
                            </p:stCondLst>
                            <p:childTnLst>
                              <p:par>
                                <p:cTn id="13" presetID="10" presetClass="entr" presetSubtype="0" fill="hold" nodeType="afterEffect">
                                  <p:stCondLst>
                                    <p:cond delay="2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0E4D06B0-7515-4A3C-A9BD-C03F05ADF784}"/>
              </a:ext>
            </a:extLst>
          </p:cNvPr>
          <p:cNvSpPr/>
          <p:nvPr/>
        </p:nvSpPr>
        <p:spPr>
          <a:xfrm>
            <a:off x="1021274" y="1917177"/>
            <a:ext cx="10149452" cy="1296445"/>
          </a:xfrm>
          <a:prstGeom prst="rect">
            <a:avLst/>
          </a:prstGeom>
        </p:spPr>
        <p:txBody>
          <a:bodyPr wrap="square">
            <a:spAutoFit/>
          </a:bodyPr>
          <a:lstStyle/>
          <a:p>
            <a:pPr>
              <a:lnSpc>
                <a:spcPct val="150000"/>
              </a:lnSpc>
            </a:pP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国际足联世界杯（</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FIFA World Cup</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）简称“世界杯”，是世界上最高荣誉、最高规格、最高竞技水平、最高知名度的足球比赛，与奥运会并称为全球体育两大最顶级赛事，影响力和转播覆盖率超过奥运会的全球最大体育盛事。</a:t>
            </a:r>
          </a:p>
        </p:txBody>
      </p:sp>
      <p:cxnSp>
        <p:nvCxnSpPr>
          <p:cNvPr id="3" name="直接连接符 2">
            <a:extLst>
              <a:ext uri="{FF2B5EF4-FFF2-40B4-BE49-F238E27FC236}">
                <a16:creationId xmlns:a16="http://schemas.microsoft.com/office/drawing/2014/main" xmlns="" id="{24ABACAC-02D4-4F23-AF28-81FE45BE34AA}"/>
              </a:ext>
            </a:extLst>
          </p:cNvPr>
          <p:cNvCxnSpPr/>
          <p:nvPr/>
        </p:nvCxnSpPr>
        <p:spPr>
          <a:xfrm>
            <a:off x="1008996" y="804041"/>
            <a:ext cx="320040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cxnSp>
        <p:nvCxnSpPr>
          <p:cNvPr id="4" name="直接连接符 3">
            <a:extLst>
              <a:ext uri="{FF2B5EF4-FFF2-40B4-BE49-F238E27FC236}">
                <a16:creationId xmlns:a16="http://schemas.microsoft.com/office/drawing/2014/main" xmlns="" id="{80351844-2128-47ED-B8E0-EB73B0E3FC6F}"/>
              </a:ext>
            </a:extLst>
          </p:cNvPr>
          <p:cNvCxnSpPr/>
          <p:nvPr/>
        </p:nvCxnSpPr>
        <p:spPr>
          <a:xfrm>
            <a:off x="7958048" y="804041"/>
            <a:ext cx="320040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sp>
        <p:nvSpPr>
          <p:cNvPr id="5" name="矩形 4">
            <a:extLst>
              <a:ext uri="{FF2B5EF4-FFF2-40B4-BE49-F238E27FC236}">
                <a16:creationId xmlns:a16="http://schemas.microsoft.com/office/drawing/2014/main" xmlns="" id="{A74577E6-3CA9-41FF-B1A0-4A2A7F3636C9}"/>
              </a:ext>
            </a:extLst>
          </p:cNvPr>
          <p:cNvSpPr/>
          <p:nvPr/>
        </p:nvSpPr>
        <p:spPr>
          <a:xfrm>
            <a:off x="4423098" y="542431"/>
            <a:ext cx="3408869" cy="523220"/>
          </a:xfrm>
          <a:prstGeom prst="rect">
            <a:avLst/>
          </a:prstGeom>
        </p:spPr>
        <p:txBody>
          <a:bodyPr wrap="square">
            <a:spAutoFit/>
          </a:bodyPr>
          <a:lstStyle/>
          <a:p>
            <a:r>
              <a:rPr lang="en-US" altLang="zh-CN" sz="2800" b="1" spc="100" dirty="0">
                <a:solidFill>
                  <a:srgbClr val="2F6C45"/>
                </a:solidFill>
                <a:latin typeface="微软雅黑" panose="020B0503020204020204" pitchFamily="34" charset="-122"/>
                <a:ea typeface="微软雅黑" panose="020B0503020204020204" pitchFamily="34" charset="-122"/>
              </a:rPr>
              <a:t>01 </a:t>
            </a:r>
            <a:r>
              <a:rPr lang="zh-CN" altLang="en-US" sz="2800" b="1" spc="100" dirty="0">
                <a:solidFill>
                  <a:srgbClr val="2F6C45"/>
                </a:solidFill>
                <a:latin typeface="微软雅黑" panose="020B0503020204020204" pitchFamily="34" charset="-122"/>
                <a:ea typeface="微软雅黑" panose="020B0503020204020204" pitchFamily="34" charset="-122"/>
              </a:rPr>
              <a:t>国际足联世界杯 </a:t>
            </a:r>
          </a:p>
        </p:txBody>
      </p:sp>
      <p:sp>
        <p:nvSpPr>
          <p:cNvPr id="7" name="矩形 6">
            <a:extLst>
              <a:ext uri="{FF2B5EF4-FFF2-40B4-BE49-F238E27FC236}">
                <a16:creationId xmlns:a16="http://schemas.microsoft.com/office/drawing/2014/main" xmlns="" id="{6039A74A-811A-48B4-8533-B54A5ACA2AC7}"/>
              </a:ext>
            </a:extLst>
          </p:cNvPr>
          <p:cNvSpPr/>
          <p:nvPr/>
        </p:nvSpPr>
        <p:spPr>
          <a:xfrm>
            <a:off x="1019507" y="3327313"/>
            <a:ext cx="10310645" cy="1289905"/>
          </a:xfrm>
          <a:prstGeom prst="rect">
            <a:avLst/>
          </a:prstGeom>
        </p:spPr>
        <p:txBody>
          <a:bodyPr wrap="square">
            <a:spAutoFit/>
          </a:bodyPr>
          <a:lstStyle/>
          <a:p>
            <a:pPr>
              <a:lnSpc>
                <a:spcPct val="150000"/>
              </a:lnSpc>
            </a:pP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2018</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年俄罗斯世界杯（英语：</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2018 FIFA World Cup</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，俄语：</a:t>
            </a:r>
            <a:r>
              <a:rPr lang="az-Cyrl-AZ" altLang="zh-CN" spc="100" dirty="0">
                <a:solidFill>
                  <a:schemeClr val="tx1">
                    <a:lumMod val="75000"/>
                    <a:lumOff val="25000"/>
                  </a:schemeClr>
                </a:solidFill>
                <a:latin typeface="微软雅黑" panose="020B0503020204020204" pitchFamily="34" charset="-122"/>
                <a:ea typeface="微软雅黑" panose="020B0503020204020204" pitchFamily="34" charset="-122"/>
              </a:rPr>
              <a:t>Чемпиона́т ми́ра по футбо́лу 2018</a:t>
            </a:r>
            <a:r>
              <a:rPr lang="zh-CN" altLang="az-Cyrl-AZ" spc="1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是第</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21</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届世界杯足球赛。比赛将于</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2018</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年</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6</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月</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14</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日至</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7</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月</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15</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日在俄罗斯境内</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11</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座城市中的</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12</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座球场内举行。</a:t>
            </a:r>
          </a:p>
        </p:txBody>
      </p:sp>
      <p:sp>
        <p:nvSpPr>
          <p:cNvPr id="8" name="矩形 7">
            <a:extLst>
              <a:ext uri="{FF2B5EF4-FFF2-40B4-BE49-F238E27FC236}">
                <a16:creationId xmlns:a16="http://schemas.microsoft.com/office/drawing/2014/main" xmlns="" id="{E60B18F5-82D4-45FC-B550-D2CE63FA8532}"/>
              </a:ext>
            </a:extLst>
          </p:cNvPr>
          <p:cNvSpPr/>
          <p:nvPr/>
        </p:nvSpPr>
        <p:spPr>
          <a:xfrm>
            <a:off x="1066800" y="1435931"/>
            <a:ext cx="1081314" cy="369332"/>
          </a:xfrm>
          <a:prstGeom prst="rect">
            <a:avLst/>
          </a:prstGeom>
          <a:solidFill>
            <a:srgbClr val="094118"/>
          </a:solidFill>
        </p:spPr>
        <p:txBody>
          <a:bodyPr wrap="square">
            <a:spAutoFit/>
          </a:bodyPr>
          <a:lstStyle/>
          <a:p>
            <a:r>
              <a:rPr lang="zh-CN" altLang="en-US" b="1" spc="300" dirty="0">
                <a:solidFill>
                  <a:schemeClr val="bg1"/>
                </a:solidFill>
                <a:latin typeface="微软雅黑" panose="020B0503020204020204" pitchFamily="34" charset="-122"/>
                <a:ea typeface="微软雅黑" panose="020B0503020204020204" pitchFamily="34" charset="-122"/>
              </a:rPr>
              <a:t>世界杯</a:t>
            </a:r>
          </a:p>
        </p:txBody>
      </p:sp>
      <p:pic>
        <p:nvPicPr>
          <p:cNvPr id="10" name="图片 9">
            <a:extLst>
              <a:ext uri="{FF2B5EF4-FFF2-40B4-BE49-F238E27FC236}">
                <a16:creationId xmlns:a16="http://schemas.microsoft.com/office/drawing/2014/main" xmlns="" id="{EBE9B72F-B003-42E2-A011-1D6DFC4B6DC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98213" y="4355931"/>
            <a:ext cx="1743710" cy="2153399"/>
          </a:xfrm>
          <a:prstGeom prst="rect">
            <a:avLst/>
          </a:prstGeom>
        </p:spPr>
      </p:pic>
      <p:pic>
        <p:nvPicPr>
          <p:cNvPr id="12" name="图片 11">
            <a:extLst>
              <a:ext uri="{FF2B5EF4-FFF2-40B4-BE49-F238E27FC236}">
                <a16:creationId xmlns:a16="http://schemas.microsoft.com/office/drawing/2014/main" xmlns="" id="{75419B10-13DE-473A-A0BB-2AECD7CAB0B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8257539" y="4326757"/>
            <a:ext cx="2063090" cy="2153399"/>
          </a:xfrm>
          <a:prstGeom prst="rect">
            <a:avLst/>
          </a:prstGeom>
        </p:spPr>
      </p:pic>
    </p:spTree>
    <p:extLst>
      <p:ext uri="{BB962C8B-B14F-4D97-AF65-F5344CB8AC3E}">
        <p14:creationId xmlns:p14="http://schemas.microsoft.com/office/powerpoint/2010/main" val="1076672588"/>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20"/>
                            </p:stCondLst>
                            <p:childTnLst>
                              <p:par>
                                <p:cTn id="9" presetID="10" presetClass="entr" presetSubtype="0" fill="hold" grpId="0" nodeType="afterEffect">
                                  <p:stCondLst>
                                    <p:cond delay="2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40"/>
                            </p:stCondLst>
                            <p:childTnLst>
                              <p:par>
                                <p:cTn id="13" presetID="10" presetClass="entr" presetSubtype="0" fill="hold" nodeType="afterEffect">
                                  <p:stCondLst>
                                    <p:cond delay="2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60"/>
                            </p:stCondLst>
                            <p:childTnLst>
                              <p:par>
                                <p:cTn id="17" presetID="10" presetClass="entr" presetSubtype="0" fill="hold" grpId="0" nodeType="afterEffect">
                                  <p:stCondLst>
                                    <p:cond delay="2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par>
                          <p:cTn id="20" fill="hold">
                            <p:stCondLst>
                              <p:cond delay="2080"/>
                            </p:stCondLst>
                            <p:childTnLst>
                              <p:par>
                                <p:cTn id="21" presetID="10" presetClass="entr" presetSubtype="0" fill="hold" grpId="0" nodeType="afterEffect">
                                  <p:stCondLst>
                                    <p:cond delay="2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childTnLst>
                          </p:cTn>
                        </p:par>
                        <p:par>
                          <p:cTn id="24" fill="hold">
                            <p:stCondLst>
                              <p:cond delay="2600"/>
                            </p:stCondLst>
                            <p:childTnLst>
                              <p:par>
                                <p:cTn id="25" presetID="10" presetClass="entr" presetSubtype="0" fill="hold" grpId="0" nodeType="afterEffect">
                                  <p:stCondLst>
                                    <p:cond delay="2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par>
                          <p:cTn id="28" fill="hold">
                            <p:stCondLst>
                              <p:cond delay="3120"/>
                            </p:stCondLst>
                            <p:childTnLst>
                              <p:par>
                                <p:cTn id="29" presetID="10" presetClass="entr" presetSubtype="0" fill="hold" nodeType="afterEffect">
                                  <p:stCondLst>
                                    <p:cond delay="2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childTnLst>
                          </p:cTn>
                        </p:par>
                        <p:par>
                          <p:cTn id="32" fill="hold">
                            <p:stCondLst>
                              <p:cond delay="3640"/>
                            </p:stCondLst>
                            <p:childTnLst>
                              <p:par>
                                <p:cTn id="33" presetID="10" presetClass="entr" presetSubtype="0" fill="hold" nodeType="afterEffect">
                                  <p:stCondLst>
                                    <p:cond delay="2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7" grpId="0"/>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a:extLst>
              <a:ext uri="{FF2B5EF4-FFF2-40B4-BE49-F238E27FC236}">
                <a16:creationId xmlns:a16="http://schemas.microsoft.com/office/drawing/2014/main" xmlns="" id="{FC2BE5C5-3883-4EDE-BDE6-C4DF01B43CE8}"/>
              </a:ext>
            </a:extLst>
          </p:cNvPr>
          <p:cNvCxnSpPr>
            <a:cxnSpLocks/>
          </p:cNvCxnSpPr>
          <p:nvPr/>
        </p:nvCxnSpPr>
        <p:spPr>
          <a:xfrm>
            <a:off x="1066800" y="804041"/>
            <a:ext cx="304800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cxnSp>
        <p:nvCxnSpPr>
          <p:cNvPr id="6" name="直接连接符 5">
            <a:extLst>
              <a:ext uri="{FF2B5EF4-FFF2-40B4-BE49-F238E27FC236}">
                <a16:creationId xmlns:a16="http://schemas.microsoft.com/office/drawing/2014/main" xmlns="" id="{0DE6E18D-392D-4308-8692-3707C510CEDB}"/>
              </a:ext>
            </a:extLst>
          </p:cNvPr>
          <p:cNvCxnSpPr/>
          <p:nvPr/>
        </p:nvCxnSpPr>
        <p:spPr>
          <a:xfrm>
            <a:off x="7958048" y="804041"/>
            <a:ext cx="320040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sp>
        <p:nvSpPr>
          <p:cNvPr id="8" name="矩形 7">
            <a:extLst>
              <a:ext uri="{FF2B5EF4-FFF2-40B4-BE49-F238E27FC236}">
                <a16:creationId xmlns:a16="http://schemas.microsoft.com/office/drawing/2014/main" xmlns="" id="{A473AEF2-7BFA-4A87-A201-A5497D495D3C}"/>
              </a:ext>
            </a:extLst>
          </p:cNvPr>
          <p:cNvSpPr/>
          <p:nvPr/>
        </p:nvSpPr>
        <p:spPr>
          <a:xfrm>
            <a:off x="4423098" y="542431"/>
            <a:ext cx="3408869" cy="523220"/>
          </a:xfrm>
          <a:prstGeom prst="rect">
            <a:avLst/>
          </a:prstGeom>
        </p:spPr>
        <p:txBody>
          <a:bodyPr wrap="square">
            <a:spAutoFit/>
          </a:bodyPr>
          <a:lstStyle/>
          <a:p>
            <a:r>
              <a:rPr lang="en-US" altLang="zh-CN" sz="2800" b="1" spc="100" dirty="0">
                <a:solidFill>
                  <a:srgbClr val="2F6C45"/>
                </a:solidFill>
                <a:latin typeface="微软雅黑" panose="020B0503020204020204" pitchFamily="34" charset="-122"/>
                <a:ea typeface="微软雅黑" panose="020B0503020204020204" pitchFamily="34" charset="-122"/>
              </a:rPr>
              <a:t>01 </a:t>
            </a:r>
            <a:r>
              <a:rPr lang="zh-CN" altLang="en-US" sz="2800" b="1" spc="100" dirty="0">
                <a:solidFill>
                  <a:srgbClr val="2F6C45"/>
                </a:solidFill>
                <a:latin typeface="微软雅黑" panose="020B0503020204020204" pitchFamily="34" charset="-122"/>
                <a:ea typeface="微软雅黑" panose="020B0503020204020204" pitchFamily="34" charset="-122"/>
              </a:rPr>
              <a:t>国际足联世界杯 </a:t>
            </a:r>
          </a:p>
        </p:txBody>
      </p:sp>
      <p:sp>
        <p:nvSpPr>
          <p:cNvPr id="10" name="矩形 9">
            <a:extLst>
              <a:ext uri="{FF2B5EF4-FFF2-40B4-BE49-F238E27FC236}">
                <a16:creationId xmlns:a16="http://schemas.microsoft.com/office/drawing/2014/main" xmlns="" id="{8995E3CF-56E8-456A-9674-D9C0425FB111}"/>
              </a:ext>
            </a:extLst>
          </p:cNvPr>
          <p:cNvSpPr/>
          <p:nvPr/>
        </p:nvSpPr>
        <p:spPr>
          <a:xfrm>
            <a:off x="1033552" y="1805263"/>
            <a:ext cx="10091648" cy="2120902"/>
          </a:xfrm>
          <a:prstGeom prst="rect">
            <a:avLst/>
          </a:prstGeom>
        </p:spPr>
        <p:txBody>
          <a:bodyPr wrap="square">
            <a:spAutoFit/>
          </a:bodyPr>
          <a:lstStyle/>
          <a:p>
            <a:pPr>
              <a:lnSpc>
                <a:spcPct val="150000"/>
              </a:lnSpc>
            </a:pP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世界杯是全球各个国家在足球领域最梦寐以求的神圣荣耀，也是各个国家（或地区）所有足球运动员的终极梦想。世界杯每四年举办一次，任何国际足联会员国（地区）都可以派出代表队报名参加这项赛事。世界杯是世界足球运动发展推广普及的源头和根本，所以也被誉为“生命之杯”。</a:t>
            </a:r>
            <a:endPar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endPar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矩形 11">
            <a:extLst>
              <a:ext uri="{FF2B5EF4-FFF2-40B4-BE49-F238E27FC236}">
                <a16:creationId xmlns:a16="http://schemas.microsoft.com/office/drawing/2014/main" xmlns="" id="{68B37DF2-4443-4ADB-9802-302B4FE295A8}"/>
              </a:ext>
            </a:extLst>
          </p:cNvPr>
          <p:cNvSpPr/>
          <p:nvPr/>
        </p:nvSpPr>
        <p:spPr>
          <a:xfrm>
            <a:off x="1066800" y="1435931"/>
            <a:ext cx="1153886" cy="369332"/>
          </a:xfrm>
          <a:prstGeom prst="rect">
            <a:avLst/>
          </a:prstGeom>
          <a:solidFill>
            <a:srgbClr val="094118"/>
          </a:solidFill>
        </p:spPr>
        <p:txBody>
          <a:bodyPr wrap="square">
            <a:spAutoFit/>
          </a:bodyPr>
          <a:lstStyle/>
          <a:p>
            <a:r>
              <a:rPr lang="zh-CN" altLang="en-US" b="1" spc="300" dirty="0">
                <a:solidFill>
                  <a:schemeClr val="bg1"/>
                </a:solidFill>
                <a:latin typeface="微软雅黑" panose="020B0503020204020204" pitchFamily="34" charset="-122"/>
                <a:ea typeface="微软雅黑" panose="020B0503020204020204" pitchFamily="34" charset="-122"/>
              </a:rPr>
              <a:t>世界杯</a:t>
            </a:r>
          </a:p>
        </p:txBody>
      </p:sp>
      <p:sp>
        <p:nvSpPr>
          <p:cNvPr id="13" name="矩形 12">
            <a:extLst>
              <a:ext uri="{FF2B5EF4-FFF2-40B4-BE49-F238E27FC236}">
                <a16:creationId xmlns:a16="http://schemas.microsoft.com/office/drawing/2014/main" xmlns="" id="{22EC53A6-E292-483A-81E7-2E0995602F89}"/>
              </a:ext>
            </a:extLst>
          </p:cNvPr>
          <p:cNvSpPr/>
          <p:nvPr/>
        </p:nvSpPr>
        <p:spPr>
          <a:xfrm>
            <a:off x="1033552" y="3468417"/>
            <a:ext cx="10091648" cy="1289905"/>
          </a:xfrm>
          <a:prstGeom prst="rect">
            <a:avLst/>
          </a:prstGeom>
        </p:spPr>
        <p:txBody>
          <a:bodyPr wrap="square">
            <a:spAutoFit/>
          </a:bodyPr>
          <a:lstStyle/>
          <a:p>
            <a:pPr>
              <a:lnSpc>
                <a:spcPct val="150000"/>
              </a:lnSpc>
            </a:pP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巴西是夺得该项荣誉最多的球队，共获得</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5</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次世界杯冠军，并且在</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3</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夺世界杯后永久地保留了前任世界杯雷米特杯。现在的世界杯是大力神杯，</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4</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夺世界杯冠军的德国在</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1974</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年首次捧杯并沿用至今，两者都统称为世界杯。</a:t>
            </a:r>
          </a:p>
        </p:txBody>
      </p:sp>
      <p:pic>
        <p:nvPicPr>
          <p:cNvPr id="15" name="图片 14">
            <a:extLst>
              <a:ext uri="{FF2B5EF4-FFF2-40B4-BE49-F238E27FC236}">
                <a16:creationId xmlns:a16="http://schemas.microsoft.com/office/drawing/2014/main" xmlns="" id="{F364DE9E-03E0-401F-A581-C26DC6B06EC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62247" y="4528868"/>
            <a:ext cx="2300737" cy="2120902"/>
          </a:xfrm>
          <a:prstGeom prst="rect">
            <a:avLst/>
          </a:prstGeom>
        </p:spPr>
      </p:pic>
      <p:pic>
        <p:nvPicPr>
          <p:cNvPr id="17" name="图片 16">
            <a:extLst>
              <a:ext uri="{FF2B5EF4-FFF2-40B4-BE49-F238E27FC236}">
                <a16:creationId xmlns:a16="http://schemas.microsoft.com/office/drawing/2014/main" xmlns="" id="{BFAD4842-6836-445F-9DA7-19BB1A9BD75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81541" y="4667400"/>
            <a:ext cx="2525101" cy="1843837"/>
          </a:xfrm>
          <a:prstGeom prst="rect">
            <a:avLst/>
          </a:prstGeom>
        </p:spPr>
      </p:pic>
    </p:spTree>
    <p:extLst>
      <p:ext uri="{BB962C8B-B14F-4D97-AF65-F5344CB8AC3E}">
        <p14:creationId xmlns:p14="http://schemas.microsoft.com/office/powerpoint/2010/main" val="648849430"/>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20"/>
                            </p:stCondLst>
                            <p:childTnLst>
                              <p:par>
                                <p:cTn id="9" presetID="10" presetClass="entr" presetSubtype="0" fill="hold" grpId="0" nodeType="afterEffect">
                                  <p:stCondLst>
                                    <p:cond delay="2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40"/>
                            </p:stCondLst>
                            <p:childTnLst>
                              <p:par>
                                <p:cTn id="13" presetID="10" presetClass="entr" presetSubtype="0" fill="hold" nodeType="afterEffect">
                                  <p:stCondLst>
                                    <p:cond delay="2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60"/>
                            </p:stCondLst>
                            <p:childTnLst>
                              <p:par>
                                <p:cTn id="17" presetID="10" presetClass="entr" presetSubtype="0" fill="hold" grpId="0" nodeType="afterEffect">
                                  <p:stCondLst>
                                    <p:cond delay="2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par>
                          <p:cTn id="20" fill="hold">
                            <p:stCondLst>
                              <p:cond delay="2080"/>
                            </p:stCondLst>
                            <p:childTnLst>
                              <p:par>
                                <p:cTn id="21" presetID="10" presetClass="entr" presetSubtype="0" fill="hold" grpId="0" nodeType="afterEffect">
                                  <p:stCondLst>
                                    <p:cond delay="2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par>
                          <p:cTn id="24" fill="hold">
                            <p:stCondLst>
                              <p:cond delay="2600"/>
                            </p:stCondLst>
                            <p:childTnLst>
                              <p:par>
                                <p:cTn id="25" presetID="10" presetClass="entr" presetSubtype="0" fill="hold" grpId="0" nodeType="afterEffect">
                                  <p:stCondLst>
                                    <p:cond delay="2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par>
                          <p:cTn id="28" fill="hold">
                            <p:stCondLst>
                              <p:cond delay="3120"/>
                            </p:stCondLst>
                            <p:childTnLst>
                              <p:par>
                                <p:cTn id="29" presetID="10" presetClass="entr" presetSubtype="0" fill="hold" nodeType="afterEffect">
                                  <p:stCondLst>
                                    <p:cond delay="2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childTnLst>
                                </p:cTn>
                              </p:par>
                            </p:childTnLst>
                          </p:cTn>
                        </p:par>
                        <p:par>
                          <p:cTn id="32" fill="hold">
                            <p:stCondLst>
                              <p:cond delay="3640"/>
                            </p:stCondLst>
                            <p:childTnLst>
                              <p:par>
                                <p:cTn id="33" presetID="10" presetClass="entr" presetSubtype="0" fill="hold" nodeType="afterEffect">
                                  <p:stCondLst>
                                    <p:cond delay="2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2" grpId="0" animBg="1"/>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194CA5EA-691D-40A9-A7E0-61A3385330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矩形 2">
            <a:extLst>
              <a:ext uri="{FF2B5EF4-FFF2-40B4-BE49-F238E27FC236}">
                <a16:creationId xmlns:a16="http://schemas.microsoft.com/office/drawing/2014/main" xmlns="" id="{AF479EC2-4C5A-4D72-A514-EA3E88570BB0}"/>
              </a:ext>
            </a:extLst>
          </p:cNvPr>
          <p:cNvSpPr/>
          <p:nvPr/>
        </p:nvSpPr>
        <p:spPr>
          <a:xfrm>
            <a:off x="4151091" y="2567373"/>
            <a:ext cx="3889818" cy="707886"/>
          </a:xfrm>
          <a:prstGeom prst="rect">
            <a:avLst/>
          </a:prstGeom>
        </p:spPr>
        <p:txBody>
          <a:bodyPr wrap="square">
            <a:spAutoFit/>
          </a:bodyPr>
          <a:lstStyle/>
          <a:p>
            <a:r>
              <a:rPr lang="zh-CN" altLang="en-US" sz="4000" b="1" dirty="0">
                <a:solidFill>
                  <a:srgbClr val="2F6C45"/>
                </a:solidFill>
                <a:latin typeface="思源黑体 CN Medium" panose="020B0600000000000000" pitchFamily="34" charset="-122"/>
                <a:ea typeface="思源黑体 CN Medium" panose="020B0600000000000000" pitchFamily="34" charset="-122"/>
              </a:rPr>
              <a:t>世界杯赛程赛制</a:t>
            </a:r>
          </a:p>
        </p:txBody>
      </p:sp>
      <p:sp>
        <p:nvSpPr>
          <p:cNvPr id="4" name="矩形 3">
            <a:extLst>
              <a:ext uri="{FF2B5EF4-FFF2-40B4-BE49-F238E27FC236}">
                <a16:creationId xmlns:a16="http://schemas.microsoft.com/office/drawing/2014/main" xmlns="" id="{46945172-7E6F-42E5-AD6F-FAAAA8889847}"/>
              </a:ext>
            </a:extLst>
          </p:cNvPr>
          <p:cNvSpPr/>
          <p:nvPr/>
        </p:nvSpPr>
        <p:spPr>
          <a:xfrm>
            <a:off x="5763706" y="1800587"/>
            <a:ext cx="664587" cy="584775"/>
          </a:xfrm>
          <a:prstGeom prst="rect">
            <a:avLst/>
          </a:prstGeom>
          <a:ln>
            <a:noFill/>
          </a:ln>
        </p:spPr>
        <p:txBody>
          <a:bodyPr wrap="square">
            <a:spAutoFit/>
          </a:bodyPr>
          <a:lstStyle/>
          <a:p>
            <a:r>
              <a:rPr lang="en-US" altLang="zh-CN" sz="3200" dirty="0">
                <a:solidFill>
                  <a:schemeClr val="tx1">
                    <a:lumMod val="65000"/>
                    <a:lumOff val="35000"/>
                  </a:schemeClr>
                </a:solidFill>
                <a:latin typeface="思源黑体 CN Medium" panose="020B0600000000000000" pitchFamily="34" charset="-122"/>
                <a:ea typeface="思源黑体 CN Medium" panose="020B0600000000000000" pitchFamily="34" charset="-122"/>
                <a:cs typeface="Arial" panose="020B0604020202020204" pitchFamily="34" charset="0"/>
              </a:rPr>
              <a:t>02 </a:t>
            </a:r>
            <a:endParaRPr lang="zh-CN" altLang="en-US" sz="3200" dirty="0">
              <a:solidFill>
                <a:schemeClr val="tx1">
                  <a:lumMod val="65000"/>
                  <a:lumOff val="35000"/>
                </a:schemeClr>
              </a:solidFill>
            </a:endParaRPr>
          </a:p>
        </p:txBody>
      </p:sp>
      <p:pic>
        <p:nvPicPr>
          <p:cNvPr id="5" name="图片 4">
            <a:extLst>
              <a:ext uri="{FF2B5EF4-FFF2-40B4-BE49-F238E27FC236}">
                <a16:creationId xmlns:a16="http://schemas.microsoft.com/office/drawing/2014/main" xmlns="" id="{8582C5ED-8B64-4292-8CED-ED6C76973C4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99722" y="3744509"/>
            <a:ext cx="1992555" cy="1850048"/>
          </a:xfrm>
          <a:prstGeom prst="rect">
            <a:avLst/>
          </a:prstGeom>
        </p:spPr>
      </p:pic>
    </p:spTree>
    <p:extLst>
      <p:ext uri="{BB962C8B-B14F-4D97-AF65-F5344CB8AC3E}">
        <p14:creationId xmlns:p14="http://schemas.microsoft.com/office/powerpoint/2010/main" val="1995892362"/>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20"/>
                            </p:stCondLst>
                            <p:childTnLst>
                              <p:par>
                                <p:cTn id="9" presetID="10" presetClass="entr" presetSubtype="0" fill="hold" grpId="0" nodeType="afterEffect">
                                  <p:stCondLst>
                                    <p:cond delay="2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a16="http://schemas.microsoft.com/office/drawing/2014/main" xmlns="" id="{E8B76C32-3DAD-4B30-8925-84A1D0571B6E}"/>
              </a:ext>
            </a:extLst>
          </p:cNvPr>
          <p:cNvGrpSpPr/>
          <p:nvPr/>
        </p:nvGrpSpPr>
        <p:grpSpPr>
          <a:xfrm>
            <a:off x="1028256" y="542431"/>
            <a:ext cx="10130192" cy="523220"/>
            <a:chOff x="1028256" y="542431"/>
            <a:chExt cx="10130192" cy="523220"/>
          </a:xfrm>
        </p:grpSpPr>
        <p:cxnSp>
          <p:nvCxnSpPr>
            <p:cNvPr id="2" name="直接连接符 1">
              <a:extLst>
                <a:ext uri="{FF2B5EF4-FFF2-40B4-BE49-F238E27FC236}">
                  <a16:creationId xmlns:a16="http://schemas.microsoft.com/office/drawing/2014/main" xmlns="" id="{C20350BB-D285-400B-933B-C82F657AB3E2}"/>
                </a:ext>
              </a:extLst>
            </p:cNvPr>
            <p:cNvCxnSpPr>
              <a:cxnSpLocks/>
            </p:cNvCxnSpPr>
            <p:nvPr/>
          </p:nvCxnSpPr>
          <p:spPr>
            <a:xfrm>
              <a:off x="1028256" y="804041"/>
              <a:ext cx="3086544"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cxnSp>
          <p:nvCxnSpPr>
            <p:cNvPr id="3" name="直接连接符 2">
              <a:extLst>
                <a:ext uri="{FF2B5EF4-FFF2-40B4-BE49-F238E27FC236}">
                  <a16:creationId xmlns:a16="http://schemas.microsoft.com/office/drawing/2014/main" xmlns="" id="{117BCC87-EF70-4676-BA47-8056F89D72A1}"/>
                </a:ext>
              </a:extLst>
            </p:cNvPr>
            <p:cNvCxnSpPr/>
            <p:nvPr/>
          </p:nvCxnSpPr>
          <p:spPr>
            <a:xfrm>
              <a:off x="7958048" y="804041"/>
              <a:ext cx="320040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sp>
          <p:nvSpPr>
            <p:cNvPr id="4" name="矩形 3">
              <a:extLst>
                <a:ext uri="{FF2B5EF4-FFF2-40B4-BE49-F238E27FC236}">
                  <a16:creationId xmlns:a16="http://schemas.microsoft.com/office/drawing/2014/main" xmlns="" id="{AD60E92D-2C85-4498-96F3-0E00DEC54446}"/>
                </a:ext>
              </a:extLst>
            </p:cNvPr>
            <p:cNvSpPr/>
            <p:nvPr/>
          </p:nvSpPr>
          <p:spPr>
            <a:xfrm>
              <a:off x="4423098" y="542431"/>
              <a:ext cx="3408869" cy="523220"/>
            </a:xfrm>
            <a:prstGeom prst="rect">
              <a:avLst/>
            </a:prstGeom>
          </p:spPr>
          <p:txBody>
            <a:bodyPr wrap="square">
              <a:spAutoFit/>
            </a:bodyPr>
            <a:lstStyle/>
            <a:p>
              <a:r>
                <a:rPr lang="en-US" altLang="zh-CN" sz="2800" b="1" spc="100" dirty="0">
                  <a:solidFill>
                    <a:srgbClr val="2F6C45"/>
                  </a:solidFill>
                  <a:latin typeface="微软雅黑" panose="020B0503020204020204" pitchFamily="34" charset="-122"/>
                  <a:ea typeface="微软雅黑" panose="020B0503020204020204" pitchFamily="34" charset="-122"/>
                </a:rPr>
                <a:t>02 </a:t>
              </a:r>
              <a:r>
                <a:rPr lang="zh-CN" altLang="en-US" sz="2800" b="1" spc="100" dirty="0">
                  <a:solidFill>
                    <a:srgbClr val="2F6C45"/>
                  </a:solidFill>
                  <a:latin typeface="微软雅黑" panose="020B0503020204020204" pitchFamily="34" charset="-122"/>
                  <a:ea typeface="微软雅黑" panose="020B0503020204020204" pitchFamily="34" charset="-122"/>
                </a:rPr>
                <a:t>世界杯赛程赛制</a:t>
              </a:r>
            </a:p>
          </p:txBody>
        </p:sp>
      </p:grpSp>
      <p:sp>
        <p:nvSpPr>
          <p:cNvPr id="5" name="矩形 4">
            <a:extLst>
              <a:ext uri="{FF2B5EF4-FFF2-40B4-BE49-F238E27FC236}">
                <a16:creationId xmlns:a16="http://schemas.microsoft.com/office/drawing/2014/main" xmlns="" id="{07350A5B-5C22-4785-8C39-4DE6A84D5422}"/>
              </a:ext>
            </a:extLst>
          </p:cNvPr>
          <p:cNvSpPr/>
          <p:nvPr/>
        </p:nvSpPr>
        <p:spPr>
          <a:xfrm>
            <a:off x="933660" y="1712698"/>
            <a:ext cx="10259854" cy="1705403"/>
          </a:xfrm>
          <a:prstGeom prst="rect">
            <a:avLst/>
          </a:prstGeom>
        </p:spPr>
        <p:txBody>
          <a:bodyPr wrap="square">
            <a:spAutoFit/>
          </a:bodyPr>
          <a:lstStyle/>
          <a:p>
            <a:pPr>
              <a:lnSpc>
                <a:spcPct val="150000"/>
              </a:lnSpc>
            </a:pP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世界杯赛程分为预选赛阶段和决赛阶段两个阶段世界杯预选赛阶段分为六大赛区进行，分别是欧洲、南美洲、亚洲、非洲、北美洲和大洋洲赛区，每个赛区需要按照本赛区的实际情况制订预选赛规则，而各个已报名参加世界杯的国际足联（</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FIFA</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）会员国（地区）代表队，则需要在所在赛区进行预选赛，争夺进入世界杯决赛阶段的名额。</a:t>
            </a:r>
          </a:p>
        </p:txBody>
      </p:sp>
      <p:sp>
        <p:nvSpPr>
          <p:cNvPr id="8" name="矩形 7">
            <a:extLst>
              <a:ext uri="{FF2B5EF4-FFF2-40B4-BE49-F238E27FC236}">
                <a16:creationId xmlns:a16="http://schemas.microsoft.com/office/drawing/2014/main" xmlns="" id="{C893B19F-49F9-45E7-9EC3-B4FCF092923C}"/>
              </a:ext>
            </a:extLst>
          </p:cNvPr>
          <p:cNvSpPr/>
          <p:nvPr/>
        </p:nvSpPr>
        <p:spPr>
          <a:xfrm>
            <a:off x="1028255" y="1358997"/>
            <a:ext cx="1395631" cy="369332"/>
          </a:xfrm>
          <a:prstGeom prst="rect">
            <a:avLst/>
          </a:prstGeom>
          <a:solidFill>
            <a:srgbClr val="094118"/>
          </a:solidFill>
        </p:spPr>
        <p:txBody>
          <a:bodyPr wrap="square">
            <a:spAutoFit/>
          </a:bodyPr>
          <a:lstStyle/>
          <a:p>
            <a:r>
              <a:rPr lang="zh-CN" altLang="en-US" b="1" spc="300" dirty="0">
                <a:solidFill>
                  <a:schemeClr val="bg1"/>
                </a:solidFill>
                <a:latin typeface="微软雅黑" panose="020B0503020204020204" pitchFamily="34" charset="-122"/>
                <a:ea typeface="微软雅黑" panose="020B0503020204020204" pitchFamily="34" charset="-122"/>
              </a:rPr>
              <a:t>赛程赛制</a:t>
            </a:r>
          </a:p>
        </p:txBody>
      </p:sp>
      <p:pic>
        <p:nvPicPr>
          <p:cNvPr id="10" name="图片 9">
            <a:extLst>
              <a:ext uri="{FF2B5EF4-FFF2-40B4-BE49-F238E27FC236}">
                <a16:creationId xmlns:a16="http://schemas.microsoft.com/office/drawing/2014/main" xmlns="" id="{0C73F18F-A668-453A-B978-4E5EC22DFFA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8256" y="3742774"/>
            <a:ext cx="3174788" cy="2514952"/>
          </a:xfrm>
          <a:prstGeom prst="rect">
            <a:avLst/>
          </a:prstGeom>
        </p:spPr>
      </p:pic>
      <p:pic>
        <p:nvPicPr>
          <p:cNvPr id="12" name="图片 11">
            <a:extLst>
              <a:ext uri="{FF2B5EF4-FFF2-40B4-BE49-F238E27FC236}">
                <a16:creationId xmlns:a16="http://schemas.microsoft.com/office/drawing/2014/main" xmlns="" id="{0F8732E2-7FEE-44DD-AFFC-4A1CA1D238E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49415" y="3742774"/>
            <a:ext cx="2493169" cy="2851725"/>
          </a:xfrm>
          <a:prstGeom prst="rect">
            <a:avLst/>
          </a:prstGeom>
        </p:spPr>
      </p:pic>
      <p:pic>
        <p:nvPicPr>
          <p:cNvPr id="14" name="图片 13">
            <a:extLst>
              <a:ext uri="{FF2B5EF4-FFF2-40B4-BE49-F238E27FC236}">
                <a16:creationId xmlns:a16="http://schemas.microsoft.com/office/drawing/2014/main" xmlns="" id="{E5C923AD-DAE5-4E6E-BCB6-B40DBDDAEA0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22438" y="3812841"/>
            <a:ext cx="1619742" cy="2543043"/>
          </a:xfrm>
          <a:prstGeom prst="rect">
            <a:avLst/>
          </a:prstGeom>
        </p:spPr>
      </p:pic>
    </p:spTree>
    <p:extLst>
      <p:ext uri="{BB962C8B-B14F-4D97-AF65-F5344CB8AC3E}">
        <p14:creationId xmlns:p14="http://schemas.microsoft.com/office/powerpoint/2010/main" val="499063255"/>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20"/>
                            </p:stCondLst>
                            <p:childTnLst>
                              <p:par>
                                <p:cTn id="9" presetID="10" presetClass="entr" presetSubtype="0" fill="hold" grpId="0" nodeType="afterEffect">
                                  <p:stCondLst>
                                    <p:cond delay="2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40"/>
                            </p:stCondLst>
                            <p:childTnLst>
                              <p:par>
                                <p:cTn id="13" presetID="10" presetClass="entr" presetSubtype="0" fill="hold" grpId="0" nodeType="afterEffect">
                                  <p:stCondLst>
                                    <p:cond delay="2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1560"/>
                            </p:stCondLst>
                            <p:childTnLst>
                              <p:par>
                                <p:cTn id="17" presetID="10" presetClass="entr" presetSubtype="0" fill="hold" nodeType="afterEffect">
                                  <p:stCondLst>
                                    <p:cond delay="2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080"/>
                            </p:stCondLst>
                            <p:childTnLst>
                              <p:par>
                                <p:cTn id="21" presetID="10" presetClass="entr" presetSubtype="0" fill="hold" nodeType="afterEffect">
                                  <p:stCondLst>
                                    <p:cond delay="2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par>
                          <p:cTn id="24" fill="hold">
                            <p:stCondLst>
                              <p:cond delay="2600"/>
                            </p:stCondLst>
                            <p:childTnLst>
                              <p:par>
                                <p:cTn id="25" presetID="10" presetClass="entr" presetSubtype="0" fill="hold" nodeType="afterEffect">
                                  <p:stCondLst>
                                    <p:cond delay="2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xmlns="" id="{942C5E8D-B4DB-4067-9884-7C502CF226A7}"/>
              </a:ext>
            </a:extLst>
          </p:cNvPr>
          <p:cNvGrpSpPr/>
          <p:nvPr/>
        </p:nvGrpSpPr>
        <p:grpSpPr>
          <a:xfrm>
            <a:off x="1033553" y="542431"/>
            <a:ext cx="10124895" cy="523220"/>
            <a:chOff x="1033553" y="542431"/>
            <a:chExt cx="10124895" cy="523220"/>
          </a:xfrm>
        </p:grpSpPr>
        <p:cxnSp>
          <p:nvCxnSpPr>
            <p:cNvPr id="2" name="直接连接符 1">
              <a:extLst>
                <a:ext uri="{FF2B5EF4-FFF2-40B4-BE49-F238E27FC236}">
                  <a16:creationId xmlns:a16="http://schemas.microsoft.com/office/drawing/2014/main" xmlns="" id="{57AB4607-7C7D-4574-B50D-557FFB024E10}"/>
                </a:ext>
              </a:extLst>
            </p:cNvPr>
            <p:cNvCxnSpPr>
              <a:cxnSpLocks/>
            </p:cNvCxnSpPr>
            <p:nvPr/>
          </p:nvCxnSpPr>
          <p:spPr>
            <a:xfrm>
              <a:off x="1033553" y="804041"/>
              <a:ext cx="3081247"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cxnSp>
          <p:nvCxnSpPr>
            <p:cNvPr id="3" name="直接连接符 2">
              <a:extLst>
                <a:ext uri="{FF2B5EF4-FFF2-40B4-BE49-F238E27FC236}">
                  <a16:creationId xmlns:a16="http://schemas.microsoft.com/office/drawing/2014/main" xmlns="" id="{C552EE88-32AB-4865-8D54-B17A58F4D3B6}"/>
                </a:ext>
              </a:extLst>
            </p:cNvPr>
            <p:cNvCxnSpPr/>
            <p:nvPr/>
          </p:nvCxnSpPr>
          <p:spPr>
            <a:xfrm>
              <a:off x="7958048" y="804041"/>
              <a:ext cx="320040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sp>
          <p:nvSpPr>
            <p:cNvPr id="4" name="矩形 3">
              <a:extLst>
                <a:ext uri="{FF2B5EF4-FFF2-40B4-BE49-F238E27FC236}">
                  <a16:creationId xmlns:a16="http://schemas.microsoft.com/office/drawing/2014/main" xmlns="" id="{CD2AA142-C601-4F61-B158-965957F7A385}"/>
                </a:ext>
              </a:extLst>
            </p:cNvPr>
            <p:cNvSpPr/>
            <p:nvPr/>
          </p:nvSpPr>
          <p:spPr>
            <a:xfrm>
              <a:off x="4423098" y="542431"/>
              <a:ext cx="3408869" cy="523220"/>
            </a:xfrm>
            <a:prstGeom prst="rect">
              <a:avLst/>
            </a:prstGeom>
          </p:spPr>
          <p:txBody>
            <a:bodyPr wrap="square">
              <a:spAutoFit/>
            </a:bodyPr>
            <a:lstStyle/>
            <a:p>
              <a:r>
                <a:rPr lang="en-US" altLang="zh-CN" sz="2800" b="1" spc="100" dirty="0">
                  <a:solidFill>
                    <a:srgbClr val="2F6C45"/>
                  </a:solidFill>
                  <a:latin typeface="微软雅黑" panose="020B0503020204020204" pitchFamily="34" charset="-122"/>
                  <a:ea typeface="微软雅黑" panose="020B0503020204020204" pitchFamily="34" charset="-122"/>
                </a:rPr>
                <a:t>02 </a:t>
              </a:r>
              <a:r>
                <a:rPr lang="zh-CN" altLang="en-US" sz="2800" b="1" spc="100" dirty="0">
                  <a:solidFill>
                    <a:srgbClr val="2F6C45"/>
                  </a:solidFill>
                  <a:latin typeface="微软雅黑" panose="020B0503020204020204" pitchFamily="34" charset="-122"/>
                  <a:ea typeface="微软雅黑" panose="020B0503020204020204" pitchFamily="34" charset="-122"/>
                </a:rPr>
                <a:t>世界杯赛程赛制</a:t>
              </a:r>
            </a:p>
          </p:txBody>
        </p:sp>
      </p:grpSp>
      <p:sp>
        <p:nvSpPr>
          <p:cNvPr id="5" name="矩形 4">
            <a:extLst>
              <a:ext uri="{FF2B5EF4-FFF2-40B4-BE49-F238E27FC236}">
                <a16:creationId xmlns:a16="http://schemas.microsoft.com/office/drawing/2014/main" xmlns="" id="{764EA3A6-3A0B-44C7-B260-AE20A9B7FF3F}"/>
              </a:ext>
            </a:extLst>
          </p:cNvPr>
          <p:cNvSpPr/>
          <p:nvPr/>
        </p:nvSpPr>
        <p:spPr>
          <a:xfrm>
            <a:off x="1033553" y="2015836"/>
            <a:ext cx="9923483" cy="1289905"/>
          </a:xfrm>
          <a:prstGeom prst="rect">
            <a:avLst/>
          </a:prstGeom>
        </p:spPr>
        <p:txBody>
          <a:bodyPr wrap="square">
            <a:spAutoFit/>
          </a:bodyPr>
          <a:lstStyle/>
          <a:p>
            <a:pPr>
              <a:lnSpc>
                <a:spcPct val="150000"/>
              </a:lnSpc>
            </a:pP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世界杯决赛阶段的名额是</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32</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个，决赛阶段主办国可以直接获得决赛阶段名额，除主办国外，其他名额由国际足联根据各个预选赛赛区的足球水平进行分配，不同的预选赛赛区会有不同数量的决赛阶段名额。</a:t>
            </a:r>
          </a:p>
        </p:txBody>
      </p:sp>
      <p:sp>
        <p:nvSpPr>
          <p:cNvPr id="6" name="矩形 5">
            <a:extLst>
              <a:ext uri="{FF2B5EF4-FFF2-40B4-BE49-F238E27FC236}">
                <a16:creationId xmlns:a16="http://schemas.microsoft.com/office/drawing/2014/main" xmlns="" id="{0880700E-03EF-4E54-BB92-CAD765BDD8AA}"/>
              </a:ext>
            </a:extLst>
          </p:cNvPr>
          <p:cNvSpPr/>
          <p:nvPr/>
        </p:nvSpPr>
        <p:spPr>
          <a:xfrm>
            <a:off x="1033553" y="1646504"/>
            <a:ext cx="1491933" cy="369332"/>
          </a:xfrm>
          <a:prstGeom prst="rect">
            <a:avLst/>
          </a:prstGeom>
          <a:solidFill>
            <a:srgbClr val="094118"/>
          </a:solidFill>
        </p:spPr>
        <p:txBody>
          <a:bodyPr wrap="square">
            <a:spAutoFit/>
          </a:bodyPr>
          <a:lstStyle/>
          <a:p>
            <a:r>
              <a:rPr lang="zh-CN" altLang="en-US" b="1" spc="300" dirty="0">
                <a:solidFill>
                  <a:schemeClr val="bg1"/>
                </a:solidFill>
                <a:latin typeface="微软雅黑" panose="020B0503020204020204" pitchFamily="34" charset="-122"/>
                <a:ea typeface="微软雅黑" panose="020B0503020204020204" pitchFamily="34" charset="-122"/>
              </a:rPr>
              <a:t>赛程赛制</a:t>
            </a:r>
          </a:p>
        </p:txBody>
      </p:sp>
      <p:pic>
        <p:nvPicPr>
          <p:cNvPr id="10" name="图片 9">
            <a:extLst>
              <a:ext uri="{FF2B5EF4-FFF2-40B4-BE49-F238E27FC236}">
                <a16:creationId xmlns:a16="http://schemas.microsoft.com/office/drawing/2014/main" xmlns="" id="{40125B90-C0ED-4539-9E8B-6A312000E7B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84884" y="3291855"/>
            <a:ext cx="2829916" cy="2579266"/>
          </a:xfrm>
          <a:prstGeom prst="rect">
            <a:avLst/>
          </a:prstGeom>
        </p:spPr>
      </p:pic>
      <p:pic>
        <p:nvPicPr>
          <p:cNvPr id="12" name="图片 11">
            <a:extLst>
              <a:ext uri="{FF2B5EF4-FFF2-40B4-BE49-F238E27FC236}">
                <a16:creationId xmlns:a16="http://schemas.microsoft.com/office/drawing/2014/main" xmlns="" id="{B374B90D-E66F-4096-BE22-0468ED3315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8804873">
            <a:off x="5045056" y="2918117"/>
            <a:ext cx="2164950" cy="3383011"/>
          </a:xfrm>
          <a:prstGeom prst="rect">
            <a:avLst/>
          </a:prstGeom>
        </p:spPr>
      </p:pic>
      <p:pic>
        <p:nvPicPr>
          <p:cNvPr id="14" name="图片 13">
            <a:extLst>
              <a:ext uri="{FF2B5EF4-FFF2-40B4-BE49-F238E27FC236}">
                <a16:creationId xmlns:a16="http://schemas.microsoft.com/office/drawing/2014/main" xmlns="" id="{6A2EF432-DD9C-4233-8F21-52B9C57E87F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61825" y="3291855"/>
            <a:ext cx="3200401" cy="2965856"/>
          </a:xfrm>
          <a:prstGeom prst="rect">
            <a:avLst/>
          </a:prstGeom>
        </p:spPr>
      </p:pic>
    </p:spTree>
    <p:extLst>
      <p:ext uri="{BB962C8B-B14F-4D97-AF65-F5344CB8AC3E}">
        <p14:creationId xmlns:p14="http://schemas.microsoft.com/office/powerpoint/2010/main" val="4267714699"/>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20"/>
                            </p:stCondLst>
                            <p:childTnLst>
                              <p:par>
                                <p:cTn id="9" presetID="10" presetClass="entr" presetSubtype="0" fill="hold" grpId="0" nodeType="afterEffect">
                                  <p:stCondLst>
                                    <p:cond delay="2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40"/>
                            </p:stCondLst>
                            <p:childTnLst>
                              <p:par>
                                <p:cTn id="13" presetID="10" presetClass="entr" presetSubtype="0" fill="hold" grpId="0" nodeType="afterEffect">
                                  <p:stCondLst>
                                    <p:cond delay="2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1560"/>
                            </p:stCondLst>
                            <p:childTnLst>
                              <p:par>
                                <p:cTn id="17" presetID="10" presetClass="entr" presetSubtype="0" fill="hold" nodeType="afterEffect">
                                  <p:stCondLst>
                                    <p:cond delay="2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080"/>
                            </p:stCondLst>
                            <p:childTnLst>
                              <p:par>
                                <p:cTn id="21" presetID="10" presetClass="entr" presetSubtype="0" fill="hold" nodeType="afterEffect">
                                  <p:stCondLst>
                                    <p:cond delay="2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par>
                          <p:cTn id="24" fill="hold">
                            <p:stCondLst>
                              <p:cond delay="2600"/>
                            </p:stCondLst>
                            <p:childTnLst>
                              <p:par>
                                <p:cTn id="25" presetID="10" presetClass="entr" presetSubtype="0" fill="hold" nodeType="afterEffect">
                                  <p:stCondLst>
                                    <p:cond delay="2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194CA5EA-691D-40A9-A7E0-61A3385330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矩形 2">
            <a:extLst>
              <a:ext uri="{FF2B5EF4-FFF2-40B4-BE49-F238E27FC236}">
                <a16:creationId xmlns:a16="http://schemas.microsoft.com/office/drawing/2014/main" xmlns="" id="{AF479EC2-4C5A-4D72-A514-EA3E88570BB0}"/>
              </a:ext>
            </a:extLst>
          </p:cNvPr>
          <p:cNvSpPr/>
          <p:nvPr/>
        </p:nvSpPr>
        <p:spPr>
          <a:xfrm>
            <a:off x="4151091" y="2567373"/>
            <a:ext cx="3889818" cy="707886"/>
          </a:xfrm>
          <a:prstGeom prst="rect">
            <a:avLst/>
          </a:prstGeom>
        </p:spPr>
        <p:txBody>
          <a:bodyPr wrap="square">
            <a:spAutoFit/>
          </a:bodyPr>
          <a:lstStyle/>
          <a:p>
            <a:r>
              <a:rPr lang="zh-CN" altLang="en-US" sz="4000" b="1" dirty="0">
                <a:solidFill>
                  <a:srgbClr val="2F6C45"/>
                </a:solidFill>
                <a:latin typeface="思源黑体 CN Medium" panose="020B0600000000000000" pitchFamily="34" charset="-122"/>
                <a:ea typeface="思源黑体 CN Medium" panose="020B0600000000000000" pitchFamily="34" charset="-122"/>
              </a:rPr>
              <a:t>世界杯比赛进程</a:t>
            </a:r>
          </a:p>
        </p:txBody>
      </p:sp>
      <p:sp>
        <p:nvSpPr>
          <p:cNvPr id="4" name="矩形 3">
            <a:extLst>
              <a:ext uri="{FF2B5EF4-FFF2-40B4-BE49-F238E27FC236}">
                <a16:creationId xmlns:a16="http://schemas.microsoft.com/office/drawing/2014/main" xmlns="" id="{46945172-7E6F-42E5-AD6F-FAAAA8889847}"/>
              </a:ext>
            </a:extLst>
          </p:cNvPr>
          <p:cNvSpPr/>
          <p:nvPr/>
        </p:nvSpPr>
        <p:spPr>
          <a:xfrm>
            <a:off x="5763706" y="1800587"/>
            <a:ext cx="664587" cy="584775"/>
          </a:xfrm>
          <a:prstGeom prst="rect">
            <a:avLst/>
          </a:prstGeom>
          <a:ln>
            <a:noFill/>
          </a:ln>
        </p:spPr>
        <p:txBody>
          <a:bodyPr wrap="square">
            <a:spAutoFit/>
          </a:bodyPr>
          <a:lstStyle/>
          <a:p>
            <a:r>
              <a:rPr lang="en-US" altLang="zh-CN" sz="3200" dirty="0">
                <a:solidFill>
                  <a:schemeClr val="tx1">
                    <a:lumMod val="65000"/>
                    <a:lumOff val="35000"/>
                  </a:schemeClr>
                </a:solidFill>
                <a:latin typeface="思源黑体 CN Medium" panose="020B0600000000000000" pitchFamily="34" charset="-122"/>
                <a:ea typeface="思源黑体 CN Medium" panose="020B0600000000000000" pitchFamily="34" charset="-122"/>
                <a:cs typeface="Arial" panose="020B0604020202020204" pitchFamily="34" charset="0"/>
              </a:rPr>
              <a:t>03 </a:t>
            </a:r>
            <a:endParaRPr lang="zh-CN" altLang="en-US" sz="3200" dirty="0">
              <a:solidFill>
                <a:schemeClr val="tx1">
                  <a:lumMod val="65000"/>
                  <a:lumOff val="35000"/>
                </a:schemeClr>
              </a:solidFill>
            </a:endParaRPr>
          </a:p>
        </p:txBody>
      </p:sp>
      <p:pic>
        <p:nvPicPr>
          <p:cNvPr id="5" name="图片 4">
            <a:extLst>
              <a:ext uri="{FF2B5EF4-FFF2-40B4-BE49-F238E27FC236}">
                <a16:creationId xmlns:a16="http://schemas.microsoft.com/office/drawing/2014/main" xmlns="" id="{8582C5ED-8B64-4292-8CED-ED6C76973C4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99722" y="3744509"/>
            <a:ext cx="1992555" cy="1850048"/>
          </a:xfrm>
          <a:prstGeom prst="rect">
            <a:avLst/>
          </a:prstGeom>
        </p:spPr>
      </p:pic>
    </p:spTree>
    <p:extLst>
      <p:ext uri="{BB962C8B-B14F-4D97-AF65-F5344CB8AC3E}">
        <p14:creationId xmlns:p14="http://schemas.microsoft.com/office/powerpoint/2010/main" val="2773370133"/>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20"/>
                            </p:stCondLst>
                            <p:childTnLst>
                              <p:par>
                                <p:cTn id="9" presetID="10" presetClass="entr" presetSubtype="0" fill="hold" grpId="0" nodeType="afterEffect">
                                  <p:stCondLst>
                                    <p:cond delay="2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a:extLst>
              <a:ext uri="{FF2B5EF4-FFF2-40B4-BE49-F238E27FC236}">
                <a16:creationId xmlns:a16="http://schemas.microsoft.com/office/drawing/2014/main" xmlns="" id="{14DE7F79-66CD-49D8-9DE1-F95641D14EFC}"/>
              </a:ext>
            </a:extLst>
          </p:cNvPr>
          <p:cNvCxnSpPr/>
          <p:nvPr/>
        </p:nvCxnSpPr>
        <p:spPr>
          <a:xfrm>
            <a:off x="914400" y="804041"/>
            <a:ext cx="320040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cxnSp>
        <p:nvCxnSpPr>
          <p:cNvPr id="3" name="直接连接符 2">
            <a:extLst>
              <a:ext uri="{FF2B5EF4-FFF2-40B4-BE49-F238E27FC236}">
                <a16:creationId xmlns:a16="http://schemas.microsoft.com/office/drawing/2014/main" xmlns="" id="{7BEA410E-027C-4169-8FF0-505DFB9156CD}"/>
              </a:ext>
            </a:extLst>
          </p:cNvPr>
          <p:cNvCxnSpPr/>
          <p:nvPr/>
        </p:nvCxnSpPr>
        <p:spPr>
          <a:xfrm>
            <a:off x="7958048" y="804041"/>
            <a:ext cx="320040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sp>
        <p:nvSpPr>
          <p:cNvPr id="4" name="矩形 3">
            <a:extLst>
              <a:ext uri="{FF2B5EF4-FFF2-40B4-BE49-F238E27FC236}">
                <a16:creationId xmlns:a16="http://schemas.microsoft.com/office/drawing/2014/main" xmlns="" id="{BF3F5E15-2187-4A68-8B69-07037085DADF}"/>
              </a:ext>
            </a:extLst>
          </p:cNvPr>
          <p:cNvSpPr/>
          <p:nvPr/>
        </p:nvSpPr>
        <p:spPr>
          <a:xfrm>
            <a:off x="4423098" y="542431"/>
            <a:ext cx="3408869" cy="523220"/>
          </a:xfrm>
          <a:prstGeom prst="rect">
            <a:avLst/>
          </a:prstGeom>
        </p:spPr>
        <p:txBody>
          <a:bodyPr wrap="square">
            <a:spAutoFit/>
          </a:bodyPr>
          <a:lstStyle/>
          <a:p>
            <a:r>
              <a:rPr lang="en-US" altLang="zh-CN" sz="2800" b="1" spc="100" dirty="0">
                <a:solidFill>
                  <a:srgbClr val="2F6C45"/>
                </a:solidFill>
                <a:latin typeface="微软雅黑" panose="020B0503020204020204" pitchFamily="34" charset="-122"/>
                <a:ea typeface="微软雅黑" panose="020B0503020204020204" pitchFamily="34" charset="-122"/>
              </a:rPr>
              <a:t>03 </a:t>
            </a:r>
            <a:r>
              <a:rPr lang="zh-CN" altLang="en-US" sz="2800" b="1" spc="100" dirty="0">
                <a:solidFill>
                  <a:srgbClr val="2F6C45"/>
                </a:solidFill>
                <a:latin typeface="微软雅黑" panose="020B0503020204020204" pitchFamily="34" charset="-122"/>
                <a:ea typeface="微软雅黑" panose="020B0503020204020204" pitchFamily="34" charset="-122"/>
              </a:rPr>
              <a:t>世界杯比赛进程</a:t>
            </a:r>
          </a:p>
        </p:txBody>
      </p:sp>
      <p:sp>
        <p:nvSpPr>
          <p:cNvPr id="5" name="矩形 4">
            <a:extLst>
              <a:ext uri="{FF2B5EF4-FFF2-40B4-BE49-F238E27FC236}">
                <a16:creationId xmlns:a16="http://schemas.microsoft.com/office/drawing/2014/main" xmlns="" id="{8869E5E1-F41E-478E-BE6F-F2744D60547D}"/>
              </a:ext>
            </a:extLst>
          </p:cNvPr>
          <p:cNvSpPr/>
          <p:nvPr/>
        </p:nvSpPr>
        <p:spPr>
          <a:xfrm>
            <a:off x="1005507" y="1947451"/>
            <a:ext cx="10244049" cy="2536400"/>
          </a:xfrm>
          <a:prstGeom prst="rect">
            <a:avLst/>
          </a:prstGeom>
        </p:spPr>
        <p:txBody>
          <a:bodyPr wrap="square">
            <a:spAutoFit/>
          </a:bodyPr>
          <a:lstStyle/>
          <a:p>
            <a:pPr>
              <a:lnSpc>
                <a:spcPct val="150000"/>
              </a:lnSpc>
            </a:pP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国际足联北京时间今晨公布</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2018</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年俄罗斯世界杯的开球时间（均为北京时间），决赛是</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7</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月</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15</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日</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23</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时。</a:t>
            </a:r>
          </a:p>
          <a:p>
            <a:pPr>
              <a:lnSpc>
                <a:spcPct val="150000"/>
              </a:lnSpc>
            </a:pP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2015</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年</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7</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月</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24</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日，国际足联就已公布</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2018</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年世界杯的赛程是从</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6</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月</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14</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日到</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7</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月</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15</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日，但开球的具体时间确定：揭幕战：</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23</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时；小组赛：</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18</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时、</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21</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时、</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0</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时、</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3</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时；小组赛有</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3</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场比赛的比赛日：</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20</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时、</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23</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时、</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2</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时；小组赛末轮、</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1/8</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决赛、</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1/4</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决赛：</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22</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时、</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2</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时；半决赛：</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2</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时；决赛：</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23</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时</a:t>
            </a:r>
          </a:p>
        </p:txBody>
      </p:sp>
      <p:sp>
        <p:nvSpPr>
          <p:cNvPr id="6" name="矩形 5">
            <a:extLst>
              <a:ext uri="{FF2B5EF4-FFF2-40B4-BE49-F238E27FC236}">
                <a16:creationId xmlns:a16="http://schemas.microsoft.com/office/drawing/2014/main" xmlns="" id="{38753E6B-3DB9-474D-B9A7-2E9FA6F2745E}"/>
              </a:ext>
            </a:extLst>
          </p:cNvPr>
          <p:cNvSpPr/>
          <p:nvPr/>
        </p:nvSpPr>
        <p:spPr>
          <a:xfrm>
            <a:off x="1005506" y="1516942"/>
            <a:ext cx="1331293" cy="369332"/>
          </a:xfrm>
          <a:prstGeom prst="rect">
            <a:avLst/>
          </a:prstGeom>
          <a:solidFill>
            <a:srgbClr val="094118"/>
          </a:solidFill>
        </p:spPr>
        <p:txBody>
          <a:bodyPr wrap="square">
            <a:spAutoFit/>
          </a:bodyPr>
          <a:lstStyle/>
          <a:p>
            <a:r>
              <a:rPr lang="zh-CN" altLang="en-US" b="1" spc="300" dirty="0">
                <a:solidFill>
                  <a:schemeClr val="bg1"/>
                </a:solidFill>
                <a:latin typeface="微软雅黑" panose="020B0503020204020204" pitchFamily="34" charset="-122"/>
                <a:ea typeface="微软雅黑" panose="020B0503020204020204" pitchFamily="34" charset="-122"/>
              </a:rPr>
              <a:t>开球时间</a:t>
            </a:r>
          </a:p>
        </p:txBody>
      </p:sp>
      <p:pic>
        <p:nvPicPr>
          <p:cNvPr id="8" name="图片 7">
            <a:extLst>
              <a:ext uri="{FF2B5EF4-FFF2-40B4-BE49-F238E27FC236}">
                <a16:creationId xmlns:a16="http://schemas.microsoft.com/office/drawing/2014/main" xmlns="" id="{0FD6DE18-66FC-4AAF-9AA3-34FB7B662EE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75938" y="3941379"/>
            <a:ext cx="3058505" cy="3058505"/>
          </a:xfrm>
          <a:prstGeom prst="rect">
            <a:avLst/>
          </a:prstGeom>
        </p:spPr>
      </p:pic>
    </p:spTree>
    <p:extLst>
      <p:ext uri="{BB962C8B-B14F-4D97-AF65-F5344CB8AC3E}">
        <p14:creationId xmlns:p14="http://schemas.microsoft.com/office/powerpoint/2010/main" val="1622434839"/>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20"/>
                            </p:stCondLst>
                            <p:childTnLst>
                              <p:par>
                                <p:cTn id="9" presetID="10" presetClass="entr" presetSubtype="0" fill="hold" grpId="0" nodeType="afterEffect">
                                  <p:stCondLst>
                                    <p:cond delay="2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40"/>
                            </p:stCondLst>
                            <p:childTnLst>
                              <p:par>
                                <p:cTn id="13" presetID="10" presetClass="entr" presetSubtype="0" fill="hold" nodeType="afterEffect">
                                  <p:stCondLst>
                                    <p:cond delay="2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par>
                          <p:cTn id="16" fill="hold">
                            <p:stCondLst>
                              <p:cond delay="1560"/>
                            </p:stCondLst>
                            <p:childTnLst>
                              <p:par>
                                <p:cTn id="17" presetID="10" presetClass="entr" presetSubtype="0" fill="hold" grpId="0" nodeType="afterEffect">
                                  <p:stCondLst>
                                    <p:cond delay="2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par>
                          <p:cTn id="20" fill="hold">
                            <p:stCondLst>
                              <p:cond delay="2080"/>
                            </p:stCondLst>
                            <p:childTnLst>
                              <p:par>
                                <p:cTn id="21" presetID="10" presetClass="entr" presetSubtype="0" fill="hold" grpId="0" nodeType="afterEffect">
                                  <p:stCondLst>
                                    <p:cond delay="2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par>
                          <p:cTn id="24" fill="hold">
                            <p:stCondLst>
                              <p:cond delay="2600"/>
                            </p:stCondLst>
                            <p:childTnLst>
                              <p:par>
                                <p:cTn id="25" presetID="10" presetClass="entr" presetSubtype="0" fill="hold" nodeType="afterEffect">
                                  <p:stCondLst>
                                    <p:cond delay="2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a:extLst>
              <a:ext uri="{FF2B5EF4-FFF2-40B4-BE49-F238E27FC236}">
                <a16:creationId xmlns:a16="http://schemas.microsoft.com/office/drawing/2014/main" xmlns="" id="{225ED0F6-5EAC-46C1-B5FE-C25EE6443EE1}"/>
              </a:ext>
            </a:extLst>
          </p:cNvPr>
          <p:cNvGrpSpPr/>
          <p:nvPr/>
        </p:nvGrpSpPr>
        <p:grpSpPr>
          <a:xfrm>
            <a:off x="1056290" y="542431"/>
            <a:ext cx="10102158" cy="523220"/>
            <a:chOff x="1056290" y="542431"/>
            <a:chExt cx="10102158" cy="523220"/>
          </a:xfrm>
        </p:grpSpPr>
        <p:cxnSp>
          <p:nvCxnSpPr>
            <p:cNvPr id="2" name="直接连接符 1">
              <a:extLst>
                <a:ext uri="{FF2B5EF4-FFF2-40B4-BE49-F238E27FC236}">
                  <a16:creationId xmlns:a16="http://schemas.microsoft.com/office/drawing/2014/main" xmlns="" id="{14DE7F79-66CD-49D8-9DE1-F95641D14EFC}"/>
                </a:ext>
              </a:extLst>
            </p:cNvPr>
            <p:cNvCxnSpPr>
              <a:cxnSpLocks/>
            </p:cNvCxnSpPr>
            <p:nvPr/>
          </p:nvCxnSpPr>
          <p:spPr>
            <a:xfrm>
              <a:off x="1056290" y="804041"/>
              <a:ext cx="305851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cxnSp>
          <p:nvCxnSpPr>
            <p:cNvPr id="3" name="直接连接符 2">
              <a:extLst>
                <a:ext uri="{FF2B5EF4-FFF2-40B4-BE49-F238E27FC236}">
                  <a16:creationId xmlns:a16="http://schemas.microsoft.com/office/drawing/2014/main" xmlns="" id="{7BEA410E-027C-4169-8FF0-505DFB9156CD}"/>
                </a:ext>
              </a:extLst>
            </p:cNvPr>
            <p:cNvCxnSpPr/>
            <p:nvPr/>
          </p:nvCxnSpPr>
          <p:spPr>
            <a:xfrm>
              <a:off x="7958048" y="804041"/>
              <a:ext cx="320040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sp>
          <p:nvSpPr>
            <p:cNvPr id="4" name="矩形 3">
              <a:extLst>
                <a:ext uri="{FF2B5EF4-FFF2-40B4-BE49-F238E27FC236}">
                  <a16:creationId xmlns:a16="http://schemas.microsoft.com/office/drawing/2014/main" xmlns="" id="{BF3F5E15-2187-4A68-8B69-07037085DADF}"/>
                </a:ext>
              </a:extLst>
            </p:cNvPr>
            <p:cNvSpPr/>
            <p:nvPr/>
          </p:nvSpPr>
          <p:spPr>
            <a:xfrm>
              <a:off x="4423098" y="542431"/>
              <a:ext cx="3408869" cy="523220"/>
            </a:xfrm>
            <a:prstGeom prst="rect">
              <a:avLst/>
            </a:prstGeom>
          </p:spPr>
          <p:txBody>
            <a:bodyPr wrap="square">
              <a:spAutoFit/>
            </a:bodyPr>
            <a:lstStyle/>
            <a:p>
              <a:r>
                <a:rPr lang="en-US" altLang="zh-CN" sz="2800" b="1" spc="100" dirty="0">
                  <a:solidFill>
                    <a:srgbClr val="2F6C45"/>
                  </a:solidFill>
                  <a:latin typeface="微软雅黑" panose="020B0503020204020204" pitchFamily="34" charset="-122"/>
                  <a:ea typeface="微软雅黑" panose="020B0503020204020204" pitchFamily="34" charset="-122"/>
                </a:rPr>
                <a:t>03 </a:t>
              </a:r>
              <a:r>
                <a:rPr lang="zh-CN" altLang="en-US" sz="2800" b="1" spc="100" dirty="0">
                  <a:solidFill>
                    <a:srgbClr val="2F6C45"/>
                  </a:solidFill>
                  <a:latin typeface="微软雅黑" panose="020B0503020204020204" pitchFamily="34" charset="-122"/>
                  <a:ea typeface="微软雅黑" panose="020B0503020204020204" pitchFamily="34" charset="-122"/>
                </a:rPr>
                <a:t>世界杯比赛进程</a:t>
              </a:r>
            </a:p>
          </p:txBody>
        </p:sp>
      </p:grpSp>
      <p:grpSp>
        <p:nvGrpSpPr>
          <p:cNvPr id="9" name="组合 8">
            <a:extLst>
              <a:ext uri="{FF2B5EF4-FFF2-40B4-BE49-F238E27FC236}">
                <a16:creationId xmlns:a16="http://schemas.microsoft.com/office/drawing/2014/main" xmlns="" id="{065D5076-43EC-4325-87D0-28B1FBC144C6}"/>
              </a:ext>
            </a:extLst>
          </p:cNvPr>
          <p:cNvGrpSpPr/>
          <p:nvPr/>
        </p:nvGrpSpPr>
        <p:grpSpPr>
          <a:xfrm>
            <a:off x="1214071" y="1444024"/>
            <a:ext cx="9826922" cy="4508938"/>
            <a:chOff x="1182539" y="1292772"/>
            <a:chExt cx="9826922" cy="4508938"/>
          </a:xfrm>
        </p:grpSpPr>
        <p:sp>
          <p:nvSpPr>
            <p:cNvPr id="8" name="矩形 7">
              <a:extLst>
                <a:ext uri="{FF2B5EF4-FFF2-40B4-BE49-F238E27FC236}">
                  <a16:creationId xmlns:a16="http://schemas.microsoft.com/office/drawing/2014/main" xmlns="" id="{01706084-5AC6-4895-9D59-226D800BD76C}"/>
                </a:ext>
              </a:extLst>
            </p:cNvPr>
            <p:cNvSpPr/>
            <p:nvPr/>
          </p:nvSpPr>
          <p:spPr>
            <a:xfrm>
              <a:off x="1182539" y="1292772"/>
              <a:ext cx="9826922" cy="4508938"/>
            </a:xfrm>
            <a:prstGeom prst="rect">
              <a:avLst/>
            </a:prstGeom>
            <a:solidFill>
              <a:schemeClr val="bg1"/>
            </a:solidFill>
            <a:ln w="28575">
              <a:solidFill>
                <a:srgbClr val="2F6C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7" name="图片 6">
              <a:extLst>
                <a:ext uri="{FF2B5EF4-FFF2-40B4-BE49-F238E27FC236}">
                  <a16:creationId xmlns:a16="http://schemas.microsoft.com/office/drawing/2014/main" xmlns="" id="{F9001FC1-B49B-44B1-9583-A2C73BE75964}"/>
                </a:ext>
              </a:extLst>
            </p:cNvPr>
            <p:cNvPicPr>
              <a:picLocks noChangeAspect="1"/>
            </p:cNvPicPr>
            <p:nvPr/>
          </p:nvPicPr>
          <p:blipFill>
            <a:blip r:embed="rId3">
              <a:clrChange>
                <a:clrFrom>
                  <a:srgbClr val="FFFFFF"/>
                </a:clrFrom>
                <a:clrTo>
                  <a:srgbClr val="FFFFFF">
                    <a:alpha val="0"/>
                  </a:srgbClr>
                </a:clrTo>
              </a:clrChange>
              <a:duotone>
                <a:prstClr val="black"/>
                <a:srgbClr val="094118">
                  <a:tint val="45000"/>
                  <a:satMod val="400000"/>
                </a:srgbClr>
              </a:duotone>
            </a:blip>
            <a:stretch>
              <a:fillRect/>
            </a:stretch>
          </p:blipFill>
          <p:spPr>
            <a:xfrm>
              <a:off x="1331526" y="1814924"/>
              <a:ext cx="9528949" cy="3545349"/>
            </a:xfrm>
            <a:prstGeom prst="rect">
              <a:avLst/>
            </a:prstGeom>
          </p:spPr>
        </p:pic>
      </p:grpSp>
    </p:spTree>
    <p:extLst>
      <p:ext uri="{BB962C8B-B14F-4D97-AF65-F5344CB8AC3E}">
        <p14:creationId xmlns:p14="http://schemas.microsoft.com/office/powerpoint/2010/main" val="2655819515"/>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20"/>
                            </p:stCondLst>
                            <p:childTnLst>
                              <p:par>
                                <p:cTn id="9" presetID="10" presetClass="entr" presetSubtype="0" fill="hold" nodeType="afterEffect">
                                  <p:stCondLst>
                                    <p:cond delay="2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xmlns="" id="{4693F8A3-CC48-40F7-BB1B-95F782B387CD}"/>
              </a:ext>
            </a:extLst>
          </p:cNvPr>
          <p:cNvGrpSpPr/>
          <p:nvPr/>
        </p:nvGrpSpPr>
        <p:grpSpPr>
          <a:xfrm>
            <a:off x="1087821" y="542431"/>
            <a:ext cx="10070627" cy="523220"/>
            <a:chOff x="1087821" y="542431"/>
            <a:chExt cx="10070627" cy="523220"/>
          </a:xfrm>
        </p:grpSpPr>
        <p:cxnSp>
          <p:nvCxnSpPr>
            <p:cNvPr id="2" name="直接连接符 1">
              <a:extLst>
                <a:ext uri="{FF2B5EF4-FFF2-40B4-BE49-F238E27FC236}">
                  <a16:creationId xmlns:a16="http://schemas.microsoft.com/office/drawing/2014/main" xmlns="" id="{B5867F3A-2357-491F-A5FC-F9A176BF6CC7}"/>
                </a:ext>
              </a:extLst>
            </p:cNvPr>
            <p:cNvCxnSpPr>
              <a:cxnSpLocks/>
            </p:cNvCxnSpPr>
            <p:nvPr/>
          </p:nvCxnSpPr>
          <p:spPr>
            <a:xfrm>
              <a:off x="1087821" y="804041"/>
              <a:ext cx="3026979"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cxnSp>
          <p:nvCxnSpPr>
            <p:cNvPr id="3" name="直接连接符 2">
              <a:extLst>
                <a:ext uri="{FF2B5EF4-FFF2-40B4-BE49-F238E27FC236}">
                  <a16:creationId xmlns:a16="http://schemas.microsoft.com/office/drawing/2014/main" xmlns="" id="{94288B33-036D-4A16-971B-5986671D3B1C}"/>
                </a:ext>
              </a:extLst>
            </p:cNvPr>
            <p:cNvCxnSpPr/>
            <p:nvPr/>
          </p:nvCxnSpPr>
          <p:spPr>
            <a:xfrm>
              <a:off x="7958048" y="804041"/>
              <a:ext cx="320040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sp>
          <p:nvSpPr>
            <p:cNvPr id="4" name="矩形 3">
              <a:extLst>
                <a:ext uri="{FF2B5EF4-FFF2-40B4-BE49-F238E27FC236}">
                  <a16:creationId xmlns:a16="http://schemas.microsoft.com/office/drawing/2014/main" xmlns="" id="{04E981EE-A362-4B73-A8DD-67137662DA81}"/>
                </a:ext>
              </a:extLst>
            </p:cNvPr>
            <p:cNvSpPr/>
            <p:nvPr/>
          </p:nvSpPr>
          <p:spPr>
            <a:xfrm>
              <a:off x="4423098" y="542431"/>
              <a:ext cx="3408869" cy="523220"/>
            </a:xfrm>
            <a:prstGeom prst="rect">
              <a:avLst/>
            </a:prstGeom>
          </p:spPr>
          <p:txBody>
            <a:bodyPr wrap="square">
              <a:spAutoFit/>
            </a:bodyPr>
            <a:lstStyle/>
            <a:p>
              <a:r>
                <a:rPr lang="en-US" altLang="zh-CN" sz="2800" b="1" spc="100" dirty="0">
                  <a:solidFill>
                    <a:srgbClr val="2F6C45"/>
                  </a:solidFill>
                  <a:latin typeface="微软雅黑" panose="020B0503020204020204" pitchFamily="34" charset="-122"/>
                  <a:ea typeface="微软雅黑" panose="020B0503020204020204" pitchFamily="34" charset="-122"/>
                </a:rPr>
                <a:t>03 </a:t>
              </a:r>
              <a:r>
                <a:rPr lang="zh-CN" altLang="en-US" sz="2800" b="1" spc="100" dirty="0">
                  <a:solidFill>
                    <a:srgbClr val="2F6C45"/>
                  </a:solidFill>
                  <a:latin typeface="微软雅黑" panose="020B0503020204020204" pitchFamily="34" charset="-122"/>
                  <a:ea typeface="微软雅黑" panose="020B0503020204020204" pitchFamily="34" charset="-122"/>
                </a:rPr>
                <a:t>世界杯比赛进程</a:t>
              </a:r>
            </a:p>
          </p:txBody>
        </p:sp>
      </p:grpSp>
      <p:grpSp>
        <p:nvGrpSpPr>
          <p:cNvPr id="9" name="组合 8">
            <a:extLst>
              <a:ext uri="{FF2B5EF4-FFF2-40B4-BE49-F238E27FC236}">
                <a16:creationId xmlns:a16="http://schemas.microsoft.com/office/drawing/2014/main" xmlns="" id="{D53CA7A2-635A-4BF7-A3E7-931381F149FB}"/>
              </a:ext>
            </a:extLst>
          </p:cNvPr>
          <p:cNvGrpSpPr/>
          <p:nvPr/>
        </p:nvGrpSpPr>
        <p:grpSpPr>
          <a:xfrm>
            <a:off x="1214071" y="1444024"/>
            <a:ext cx="9826922" cy="4508938"/>
            <a:chOff x="1214071" y="1444024"/>
            <a:chExt cx="9826922" cy="4508938"/>
          </a:xfrm>
        </p:grpSpPr>
        <p:sp>
          <p:nvSpPr>
            <p:cNvPr id="6" name="矩形 5">
              <a:extLst>
                <a:ext uri="{FF2B5EF4-FFF2-40B4-BE49-F238E27FC236}">
                  <a16:creationId xmlns:a16="http://schemas.microsoft.com/office/drawing/2014/main" xmlns="" id="{78ECD4BA-7C79-4EFF-AAF2-8EDE391842F2}"/>
                </a:ext>
              </a:extLst>
            </p:cNvPr>
            <p:cNvSpPr/>
            <p:nvPr/>
          </p:nvSpPr>
          <p:spPr>
            <a:xfrm>
              <a:off x="1214071" y="1444024"/>
              <a:ext cx="9826922" cy="4508938"/>
            </a:xfrm>
            <a:prstGeom prst="rect">
              <a:avLst/>
            </a:prstGeom>
            <a:solidFill>
              <a:schemeClr val="bg1"/>
            </a:solidFill>
            <a:ln w="28575">
              <a:solidFill>
                <a:srgbClr val="2F6C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5" name="图片 4">
              <a:extLst>
                <a:ext uri="{FF2B5EF4-FFF2-40B4-BE49-F238E27FC236}">
                  <a16:creationId xmlns:a16="http://schemas.microsoft.com/office/drawing/2014/main" xmlns="" id="{02BD58C1-0EF2-465B-AA94-C410C7E0165A}"/>
                </a:ext>
              </a:extLst>
            </p:cNvPr>
            <p:cNvPicPr>
              <a:picLocks noChangeAspect="1"/>
            </p:cNvPicPr>
            <p:nvPr/>
          </p:nvPicPr>
          <p:blipFill>
            <a:blip r:embed="rId3">
              <a:clrChange>
                <a:clrFrom>
                  <a:srgbClr val="FFFFFF"/>
                </a:clrFrom>
                <a:clrTo>
                  <a:srgbClr val="FFFFFF">
                    <a:alpha val="0"/>
                  </a:srgbClr>
                </a:clrTo>
              </a:clrChange>
              <a:duotone>
                <a:prstClr val="black"/>
                <a:srgbClr val="094118">
                  <a:tint val="45000"/>
                  <a:satMod val="400000"/>
                </a:srgbClr>
              </a:duotone>
            </a:blip>
            <a:stretch>
              <a:fillRect/>
            </a:stretch>
          </p:blipFill>
          <p:spPr>
            <a:xfrm>
              <a:off x="1250891" y="1814007"/>
              <a:ext cx="9674611" cy="3800297"/>
            </a:xfrm>
            <a:prstGeom prst="rect">
              <a:avLst/>
            </a:prstGeom>
          </p:spPr>
        </p:pic>
      </p:grpSp>
    </p:spTree>
    <p:extLst>
      <p:ext uri="{BB962C8B-B14F-4D97-AF65-F5344CB8AC3E}">
        <p14:creationId xmlns:p14="http://schemas.microsoft.com/office/powerpoint/2010/main" val="3335373492"/>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20"/>
                            </p:stCondLst>
                            <p:childTnLst>
                              <p:par>
                                <p:cTn id="9" presetID="10" presetClass="entr" presetSubtype="0" fill="hold" nodeType="afterEffect">
                                  <p:stCondLst>
                                    <p:cond delay="2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a:extLst>
              <a:ext uri="{FF2B5EF4-FFF2-40B4-BE49-F238E27FC236}">
                <a16:creationId xmlns:a16="http://schemas.microsoft.com/office/drawing/2014/main" xmlns="" id="{CB21E399-5233-4B6B-B00C-228BC41E9B7D}"/>
              </a:ext>
            </a:extLst>
          </p:cNvPr>
          <p:cNvGrpSpPr/>
          <p:nvPr/>
        </p:nvGrpSpPr>
        <p:grpSpPr>
          <a:xfrm>
            <a:off x="1103586" y="542431"/>
            <a:ext cx="10054862" cy="523220"/>
            <a:chOff x="1103586" y="542431"/>
            <a:chExt cx="10054862" cy="523220"/>
          </a:xfrm>
        </p:grpSpPr>
        <p:cxnSp>
          <p:nvCxnSpPr>
            <p:cNvPr id="2" name="直接连接符 1">
              <a:extLst>
                <a:ext uri="{FF2B5EF4-FFF2-40B4-BE49-F238E27FC236}">
                  <a16:creationId xmlns:a16="http://schemas.microsoft.com/office/drawing/2014/main" xmlns="" id="{B5867F3A-2357-491F-A5FC-F9A176BF6CC7}"/>
                </a:ext>
              </a:extLst>
            </p:cNvPr>
            <p:cNvCxnSpPr>
              <a:cxnSpLocks/>
            </p:cNvCxnSpPr>
            <p:nvPr/>
          </p:nvCxnSpPr>
          <p:spPr>
            <a:xfrm>
              <a:off x="1103586" y="804041"/>
              <a:ext cx="3011214"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cxnSp>
          <p:nvCxnSpPr>
            <p:cNvPr id="3" name="直接连接符 2">
              <a:extLst>
                <a:ext uri="{FF2B5EF4-FFF2-40B4-BE49-F238E27FC236}">
                  <a16:creationId xmlns:a16="http://schemas.microsoft.com/office/drawing/2014/main" xmlns="" id="{94288B33-036D-4A16-971B-5986671D3B1C}"/>
                </a:ext>
              </a:extLst>
            </p:cNvPr>
            <p:cNvCxnSpPr/>
            <p:nvPr/>
          </p:nvCxnSpPr>
          <p:spPr>
            <a:xfrm>
              <a:off x="7958048" y="804041"/>
              <a:ext cx="320040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sp>
          <p:nvSpPr>
            <p:cNvPr id="4" name="矩形 3">
              <a:extLst>
                <a:ext uri="{FF2B5EF4-FFF2-40B4-BE49-F238E27FC236}">
                  <a16:creationId xmlns:a16="http://schemas.microsoft.com/office/drawing/2014/main" xmlns="" id="{04E981EE-A362-4B73-A8DD-67137662DA81}"/>
                </a:ext>
              </a:extLst>
            </p:cNvPr>
            <p:cNvSpPr/>
            <p:nvPr/>
          </p:nvSpPr>
          <p:spPr>
            <a:xfrm>
              <a:off x="4423098" y="542431"/>
              <a:ext cx="3408869" cy="523220"/>
            </a:xfrm>
            <a:prstGeom prst="rect">
              <a:avLst/>
            </a:prstGeom>
          </p:spPr>
          <p:txBody>
            <a:bodyPr wrap="square">
              <a:spAutoFit/>
            </a:bodyPr>
            <a:lstStyle/>
            <a:p>
              <a:r>
                <a:rPr lang="en-US" altLang="zh-CN" sz="2800" b="1" spc="100" dirty="0">
                  <a:solidFill>
                    <a:srgbClr val="2F6C45"/>
                  </a:solidFill>
                  <a:latin typeface="微软雅黑" panose="020B0503020204020204" pitchFamily="34" charset="-122"/>
                  <a:ea typeface="微软雅黑" panose="020B0503020204020204" pitchFamily="34" charset="-122"/>
                </a:rPr>
                <a:t>03 </a:t>
              </a:r>
              <a:r>
                <a:rPr lang="zh-CN" altLang="en-US" sz="2800" b="1" spc="100" dirty="0">
                  <a:solidFill>
                    <a:srgbClr val="2F6C45"/>
                  </a:solidFill>
                  <a:latin typeface="微软雅黑" panose="020B0503020204020204" pitchFamily="34" charset="-122"/>
                  <a:ea typeface="微软雅黑" panose="020B0503020204020204" pitchFamily="34" charset="-122"/>
                </a:rPr>
                <a:t>世界杯比赛进程</a:t>
              </a:r>
            </a:p>
          </p:txBody>
        </p:sp>
      </p:grpSp>
      <p:grpSp>
        <p:nvGrpSpPr>
          <p:cNvPr id="7" name="组合 6">
            <a:extLst>
              <a:ext uri="{FF2B5EF4-FFF2-40B4-BE49-F238E27FC236}">
                <a16:creationId xmlns:a16="http://schemas.microsoft.com/office/drawing/2014/main" xmlns="" id="{4C375FBF-8664-4C79-826C-B9874D6E1874}"/>
              </a:ext>
            </a:extLst>
          </p:cNvPr>
          <p:cNvGrpSpPr/>
          <p:nvPr/>
        </p:nvGrpSpPr>
        <p:grpSpPr>
          <a:xfrm>
            <a:off x="1214071" y="1444024"/>
            <a:ext cx="9826922" cy="4508938"/>
            <a:chOff x="1214071" y="1444024"/>
            <a:chExt cx="9826922" cy="4508938"/>
          </a:xfrm>
        </p:grpSpPr>
        <p:sp>
          <p:nvSpPr>
            <p:cNvPr id="6" name="矩形 5">
              <a:extLst>
                <a:ext uri="{FF2B5EF4-FFF2-40B4-BE49-F238E27FC236}">
                  <a16:creationId xmlns:a16="http://schemas.microsoft.com/office/drawing/2014/main" xmlns="" id="{D0253BA7-FD08-4850-9774-48E9372366D9}"/>
                </a:ext>
              </a:extLst>
            </p:cNvPr>
            <p:cNvSpPr/>
            <p:nvPr/>
          </p:nvSpPr>
          <p:spPr>
            <a:xfrm>
              <a:off x="1214071" y="1444024"/>
              <a:ext cx="9826922" cy="4508938"/>
            </a:xfrm>
            <a:prstGeom prst="rect">
              <a:avLst/>
            </a:prstGeom>
            <a:solidFill>
              <a:schemeClr val="bg1"/>
            </a:solidFill>
            <a:ln w="28575">
              <a:solidFill>
                <a:srgbClr val="2F6C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5" name="图片 4">
              <a:extLst>
                <a:ext uri="{FF2B5EF4-FFF2-40B4-BE49-F238E27FC236}">
                  <a16:creationId xmlns:a16="http://schemas.microsoft.com/office/drawing/2014/main" xmlns="" id="{086C27BE-1563-47AC-B91B-DD1439752AA8}"/>
                </a:ext>
              </a:extLst>
            </p:cNvPr>
            <p:cNvPicPr>
              <a:picLocks noChangeAspect="1"/>
            </p:cNvPicPr>
            <p:nvPr/>
          </p:nvPicPr>
          <p:blipFill>
            <a:blip r:embed="rId3">
              <a:clrChange>
                <a:clrFrom>
                  <a:srgbClr val="FFFFFF"/>
                </a:clrFrom>
                <a:clrTo>
                  <a:srgbClr val="FFFFFF">
                    <a:alpha val="0"/>
                  </a:srgbClr>
                </a:clrTo>
              </a:clrChange>
              <a:duotone>
                <a:prstClr val="black"/>
                <a:srgbClr val="094118">
                  <a:tint val="45000"/>
                  <a:satMod val="400000"/>
                </a:srgbClr>
              </a:duotone>
            </a:blip>
            <a:stretch>
              <a:fillRect/>
            </a:stretch>
          </p:blipFill>
          <p:spPr>
            <a:xfrm>
              <a:off x="1527392" y="1811550"/>
              <a:ext cx="9275467" cy="3785209"/>
            </a:xfrm>
            <a:prstGeom prst="rect">
              <a:avLst/>
            </a:prstGeom>
          </p:spPr>
        </p:pic>
      </p:grpSp>
    </p:spTree>
    <p:extLst>
      <p:ext uri="{BB962C8B-B14F-4D97-AF65-F5344CB8AC3E}">
        <p14:creationId xmlns:p14="http://schemas.microsoft.com/office/powerpoint/2010/main" val="2736875872"/>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20"/>
                            </p:stCondLst>
                            <p:childTnLst>
                              <p:par>
                                <p:cTn id="9" presetID="10" presetClass="entr" presetSubtype="0" fill="hold" nodeType="afterEffect">
                                  <p:stCondLst>
                                    <p:cond delay="2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a:extLst>
              <a:ext uri="{FF2B5EF4-FFF2-40B4-BE49-F238E27FC236}">
                <a16:creationId xmlns:a16="http://schemas.microsoft.com/office/drawing/2014/main" xmlns="" id="{B5867F3A-2357-491F-A5FC-F9A176BF6CC7}"/>
              </a:ext>
            </a:extLst>
          </p:cNvPr>
          <p:cNvCxnSpPr>
            <a:cxnSpLocks/>
          </p:cNvCxnSpPr>
          <p:nvPr/>
        </p:nvCxnSpPr>
        <p:spPr>
          <a:xfrm>
            <a:off x="1056290" y="804041"/>
            <a:ext cx="305851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cxnSp>
        <p:nvCxnSpPr>
          <p:cNvPr id="3" name="直接连接符 2">
            <a:extLst>
              <a:ext uri="{FF2B5EF4-FFF2-40B4-BE49-F238E27FC236}">
                <a16:creationId xmlns:a16="http://schemas.microsoft.com/office/drawing/2014/main" xmlns="" id="{94288B33-036D-4A16-971B-5986671D3B1C}"/>
              </a:ext>
            </a:extLst>
          </p:cNvPr>
          <p:cNvCxnSpPr/>
          <p:nvPr/>
        </p:nvCxnSpPr>
        <p:spPr>
          <a:xfrm>
            <a:off x="7958048" y="804041"/>
            <a:ext cx="320040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sp>
        <p:nvSpPr>
          <p:cNvPr id="4" name="矩形 3">
            <a:extLst>
              <a:ext uri="{FF2B5EF4-FFF2-40B4-BE49-F238E27FC236}">
                <a16:creationId xmlns:a16="http://schemas.microsoft.com/office/drawing/2014/main" xmlns="" id="{04E981EE-A362-4B73-A8DD-67137662DA81}"/>
              </a:ext>
            </a:extLst>
          </p:cNvPr>
          <p:cNvSpPr/>
          <p:nvPr/>
        </p:nvSpPr>
        <p:spPr>
          <a:xfrm>
            <a:off x="4423098" y="542431"/>
            <a:ext cx="3408869" cy="523220"/>
          </a:xfrm>
          <a:prstGeom prst="rect">
            <a:avLst/>
          </a:prstGeom>
        </p:spPr>
        <p:txBody>
          <a:bodyPr wrap="square">
            <a:spAutoFit/>
          </a:bodyPr>
          <a:lstStyle/>
          <a:p>
            <a:r>
              <a:rPr lang="en-US" altLang="zh-CN" sz="2800" b="1" spc="100" dirty="0">
                <a:solidFill>
                  <a:srgbClr val="2F6C45"/>
                </a:solidFill>
                <a:latin typeface="微软雅黑" panose="020B0503020204020204" pitchFamily="34" charset="-122"/>
                <a:ea typeface="微软雅黑" panose="020B0503020204020204" pitchFamily="34" charset="-122"/>
              </a:rPr>
              <a:t>03 </a:t>
            </a:r>
            <a:r>
              <a:rPr lang="zh-CN" altLang="en-US" sz="2800" b="1" spc="100" dirty="0">
                <a:solidFill>
                  <a:srgbClr val="2F6C45"/>
                </a:solidFill>
                <a:latin typeface="微软雅黑" panose="020B0503020204020204" pitchFamily="34" charset="-122"/>
                <a:ea typeface="微软雅黑" panose="020B0503020204020204" pitchFamily="34" charset="-122"/>
              </a:rPr>
              <a:t>世界杯比赛进程</a:t>
            </a:r>
          </a:p>
        </p:txBody>
      </p:sp>
      <p:grpSp>
        <p:nvGrpSpPr>
          <p:cNvPr id="8" name="组合 7">
            <a:extLst>
              <a:ext uri="{FF2B5EF4-FFF2-40B4-BE49-F238E27FC236}">
                <a16:creationId xmlns:a16="http://schemas.microsoft.com/office/drawing/2014/main" xmlns="" id="{3C998567-4EA1-48FB-A136-B776AB4377C9}"/>
              </a:ext>
            </a:extLst>
          </p:cNvPr>
          <p:cNvGrpSpPr/>
          <p:nvPr/>
        </p:nvGrpSpPr>
        <p:grpSpPr>
          <a:xfrm>
            <a:off x="1214071" y="1444024"/>
            <a:ext cx="9826922" cy="4508938"/>
            <a:chOff x="1214071" y="1444024"/>
            <a:chExt cx="9826922" cy="4508938"/>
          </a:xfrm>
        </p:grpSpPr>
        <p:sp>
          <p:nvSpPr>
            <p:cNvPr id="6" name="矩形 5">
              <a:extLst>
                <a:ext uri="{FF2B5EF4-FFF2-40B4-BE49-F238E27FC236}">
                  <a16:creationId xmlns:a16="http://schemas.microsoft.com/office/drawing/2014/main" xmlns="" id="{6B0EA518-4685-4908-9975-8E46878B4156}"/>
                </a:ext>
              </a:extLst>
            </p:cNvPr>
            <p:cNvSpPr/>
            <p:nvPr/>
          </p:nvSpPr>
          <p:spPr>
            <a:xfrm>
              <a:off x="1214071" y="1444024"/>
              <a:ext cx="9826922" cy="4508938"/>
            </a:xfrm>
            <a:prstGeom prst="rect">
              <a:avLst/>
            </a:prstGeom>
            <a:solidFill>
              <a:schemeClr val="bg1"/>
            </a:solidFill>
            <a:ln w="28575">
              <a:solidFill>
                <a:srgbClr val="2F6C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5" name="图片 4">
              <a:extLst>
                <a:ext uri="{FF2B5EF4-FFF2-40B4-BE49-F238E27FC236}">
                  <a16:creationId xmlns:a16="http://schemas.microsoft.com/office/drawing/2014/main" xmlns="" id="{B4E6FD5C-EC26-4650-9792-E9B8561750F3}"/>
                </a:ext>
              </a:extLst>
            </p:cNvPr>
            <p:cNvPicPr>
              <a:picLocks noChangeAspect="1"/>
            </p:cNvPicPr>
            <p:nvPr/>
          </p:nvPicPr>
          <p:blipFill>
            <a:blip r:embed="rId3">
              <a:clrChange>
                <a:clrFrom>
                  <a:srgbClr val="FFFFFF"/>
                </a:clrFrom>
                <a:clrTo>
                  <a:srgbClr val="FFFFFF">
                    <a:alpha val="0"/>
                  </a:srgbClr>
                </a:clrTo>
              </a:clrChange>
              <a:duotone>
                <a:prstClr val="black"/>
                <a:srgbClr val="094118">
                  <a:tint val="45000"/>
                  <a:satMod val="400000"/>
                </a:srgbClr>
              </a:duotone>
            </a:blip>
            <a:stretch>
              <a:fillRect/>
            </a:stretch>
          </p:blipFill>
          <p:spPr>
            <a:xfrm>
              <a:off x="1464328" y="1943094"/>
              <a:ext cx="9398113" cy="3541318"/>
            </a:xfrm>
            <a:prstGeom prst="rect">
              <a:avLst/>
            </a:prstGeom>
          </p:spPr>
        </p:pic>
      </p:grpSp>
    </p:spTree>
    <p:extLst>
      <p:ext uri="{BB962C8B-B14F-4D97-AF65-F5344CB8AC3E}">
        <p14:creationId xmlns:p14="http://schemas.microsoft.com/office/powerpoint/2010/main" val="3671634709"/>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20"/>
                            </p:stCondLst>
                            <p:childTnLst>
                              <p:par>
                                <p:cTn id="9" presetID="10" presetClass="entr" presetSubtype="0" fill="hold" grpId="0" nodeType="afterEffect">
                                  <p:stCondLst>
                                    <p:cond delay="2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40"/>
                            </p:stCondLst>
                            <p:childTnLst>
                              <p:par>
                                <p:cTn id="13" presetID="10" presetClass="entr" presetSubtype="0" fill="hold" nodeType="afterEffect">
                                  <p:stCondLst>
                                    <p:cond delay="2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par>
                          <p:cTn id="16" fill="hold">
                            <p:stCondLst>
                              <p:cond delay="1560"/>
                            </p:stCondLst>
                            <p:childTnLst>
                              <p:par>
                                <p:cTn id="17" presetID="10" presetClass="entr" presetSubtype="0" fill="hold" nodeType="afterEffect">
                                  <p:stCondLst>
                                    <p:cond delay="2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xmlns="" id="{F8C99E02-04BB-43AE-A4CC-17F8B2B3D9C3}"/>
              </a:ext>
            </a:extLst>
          </p:cNvPr>
          <p:cNvGrpSpPr/>
          <p:nvPr/>
        </p:nvGrpSpPr>
        <p:grpSpPr>
          <a:xfrm>
            <a:off x="1072055" y="542431"/>
            <a:ext cx="10086393" cy="523220"/>
            <a:chOff x="1072055" y="542431"/>
            <a:chExt cx="10086393" cy="523220"/>
          </a:xfrm>
        </p:grpSpPr>
        <p:cxnSp>
          <p:nvCxnSpPr>
            <p:cNvPr id="2" name="直接连接符 1">
              <a:extLst>
                <a:ext uri="{FF2B5EF4-FFF2-40B4-BE49-F238E27FC236}">
                  <a16:creationId xmlns:a16="http://schemas.microsoft.com/office/drawing/2014/main" xmlns="" id="{865F19D7-37AB-492E-AC2F-7E962672C486}"/>
                </a:ext>
              </a:extLst>
            </p:cNvPr>
            <p:cNvCxnSpPr>
              <a:cxnSpLocks/>
            </p:cNvCxnSpPr>
            <p:nvPr/>
          </p:nvCxnSpPr>
          <p:spPr>
            <a:xfrm>
              <a:off x="1072055" y="804041"/>
              <a:ext cx="3042745"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cxnSp>
          <p:nvCxnSpPr>
            <p:cNvPr id="3" name="直接连接符 2">
              <a:extLst>
                <a:ext uri="{FF2B5EF4-FFF2-40B4-BE49-F238E27FC236}">
                  <a16:creationId xmlns:a16="http://schemas.microsoft.com/office/drawing/2014/main" xmlns="" id="{2328D2F0-EE4B-47FD-B2F5-26E89309F2EB}"/>
                </a:ext>
              </a:extLst>
            </p:cNvPr>
            <p:cNvCxnSpPr/>
            <p:nvPr/>
          </p:nvCxnSpPr>
          <p:spPr>
            <a:xfrm>
              <a:off x="7958048" y="804041"/>
              <a:ext cx="320040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sp>
          <p:nvSpPr>
            <p:cNvPr id="4" name="矩形 3">
              <a:extLst>
                <a:ext uri="{FF2B5EF4-FFF2-40B4-BE49-F238E27FC236}">
                  <a16:creationId xmlns:a16="http://schemas.microsoft.com/office/drawing/2014/main" xmlns="" id="{0845C7CD-D0AF-46CD-BDFE-305F8ECD8796}"/>
                </a:ext>
              </a:extLst>
            </p:cNvPr>
            <p:cNvSpPr/>
            <p:nvPr/>
          </p:nvSpPr>
          <p:spPr>
            <a:xfrm>
              <a:off x="4423098" y="542431"/>
              <a:ext cx="3408869" cy="523220"/>
            </a:xfrm>
            <a:prstGeom prst="rect">
              <a:avLst/>
            </a:prstGeom>
          </p:spPr>
          <p:txBody>
            <a:bodyPr wrap="square">
              <a:spAutoFit/>
            </a:bodyPr>
            <a:lstStyle/>
            <a:p>
              <a:r>
                <a:rPr lang="en-US" altLang="zh-CN" sz="2800" b="1" spc="100" dirty="0">
                  <a:solidFill>
                    <a:srgbClr val="2F6C45"/>
                  </a:solidFill>
                  <a:latin typeface="微软雅黑" panose="020B0503020204020204" pitchFamily="34" charset="-122"/>
                  <a:ea typeface="微软雅黑" panose="020B0503020204020204" pitchFamily="34" charset="-122"/>
                </a:rPr>
                <a:t>03 </a:t>
              </a:r>
              <a:r>
                <a:rPr lang="zh-CN" altLang="en-US" sz="2800" b="1" spc="100" dirty="0">
                  <a:solidFill>
                    <a:srgbClr val="2F6C45"/>
                  </a:solidFill>
                  <a:latin typeface="微软雅黑" panose="020B0503020204020204" pitchFamily="34" charset="-122"/>
                  <a:ea typeface="微软雅黑" panose="020B0503020204020204" pitchFamily="34" charset="-122"/>
                </a:rPr>
                <a:t>世界杯比赛进程</a:t>
              </a:r>
            </a:p>
          </p:txBody>
        </p:sp>
      </p:grpSp>
      <p:grpSp>
        <p:nvGrpSpPr>
          <p:cNvPr id="9" name="组合 8">
            <a:extLst>
              <a:ext uri="{FF2B5EF4-FFF2-40B4-BE49-F238E27FC236}">
                <a16:creationId xmlns:a16="http://schemas.microsoft.com/office/drawing/2014/main" xmlns="" id="{4B7EF1D9-0242-4651-BD9C-0952464890B7}"/>
              </a:ext>
            </a:extLst>
          </p:cNvPr>
          <p:cNvGrpSpPr/>
          <p:nvPr/>
        </p:nvGrpSpPr>
        <p:grpSpPr>
          <a:xfrm>
            <a:off x="1214071" y="1444024"/>
            <a:ext cx="9826922" cy="4508938"/>
            <a:chOff x="1214071" y="1444024"/>
            <a:chExt cx="9826922" cy="4508938"/>
          </a:xfrm>
        </p:grpSpPr>
        <p:sp>
          <p:nvSpPr>
            <p:cNvPr id="6" name="矩形 5">
              <a:extLst>
                <a:ext uri="{FF2B5EF4-FFF2-40B4-BE49-F238E27FC236}">
                  <a16:creationId xmlns:a16="http://schemas.microsoft.com/office/drawing/2014/main" xmlns="" id="{07159851-74D5-4AFA-BD27-E9D83FB674EC}"/>
                </a:ext>
              </a:extLst>
            </p:cNvPr>
            <p:cNvSpPr/>
            <p:nvPr/>
          </p:nvSpPr>
          <p:spPr>
            <a:xfrm>
              <a:off x="1214071" y="1444024"/>
              <a:ext cx="9826922" cy="4508938"/>
            </a:xfrm>
            <a:prstGeom prst="rect">
              <a:avLst/>
            </a:prstGeom>
            <a:solidFill>
              <a:schemeClr val="bg1"/>
            </a:solidFill>
            <a:ln w="28575">
              <a:solidFill>
                <a:srgbClr val="2F6C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5" name="图片 4">
              <a:extLst>
                <a:ext uri="{FF2B5EF4-FFF2-40B4-BE49-F238E27FC236}">
                  <a16:creationId xmlns:a16="http://schemas.microsoft.com/office/drawing/2014/main" xmlns="" id="{B74ED559-73DD-4DB0-849A-EADC93DD2ECC}"/>
                </a:ext>
              </a:extLst>
            </p:cNvPr>
            <p:cNvPicPr>
              <a:picLocks noChangeAspect="1"/>
            </p:cNvPicPr>
            <p:nvPr/>
          </p:nvPicPr>
          <p:blipFill>
            <a:blip r:embed="rId3">
              <a:duotone>
                <a:prstClr val="black"/>
                <a:srgbClr val="094118">
                  <a:tint val="45000"/>
                  <a:satMod val="400000"/>
                </a:srgbClr>
              </a:duotone>
              <a:clrChange>
                <a:clrFrom>
                  <a:srgbClr val="FFFFFF"/>
                </a:clrFrom>
                <a:clrTo>
                  <a:srgbClr val="FFFFFF">
                    <a:alpha val="0"/>
                  </a:srgbClr>
                </a:clrTo>
              </a:clrChange>
            </a:blip>
            <a:stretch>
              <a:fillRect/>
            </a:stretch>
          </p:blipFill>
          <p:spPr>
            <a:xfrm>
              <a:off x="1417031" y="2105515"/>
              <a:ext cx="9349072" cy="3380885"/>
            </a:xfrm>
            <a:prstGeom prst="rect">
              <a:avLst/>
            </a:prstGeom>
          </p:spPr>
        </p:pic>
      </p:grpSp>
    </p:spTree>
    <p:extLst>
      <p:ext uri="{BB962C8B-B14F-4D97-AF65-F5344CB8AC3E}">
        <p14:creationId xmlns:p14="http://schemas.microsoft.com/office/powerpoint/2010/main" val="663692913"/>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20"/>
                            </p:stCondLst>
                            <p:childTnLst>
                              <p:par>
                                <p:cTn id="9" presetID="10" presetClass="entr" presetSubtype="0" fill="hold" nodeType="afterEffect">
                                  <p:stCondLst>
                                    <p:cond delay="2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a:extLst>
              <a:ext uri="{FF2B5EF4-FFF2-40B4-BE49-F238E27FC236}">
                <a16:creationId xmlns:a16="http://schemas.microsoft.com/office/drawing/2014/main" xmlns="" id="{4914153C-C007-420E-9918-91868F824579}"/>
              </a:ext>
            </a:extLst>
          </p:cNvPr>
          <p:cNvGrpSpPr/>
          <p:nvPr/>
        </p:nvGrpSpPr>
        <p:grpSpPr>
          <a:xfrm>
            <a:off x="1056290" y="542431"/>
            <a:ext cx="10102158" cy="523220"/>
            <a:chOff x="1056290" y="542431"/>
            <a:chExt cx="10102158" cy="523220"/>
          </a:xfrm>
        </p:grpSpPr>
        <p:cxnSp>
          <p:nvCxnSpPr>
            <p:cNvPr id="2" name="直接连接符 1">
              <a:extLst>
                <a:ext uri="{FF2B5EF4-FFF2-40B4-BE49-F238E27FC236}">
                  <a16:creationId xmlns:a16="http://schemas.microsoft.com/office/drawing/2014/main" xmlns="" id="{865F19D7-37AB-492E-AC2F-7E962672C486}"/>
                </a:ext>
              </a:extLst>
            </p:cNvPr>
            <p:cNvCxnSpPr>
              <a:cxnSpLocks/>
            </p:cNvCxnSpPr>
            <p:nvPr/>
          </p:nvCxnSpPr>
          <p:spPr>
            <a:xfrm>
              <a:off x="1056290" y="804041"/>
              <a:ext cx="305851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cxnSp>
          <p:nvCxnSpPr>
            <p:cNvPr id="3" name="直接连接符 2">
              <a:extLst>
                <a:ext uri="{FF2B5EF4-FFF2-40B4-BE49-F238E27FC236}">
                  <a16:creationId xmlns:a16="http://schemas.microsoft.com/office/drawing/2014/main" xmlns="" id="{2328D2F0-EE4B-47FD-B2F5-26E89309F2EB}"/>
                </a:ext>
              </a:extLst>
            </p:cNvPr>
            <p:cNvCxnSpPr/>
            <p:nvPr/>
          </p:nvCxnSpPr>
          <p:spPr>
            <a:xfrm>
              <a:off x="7958048" y="804041"/>
              <a:ext cx="320040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sp>
          <p:nvSpPr>
            <p:cNvPr id="4" name="矩形 3">
              <a:extLst>
                <a:ext uri="{FF2B5EF4-FFF2-40B4-BE49-F238E27FC236}">
                  <a16:creationId xmlns:a16="http://schemas.microsoft.com/office/drawing/2014/main" xmlns="" id="{0845C7CD-D0AF-46CD-BDFE-305F8ECD8796}"/>
                </a:ext>
              </a:extLst>
            </p:cNvPr>
            <p:cNvSpPr/>
            <p:nvPr/>
          </p:nvSpPr>
          <p:spPr>
            <a:xfrm>
              <a:off x="4423098" y="542431"/>
              <a:ext cx="3408869" cy="523220"/>
            </a:xfrm>
            <a:prstGeom prst="rect">
              <a:avLst/>
            </a:prstGeom>
          </p:spPr>
          <p:txBody>
            <a:bodyPr wrap="square">
              <a:spAutoFit/>
            </a:bodyPr>
            <a:lstStyle/>
            <a:p>
              <a:r>
                <a:rPr lang="en-US" altLang="zh-CN" sz="2800" b="1" spc="100" dirty="0">
                  <a:solidFill>
                    <a:srgbClr val="2F6C45"/>
                  </a:solidFill>
                  <a:latin typeface="微软雅黑" panose="020B0503020204020204" pitchFamily="34" charset="-122"/>
                  <a:ea typeface="微软雅黑" panose="020B0503020204020204" pitchFamily="34" charset="-122"/>
                </a:rPr>
                <a:t>03 </a:t>
              </a:r>
              <a:r>
                <a:rPr lang="zh-CN" altLang="en-US" sz="2800" b="1" spc="100" dirty="0">
                  <a:solidFill>
                    <a:srgbClr val="2F6C45"/>
                  </a:solidFill>
                  <a:latin typeface="微软雅黑" panose="020B0503020204020204" pitchFamily="34" charset="-122"/>
                  <a:ea typeface="微软雅黑" panose="020B0503020204020204" pitchFamily="34" charset="-122"/>
                </a:rPr>
                <a:t>世界杯比赛进程</a:t>
              </a:r>
            </a:p>
          </p:txBody>
        </p:sp>
      </p:grpSp>
      <p:grpSp>
        <p:nvGrpSpPr>
          <p:cNvPr id="7" name="组合 6">
            <a:extLst>
              <a:ext uri="{FF2B5EF4-FFF2-40B4-BE49-F238E27FC236}">
                <a16:creationId xmlns:a16="http://schemas.microsoft.com/office/drawing/2014/main" xmlns="" id="{FB5794E5-2D2E-44CE-9414-FF152B0543DE}"/>
              </a:ext>
            </a:extLst>
          </p:cNvPr>
          <p:cNvGrpSpPr/>
          <p:nvPr/>
        </p:nvGrpSpPr>
        <p:grpSpPr>
          <a:xfrm>
            <a:off x="1214071" y="1444024"/>
            <a:ext cx="9826922" cy="4508938"/>
            <a:chOff x="1214071" y="1444024"/>
            <a:chExt cx="9826922" cy="4508938"/>
          </a:xfrm>
        </p:grpSpPr>
        <p:sp>
          <p:nvSpPr>
            <p:cNvPr id="6" name="矩形 5">
              <a:extLst>
                <a:ext uri="{FF2B5EF4-FFF2-40B4-BE49-F238E27FC236}">
                  <a16:creationId xmlns:a16="http://schemas.microsoft.com/office/drawing/2014/main" xmlns="" id="{ADCF57E0-7101-4FCB-AB1F-130AE13A9E9F}"/>
                </a:ext>
              </a:extLst>
            </p:cNvPr>
            <p:cNvSpPr/>
            <p:nvPr/>
          </p:nvSpPr>
          <p:spPr>
            <a:xfrm>
              <a:off x="1214071" y="1444024"/>
              <a:ext cx="9826922" cy="4508938"/>
            </a:xfrm>
            <a:prstGeom prst="rect">
              <a:avLst/>
            </a:prstGeom>
            <a:solidFill>
              <a:schemeClr val="bg1"/>
            </a:solidFill>
            <a:ln w="28575">
              <a:solidFill>
                <a:srgbClr val="2F6C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5" name="图片 4">
              <a:extLst>
                <a:ext uri="{FF2B5EF4-FFF2-40B4-BE49-F238E27FC236}">
                  <a16:creationId xmlns:a16="http://schemas.microsoft.com/office/drawing/2014/main" xmlns="" id="{0C764D2B-3A3D-4F0F-A5C9-76885D9B41CD}"/>
                </a:ext>
              </a:extLst>
            </p:cNvPr>
            <p:cNvPicPr>
              <a:picLocks noChangeAspect="1"/>
            </p:cNvPicPr>
            <p:nvPr/>
          </p:nvPicPr>
          <p:blipFill>
            <a:blip r:embed="rId3">
              <a:duotone>
                <a:prstClr val="black"/>
                <a:srgbClr val="094118">
                  <a:tint val="45000"/>
                  <a:satMod val="400000"/>
                </a:srgbClr>
              </a:duotone>
              <a:clrChange>
                <a:clrFrom>
                  <a:srgbClr val="FFFFFF"/>
                </a:clrFrom>
                <a:clrTo>
                  <a:srgbClr val="FFFFFF">
                    <a:alpha val="0"/>
                  </a:srgbClr>
                </a:clrTo>
              </a:clrChange>
            </a:blip>
            <a:stretch>
              <a:fillRect/>
            </a:stretch>
          </p:blipFill>
          <p:spPr>
            <a:xfrm>
              <a:off x="1448563" y="1667855"/>
              <a:ext cx="9480383" cy="4039261"/>
            </a:xfrm>
            <a:prstGeom prst="rect">
              <a:avLst/>
            </a:prstGeom>
          </p:spPr>
        </p:pic>
      </p:grpSp>
    </p:spTree>
    <p:extLst>
      <p:ext uri="{BB962C8B-B14F-4D97-AF65-F5344CB8AC3E}">
        <p14:creationId xmlns:p14="http://schemas.microsoft.com/office/powerpoint/2010/main" val="1904772780"/>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20"/>
                            </p:stCondLst>
                            <p:childTnLst>
                              <p:par>
                                <p:cTn id="9" presetID="10" presetClass="entr" presetSubtype="0" fill="hold" nodeType="afterEffect">
                                  <p:stCondLst>
                                    <p:cond delay="2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a:extLst>
              <a:ext uri="{FF2B5EF4-FFF2-40B4-BE49-F238E27FC236}">
                <a16:creationId xmlns:a16="http://schemas.microsoft.com/office/drawing/2014/main" xmlns="" id="{BA9DE263-AC25-4D68-B67B-ED915B786AFD}"/>
              </a:ext>
            </a:extLst>
          </p:cNvPr>
          <p:cNvGrpSpPr/>
          <p:nvPr/>
        </p:nvGrpSpPr>
        <p:grpSpPr>
          <a:xfrm>
            <a:off x="1072055" y="542431"/>
            <a:ext cx="10086393" cy="523220"/>
            <a:chOff x="1072055" y="542431"/>
            <a:chExt cx="10086393" cy="523220"/>
          </a:xfrm>
        </p:grpSpPr>
        <p:cxnSp>
          <p:nvCxnSpPr>
            <p:cNvPr id="2" name="直接连接符 1">
              <a:extLst>
                <a:ext uri="{FF2B5EF4-FFF2-40B4-BE49-F238E27FC236}">
                  <a16:creationId xmlns:a16="http://schemas.microsoft.com/office/drawing/2014/main" xmlns="" id="{865F19D7-37AB-492E-AC2F-7E962672C486}"/>
                </a:ext>
              </a:extLst>
            </p:cNvPr>
            <p:cNvCxnSpPr>
              <a:cxnSpLocks/>
            </p:cNvCxnSpPr>
            <p:nvPr/>
          </p:nvCxnSpPr>
          <p:spPr>
            <a:xfrm>
              <a:off x="1072055" y="804041"/>
              <a:ext cx="3042745"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cxnSp>
          <p:nvCxnSpPr>
            <p:cNvPr id="3" name="直接连接符 2">
              <a:extLst>
                <a:ext uri="{FF2B5EF4-FFF2-40B4-BE49-F238E27FC236}">
                  <a16:creationId xmlns:a16="http://schemas.microsoft.com/office/drawing/2014/main" xmlns="" id="{2328D2F0-EE4B-47FD-B2F5-26E89309F2EB}"/>
                </a:ext>
              </a:extLst>
            </p:cNvPr>
            <p:cNvCxnSpPr/>
            <p:nvPr/>
          </p:nvCxnSpPr>
          <p:spPr>
            <a:xfrm>
              <a:off x="7958048" y="804041"/>
              <a:ext cx="320040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sp>
          <p:nvSpPr>
            <p:cNvPr id="4" name="矩形 3">
              <a:extLst>
                <a:ext uri="{FF2B5EF4-FFF2-40B4-BE49-F238E27FC236}">
                  <a16:creationId xmlns:a16="http://schemas.microsoft.com/office/drawing/2014/main" xmlns="" id="{0845C7CD-D0AF-46CD-BDFE-305F8ECD8796}"/>
                </a:ext>
              </a:extLst>
            </p:cNvPr>
            <p:cNvSpPr/>
            <p:nvPr/>
          </p:nvSpPr>
          <p:spPr>
            <a:xfrm>
              <a:off x="4423098" y="542431"/>
              <a:ext cx="3408869" cy="523220"/>
            </a:xfrm>
            <a:prstGeom prst="rect">
              <a:avLst/>
            </a:prstGeom>
          </p:spPr>
          <p:txBody>
            <a:bodyPr wrap="square">
              <a:spAutoFit/>
            </a:bodyPr>
            <a:lstStyle/>
            <a:p>
              <a:r>
                <a:rPr lang="en-US" altLang="zh-CN" sz="2800" b="1" spc="100" dirty="0">
                  <a:solidFill>
                    <a:srgbClr val="2F6C45"/>
                  </a:solidFill>
                  <a:latin typeface="微软雅黑" panose="020B0503020204020204" pitchFamily="34" charset="-122"/>
                  <a:ea typeface="微软雅黑" panose="020B0503020204020204" pitchFamily="34" charset="-122"/>
                </a:rPr>
                <a:t>03 </a:t>
              </a:r>
              <a:r>
                <a:rPr lang="zh-CN" altLang="en-US" sz="2800" b="1" spc="100" dirty="0">
                  <a:solidFill>
                    <a:srgbClr val="2F6C45"/>
                  </a:solidFill>
                  <a:latin typeface="微软雅黑" panose="020B0503020204020204" pitchFamily="34" charset="-122"/>
                  <a:ea typeface="微软雅黑" panose="020B0503020204020204" pitchFamily="34" charset="-122"/>
                </a:rPr>
                <a:t>世界杯比赛进程</a:t>
              </a:r>
            </a:p>
          </p:txBody>
        </p:sp>
      </p:grpSp>
      <p:grpSp>
        <p:nvGrpSpPr>
          <p:cNvPr id="7" name="组合 6">
            <a:extLst>
              <a:ext uri="{FF2B5EF4-FFF2-40B4-BE49-F238E27FC236}">
                <a16:creationId xmlns:a16="http://schemas.microsoft.com/office/drawing/2014/main" xmlns="" id="{3542C885-77BE-4008-BAFD-DC2314EF87E0}"/>
              </a:ext>
            </a:extLst>
          </p:cNvPr>
          <p:cNvGrpSpPr/>
          <p:nvPr/>
        </p:nvGrpSpPr>
        <p:grpSpPr>
          <a:xfrm>
            <a:off x="1214071" y="1444024"/>
            <a:ext cx="9826922" cy="4508938"/>
            <a:chOff x="1214071" y="1444024"/>
            <a:chExt cx="9826922" cy="4508938"/>
          </a:xfrm>
        </p:grpSpPr>
        <p:sp>
          <p:nvSpPr>
            <p:cNvPr id="6" name="矩形 5">
              <a:extLst>
                <a:ext uri="{FF2B5EF4-FFF2-40B4-BE49-F238E27FC236}">
                  <a16:creationId xmlns:a16="http://schemas.microsoft.com/office/drawing/2014/main" xmlns="" id="{897DD355-46C8-463C-B97F-127EEAA72633}"/>
                </a:ext>
              </a:extLst>
            </p:cNvPr>
            <p:cNvSpPr/>
            <p:nvPr/>
          </p:nvSpPr>
          <p:spPr>
            <a:xfrm>
              <a:off x="1214071" y="1444024"/>
              <a:ext cx="9826922" cy="4508938"/>
            </a:xfrm>
            <a:prstGeom prst="rect">
              <a:avLst/>
            </a:prstGeom>
            <a:solidFill>
              <a:schemeClr val="bg1"/>
            </a:solidFill>
            <a:ln w="28575">
              <a:solidFill>
                <a:srgbClr val="2F6C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5" name="图片 4">
              <a:extLst>
                <a:ext uri="{FF2B5EF4-FFF2-40B4-BE49-F238E27FC236}">
                  <a16:creationId xmlns:a16="http://schemas.microsoft.com/office/drawing/2014/main" xmlns="" id="{B7F7B38B-E288-4F5A-A628-1CF7FAD294B4}"/>
                </a:ext>
              </a:extLst>
            </p:cNvPr>
            <p:cNvPicPr>
              <a:picLocks noChangeAspect="1"/>
            </p:cNvPicPr>
            <p:nvPr/>
          </p:nvPicPr>
          <p:blipFill>
            <a:blip r:embed="rId3">
              <a:duotone>
                <a:prstClr val="black"/>
                <a:srgbClr val="094118">
                  <a:tint val="45000"/>
                  <a:satMod val="400000"/>
                </a:srgbClr>
              </a:duotone>
              <a:clrChange>
                <a:clrFrom>
                  <a:srgbClr val="FFFFFF"/>
                </a:clrFrom>
                <a:clrTo>
                  <a:srgbClr val="FFFFFF">
                    <a:alpha val="0"/>
                  </a:srgbClr>
                </a:clrTo>
              </a:clrChange>
            </a:blip>
            <a:stretch>
              <a:fillRect/>
            </a:stretch>
          </p:blipFill>
          <p:spPr>
            <a:xfrm>
              <a:off x="1377841" y="1677381"/>
              <a:ext cx="9524272" cy="4013970"/>
            </a:xfrm>
            <a:prstGeom prst="rect">
              <a:avLst/>
            </a:prstGeom>
          </p:spPr>
        </p:pic>
      </p:grpSp>
    </p:spTree>
    <p:extLst>
      <p:ext uri="{BB962C8B-B14F-4D97-AF65-F5344CB8AC3E}">
        <p14:creationId xmlns:p14="http://schemas.microsoft.com/office/powerpoint/2010/main" val="4094666191"/>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20"/>
                            </p:stCondLst>
                            <p:childTnLst>
                              <p:par>
                                <p:cTn id="9" presetID="10" presetClass="entr" presetSubtype="0" fill="hold" nodeType="afterEffect">
                                  <p:stCondLst>
                                    <p:cond delay="2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xmlns="" id="{78F4A9FE-7045-4A73-9F72-6B8AEAFDD4F4}"/>
              </a:ext>
            </a:extLst>
          </p:cNvPr>
          <p:cNvGrpSpPr/>
          <p:nvPr/>
        </p:nvGrpSpPr>
        <p:grpSpPr>
          <a:xfrm>
            <a:off x="1103586" y="542431"/>
            <a:ext cx="10054862" cy="523220"/>
            <a:chOff x="1103586" y="542431"/>
            <a:chExt cx="10054862" cy="523220"/>
          </a:xfrm>
        </p:grpSpPr>
        <p:cxnSp>
          <p:nvCxnSpPr>
            <p:cNvPr id="2" name="直接连接符 1">
              <a:extLst>
                <a:ext uri="{FF2B5EF4-FFF2-40B4-BE49-F238E27FC236}">
                  <a16:creationId xmlns:a16="http://schemas.microsoft.com/office/drawing/2014/main" xmlns="" id="{865F19D7-37AB-492E-AC2F-7E962672C486}"/>
                </a:ext>
              </a:extLst>
            </p:cNvPr>
            <p:cNvCxnSpPr>
              <a:cxnSpLocks/>
            </p:cNvCxnSpPr>
            <p:nvPr/>
          </p:nvCxnSpPr>
          <p:spPr>
            <a:xfrm>
              <a:off x="1103586" y="804041"/>
              <a:ext cx="3011214"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cxnSp>
          <p:nvCxnSpPr>
            <p:cNvPr id="3" name="直接连接符 2">
              <a:extLst>
                <a:ext uri="{FF2B5EF4-FFF2-40B4-BE49-F238E27FC236}">
                  <a16:creationId xmlns:a16="http://schemas.microsoft.com/office/drawing/2014/main" xmlns="" id="{2328D2F0-EE4B-47FD-B2F5-26E89309F2EB}"/>
                </a:ext>
              </a:extLst>
            </p:cNvPr>
            <p:cNvCxnSpPr/>
            <p:nvPr/>
          </p:nvCxnSpPr>
          <p:spPr>
            <a:xfrm>
              <a:off x="7958048" y="804041"/>
              <a:ext cx="320040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sp>
          <p:nvSpPr>
            <p:cNvPr id="4" name="矩形 3">
              <a:extLst>
                <a:ext uri="{FF2B5EF4-FFF2-40B4-BE49-F238E27FC236}">
                  <a16:creationId xmlns:a16="http://schemas.microsoft.com/office/drawing/2014/main" xmlns="" id="{0845C7CD-D0AF-46CD-BDFE-305F8ECD8796}"/>
                </a:ext>
              </a:extLst>
            </p:cNvPr>
            <p:cNvSpPr/>
            <p:nvPr/>
          </p:nvSpPr>
          <p:spPr>
            <a:xfrm>
              <a:off x="4423098" y="542431"/>
              <a:ext cx="3408869" cy="523220"/>
            </a:xfrm>
            <a:prstGeom prst="rect">
              <a:avLst/>
            </a:prstGeom>
          </p:spPr>
          <p:txBody>
            <a:bodyPr wrap="square">
              <a:spAutoFit/>
            </a:bodyPr>
            <a:lstStyle/>
            <a:p>
              <a:r>
                <a:rPr lang="en-US" altLang="zh-CN" sz="2800" b="1" spc="100" dirty="0">
                  <a:solidFill>
                    <a:srgbClr val="2F6C45"/>
                  </a:solidFill>
                  <a:latin typeface="微软雅黑" panose="020B0503020204020204" pitchFamily="34" charset="-122"/>
                  <a:ea typeface="微软雅黑" panose="020B0503020204020204" pitchFamily="34" charset="-122"/>
                </a:rPr>
                <a:t>03 </a:t>
              </a:r>
              <a:r>
                <a:rPr lang="zh-CN" altLang="en-US" sz="2800" b="1" spc="100" dirty="0">
                  <a:solidFill>
                    <a:srgbClr val="2F6C45"/>
                  </a:solidFill>
                  <a:latin typeface="微软雅黑" panose="020B0503020204020204" pitchFamily="34" charset="-122"/>
                  <a:ea typeface="微软雅黑" panose="020B0503020204020204" pitchFamily="34" charset="-122"/>
                </a:rPr>
                <a:t>世界杯比赛进程</a:t>
              </a:r>
            </a:p>
          </p:txBody>
        </p:sp>
      </p:grpSp>
      <p:grpSp>
        <p:nvGrpSpPr>
          <p:cNvPr id="9" name="组合 8">
            <a:extLst>
              <a:ext uri="{FF2B5EF4-FFF2-40B4-BE49-F238E27FC236}">
                <a16:creationId xmlns:a16="http://schemas.microsoft.com/office/drawing/2014/main" xmlns="" id="{E9FD4BE5-F1AA-4A2C-B571-F50F19EBD06A}"/>
              </a:ext>
            </a:extLst>
          </p:cNvPr>
          <p:cNvGrpSpPr/>
          <p:nvPr/>
        </p:nvGrpSpPr>
        <p:grpSpPr>
          <a:xfrm>
            <a:off x="1214071" y="1444024"/>
            <a:ext cx="9826922" cy="4508938"/>
            <a:chOff x="1214071" y="1444024"/>
            <a:chExt cx="9826922" cy="4508938"/>
          </a:xfrm>
        </p:grpSpPr>
        <p:sp>
          <p:nvSpPr>
            <p:cNvPr id="6" name="矩形 5">
              <a:extLst>
                <a:ext uri="{FF2B5EF4-FFF2-40B4-BE49-F238E27FC236}">
                  <a16:creationId xmlns:a16="http://schemas.microsoft.com/office/drawing/2014/main" xmlns="" id="{68CBFE37-F372-4B72-890A-8D11B31A3F79}"/>
                </a:ext>
              </a:extLst>
            </p:cNvPr>
            <p:cNvSpPr/>
            <p:nvPr/>
          </p:nvSpPr>
          <p:spPr>
            <a:xfrm>
              <a:off x="1214071" y="1444024"/>
              <a:ext cx="9826922" cy="4508938"/>
            </a:xfrm>
            <a:prstGeom prst="rect">
              <a:avLst/>
            </a:prstGeom>
            <a:solidFill>
              <a:schemeClr val="bg1"/>
            </a:solidFill>
            <a:ln w="28575">
              <a:solidFill>
                <a:srgbClr val="2F6C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5" name="图片 4">
              <a:extLst>
                <a:ext uri="{FF2B5EF4-FFF2-40B4-BE49-F238E27FC236}">
                  <a16:creationId xmlns:a16="http://schemas.microsoft.com/office/drawing/2014/main" xmlns="" id="{FCE82C33-433F-4C3F-8A01-C0EC7B8532B5}"/>
                </a:ext>
              </a:extLst>
            </p:cNvPr>
            <p:cNvPicPr>
              <a:picLocks noChangeAspect="1"/>
            </p:cNvPicPr>
            <p:nvPr/>
          </p:nvPicPr>
          <p:blipFill>
            <a:blip r:embed="rId3">
              <a:duotone>
                <a:prstClr val="black"/>
                <a:srgbClr val="094118">
                  <a:tint val="45000"/>
                  <a:satMod val="400000"/>
                </a:srgbClr>
              </a:duotone>
              <a:clrChange>
                <a:clrFrom>
                  <a:srgbClr val="FFFFFF"/>
                </a:clrFrom>
                <a:clrTo>
                  <a:srgbClr val="FFFFFF">
                    <a:alpha val="0"/>
                  </a:srgbClr>
                </a:clrTo>
              </a:clrChange>
            </a:blip>
            <a:stretch>
              <a:fillRect/>
            </a:stretch>
          </p:blipFill>
          <p:spPr>
            <a:xfrm>
              <a:off x="1414625" y="1743401"/>
              <a:ext cx="9463581" cy="3903443"/>
            </a:xfrm>
            <a:prstGeom prst="rect">
              <a:avLst/>
            </a:prstGeom>
          </p:spPr>
        </p:pic>
      </p:grpSp>
    </p:spTree>
    <p:extLst>
      <p:ext uri="{BB962C8B-B14F-4D97-AF65-F5344CB8AC3E}">
        <p14:creationId xmlns:p14="http://schemas.microsoft.com/office/powerpoint/2010/main" val="3150426449"/>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20"/>
                            </p:stCondLst>
                            <p:childTnLst>
                              <p:par>
                                <p:cTn id="9" presetID="10" presetClass="entr" presetSubtype="0" fill="hold" nodeType="afterEffect">
                                  <p:stCondLst>
                                    <p:cond delay="2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a:extLst>
              <a:ext uri="{FF2B5EF4-FFF2-40B4-BE49-F238E27FC236}">
                <a16:creationId xmlns:a16="http://schemas.microsoft.com/office/drawing/2014/main" xmlns="" id="{9EE9F4CC-6E76-4C24-83E1-B5DA0D3ED705}"/>
              </a:ext>
            </a:extLst>
          </p:cNvPr>
          <p:cNvGrpSpPr/>
          <p:nvPr/>
        </p:nvGrpSpPr>
        <p:grpSpPr>
          <a:xfrm>
            <a:off x="1103586" y="542431"/>
            <a:ext cx="10054862" cy="523220"/>
            <a:chOff x="1103586" y="542431"/>
            <a:chExt cx="10054862" cy="523220"/>
          </a:xfrm>
        </p:grpSpPr>
        <p:cxnSp>
          <p:nvCxnSpPr>
            <p:cNvPr id="2" name="直接连接符 1">
              <a:extLst>
                <a:ext uri="{FF2B5EF4-FFF2-40B4-BE49-F238E27FC236}">
                  <a16:creationId xmlns:a16="http://schemas.microsoft.com/office/drawing/2014/main" xmlns="" id="{865F19D7-37AB-492E-AC2F-7E962672C486}"/>
                </a:ext>
              </a:extLst>
            </p:cNvPr>
            <p:cNvCxnSpPr>
              <a:cxnSpLocks/>
            </p:cNvCxnSpPr>
            <p:nvPr/>
          </p:nvCxnSpPr>
          <p:spPr>
            <a:xfrm>
              <a:off x="1103586" y="804041"/>
              <a:ext cx="3011214"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cxnSp>
          <p:nvCxnSpPr>
            <p:cNvPr id="3" name="直接连接符 2">
              <a:extLst>
                <a:ext uri="{FF2B5EF4-FFF2-40B4-BE49-F238E27FC236}">
                  <a16:creationId xmlns:a16="http://schemas.microsoft.com/office/drawing/2014/main" xmlns="" id="{2328D2F0-EE4B-47FD-B2F5-26E89309F2EB}"/>
                </a:ext>
              </a:extLst>
            </p:cNvPr>
            <p:cNvCxnSpPr/>
            <p:nvPr/>
          </p:nvCxnSpPr>
          <p:spPr>
            <a:xfrm>
              <a:off x="7958048" y="804041"/>
              <a:ext cx="320040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sp>
          <p:nvSpPr>
            <p:cNvPr id="4" name="矩形 3">
              <a:extLst>
                <a:ext uri="{FF2B5EF4-FFF2-40B4-BE49-F238E27FC236}">
                  <a16:creationId xmlns:a16="http://schemas.microsoft.com/office/drawing/2014/main" xmlns="" id="{0845C7CD-D0AF-46CD-BDFE-305F8ECD8796}"/>
                </a:ext>
              </a:extLst>
            </p:cNvPr>
            <p:cNvSpPr/>
            <p:nvPr/>
          </p:nvSpPr>
          <p:spPr>
            <a:xfrm>
              <a:off x="4423098" y="542431"/>
              <a:ext cx="3408869" cy="523220"/>
            </a:xfrm>
            <a:prstGeom prst="rect">
              <a:avLst/>
            </a:prstGeom>
          </p:spPr>
          <p:txBody>
            <a:bodyPr wrap="square">
              <a:spAutoFit/>
            </a:bodyPr>
            <a:lstStyle/>
            <a:p>
              <a:r>
                <a:rPr lang="en-US" altLang="zh-CN" sz="2800" b="1" spc="100" dirty="0">
                  <a:solidFill>
                    <a:srgbClr val="2F6C45"/>
                  </a:solidFill>
                  <a:latin typeface="微软雅黑" panose="020B0503020204020204" pitchFamily="34" charset="-122"/>
                  <a:ea typeface="微软雅黑" panose="020B0503020204020204" pitchFamily="34" charset="-122"/>
                </a:rPr>
                <a:t>03 </a:t>
              </a:r>
              <a:r>
                <a:rPr lang="zh-CN" altLang="en-US" sz="2800" b="1" spc="100" dirty="0">
                  <a:solidFill>
                    <a:srgbClr val="2F6C45"/>
                  </a:solidFill>
                  <a:latin typeface="微软雅黑" panose="020B0503020204020204" pitchFamily="34" charset="-122"/>
                  <a:ea typeface="微软雅黑" panose="020B0503020204020204" pitchFamily="34" charset="-122"/>
                </a:rPr>
                <a:t>世界杯比赛进程</a:t>
              </a:r>
            </a:p>
          </p:txBody>
        </p:sp>
      </p:grpSp>
      <p:grpSp>
        <p:nvGrpSpPr>
          <p:cNvPr id="7" name="组合 6">
            <a:extLst>
              <a:ext uri="{FF2B5EF4-FFF2-40B4-BE49-F238E27FC236}">
                <a16:creationId xmlns:a16="http://schemas.microsoft.com/office/drawing/2014/main" xmlns="" id="{2D20BBBB-C420-42CA-9CAD-CF1A000DBFC5}"/>
              </a:ext>
            </a:extLst>
          </p:cNvPr>
          <p:cNvGrpSpPr/>
          <p:nvPr/>
        </p:nvGrpSpPr>
        <p:grpSpPr>
          <a:xfrm>
            <a:off x="1524063" y="1444024"/>
            <a:ext cx="9143874" cy="4508938"/>
            <a:chOff x="1214071" y="1444024"/>
            <a:chExt cx="9143874" cy="4508938"/>
          </a:xfrm>
        </p:grpSpPr>
        <p:sp>
          <p:nvSpPr>
            <p:cNvPr id="6" name="矩形 5">
              <a:extLst>
                <a:ext uri="{FF2B5EF4-FFF2-40B4-BE49-F238E27FC236}">
                  <a16:creationId xmlns:a16="http://schemas.microsoft.com/office/drawing/2014/main" xmlns="" id="{1FBDD0A7-875D-405C-AB75-3F8C0B4577FB}"/>
                </a:ext>
              </a:extLst>
            </p:cNvPr>
            <p:cNvSpPr/>
            <p:nvPr/>
          </p:nvSpPr>
          <p:spPr>
            <a:xfrm>
              <a:off x="1214071" y="1444024"/>
              <a:ext cx="9143874" cy="4508938"/>
            </a:xfrm>
            <a:prstGeom prst="rect">
              <a:avLst/>
            </a:prstGeom>
            <a:solidFill>
              <a:schemeClr val="bg1"/>
            </a:solidFill>
            <a:ln w="28575">
              <a:solidFill>
                <a:srgbClr val="2F6C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5" name="图片 4">
              <a:extLst>
                <a:ext uri="{FF2B5EF4-FFF2-40B4-BE49-F238E27FC236}">
                  <a16:creationId xmlns:a16="http://schemas.microsoft.com/office/drawing/2014/main" xmlns="" id="{0E36AA4B-6AFA-4D9F-93F3-F64750822851}"/>
                </a:ext>
              </a:extLst>
            </p:cNvPr>
            <p:cNvPicPr>
              <a:picLocks noChangeAspect="1"/>
            </p:cNvPicPr>
            <p:nvPr/>
          </p:nvPicPr>
          <p:blipFill>
            <a:blip r:embed="rId3">
              <a:duotone>
                <a:prstClr val="black"/>
                <a:srgbClr val="094118">
                  <a:tint val="45000"/>
                  <a:satMod val="400000"/>
                </a:srgbClr>
              </a:duotone>
              <a:clrChange>
                <a:clrFrom>
                  <a:srgbClr val="FFFFFF"/>
                </a:clrFrom>
                <a:clrTo>
                  <a:srgbClr val="FFFFFF">
                    <a:alpha val="0"/>
                  </a:srgbClr>
                </a:clrTo>
              </a:clrChange>
            </a:blip>
            <a:stretch>
              <a:fillRect/>
            </a:stretch>
          </p:blipFill>
          <p:spPr>
            <a:xfrm>
              <a:off x="2060867" y="1451869"/>
              <a:ext cx="7797125" cy="4430184"/>
            </a:xfrm>
            <a:prstGeom prst="rect">
              <a:avLst/>
            </a:prstGeom>
          </p:spPr>
        </p:pic>
      </p:grpSp>
    </p:spTree>
    <p:extLst>
      <p:ext uri="{BB962C8B-B14F-4D97-AF65-F5344CB8AC3E}">
        <p14:creationId xmlns:p14="http://schemas.microsoft.com/office/powerpoint/2010/main" val="1011996543"/>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20"/>
                            </p:stCondLst>
                            <p:childTnLst>
                              <p:par>
                                <p:cTn id="9" presetID="10" presetClass="entr" presetSubtype="0" fill="hold" nodeType="afterEffect">
                                  <p:stCondLst>
                                    <p:cond delay="2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xmlns="" id="{AB672860-BF18-47D6-B1EE-B7B1005FDB2A}"/>
              </a:ext>
            </a:extLst>
          </p:cNvPr>
          <p:cNvGrpSpPr/>
          <p:nvPr/>
        </p:nvGrpSpPr>
        <p:grpSpPr>
          <a:xfrm>
            <a:off x="1072055" y="542431"/>
            <a:ext cx="10086393" cy="523220"/>
            <a:chOff x="1072055" y="542431"/>
            <a:chExt cx="10086393" cy="523220"/>
          </a:xfrm>
        </p:grpSpPr>
        <p:cxnSp>
          <p:nvCxnSpPr>
            <p:cNvPr id="2" name="直接连接符 1">
              <a:extLst>
                <a:ext uri="{FF2B5EF4-FFF2-40B4-BE49-F238E27FC236}">
                  <a16:creationId xmlns:a16="http://schemas.microsoft.com/office/drawing/2014/main" xmlns="" id="{865F19D7-37AB-492E-AC2F-7E962672C486}"/>
                </a:ext>
              </a:extLst>
            </p:cNvPr>
            <p:cNvCxnSpPr>
              <a:cxnSpLocks/>
            </p:cNvCxnSpPr>
            <p:nvPr/>
          </p:nvCxnSpPr>
          <p:spPr>
            <a:xfrm>
              <a:off x="1072055" y="804041"/>
              <a:ext cx="3042745"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cxnSp>
          <p:nvCxnSpPr>
            <p:cNvPr id="3" name="直接连接符 2">
              <a:extLst>
                <a:ext uri="{FF2B5EF4-FFF2-40B4-BE49-F238E27FC236}">
                  <a16:creationId xmlns:a16="http://schemas.microsoft.com/office/drawing/2014/main" xmlns="" id="{2328D2F0-EE4B-47FD-B2F5-26E89309F2EB}"/>
                </a:ext>
              </a:extLst>
            </p:cNvPr>
            <p:cNvCxnSpPr/>
            <p:nvPr/>
          </p:nvCxnSpPr>
          <p:spPr>
            <a:xfrm>
              <a:off x="7958048" y="804041"/>
              <a:ext cx="320040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sp>
          <p:nvSpPr>
            <p:cNvPr id="4" name="矩形 3">
              <a:extLst>
                <a:ext uri="{FF2B5EF4-FFF2-40B4-BE49-F238E27FC236}">
                  <a16:creationId xmlns:a16="http://schemas.microsoft.com/office/drawing/2014/main" xmlns="" id="{0845C7CD-D0AF-46CD-BDFE-305F8ECD8796}"/>
                </a:ext>
              </a:extLst>
            </p:cNvPr>
            <p:cNvSpPr/>
            <p:nvPr/>
          </p:nvSpPr>
          <p:spPr>
            <a:xfrm>
              <a:off x="4423098" y="542431"/>
              <a:ext cx="3408869" cy="523220"/>
            </a:xfrm>
            <a:prstGeom prst="rect">
              <a:avLst/>
            </a:prstGeom>
          </p:spPr>
          <p:txBody>
            <a:bodyPr wrap="square">
              <a:spAutoFit/>
            </a:bodyPr>
            <a:lstStyle/>
            <a:p>
              <a:r>
                <a:rPr lang="en-US" altLang="zh-CN" sz="2800" b="1" spc="100" dirty="0">
                  <a:solidFill>
                    <a:srgbClr val="2F6C45"/>
                  </a:solidFill>
                  <a:latin typeface="微软雅黑" panose="020B0503020204020204" pitchFamily="34" charset="-122"/>
                  <a:ea typeface="微软雅黑" panose="020B0503020204020204" pitchFamily="34" charset="-122"/>
                </a:rPr>
                <a:t>03 </a:t>
              </a:r>
              <a:r>
                <a:rPr lang="zh-CN" altLang="en-US" sz="2800" b="1" spc="100" dirty="0">
                  <a:solidFill>
                    <a:srgbClr val="2F6C45"/>
                  </a:solidFill>
                  <a:latin typeface="微软雅黑" panose="020B0503020204020204" pitchFamily="34" charset="-122"/>
                  <a:ea typeface="微软雅黑" panose="020B0503020204020204" pitchFamily="34" charset="-122"/>
                </a:rPr>
                <a:t>世界杯比赛进程</a:t>
              </a:r>
            </a:p>
          </p:txBody>
        </p:sp>
      </p:grpSp>
      <p:grpSp>
        <p:nvGrpSpPr>
          <p:cNvPr id="7" name="组合 6">
            <a:extLst>
              <a:ext uri="{FF2B5EF4-FFF2-40B4-BE49-F238E27FC236}">
                <a16:creationId xmlns:a16="http://schemas.microsoft.com/office/drawing/2014/main" xmlns="" id="{67AAEF79-A8F5-4324-AD72-3C2FB8E1F016}"/>
              </a:ext>
            </a:extLst>
          </p:cNvPr>
          <p:cNvGrpSpPr/>
          <p:nvPr/>
        </p:nvGrpSpPr>
        <p:grpSpPr>
          <a:xfrm>
            <a:off x="1167305" y="1805974"/>
            <a:ext cx="9826922" cy="3759910"/>
            <a:chOff x="1214071" y="1444024"/>
            <a:chExt cx="9826922" cy="3759910"/>
          </a:xfrm>
        </p:grpSpPr>
        <p:sp>
          <p:nvSpPr>
            <p:cNvPr id="6" name="矩形 5">
              <a:extLst>
                <a:ext uri="{FF2B5EF4-FFF2-40B4-BE49-F238E27FC236}">
                  <a16:creationId xmlns:a16="http://schemas.microsoft.com/office/drawing/2014/main" xmlns="" id="{9004D2BB-6B26-4D57-ADF8-33E896645616}"/>
                </a:ext>
              </a:extLst>
            </p:cNvPr>
            <p:cNvSpPr/>
            <p:nvPr/>
          </p:nvSpPr>
          <p:spPr>
            <a:xfrm>
              <a:off x="1214071" y="1444024"/>
              <a:ext cx="9826922" cy="3759910"/>
            </a:xfrm>
            <a:prstGeom prst="rect">
              <a:avLst/>
            </a:prstGeom>
            <a:solidFill>
              <a:schemeClr val="bg1"/>
            </a:solidFill>
            <a:ln w="28575">
              <a:solidFill>
                <a:srgbClr val="2F6C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5" name="图片 4">
              <a:extLst>
                <a:ext uri="{FF2B5EF4-FFF2-40B4-BE49-F238E27FC236}">
                  <a16:creationId xmlns:a16="http://schemas.microsoft.com/office/drawing/2014/main" xmlns="" id="{47DD6344-8834-42E4-B889-9F9F118FB81C}"/>
                </a:ext>
              </a:extLst>
            </p:cNvPr>
            <p:cNvPicPr>
              <a:picLocks noChangeAspect="1"/>
            </p:cNvPicPr>
            <p:nvPr/>
          </p:nvPicPr>
          <p:blipFill>
            <a:blip r:embed="rId3">
              <a:duotone>
                <a:prstClr val="black"/>
                <a:srgbClr val="094118">
                  <a:tint val="45000"/>
                  <a:satMod val="400000"/>
                </a:srgbClr>
              </a:duotone>
              <a:clrChange>
                <a:clrFrom>
                  <a:srgbClr val="FFFFFF"/>
                </a:clrFrom>
                <a:clrTo>
                  <a:srgbClr val="FFFFFF">
                    <a:alpha val="0"/>
                  </a:srgbClr>
                </a:clrTo>
              </a:clrChange>
            </a:blip>
            <a:stretch>
              <a:fillRect/>
            </a:stretch>
          </p:blipFill>
          <p:spPr>
            <a:xfrm>
              <a:off x="1432797" y="1654061"/>
              <a:ext cx="9434108" cy="3217479"/>
            </a:xfrm>
            <a:prstGeom prst="rect">
              <a:avLst/>
            </a:prstGeom>
          </p:spPr>
        </p:pic>
      </p:grpSp>
    </p:spTree>
    <p:extLst>
      <p:ext uri="{BB962C8B-B14F-4D97-AF65-F5344CB8AC3E}">
        <p14:creationId xmlns:p14="http://schemas.microsoft.com/office/powerpoint/2010/main" val="559026532"/>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20"/>
                            </p:stCondLst>
                            <p:childTnLst>
                              <p:par>
                                <p:cTn id="9" presetID="10" presetClass="entr" presetSubtype="0" fill="hold" nodeType="afterEffect">
                                  <p:stCondLst>
                                    <p:cond delay="2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xmlns="" id="{549EE9BC-2762-45F1-8257-1AFE0DADD69B}"/>
              </a:ext>
            </a:extLst>
          </p:cNvPr>
          <p:cNvGrpSpPr/>
          <p:nvPr/>
        </p:nvGrpSpPr>
        <p:grpSpPr>
          <a:xfrm>
            <a:off x="1182539" y="542431"/>
            <a:ext cx="9975909" cy="523220"/>
            <a:chOff x="1182539" y="542431"/>
            <a:chExt cx="9975909" cy="523220"/>
          </a:xfrm>
        </p:grpSpPr>
        <p:cxnSp>
          <p:nvCxnSpPr>
            <p:cNvPr id="2" name="直接连接符 1">
              <a:extLst>
                <a:ext uri="{FF2B5EF4-FFF2-40B4-BE49-F238E27FC236}">
                  <a16:creationId xmlns:a16="http://schemas.microsoft.com/office/drawing/2014/main" xmlns="" id="{865F19D7-37AB-492E-AC2F-7E962672C486}"/>
                </a:ext>
              </a:extLst>
            </p:cNvPr>
            <p:cNvCxnSpPr>
              <a:cxnSpLocks/>
            </p:cNvCxnSpPr>
            <p:nvPr/>
          </p:nvCxnSpPr>
          <p:spPr>
            <a:xfrm>
              <a:off x="1182539" y="804041"/>
              <a:ext cx="2932261"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cxnSp>
          <p:nvCxnSpPr>
            <p:cNvPr id="3" name="直接连接符 2">
              <a:extLst>
                <a:ext uri="{FF2B5EF4-FFF2-40B4-BE49-F238E27FC236}">
                  <a16:creationId xmlns:a16="http://schemas.microsoft.com/office/drawing/2014/main" xmlns="" id="{2328D2F0-EE4B-47FD-B2F5-26E89309F2EB}"/>
                </a:ext>
              </a:extLst>
            </p:cNvPr>
            <p:cNvCxnSpPr/>
            <p:nvPr/>
          </p:nvCxnSpPr>
          <p:spPr>
            <a:xfrm>
              <a:off x="7958048" y="804041"/>
              <a:ext cx="320040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sp>
          <p:nvSpPr>
            <p:cNvPr id="4" name="矩形 3">
              <a:extLst>
                <a:ext uri="{FF2B5EF4-FFF2-40B4-BE49-F238E27FC236}">
                  <a16:creationId xmlns:a16="http://schemas.microsoft.com/office/drawing/2014/main" xmlns="" id="{0845C7CD-D0AF-46CD-BDFE-305F8ECD8796}"/>
                </a:ext>
              </a:extLst>
            </p:cNvPr>
            <p:cNvSpPr/>
            <p:nvPr/>
          </p:nvSpPr>
          <p:spPr>
            <a:xfrm>
              <a:off x="4423098" y="542431"/>
              <a:ext cx="3408869" cy="523220"/>
            </a:xfrm>
            <a:prstGeom prst="rect">
              <a:avLst/>
            </a:prstGeom>
          </p:spPr>
          <p:txBody>
            <a:bodyPr wrap="square">
              <a:spAutoFit/>
            </a:bodyPr>
            <a:lstStyle/>
            <a:p>
              <a:r>
                <a:rPr lang="en-US" altLang="zh-CN" sz="2800" b="1" spc="100" dirty="0">
                  <a:solidFill>
                    <a:srgbClr val="2F6C45"/>
                  </a:solidFill>
                  <a:latin typeface="微软雅黑" panose="020B0503020204020204" pitchFamily="34" charset="-122"/>
                  <a:ea typeface="微软雅黑" panose="020B0503020204020204" pitchFamily="34" charset="-122"/>
                </a:rPr>
                <a:t>03 </a:t>
              </a:r>
              <a:r>
                <a:rPr lang="zh-CN" altLang="en-US" sz="2800" b="1" spc="100" dirty="0">
                  <a:solidFill>
                    <a:srgbClr val="2F6C45"/>
                  </a:solidFill>
                  <a:latin typeface="微软雅黑" panose="020B0503020204020204" pitchFamily="34" charset="-122"/>
                  <a:ea typeface="微软雅黑" panose="020B0503020204020204" pitchFamily="34" charset="-122"/>
                </a:rPr>
                <a:t>世界杯比赛进程</a:t>
              </a:r>
            </a:p>
          </p:txBody>
        </p:sp>
      </p:grpSp>
      <p:grpSp>
        <p:nvGrpSpPr>
          <p:cNvPr id="7" name="组合 6">
            <a:extLst>
              <a:ext uri="{FF2B5EF4-FFF2-40B4-BE49-F238E27FC236}">
                <a16:creationId xmlns:a16="http://schemas.microsoft.com/office/drawing/2014/main" xmlns="" id="{BE98E8A5-CE3B-4494-AA63-F0F7E9AE968E}"/>
              </a:ext>
            </a:extLst>
          </p:cNvPr>
          <p:cNvGrpSpPr/>
          <p:nvPr/>
        </p:nvGrpSpPr>
        <p:grpSpPr>
          <a:xfrm>
            <a:off x="1214071" y="2129824"/>
            <a:ext cx="9826922" cy="2954553"/>
            <a:chOff x="1214071" y="1444024"/>
            <a:chExt cx="9826922" cy="2954553"/>
          </a:xfrm>
        </p:grpSpPr>
        <p:sp>
          <p:nvSpPr>
            <p:cNvPr id="6" name="矩形 5">
              <a:extLst>
                <a:ext uri="{FF2B5EF4-FFF2-40B4-BE49-F238E27FC236}">
                  <a16:creationId xmlns:a16="http://schemas.microsoft.com/office/drawing/2014/main" xmlns="" id="{7D6A087F-B9CC-42D0-AF42-F2BBAE8EF8E5}"/>
                </a:ext>
              </a:extLst>
            </p:cNvPr>
            <p:cNvSpPr/>
            <p:nvPr/>
          </p:nvSpPr>
          <p:spPr>
            <a:xfrm>
              <a:off x="1214071" y="1444024"/>
              <a:ext cx="9826922" cy="2954553"/>
            </a:xfrm>
            <a:prstGeom prst="rect">
              <a:avLst/>
            </a:prstGeom>
            <a:solidFill>
              <a:schemeClr val="bg1"/>
            </a:solidFill>
            <a:ln w="28575">
              <a:solidFill>
                <a:srgbClr val="2F6C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5" name="图片 4">
              <a:extLst>
                <a:ext uri="{FF2B5EF4-FFF2-40B4-BE49-F238E27FC236}">
                  <a16:creationId xmlns:a16="http://schemas.microsoft.com/office/drawing/2014/main" xmlns="" id="{07CCBFAF-BAD3-4C61-8F0D-844D2BC9B08D}"/>
                </a:ext>
              </a:extLst>
            </p:cNvPr>
            <p:cNvPicPr>
              <a:picLocks noChangeAspect="1"/>
            </p:cNvPicPr>
            <p:nvPr/>
          </p:nvPicPr>
          <p:blipFill>
            <a:blip r:embed="rId3">
              <a:duotone>
                <a:prstClr val="black"/>
                <a:srgbClr val="094118">
                  <a:tint val="45000"/>
                  <a:satMod val="400000"/>
                </a:srgbClr>
              </a:duotone>
              <a:clrChange>
                <a:clrFrom>
                  <a:srgbClr val="FFFFFF"/>
                </a:clrFrom>
                <a:clrTo>
                  <a:srgbClr val="FFFFFF">
                    <a:alpha val="0"/>
                  </a:srgbClr>
                </a:clrTo>
              </a:clrChange>
            </a:blip>
            <a:stretch>
              <a:fillRect/>
            </a:stretch>
          </p:blipFill>
          <p:spPr>
            <a:xfrm>
              <a:off x="1405922" y="1517754"/>
              <a:ext cx="9443955" cy="2549744"/>
            </a:xfrm>
            <a:prstGeom prst="rect">
              <a:avLst/>
            </a:prstGeom>
          </p:spPr>
        </p:pic>
      </p:grpSp>
    </p:spTree>
    <p:extLst>
      <p:ext uri="{BB962C8B-B14F-4D97-AF65-F5344CB8AC3E}">
        <p14:creationId xmlns:p14="http://schemas.microsoft.com/office/powerpoint/2010/main" val="4044893926"/>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20"/>
                            </p:stCondLst>
                            <p:childTnLst>
                              <p:par>
                                <p:cTn id="9" presetID="10" presetClass="entr" presetSubtype="0" fill="hold" nodeType="afterEffect">
                                  <p:stCondLst>
                                    <p:cond delay="2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a16="http://schemas.microsoft.com/office/drawing/2014/main" xmlns="" id="{0638A660-88C7-40ED-AE94-37BBC13F68BA}"/>
              </a:ext>
            </a:extLst>
          </p:cNvPr>
          <p:cNvGrpSpPr/>
          <p:nvPr/>
        </p:nvGrpSpPr>
        <p:grpSpPr>
          <a:xfrm>
            <a:off x="1182539" y="2341836"/>
            <a:ext cx="9826922" cy="2490947"/>
            <a:chOff x="1214071" y="1560786"/>
            <a:chExt cx="9826922" cy="2490947"/>
          </a:xfrm>
        </p:grpSpPr>
        <p:sp>
          <p:nvSpPr>
            <p:cNvPr id="6" name="矩形 5">
              <a:extLst>
                <a:ext uri="{FF2B5EF4-FFF2-40B4-BE49-F238E27FC236}">
                  <a16:creationId xmlns:a16="http://schemas.microsoft.com/office/drawing/2014/main" xmlns="" id="{6CB89A17-485E-423C-A898-111CBCFDEAD7}"/>
                </a:ext>
              </a:extLst>
            </p:cNvPr>
            <p:cNvSpPr/>
            <p:nvPr/>
          </p:nvSpPr>
          <p:spPr>
            <a:xfrm>
              <a:off x="1214071" y="1560786"/>
              <a:ext cx="9826922" cy="2490947"/>
            </a:xfrm>
            <a:prstGeom prst="rect">
              <a:avLst/>
            </a:prstGeom>
            <a:solidFill>
              <a:schemeClr val="bg1"/>
            </a:solidFill>
            <a:ln w="28575">
              <a:solidFill>
                <a:srgbClr val="2F6C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2" name="图片 1">
              <a:extLst>
                <a:ext uri="{FF2B5EF4-FFF2-40B4-BE49-F238E27FC236}">
                  <a16:creationId xmlns:a16="http://schemas.microsoft.com/office/drawing/2014/main" xmlns="" id="{02EE1122-87C2-4569-A244-1BCB64DDF37B}"/>
                </a:ext>
              </a:extLst>
            </p:cNvPr>
            <p:cNvPicPr>
              <a:picLocks noChangeAspect="1"/>
            </p:cNvPicPr>
            <p:nvPr/>
          </p:nvPicPr>
          <p:blipFill>
            <a:blip r:embed="rId3">
              <a:duotone>
                <a:prstClr val="black"/>
                <a:srgbClr val="094118">
                  <a:tint val="45000"/>
                  <a:satMod val="400000"/>
                </a:srgbClr>
              </a:duotone>
              <a:clrChange>
                <a:clrFrom>
                  <a:srgbClr val="FFFFFF"/>
                </a:clrFrom>
                <a:clrTo>
                  <a:srgbClr val="FFFFFF">
                    <a:alpha val="0"/>
                  </a:srgbClr>
                </a:clrTo>
              </a:clrChange>
            </a:blip>
            <a:stretch>
              <a:fillRect/>
            </a:stretch>
          </p:blipFill>
          <p:spPr>
            <a:xfrm>
              <a:off x="1288662" y="1973641"/>
              <a:ext cx="9700599" cy="1825849"/>
            </a:xfrm>
            <a:prstGeom prst="rect">
              <a:avLst/>
            </a:prstGeom>
          </p:spPr>
        </p:pic>
      </p:grpSp>
      <p:grpSp>
        <p:nvGrpSpPr>
          <p:cNvPr id="9" name="组合 8">
            <a:extLst>
              <a:ext uri="{FF2B5EF4-FFF2-40B4-BE49-F238E27FC236}">
                <a16:creationId xmlns:a16="http://schemas.microsoft.com/office/drawing/2014/main" xmlns="" id="{E6A04E1E-7A7F-4097-9ABF-E08F4A8017C0}"/>
              </a:ext>
            </a:extLst>
          </p:cNvPr>
          <p:cNvGrpSpPr/>
          <p:nvPr/>
        </p:nvGrpSpPr>
        <p:grpSpPr>
          <a:xfrm>
            <a:off x="1056290" y="542431"/>
            <a:ext cx="10102158" cy="523220"/>
            <a:chOff x="1056290" y="542431"/>
            <a:chExt cx="10102158" cy="523220"/>
          </a:xfrm>
        </p:grpSpPr>
        <p:cxnSp>
          <p:nvCxnSpPr>
            <p:cNvPr id="3" name="直接连接符 2">
              <a:extLst>
                <a:ext uri="{FF2B5EF4-FFF2-40B4-BE49-F238E27FC236}">
                  <a16:creationId xmlns:a16="http://schemas.microsoft.com/office/drawing/2014/main" xmlns="" id="{A572D8DA-1D90-4456-9EA7-001F69350A8A}"/>
                </a:ext>
              </a:extLst>
            </p:cNvPr>
            <p:cNvCxnSpPr>
              <a:cxnSpLocks/>
            </p:cNvCxnSpPr>
            <p:nvPr/>
          </p:nvCxnSpPr>
          <p:spPr>
            <a:xfrm>
              <a:off x="1056290" y="804041"/>
              <a:ext cx="305851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cxnSp>
          <p:nvCxnSpPr>
            <p:cNvPr id="4" name="直接连接符 3">
              <a:extLst>
                <a:ext uri="{FF2B5EF4-FFF2-40B4-BE49-F238E27FC236}">
                  <a16:creationId xmlns:a16="http://schemas.microsoft.com/office/drawing/2014/main" xmlns="" id="{D7BCBE06-E162-4688-B2F6-A8C929D266F6}"/>
                </a:ext>
              </a:extLst>
            </p:cNvPr>
            <p:cNvCxnSpPr/>
            <p:nvPr/>
          </p:nvCxnSpPr>
          <p:spPr>
            <a:xfrm>
              <a:off x="7958048" y="804041"/>
              <a:ext cx="320040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sp>
          <p:nvSpPr>
            <p:cNvPr id="5" name="矩形 4">
              <a:extLst>
                <a:ext uri="{FF2B5EF4-FFF2-40B4-BE49-F238E27FC236}">
                  <a16:creationId xmlns:a16="http://schemas.microsoft.com/office/drawing/2014/main" xmlns="" id="{985C06D6-2619-4AF8-AC29-ABD081B21B15}"/>
                </a:ext>
              </a:extLst>
            </p:cNvPr>
            <p:cNvSpPr/>
            <p:nvPr/>
          </p:nvSpPr>
          <p:spPr>
            <a:xfrm>
              <a:off x="4423098" y="542431"/>
              <a:ext cx="3408869" cy="523220"/>
            </a:xfrm>
            <a:prstGeom prst="rect">
              <a:avLst/>
            </a:prstGeom>
          </p:spPr>
          <p:txBody>
            <a:bodyPr wrap="square">
              <a:spAutoFit/>
            </a:bodyPr>
            <a:lstStyle/>
            <a:p>
              <a:r>
                <a:rPr lang="en-US" altLang="zh-CN" sz="2800" b="1" spc="100" dirty="0">
                  <a:solidFill>
                    <a:srgbClr val="2F6C45"/>
                  </a:solidFill>
                  <a:latin typeface="微软雅黑" panose="020B0503020204020204" pitchFamily="34" charset="-122"/>
                  <a:ea typeface="微软雅黑" panose="020B0503020204020204" pitchFamily="34" charset="-122"/>
                </a:rPr>
                <a:t>03 </a:t>
              </a:r>
              <a:r>
                <a:rPr lang="zh-CN" altLang="en-US" sz="2800" b="1" spc="100" dirty="0">
                  <a:solidFill>
                    <a:srgbClr val="2F6C45"/>
                  </a:solidFill>
                  <a:latin typeface="微软雅黑" panose="020B0503020204020204" pitchFamily="34" charset="-122"/>
                  <a:ea typeface="微软雅黑" panose="020B0503020204020204" pitchFamily="34" charset="-122"/>
                </a:rPr>
                <a:t>世界杯比赛进程</a:t>
              </a:r>
            </a:p>
          </p:txBody>
        </p:sp>
      </p:grpSp>
    </p:spTree>
    <p:extLst>
      <p:ext uri="{BB962C8B-B14F-4D97-AF65-F5344CB8AC3E}">
        <p14:creationId xmlns:p14="http://schemas.microsoft.com/office/powerpoint/2010/main" val="4051174421"/>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20"/>
                            </p:stCondLst>
                            <p:childTnLst>
                              <p:par>
                                <p:cTn id="9" presetID="10" presetClass="entr" presetSubtype="0" fill="hold" nodeType="afterEffect">
                                  <p:stCondLst>
                                    <p:cond delay="2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a:extLst>
              <a:ext uri="{FF2B5EF4-FFF2-40B4-BE49-F238E27FC236}">
                <a16:creationId xmlns:a16="http://schemas.microsoft.com/office/drawing/2014/main" xmlns="" id="{C748DA36-350F-42EF-BD1A-198D35D0395F}"/>
              </a:ext>
            </a:extLst>
          </p:cNvPr>
          <p:cNvGrpSpPr/>
          <p:nvPr/>
        </p:nvGrpSpPr>
        <p:grpSpPr>
          <a:xfrm>
            <a:off x="1072055" y="542431"/>
            <a:ext cx="10086393" cy="523220"/>
            <a:chOff x="1072055" y="542431"/>
            <a:chExt cx="10086393" cy="523220"/>
          </a:xfrm>
        </p:grpSpPr>
        <p:cxnSp>
          <p:nvCxnSpPr>
            <p:cNvPr id="2" name="直接连接符 1">
              <a:extLst>
                <a:ext uri="{FF2B5EF4-FFF2-40B4-BE49-F238E27FC236}">
                  <a16:creationId xmlns:a16="http://schemas.microsoft.com/office/drawing/2014/main" xmlns="" id="{BE2B5961-D09F-46E2-8DEC-23F90B2F2E30}"/>
                </a:ext>
              </a:extLst>
            </p:cNvPr>
            <p:cNvCxnSpPr>
              <a:cxnSpLocks/>
            </p:cNvCxnSpPr>
            <p:nvPr/>
          </p:nvCxnSpPr>
          <p:spPr>
            <a:xfrm>
              <a:off x="1072055" y="804041"/>
              <a:ext cx="3042745"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cxnSp>
          <p:nvCxnSpPr>
            <p:cNvPr id="3" name="直接连接符 2">
              <a:extLst>
                <a:ext uri="{FF2B5EF4-FFF2-40B4-BE49-F238E27FC236}">
                  <a16:creationId xmlns:a16="http://schemas.microsoft.com/office/drawing/2014/main" xmlns="" id="{9FD8E67E-D52F-4C3E-815F-FCE410EB3B95}"/>
                </a:ext>
              </a:extLst>
            </p:cNvPr>
            <p:cNvCxnSpPr/>
            <p:nvPr/>
          </p:nvCxnSpPr>
          <p:spPr>
            <a:xfrm>
              <a:off x="7958048" y="804041"/>
              <a:ext cx="320040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sp>
          <p:nvSpPr>
            <p:cNvPr id="4" name="矩形 3">
              <a:extLst>
                <a:ext uri="{FF2B5EF4-FFF2-40B4-BE49-F238E27FC236}">
                  <a16:creationId xmlns:a16="http://schemas.microsoft.com/office/drawing/2014/main" xmlns="" id="{E619D34C-2C5D-49DA-9065-7C86ECD5BEB1}"/>
                </a:ext>
              </a:extLst>
            </p:cNvPr>
            <p:cNvSpPr/>
            <p:nvPr/>
          </p:nvSpPr>
          <p:spPr>
            <a:xfrm>
              <a:off x="4423098" y="542431"/>
              <a:ext cx="3408869" cy="523220"/>
            </a:xfrm>
            <a:prstGeom prst="rect">
              <a:avLst/>
            </a:prstGeom>
          </p:spPr>
          <p:txBody>
            <a:bodyPr wrap="square">
              <a:spAutoFit/>
            </a:bodyPr>
            <a:lstStyle/>
            <a:p>
              <a:r>
                <a:rPr lang="en-US" altLang="zh-CN" sz="2800" b="1" spc="100" dirty="0">
                  <a:solidFill>
                    <a:srgbClr val="2F6C45"/>
                  </a:solidFill>
                  <a:latin typeface="微软雅黑" panose="020B0503020204020204" pitchFamily="34" charset="-122"/>
                  <a:ea typeface="微软雅黑" panose="020B0503020204020204" pitchFamily="34" charset="-122"/>
                </a:rPr>
                <a:t>03 </a:t>
              </a:r>
              <a:r>
                <a:rPr lang="zh-CN" altLang="en-US" sz="2800" b="1" spc="100" dirty="0">
                  <a:solidFill>
                    <a:srgbClr val="2F6C45"/>
                  </a:solidFill>
                  <a:latin typeface="微软雅黑" panose="020B0503020204020204" pitchFamily="34" charset="-122"/>
                  <a:ea typeface="微软雅黑" panose="020B0503020204020204" pitchFamily="34" charset="-122"/>
                </a:rPr>
                <a:t>世界杯比赛进程</a:t>
              </a:r>
            </a:p>
          </p:txBody>
        </p:sp>
      </p:grpSp>
      <p:grpSp>
        <p:nvGrpSpPr>
          <p:cNvPr id="7" name="组合 6">
            <a:extLst>
              <a:ext uri="{FF2B5EF4-FFF2-40B4-BE49-F238E27FC236}">
                <a16:creationId xmlns:a16="http://schemas.microsoft.com/office/drawing/2014/main" xmlns="" id="{C1482334-EE03-48F1-983C-92B3F5C2CBEE}"/>
              </a:ext>
            </a:extLst>
          </p:cNvPr>
          <p:cNvGrpSpPr/>
          <p:nvPr/>
        </p:nvGrpSpPr>
        <p:grpSpPr>
          <a:xfrm>
            <a:off x="1214071" y="2085730"/>
            <a:ext cx="9826922" cy="2686540"/>
            <a:chOff x="1214071" y="1444024"/>
            <a:chExt cx="9826922" cy="2686540"/>
          </a:xfrm>
        </p:grpSpPr>
        <p:sp>
          <p:nvSpPr>
            <p:cNvPr id="6" name="矩形 5">
              <a:extLst>
                <a:ext uri="{FF2B5EF4-FFF2-40B4-BE49-F238E27FC236}">
                  <a16:creationId xmlns:a16="http://schemas.microsoft.com/office/drawing/2014/main" xmlns="" id="{88A83A7F-A6D4-4048-85BB-751863BF467A}"/>
                </a:ext>
              </a:extLst>
            </p:cNvPr>
            <p:cNvSpPr/>
            <p:nvPr/>
          </p:nvSpPr>
          <p:spPr>
            <a:xfrm>
              <a:off x="1214071" y="1444024"/>
              <a:ext cx="9826922" cy="2686540"/>
            </a:xfrm>
            <a:prstGeom prst="rect">
              <a:avLst/>
            </a:prstGeom>
            <a:solidFill>
              <a:schemeClr val="bg1"/>
            </a:solidFill>
            <a:ln w="28575">
              <a:solidFill>
                <a:srgbClr val="2F6C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5" name="图片 4">
              <a:extLst>
                <a:ext uri="{FF2B5EF4-FFF2-40B4-BE49-F238E27FC236}">
                  <a16:creationId xmlns:a16="http://schemas.microsoft.com/office/drawing/2014/main" xmlns="" id="{8B139130-AC9A-4EC8-BA5E-299EA0C31D75}"/>
                </a:ext>
              </a:extLst>
            </p:cNvPr>
            <p:cNvPicPr>
              <a:picLocks noChangeAspect="1"/>
            </p:cNvPicPr>
            <p:nvPr/>
          </p:nvPicPr>
          <p:blipFill>
            <a:blip r:embed="rId3">
              <a:duotone>
                <a:prstClr val="black"/>
                <a:srgbClr val="094118">
                  <a:tint val="45000"/>
                  <a:satMod val="400000"/>
                </a:srgbClr>
              </a:duotone>
              <a:clrChange>
                <a:clrFrom>
                  <a:srgbClr val="FFFFFF"/>
                </a:clrFrom>
                <a:clrTo>
                  <a:srgbClr val="FFFFFF">
                    <a:alpha val="0"/>
                  </a:srgbClr>
                </a:clrTo>
              </a:clrChange>
            </a:blip>
            <a:stretch>
              <a:fillRect/>
            </a:stretch>
          </p:blipFill>
          <p:spPr>
            <a:xfrm>
              <a:off x="1373241" y="1460983"/>
              <a:ext cx="9552261" cy="2152443"/>
            </a:xfrm>
            <a:prstGeom prst="rect">
              <a:avLst/>
            </a:prstGeom>
          </p:spPr>
        </p:pic>
      </p:grpSp>
    </p:spTree>
    <p:extLst>
      <p:ext uri="{BB962C8B-B14F-4D97-AF65-F5344CB8AC3E}">
        <p14:creationId xmlns:p14="http://schemas.microsoft.com/office/powerpoint/2010/main" val="2371003919"/>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20"/>
                            </p:stCondLst>
                            <p:childTnLst>
                              <p:par>
                                <p:cTn id="9" presetID="10" presetClass="entr" presetSubtype="0" fill="hold" nodeType="afterEffect">
                                  <p:stCondLst>
                                    <p:cond delay="2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194CA5EA-691D-40A9-A7E0-61A3385330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矩形 2">
            <a:extLst>
              <a:ext uri="{FF2B5EF4-FFF2-40B4-BE49-F238E27FC236}">
                <a16:creationId xmlns:a16="http://schemas.microsoft.com/office/drawing/2014/main" xmlns="" id="{AF479EC2-4C5A-4D72-A514-EA3E88570BB0}"/>
              </a:ext>
            </a:extLst>
          </p:cNvPr>
          <p:cNvSpPr/>
          <p:nvPr/>
        </p:nvSpPr>
        <p:spPr>
          <a:xfrm>
            <a:off x="4151091" y="2567373"/>
            <a:ext cx="3889818" cy="707886"/>
          </a:xfrm>
          <a:prstGeom prst="rect">
            <a:avLst/>
          </a:prstGeom>
        </p:spPr>
        <p:txBody>
          <a:bodyPr wrap="square">
            <a:spAutoFit/>
          </a:bodyPr>
          <a:lstStyle/>
          <a:p>
            <a:r>
              <a:rPr lang="zh-CN" altLang="en-US" sz="4000" b="1" dirty="0">
                <a:solidFill>
                  <a:srgbClr val="2F6C45"/>
                </a:solidFill>
                <a:latin typeface="思源黑体 CN Medium" panose="020B0600000000000000" pitchFamily="34" charset="-122"/>
                <a:ea typeface="思源黑体 CN Medium" panose="020B0600000000000000" pitchFamily="34" charset="-122"/>
              </a:rPr>
              <a:t>世界杯影响作用</a:t>
            </a:r>
          </a:p>
        </p:txBody>
      </p:sp>
      <p:sp>
        <p:nvSpPr>
          <p:cNvPr id="4" name="矩形 3">
            <a:extLst>
              <a:ext uri="{FF2B5EF4-FFF2-40B4-BE49-F238E27FC236}">
                <a16:creationId xmlns:a16="http://schemas.microsoft.com/office/drawing/2014/main" xmlns="" id="{46945172-7E6F-42E5-AD6F-FAAAA8889847}"/>
              </a:ext>
            </a:extLst>
          </p:cNvPr>
          <p:cNvSpPr/>
          <p:nvPr/>
        </p:nvSpPr>
        <p:spPr>
          <a:xfrm>
            <a:off x="5763706" y="1800587"/>
            <a:ext cx="664587" cy="584775"/>
          </a:xfrm>
          <a:prstGeom prst="rect">
            <a:avLst/>
          </a:prstGeom>
          <a:ln>
            <a:noFill/>
          </a:ln>
        </p:spPr>
        <p:txBody>
          <a:bodyPr wrap="square">
            <a:spAutoFit/>
          </a:bodyPr>
          <a:lstStyle/>
          <a:p>
            <a:r>
              <a:rPr lang="en-US" altLang="zh-CN" sz="3200" dirty="0">
                <a:solidFill>
                  <a:schemeClr val="tx1">
                    <a:lumMod val="65000"/>
                    <a:lumOff val="35000"/>
                  </a:schemeClr>
                </a:solidFill>
                <a:latin typeface="思源黑体 CN Medium" panose="020B0600000000000000" pitchFamily="34" charset="-122"/>
                <a:ea typeface="思源黑体 CN Medium" panose="020B0600000000000000" pitchFamily="34" charset="-122"/>
                <a:cs typeface="Arial" panose="020B0604020202020204" pitchFamily="34" charset="0"/>
              </a:rPr>
              <a:t>04</a:t>
            </a:r>
            <a:endParaRPr lang="zh-CN" altLang="en-US" sz="3200" dirty="0">
              <a:solidFill>
                <a:schemeClr val="tx1">
                  <a:lumMod val="65000"/>
                  <a:lumOff val="35000"/>
                </a:schemeClr>
              </a:solidFill>
            </a:endParaRPr>
          </a:p>
        </p:txBody>
      </p:sp>
      <p:pic>
        <p:nvPicPr>
          <p:cNvPr id="5" name="图片 4">
            <a:extLst>
              <a:ext uri="{FF2B5EF4-FFF2-40B4-BE49-F238E27FC236}">
                <a16:creationId xmlns:a16="http://schemas.microsoft.com/office/drawing/2014/main" xmlns="" id="{8582C5ED-8B64-4292-8CED-ED6C76973C4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99722" y="3744509"/>
            <a:ext cx="1992555" cy="1850048"/>
          </a:xfrm>
          <a:prstGeom prst="rect">
            <a:avLst/>
          </a:prstGeom>
        </p:spPr>
      </p:pic>
    </p:spTree>
    <p:extLst>
      <p:ext uri="{BB962C8B-B14F-4D97-AF65-F5344CB8AC3E}">
        <p14:creationId xmlns:p14="http://schemas.microsoft.com/office/powerpoint/2010/main" val="1155590747"/>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20"/>
                            </p:stCondLst>
                            <p:childTnLst>
                              <p:par>
                                <p:cTn id="9" presetID="10" presetClass="entr" presetSubtype="0" fill="hold" grpId="0" nodeType="afterEffect">
                                  <p:stCondLst>
                                    <p:cond delay="2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xmlns="" id="{757498F7-E6F8-4B58-ABD4-FE93A520B2E6}"/>
              </a:ext>
            </a:extLst>
          </p:cNvPr>
          <p:cNvGrpSpPr/>
          <p:nvPr/>
        </p:nvGrpSpPr>
        <p:grpSpPr>
          <a:xfrm>
            <a:off x="1103586" y="542431"/>
            <a:ext cx="10054862" cy="523220"/>
            <a:chOff x="1103586" y="542431"/>
            <a:chExt cx="10054862" cy="523220"/>
          </a:xfrm>
        </p:grpSpPr>
        <p:cxnSp>
          <p:nvCxnSpPr>
            <p:cNvPr id="2" name="直接连接符 1">
              <a:extLst>
                <a:ext uri="{FF2B5EF4-FFF2-40B4-BE49-F238E27FC236}">
                  <a16:creationId xmlns:a16="http://schemas.microsoft.com/office/drawing/2014/main" xmlns="" id="{4F848A33-1B65-41C7-B95D-5F5FC1997AC5}"/>
                </a:ext>
              </a:extLst>
            </p:cNvPr>
            <p:cNvCxnSpPr>
              <a:cxnSpLocks/>
            </p:cNvCxnSpPr>
            <p:nvPr/>
          </p:nvCxnSpPr>
          <p:spPr>
            <a:xfrm>
              <a:off x="1103586" y="804041"/>
              <a:ext cx="3011214"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cxnSp>
          <p:nvCxnSpPr>
            <p:cNvPr id="3" name="直接连接符 2">
              <a:extLst>
                <a:ext uri="{FF2B5EF4-FFF2-40B4-BE49-F238E27FC236}">
                  <a16:creationId xmlns:a16="http://schemas.microsoft.com/office/drawing/2014/main" xmlns="" id="{DAA4EB81-58C3-4279-86A9-4F4B748A2F03}"/>
                </a:ext>
              </a:extLst>
            </p:cNvPr>
            <p:cNvCxnSpPr/>
            <p:nvPr/>
          </p:nvCxnSpPr>
          <p:spPr>
            <a:xfrm>
              <a:off x="7958048" y="804041"/>
              <a:ext cx="320040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sp>
          <p:nvSpPr>
            <p:cNvPr id="4" name="矩形 3">
              <a:extLst>
                <a:ext uri="{FF2B5EF4-FFF2-40B4-BE49-F238E27FC236}">
                  <a16:creationId xmlns:a16="http://schemas.microsoft.com/office/drawing/2014/main" xmlns="" id="{5FCD4972-41B0-4340-A924-3AB74CA089C1}"/>
                </a:ext>
              </a:extLst>
            </p:cNvPr>
            <p:cNvSpPr/>
            <p:nvPr/>
          </p:nvSpPr>
          <p:spPr>
            <a:xfrm>
              <a:off x="4423098" y="542431"/>
              <a:ext cx="3408869" cy="523220"/>
            </a:xfrm>
            <a:prstGeom prst="rect">
              <a:avLst/>
            </a:prstGeom>
          </p:spPr>
          <p:txBody>
            <a:bodyPr wrap="square">
              <a:spAutoFit/>
            </a:bodyPr>
            <a:lstStyle/>
            <a:p>
              <a:r>
                <a:rPr lang="en-US" altLang="zh-CN" sz="2800" b="1" spc="100" dirty="0">
                  <a:solidFill>
                    <a:srgbClr val="2F6C45"/>
                  </a:solidFill>
                  <a:latin typeface="微软雅黑" panose="020B0503020204020204" pitchFamily="34" charset="-122"/>
                  <a:ea typeface="微软雅黑" panose="020B0503020204020204" pitchFamily="34" charset="-122"/>
                </a:rPr>
                <a:t>04 </a:t>
              </a:r>
              <a:r>
                <a:rPr lang="zh-CN" altLang="en-US" sz="2800" b="1" spc="100" dirty="0">
                  <a:solidFill>
                    <a:srgbClr val="2F6C45"/>
                  </a:solidFill>
                  <a:latin typeface="微软雅黑" panose="020B0503020204020204" pitchFamily="34" charset="-122"/>
                  <a:ea typeface="微软雅黑" panose="020B0503020204020204" pitchFamily="34" charset="-122"/>
                </a:rPr>
                <a:t>世界杯影响作用</a:t>
              </a:r>
            </a:p>
          </p:txBody>
        </p:sp>
      </p:grpSp>
      <p:sp>
        <p:nvSpPr>
          <p:cNvPr id="5" name="矩形 4">
            <a:extLst>
              <a:ext uri="{FF2B5EF4-FFF2-40B4-BE49-F238E27FC236}">
                <a16:creationId xmlns:a16="http://schemas.microsoft.com/office/drawing/2014/main" xmlns="" id="{B549548C-53EC-46E8-8352-12B6E5FA0572}"/>
              </a:ext>
            </a:extLst>
          </p:cNvPr>
          <p:cNvSpPr/>
          <p:nvPr/>
        </p:nvSpPr>
        <p:spPr>
          <a:xfrm>
            <a:off x="1103586" y="1808677"/>
            <a:ext cx="10054862" cy="1705403"/>
          </a:xfrm>
          <a:prstGeom prst="rect">
            <a:avLst/>
          </a:prstGeom>
        </p:spPr>
        <p:txBody>
          <a:bodyPr wrap="square">
            <a:spAutoFit/>
          </a:bodyPr>
          <a:lstStyle/>
          <a:p>
            <a:pPr>
              <a:lnSpc>
                <a:spcPct val="150000"/>
              </a:lnSpc>
            </a:pP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作为当今世界影响力最大的单项体育盛会，世界杯亦开始日趋商业化，高额赞助合同令人咋舌。</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2010</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年南非世界杯国际足联颁出高达</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4</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亿美元的总奖金给予各个球队，开创了世界体育史最高奖金纪录。</a:t>
            </a:r>
          </a:p>
          <a:p>
            <a:pPr>
              <a:lnSpc>
                <a:spcPct val="150000"/>
              </a:lnSpc>
            </a:pP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各个参赛国亦对球员以及球队开出高额的奖金以刺激成绩。</a:t>
            </a:r>
          </a:p>
        </p:txBody>
      </p:sp>
      <p:sp>
        <p:nvSpPr>
          <p:cNvPr id="6" name="矩形 5">
            <a:extLst>
              <a:ext uri="{FF2B5EF4-FFF2-40B4-BE49-F238E27FC236}">
                <a16:creationId xmlns:a16="http://schemas.microsoft.com/office/drawing/2014/main" xmlns="" id="{F6087B0C-AEE9-4BD2-A8CA-441AA6412517}"/>
              </a:ext>
            </a:extLst>
          </p:cNvPr>
          <p:cNvSpPr/>
          <p:nvPr/>
        </p:nvSpPr>
        <p:spPr>
          <a:xfrm>
            <a:off x="1202433" y="1446209"/>
            <a:ext cx="1366596" cy="369332"/>
          </a:xfrm>
          <a:prstGeom prst="rect">
            <a:avLst/>
          </a:prstGeom>
          <a:solidFill>
            <a:srgbClr val="094118"/>
          </a:solidFill>
        </p:spPr>
        <p:txBody>
          <a:bodyPr wrap="square">
            <a:spAutoFit/>
          </a:bodyPr>
          <a:lstStyle/>
          <a:p>
            <a:r>
              <a:rPr lang="zh-CN" altLang="en-US" b="1" spc="300" dirty="0">
                <a:solidFill>
                  <a:schemeClr val="bg1"/>
                </a:solidFill>
                <a:latin typeface="微软雅黑" panose="020B0503020204020204" pitchFamily="34" charset="-122"/>
                <a:ea typeface="微软雅黑" panose="020B0503020204020204" pitchFamily="34" charset="-122"/>
              </a:rPr>
              <a:t>世界影响</a:t>
            </a:r>
          </a:p>
        </p:txBody>
      </p:sp>
      <p:pic>
        <p:nvPicPr>
          <p:cNvPr id="10" name="图片 9">
            <a:extLst>
              <a:ext uri="{FF2B5EF4-FFF2-40B4-BE49-F238E27FC236}">
                <a16:creationId xmlns:a16="http://schemas.microsoft.com/office/drawing/2014/main" xmlns="" id="{E0CE843B-90D7-40E0-961F-B59F6741213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31966" y="2393369"/>
            <a:ext cx="4244419" cy="4244419"/>
          </a:xfrm>
          <a:prstGeom prst="rect">
            <a:avLst/>
          </a:prstGeom>
        </p:spPr>
      </p:pic>
      <p:pic>
        <p:nvPicPr>
          <p:cNvPr id="12" name="图片 11">
            <a:extLst>
              <a:ext uri="{FF2B5EF4-FFF2-40B4-BE49-F238E27FC236}">
                <a16:creationId xmlns:a16="http://schemas.microsoft.com/office/drawing/2014/main" xmlns="" id="{088570FF-30A1-45DB-9D3D-B00935A32C3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56031" y="3514080"/>
            <a:ext cx="2517538" cy="2679503"/>
          </a:xfrm>
          <a:prstGeom prst="rect">
            <a:avLst/>
          </a:prstGeom>
        </p:spPr>
      </p:pic>
    </p:spTree>
    <p:extLst>
      <p:ext uri="{BB962C8B-B14F-4D97-AF65-F5344CB8AC3E}">
        <p14:creationId xmlns:p14="http://schemas.microsoft.com/office/powerpoint/2010/main" val="2857541077"/>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20"/>
                            </p:stCondLst>
                            <p:childTnLst>
                              <p:par>
                                <p:cTn id="9" presetID="10" presetClass="entr" presetSubtype="0" fill="hold" grpId="0" nodeType="afterEffect">
                                  <p:stCondLst>
                                    <p:cond delay="2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40"/>
                            </p:stCondLst>
                            <p:childTnLst>
                              <p:par>
                                <p:cTn id="13" presetID="10" presetClass="entr" presetSubtype="0" fill="hold" grpId="0" nodeType="afterEffect">
                                  <p:stCondLst>
                                    <p:cond delay="2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1560"/>
                            </p:stCondLst>
                            <p:childTnLst>
                              <p:par>
                                <p:cTn id="17" presetID="10" presetClass="entr" presetSubtype="0" fill="hold" nodeType="afterEffect">
                                  <p:stCondLst>
                                    <p:cond delay="2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par>
                          <p:cTn id="20" fill="hold">
                            <p:stCondLst>
                              <p:cond delay="2080"/>
                            </p:stCondLst>
                            <p:childTnLst>
                              <p:par>
                                <p:cTn id="21" presetID="10" presetClass="entr" presetSubtype="0" fill="hold" nodeType="afterEffect">
                                  <p:stCondLst>
                                    <p:cond delay="2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a:extLst>
              <a:ext uri="{FF2B5EF4-FFF2-40B4-BE49-F238E27FC236}">
                <a16:creationId xmlns:a16="http://schemas.microsoft.com/office/drawing/2014/main" xmlns="" id="{8DA6C2B6-31B8-4DB3-B8E3-28A7ADAD6353}"/>
              </a:ext>
            </a:extLst>
          </p:cNvPr>
          <p:cNvCxnSpPr>
            <a:cxnSpLocks/>
          </p:cNvCxnSpPr>
          <p:nvPr/>
        </p:nvCxnSpPr>
        <p:spPr>
          <a:xfrm>
            <a:off x="1045769" y="804041"/>
            <a:ext cx="3069031"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cxnSp>
        <p:nvCxnSpPr>
          <p:cNvPr id="3" name="直接连接符 2">
            <a:extLst>
              <a:ext uri="{FF2B5EF4-FFF2-40B4-BE49-F238E27FC236}">
                <a16:creationId xmlns:a16="http://schemas.microsoft.com/office/drawing/2014/main" xmlns="" id="{460631DD-4AB6-40C0-95C8-907E0D0BA1A8}"/>
              </a:ext>
            </a:extLst>
          </p:cNvPr>
          <p:cNvCxnSpPr/>
          <p:nvPr/>
        </p:nvCxnSpPr>
        <p:spPr>
          <a:xfrm>
            <a:off x="7958048" y="804041"/>
            <a:ext cx="320040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sp>
        <p:nvSpPr>
          <p:cNvPr id="4" name="矩形 3">
            <a:extLst>
              <a:ext uri="{FF2B5EF4-FFF2-40B4-BE49-F238E27FC236}">
                <a16:creationId xmlns:a16="http://schemas.microsoft.com/office/drawing/2014/main" xmlns="" id="{054E74C8-579F-4DD6-AEC7-A4DEED4F67F9}"/>
              </a:ext>
            </a:extLst>
          </p:cNvPr>
          <p:cNvSpPr/>
          <p:nvPr/>
        </p:nvSpPr>
        <p:spPr>
          <a:xfrm>
            <a:off x="4423098" y="542431"/>
            <a:ext cx="3408869" cy="523220"/>
          </a:xfrm>
          <a:prstGeom prst="rect">
            <a:avLst/>
          </a:prstGeom>
        </p:spPr>
        <p:txBody>
          <a:bodyPr wrap="square">
            <a:spAutoFit/>
          </a:bodyPr>
          <a:lstStyle/>
          <a:p>
            <a:r>
              <a:rPr lang="en-US" altLang="zh-CN" sz="2800" b="1" spc="100" dirty="0">
                <a:solidFill>
                  <a:srgbClr val="2F6C45"/>
                </a:solidFill>
                <a:latin typeface="微软雅黑" panose="020B0503020204020204" pitchFamily="34" charset="-122"/>
                <a:ea typeface="微软雅黑" panose="020B0503020204020204" pitchFamily="34" charset="-122"/>
              </a:rPr>
              <a:t>04 </a:t>
            </a:r>
            <a:r>
              <a:rPr lang="zh-CN" altLang="en-US" sz="2800" b="1" spc="100" dirty="0">
                <a:solidFill>
                  <a:srgbClr val="2F6C45"/>
                </a:solidFill>
                <a:latin typeface="微软雅黑" panose="020B0503020204020204" pitchFamily="34" charset="-122"/>
                <a:ea typeface="微软雅黑" panose="020B0503020204020204" pitchFamily="34" charset="-122"/>
              </a:rPr>
              <a:t>世界杯影响作用</a:t>
            </a:r>
          </a:p>
        </p:txBody>
      </p:sp>
      <p:sp>
        <p:nvSpPr>
          <p:cNvPr id="5" name="矩形 4">
            <a:extLst>
              <a:ext uri="{FF2B5EF4-FFF2-40B4-BE49-F238E27FC236}">
                <a16:creationId xmlns:a16="http://schemas.microsoft.com/office/drawing/2014/main" xmlns="" id="{B1227BD3-DEBE-48C6-83C2-F7E49F62BCEF}"/>
              </a:ext>
            </a:extLst>
          </p:cNvPr>
          <p:cNvSpPr/>
          <p:nvPr/>
        </p:nvSpPr>
        <p:spPr>
          <a:xfrm>
            <a:off x="1045769" y="1683957"/>
            <a:ext cx="10100462" cy="1289905"/>
          </a:xfrm>
          <a:prstGeom prst="rect">
            <a:avLst/>
          </a:prstGeom>
        </p:spPr>
        <p:txBody>
          <a:bodyPr wrap="square">
            <a:spAutoFit/>
          </a:bodyPr>
          <a:lstStyle/>
          <a:p>
            <a:pPr>
              <a:lnSpc>
                <a:spcPct val="150000"/>
              </a:lnSpc>
            </a:pP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中国人民共和国国家主席习近平将世界杯称为“中国梦”的重要组成部分，上升到国家高度。他对中国足球有三个愿望：“一是中国足球队进世界杯，二是中国能举办世界杯，三是中国有朝一日能获得世界冠军。”表明了国家领导人对中国足球事业的高度重视。</a:t>
            </a:r>
          </a:p>
        </p:txBody>
      </p:sp>
      <p:sp>
        <p:nvSpPr>
          <p:cNvPr id="6" name="矩形 5">
            <a:extLst>
              <a:ext uri="{FF2B5EF4-FFF2-40B4-BE49-F238E27FC236}">
                <a16:creationId xmlns:a16="http://schemas.microsoft.com/office/drawing/2014/main" xmlns="" id="{9D992CB1-409E-4626-BCFA-22BBD46AEA9D}"/>
              </a:ext>
            </a:extLst>
          </p:cNvPr>
          <p:cNvSpPr/>
          <p:nvPr/>
        </p:nvSpPr>
        <p:spPr>
          <a:xfrm>
            <a:off x="977464" y="2977682"/>
            <a:ext cx="10100462" cy="874407"/>
          </a:xfrm>
          <a:prstGeom prst="rect">
            <a:avLst/>
          </a:prstGeom>
        </p:spPr>
        <p:txBody>
          <a:bodyPr wrap="square">
            <a:spAutoFit/>
          </a:bodyPr>
          <a:lstStyle/>
          <a:p>
            <a:pPr>
              <a:lnSpc>
                <a:spcPct val="150000"/>
              </a:lnSpc>
            </a:pP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“足球梦”也是“中国梦”。当我国各项事业都在蓬勃发展时，国人渴望着中国足球能够“冲出亚洲、走向世界”，在世界最大舞台上展示出中国的强盛国力。</a:t>
            </a:r>
          </a:p>
        </p:txBody>
      </p:sp>
      <p:sp>
        <p:nvSpPr>
          <p:cNvPr id="7" name="矩形 6">
            <a:extLst>
              <a:ext uri="{FF2B5EF4-FFF2-40B4-BE49-F238E27FC236}">
                <a16:creationId xmlns:a16="http://schemas.microsoft.com/office/drawing/2014/main" xmlns="" id="{E3E96B91-B5C1-4151-8DE8-05C0ED75A3A7}"/>
              </a:ext>
            </a:extLst>
          </p:cNvPr>
          <p:cNvSpPr/>
          <p:nvPr/>
        </p:nvSpPr>
        <p:spPr>
          <a:xfrm>
            <a:off x="1061535" y="1261514"/>
            <a:ext cx="1130122" cy="369332"/>
          </a:xfrm>
          <a:prstGeom prst="rect">
            <a:avLst/>
          </a:prstGeom>
          <a:solidFill>
            <a:srgbClr val="094118"/>
          </a:solidFill>
        </p:spPr>
        <p:txBody>
          <a:bodyPr wrap="square">
            <a:spAutoFit/>
          </a:bodyPr>
          <a:lstStyle/>
          <a:p>
            <a:r>
              <a:rPr lang="zh-CN" altLang="en-US" b="1" spc="300" dirty="0">
                <a:solidFill>
                  <a:schemeClr val="bg1"/>
                </a:solidFill>
                <a:latin typeface="微软雅黑" panose="020B0503020204020204" pitchFamily="34" charset="-122"/>
                <a:ea typeface="微软雅黑" panose="020B0503020204020204" pitchFamily="34" charset="-122"/>
              </a:rPr>
              <a:t>足球梦</a:t>
            </a:r>
            <a:endParaRPr lang="zh-CN" altLang="en-US" b="1" spc="300" dirty="0">
              <a:solidFill>
                <a:schemeClr val="bg1"/>
              </a:solidFill>
            </a:endParaRPr>
          </a:p>
        </p:txBody>
      </p:sp>
      <p:pic>
        <p:nvPicPr>
          <p:cNvPr id="12" name="图片 11">
            <a:extLst>
              <a:ext uri="{FF2B5EF4-FFF2-40B4-BE49-F238E27FC236}">
                <a16:creationId xmlns:a16="http://schemas.microsoft.com/office/drawing/2014/main" xmlns="" id="{EC87322F-2B04-4364-8149-FAC2182C2F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56872" y="4036851"/>
            <a:ext cx="3630837" cy="2525063"/>
          </a:xfrm>
          <a:prstGeom prst="rect">
            <a:avLst/>
          </a:prstGeom>
        </p:spPr>
      </p:pic>
    </p:spTree>
    <p:extLst>
      <p:ext uri="{BB962C8B-B14F-4D97-AF65-F5344CB8AC3E}">
        <p14:creationId xmlns:p14="http://schemas.microsoft.com/office/powerpoint/2010/main" val="3030905344"/>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20"/>
                            </p:stCondLst>
                            <p:childTnLst>
                              <p:par>
                                <p:cTn id="9" presetID="10" presetClass="entr" presetSubtype="0" fill="hold" grpId="0" nodeType="afterEffect">
                                  <p:stCondLst>
                                    <p:cond delay="2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40"/>
                            </p:stCondLst>
                            <p:childTnLst>
                              <p:par>
                                <p:cTn id="13" presetID="10" presetClass="entr" presetSubtype="0" fill="hold" nodeType="afterEffect">
                                  <p:stCondLst>
                                    <p:cond delay="2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par>
                          <p:cTn id="16" fill="hold">
                            <p:stCondLst>
                              <p:cond delay="1560"/>
                            </p:stCondLst>
                            <p:childTnLst>
                              <p:par>
                                <p:cTn id="17" presetID="10" presetClass="entr" presetSubtype="0" fill="hold" grpId="0" nodeType="afterEffect">
                                  <p:stCondLst>
                                    <p:cond delay="2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par>
                          <p:cTn id="20" fill="hold">
                            <p:stCondLst>
                              <p:cond delay="2080"/>
                            </p:stCondLst>
                            <p:childTnLst>
                              <p:par>
                                <p:cTn id="21" presetID="10" presetClass="entr" presetSubtype="0" fill="hold" grpId="0" nodeType="afterEffect">
                                  <p:stCondLst>
                                    <p:cond delay="2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par>
                          <p:cTn id="24" fill="hold">
                            <p:stCondLst>
                              <p:cond delay="2600"/>
                            </p:stCondLst>
                            <p:childTnLst>
                              <p:par>
                                <p:cTn id="25" presetID="10" presetClass="entr" presetSubtype="0" fill="hold" grpId="0" nodeType="afterEffect">
                                  <p:stCondLst>
                                    <p:cond delay="2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par>
                          <p:cTn id="28" fill="hold">
                            <p:stCondLst>
                              <p:cond delay="3120"/>
                            </p:stCondLst>
                            <p:childTnLst>
                              <p:par>
                                <p:cTn id="29" presetID="10" presetClass="entr" presetSubtype="0" fill="hold" nodeType="afterEffect">
                                  <p:stCondLst>
                                    <p:cond delay="2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0EFE8BF5-12DA-4378-AF43-5C80084761D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文本框 3">
            <a:extLst>
              <a:ext uri="{FF2B5EF4-FFF2-40B4-BE49-F238E27FC236}">
                <a16:creationId xmlns:a16="http://schemas.microsoft.com/office/drawing/2014/main" xmlns="" id="{B90A2AE1-F02B-4CC0-A39A-CA079B976720}"/>
              </a:ext>
            </a:extLst>
          </p:cNvPr>
          <p:cNvSpPr txBox="1"/>
          <p:nvPr/>
        </p:nvSpPr>
        <p:spPr>
          <a:xfrm>
            <a:off x="4785484" y="1848828"/>
            <a:ext cx="2621032" cy="584775"/>
          </a:xfrm>
          <a:prstGeom prst="rect">
            <a:avLst/>
          </a:prstGeom>
          <a:noFill/>
        </p:spPr>
        <p:txBody>
          <a:bodyPr wrap="square" rtlCol="0">
            <a:spAutoFit/>
          </a:bodyPr>
          <a:lstStyle/>
          <a:p>
            <a:r>
              <a:rPr lang="zh-CN" altLang="en-US" sz="3200" spc="600" dirty="0">
                <a:solidFill>
                  <a:srgbClr val="2F6C45"/>
                </a:solidFill>
                <a:effectLst>
                  <a:outerShdw blurRad="114300" dist="12700" sx="102000" sy="102000" algn="ctr" rotWithShape="0">
                    <a:prstClr val="black">
                      <a:alpha val="12000"/>
                    </a:prstClr>
                  </a:outerShdw>
                </a:effectLst>
                <a:latin typeface="思源黑体 CN Heavy" panose="020B0A00000000000000" pitchFamily="34" charset="-122"/>
                <a:ea typeface="思源黑体 CN Heavy" panose="020B0A00000000000000" pitchFamily="34" charset="-122"/>
              </a:rPr>
              <a:t>激战世界杯</a:t>
            </a:r>
          </a:p>
        </p:txBody>
      </p:sp>
      <p:sp>
        <p:nvSpPr>
          <p:cNvPr id="7" name="矩形 6">
            <a:extLst>
              <a:ext uri="{FF2B5EF4-FFF2-40B4-BE49-F238E27FC236}">
                <a16:creationId xmlns:a16="http://schemas.microsoft.com/office/drawing/2014/main" xmlns="" id="{B98DE20C-4DCF-48A0-9414-D2144F9DA912}"/>
              </a:ext>
            </a:extLst>
          </p:cNvPr>
          <p:cNvSpPr/>
          <p:nvPr/>
        </p:nvSpPr>
        <p:spPr>
          <a:xfrm>
            <a:off x="4868869" y="1292880"/>
            <a:ext cx="2454262" cy="338554"/>
          </a:xfrm>
          <a:prstGeom prst="rect">
            <a:avLst/>
          </a:prstGeom>
        </p:spPr>
        <p:txBody>
          <a:bodyPr wrap="none">
            <a:spAutoFit/>
          </a:bodyPr>
          <a:lstStyle/>
          <a:p>
            <a:r>
              <a:rPr lang="en-US" altLang="zh-CN" sz="1600" spc="300" dirty="0">
                <a:solidFill>
                  <a:schemeClr val="tx1">
                    <a:lumMod val="65000"/>
                    <a:lumOff val="35000"/>
                  </a:schemeClr>
                </a:solidFill>
                <a:latin typeface="Arial" panose="020B0604020202020204" pitchFamily="34" charset="0"/>
                <a:cs typeface="Arial" panose="020B0604020202020204" pitchFamily="34" charset="0"/>
              </a:rPr>
              <a:t>FIFA WORLD CUP</a:t>
            </a:r>
            <a:endParaRPr lang="zh-CN" altLang="en-US" sz="1600" spc="300" dirty="0">
              <a:solidFill>
                <a:schemeClr val="tx1">
                  <a:lumMod val="65000"/>
                  <a:lumOff val="35000"/>
                </a:schemeClr>
              </a:solidFill>
              <a:latin typeface="Arial" panose="020B0604020202020204" pitchFamily="34" charset="0"/>
              <a:cs typeface="Arial" panose="020B0604020202020204" pitchFamily="34" charset="0"/>
            </a:endParaRPr>
          </a:p>
        </p:txBody>
      </p:sp>
      <p:pic>
        <p:nvPicPr>
          <p:cNvPr id="9" name="图片 8">
            <a:extLst>
              <a:ext uri="{FF2B5EF4-FFF2-40B4-BE49-F238E27FC236}">
                <a16:creationId xmlns:a16="http://schemas.microsoft.com/office/drawing/2014/main" xmlns="" id="{FCA559E8-5BE3-4E4B-8647-04E909D1018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54212" y="4426347"/>
            <a:ext cx="2744887" cy="2548573"/>
          </a:xfrm>
          <a:prstGeom prst="rect">
            <a:avLst/>
          </a:prstGeom>
        </p:spPr>
      </p:pic>
      <p:sp>
        <p:nvSpPr>
          <p:cNvPr id="8" name="文本框 7">
            <a:extLst>
              <a:ext uri="{FF2B5EF4-FFF2-40B4-BE49-F238E27FC236}">
                <a16:creationId xmlns:a16="http://schemas.microsoft.com/office/drawing/2014/main" xmlns="" id="{B84D31AC-6E6C-4DDA-A5C8-BE4D1F96BF8F}"/>
              </a:ext>
            </a:extLst>
          </p:cNvPr>
          <p:cNvSpPr txBox="1"/>
          <p:nvPr/>
        </p:nvSpPr>
        <p:spPr>
          <a:xfrm>
            <a:off x="2938184" y="2373211"/>
            <a:ext cx="7288104" cy="1446550"/>
          </a:xfrm>
          <a:prstGeom prst="rect">
            <a:avLst/>
          </a:prstGeom>
          <a:noFill/>
        </p:spPr>
        <p:txBody>
          <a:bodyPr wrap="square" rtlCol="0">
            <a:spAutoFit/>
          </a:bodyPr>
          <a:lstStyle/>
          <a:p>
            <a:r>
              <a:rPr lang="zh-CN" altLang="en-US" sz="8800" b="1" spc="600" dirty="0">
                <a:solidFill>
                  <a:srgbClr val="2F6C45"/>
                </a:solidFill>
                <a:effectLst>
                  <a:outerShdw blurRad="114300" dist="12700" sx="102000" sy="102000" algn="ctr" rotWithShape="0">
                    <a:prstClr val="black">
                      <a:alpha val="12000"/>
                    </a:prstClr>
                  </a:outerShdw>
                </a:effectLst>
                <a:latin typeface="思源黑体 CN Heavy" panose="020B0A00000000000000" pitchFamily="34" charset="-122"/>
                <a:ea typeface="思源黑体 CN Heavy" panose="020B0A00000000000000" pitchFamily="34" charset="-122"/>
              </a:rPr>
              <a:t>感 谢 观 看！</a:t>
            </a:r>
          </a:p>
        </p:txBody>
      </p:sp>
    </p:spTree>
    <p:extLst>
      <p:ext uri="{BB962C8B-B14F-4D97-AF65-F5344CB8AC3E}">
        <p14:creationId xmlns:p14="http://schemas.microsoft.com/office/powerpoint/2010/main" val="2440674095"/>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20"/>
                            </p:stCondLst>
                            <p:childTnLst>
                              <p:par>
                                <p:cTn id="9" presetID="10" presetClass="entr" presetSubtype="0" fill="hold" grpId="0" nodeType="afterEffect">
                                  <p:stCondLst>
                                    <p:cond delay="2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40"/>
                            </p:stCondLst>
                            <p:childTnLst>
                              <p:par>
                                <p:cTn id="13" presetID="10" presetClass="entr" presetSubtype="0" fill="hold" grpId="0" nodeType="afterEffect">
                                  <p:stCondLst>
                                    <p:cond delay="2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02"/>
  <p:tag name="ISPRING_FIRST_PUBLISH" val="1"/>
</p:tagLst>
</file>

<file path=ppt/theme/theme1.xml><?xml version="1.0" encoding="utf-8"?>
<a:theme xmlns:a="http://schemas.openxmlformats.org/drawingml/2006/main" name="Office Theme">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304</TotalTime>
  <Words>847</Words>
  <Application>Microsoft Office PowerPoint</Application>
  <PresentationFormat>宽屏</PresentationFormat>
  <Paragraphs>86</Paragraphs>
  <Slides>27</Slides>
  <Notes>27</Notes>
  <HiddenSlides>0</HiddenSlides>
  <MMClips>1</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27</vt:i4>
      </vt:variant>
    </vt:vector>
  </HeadingPairs>
  <TitlesOfParts>
    <vt:vector size="34" baseType="lpstr">
      <vt:lpstr>等线</vt:lpstr>
      <vt:lpstr>思源黑体 CN Heavy</vt:lpstr>
      <vt:lpstr>思源黑体 CN Medium</vt:lpstr>
      <vt:lpstr>微软雅黑</vt:lpstr>
      <vt:lpstr>Arial</vt:lpstr>
      <vt:lpstr>Calibri</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演示文稿02</dc:title>
  <dc:creator>WIN7</dc:creator>
  <cp:lastModifiedBy>faith123</cp:lastModifiedBy>
  <cp:revision>43</cp:revision>
  <dcterms:created xsi:type="dcterms:W3CDTF">2017-08-18T03:02:00Z</dcterms:created>
  <dcterms:modified xsi:type="dcterms:W3CDTF">2018-06-28T01:54:55Z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2052-10.1.0.6748</vt:lpwstr>
  </property>
</Properties>
</file>