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</p:sldIdLst>
  <p:sldSz cx="9144000" cy="5143500" type="screen16x9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2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2017/11/19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121" y="1279287"/>
            <a:ext cx="6139502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24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920"/>
            <a:ext cx="6858000" cy="179101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2001"/>
            <a:ext cx="6858000" cy="124203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528"/>
            <a:ext cx="7886700" cy="213992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700"/>
            <a:ext cx="7886700" cy="11253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92"/>
            <a:ext cx="7886700" cy="99434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4062"/>
            <a:ext cx="3655181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384"/>
            <a:ext cx="3655181" cy="2643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4062"/>
            <a:ext cx="3673182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384"/>
            <a:ext cx="3673182" cy="2643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60"/>
            <a:ext cx="3124012" cy="12003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61"/>
            <a:ext cx="4629150" cy="405359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320"/>
            <a:ext cx="3124012" cy="28591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8035" indent="0">
              <a:buNone/>
              <a:defRPr sz="1050"/>
            </a:lvl7pPr>
            <a:lvl8pPr marL="2400935" indent="0">
              <a:buNone/>
              <a:defRPr sz="1050"/>
            </a:lvl8pPr>
            <a:lvl9pPr marL="2743835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92"/>
            <a:ext cx="1971675" cy="435964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92"/>
            <a:ext cx="5800725" cy="435964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273892"/>
            <a:ext cx="7886700" cy="435964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2017/11/19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528"/>
            <a:ext cx="3276600" cy="2313078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81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588"/>
            <a:ext cx="3383973" cy="323892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15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9513"/>
            <a:ext cx="3383973" cy="17136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5" y="3614001"/>
            <a:ext cx="3366029" cy="115285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8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92"/>
            <a:ext cx="7886700" cy="994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458"/>
            <a:ext cx="7886700" cy="326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2017/11/19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8097"/>
            <a:ext cx="30861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938c033b2731c2370ff7abc55888d5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8255" y="-29210"/>
            <a:ext cx="9161145" cy="5176520"/>
          </a:xfrm>
          <a:prstGeom prst="rect">
            <a:avLst/>
          </a:prstGeom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762503" y="1293535"/>
            <a:ext cx="1444625" cy="91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8200" dirty="0"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中</a:t>
            </a: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92958" y="1568022"/>
            <a:ext cx="1167765" cy="91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400" dirty="0"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医</a:t>
            </a: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2203604" y="1522904"/>
            <a:ext cx="1167765" cy="91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400" dirty="0"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文</a:t>
            </a: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839085" y="1348740"/>
            <a:ext cx="1444625" cy="1134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8200" dirty="0"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化</a:t>
            </a:r>
          </a:p>
        </p:txBody>
      </p:sp>
      <p:sp>
        <p:nvSpPr>
          <p:cNvPr id="10" name="Text Box 160"/>
          <p:cNvSpPr txBox="1">
            <a:spLocks noChangeArrowheads="1"/>
          </p:cNvSpPr>
          <p:nvPr/>
        </p:nvSpPr>
        <p:spPr bwMode="auto">
          <a:xfrm>
            <a:off x="1309889" y="2463231"/>
            <a:ext cx="3035905" cy="575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★汇报总结</a:t>
            </a:r>
            <a:r>
              <a:rPr lang="en-US" altLang="zh-CN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文化艺术类通用</a:t>
            </a:r>
            <a:endParaRPr lang="en-US" altLang="zh-CN" dirty="0">
              <a:solidFill>
                <a:schemeClr val="tx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350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古典复古中国风水墨山水情</a:t>
            </a:r>
            <a:r>
              <a:rPr lang="en-US" altLang="zh-CN" sz="1350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350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模板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33" y="2323922"/>
            <a:ext cx="792323" cy="889686"/>
          </a:xfrm>
          <a:prstGeom prst="rect">
            <a:avLst/>
          </a:prstGeom>
        </p:spPr>
      </p:pic>
      <p:pic>
        <p:nvPicPr>
          <p:cNvPr id="3" name="麦振鸿 - 琴箫和鸣">
            <a:hlinkClick r:id="" action="ppaction://media"/>
            <a:extLst>
              <a:ext uri="{FF2B5EF4-FFF2-40B4-BE49-F238E27FC236}">
                <a16:creationId xmlns:a16="http://schemas.microsoft.com/office/drawing/2014/main" id="{1D531DF1-F1D3-47F2-962A-9BC36AB2EA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09600" y="69182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4867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938c033b2731c2370ff7abc55888d5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8255" y="-29210"/>
            <a:ext cx="9161145" cy="5176520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1220294" y="1764330"/>
            <a:ext cx="2390829" cy="390342"/>
            <a:chOff x="4264768" y="2038868"/>
            <a:chExt cx="3647950" cy="595587"/>
          </a:xfrm>
        </p:grpSpPr>
        <p:sp>
          <p:nvSpPr>
            <p:cNvPr id="29" name="圆角矩形 52"/>
            <p:cNvSpPr/>
            <p:nvPr/>
          </p:nvSpPr>
          <p:spPr>
            <a:xfrm>
              <a:off x="4953161" y="2092563"/>
              <a:ext cx="2959557" cy="442091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latin typeface="隶书" panose="02010509060101010101" charset="-122"/>
                <a:ea typeface="隶书" panose="02010509060101010101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4264768" y="2038868"/>
              <a:ext cx="549482" cy="549482"/>
            </a:xfrm>
            <a:prstGeom prst="ellipse">
              <a:avLst/>
            </a:prstGeom>
            <a:solidFill>
              <a:schemeClr val="tx1"/>
            </a:solidFill>
            <a:ln w="1206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隶书" panose="02010509060101010101" charset="-122"/>
                  <a:ea typeface="隶书" panose="02010509060101010101" charset="-122"/>
                </a:rPr>
                <a:t>1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130997" y="2072500"/>
              <a:ext cx="2371841" cy="5619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dirty="0">
                  <a:latin typeface="隶书" panose="02010509060101010101" charset="-122"/>
                  <a:ea typeface="隶书" panose="02010509060101010101" charset="-122"/>
                </a:rPr>
                <a:t>基本工作概述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220294" y="2314057"/>
            <a:ext cx="2390829" cy="377190"/>
            <a:chOff x="4279282" y="2983874"/>
            <a:chExt cx="3647950" cy="576209"/>
          </a:xfrm>
        </p:grpSpPr>
        <p:sp>
          <p:nvSpPr>
            <p:cNvPr id="33" name="圆角矩形 52"/>
            <p:cNvSpPr/>
            <p:nvPr/>
          </p:nvSpPr>
          <p:spPr>
            <a:xfrm>
              <a:off x="4967675" y="3037569"/>
              <a:ext cx="2959557" cy="442091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 dirty="0">
                <a:latin typeface="隶书" panose="02010509060101010101" charset="-122"/>
                <a:ea typeface="隶书" panose="02010509060101010101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4279282" y="2983874"/>
              <a:ext cx="549482" cy="549482"/>
            </a:xfrm>
            <a:prstGeom prst="ellipse">
              <a:avLst/>
            </a:prstGeom>
            <a:solidFill>
              <a:schemeClr val="tx1"/>
            </a:solidFill>
            <a:ln w="1206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隶书" panose="02010509060101010101" charset="-122"/>
                  <a:ea typeface="隶书" panose="02010509060101010101" charset="-122"/>
                </a:rPr>
                <a:t>2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129039" y="2998128"/>
              <a:ext cx="2371841" cy="5619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dirty="0">
                  <a:latin typeface="隶书" panose="02010509060101010101" charset="-122"/>
                  <a:ea typeface="隶书" panose="02010509060101010101" charset="-122"/>
                </a:rPr>
                <a:t>工作成绩展示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220294" y="2850632"/>
            <a:ext cx="2390829" cy="378460"/>
            <a:chOff x="4264768" y="3928880"/>
            <a:chExt cx="3647950" cy="578147"/>
          </a:xfrm>
        </p:grpSpPr>
        <p:sp>
          <p:nvSpPr>
            <p:cNvPr id="37" name="圆角矩形 52"/>
            <p:cNvSpPr/>
            <p:nvPr/>
          </p:nvSpPr>
          <p:spPr>
            <a:xfrm>
              <a:off x="4953161" y="3982575"/>
              <a:ext cx="2959557" cy="442091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latin typeface="隶书" panose="02010509060101010101" charset="-122"/>
                <a:ea typeface="隶书" panose="02010509060101010101" charset="-122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4264768" y="3928880"/>
              <a:ext cx="549482" cy="549482"/>
            </a:xfrm>
            <a:prstGeom prst="ellipse">
              <a:avLst/>
            </a:prstGeom>
            <a:solidFill>
              <a:schemeClr val="tx1"/>
            </a:solidFill>
            <a:ln w="1206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隶书" panose="02010509060101010101" charset="-122"/>
                  <a:ea typeface="隶书" panose="02010509060101010101" charset="-122"/>
                </a:rPr>
                <a:t>3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147468" y="3945072"/>
              <a:ext cx="2371841" cy="5619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dirty="0">
                  <a:latin typeface="隶书" panose="02010509060101010101" charset="-122"/>
                  <a:ea typeface="隶书" panose="02010509060101010101" charset="-122"/>
                </a:rPr>
                <a:t>工作经验总结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220294" y="3388477"/>
            <a:ext cx="2390829" cy="391160"/>
            <a:chOff x="4279282" y="4873887"/>
            <a:chExt cx="3647950" cy="597525"/>
          </a:xfrm>
        </p:grpSpPr>
        <p:sp>
          <p:nvSpPr>
            <p:cNvPr id="46" name="圆角矩形 52"/>
            <p:cNvSpPr/>
            <p:nvPr/>
          </p:nvSpPr>
          <p:spPr>
            <a:xfrm>
              <a:off x="4967675" y="4927582"/>
              <a:ext cx="2959557" cy="442091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latin typeface="隶书" panose="02010509060101010101" charset="-122"/>
                <a:ea typeface="隶书" panose="02010509060101010101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4279282" y="4873887"/>
              <a:ext cx="549482" cy="549482"/>
            </a:xfrm>
            <a:prstGeom prst="ellipse">
              <a:avLst/>
            </a:prstGeom>
            <a:solidFill>
              <a:schemeClr val="tx1"/>
            </a:solidFill>
            <a:ln w="1206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隶书" panose="02010509060101010101" charset="-122"/>
                  <a:ea typeface="隶书" panose="02010509060101010101" charset="-122"/>
                </a:rPr>
                <a:t>4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5120322" y="4909457"/>
              <a:ext cx="2371841" cy="5619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dirty="0">
                  <a:latin typeface="隶书" panose="02010509060101010101" charset="-122"/>
                  <a:ea typeface="隶书" panose="02010509060101010101" charset="-122"/>
                </a:rPr>
                <a:t>未来工作计划</a:t>
              </a:r>
            </a:p>
          </p:txBody>
        </p:sp>
      </p:grpSp>
      <p:sp>
        <p:nvSpPr>
          <p:cNvPr id="66" name="矩形 65"/>
          <p:cNvSpPr/>
          <p:nvPr/>
        </p:nvSpPr>
        <p:spPr>
          <a:xfrm>
            <a:off x="1777610" y="799750"/>
            <a:ext cx="1325880" cy="783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000" dirty="0">
                <a:latin typeface="隶书" panose="02010509060101010101" charset="-122"/>
                <a:ea typeface="隶书" panose="02010509060101010101" charset="-122"/>
              </a:rPr>
              <a:t>主目录</a:t>
            </a:r>
            <a:endParaRPr lang="en-US" altLang="zh-CN" sz="3000" dirty="0">
              <a:latin typeface="隶书" panose="02010509060101010101" charset="-122"/>
              <a:ea typeface="隶书" panose="02010509060101010101" charset="-122"/>
            </a:endParaRPr>
          </a:p>
          <a:p>
            <a:pPr algn="ctr"/>
            <a:r>
              <a:rPr lang="en-US" altLang="zh-CN" sz="1500" dirty="0">
                <a:latin typeface="隶书" panose="02010509060101010101" charset="-122"/>
                <a:ea typeface="隶书" panose="02010509060101010101" charset="-122"/>
              </a:rPr>
              <a:t>DIRECTORY</a:t>
            </a:r>
            <a:endParaRPr lang="zh-CN" altLang="en-US" sz="1500" dirty="0">
              <a:latin typeface="隶书" panose="02010509060101010101" charset="-122"/>
              <a:ea typeface="隶书" panose="02010509060101010101" charset="-122"/>
            </a:endParaRPr>
          </a:p>
        </p:txBody>
      </p:sp>
    </p:spTree>
  </p:cSld>
  <p:clrMapOvr>
    <a:masterClrMapping/>
  </p:clrMapOvr>
  <p:transition advTm="3042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" y="930"/>
            <a:ext cx="9142716" cy="5142778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3962134" y="900798"/>
            <a:ext cx="1559642" cy="1559642"/>
          </a:xfrm>
          <a:prstGeom prst="ellips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>
            <a:outerShdw blurRad="50800" dist="50800" dir="5400000" sx="104000" sy="104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文本框 4"/>
          <p:cNvSpPr txBox="1"/>
          <p:nvPr/>
        </p:nvSpPr>
        <p:spPr>
          <a:xfrm>
            <a:off x="4142983" y="1198535"/>
            <a:ext cx="1106170" cy="9659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000" dirty="0">
                <a:latin typeface="华文行楷" panose="02010800040101010101" pitchFamily="2" charset="-122"/>
                <a:ea typeface="华文行楷" panose="02010800040101010101" pitchFamily="2" charset="-122"/>
              </a:rPr>
              <a:t>壹</a:t>
            </a:r>
          </a:p>
        </p:txBody>
      </p:sp>
      <p:sp>
        <p:nvSpPr>
          <p:cNvPr id="6" name="文本框 49"/>
          <p:cNvSpPr txBox="1">
            <a:spLocks noChangeArrowheads="1"/>
          </p:cNvSpPr>
          <p:nvPr/>
        </p:nvSpPr>
        <p:spPr bwMode="auto">
          <a:xfrm>
            <a:off x="2646229" y="2796288"/>
            <a:ext cx="4192389" cy="94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90000"/>
              </a:lnSpc>
              <a:defRPr/>
            </a:pPr>
            <a:r>
              <a:rPr lang="zh-CN" altLang="en-US" sz="3000" kern="0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基本工作概述</a:t>
            </a:r>
          </a:p>
          <a:p>
            <a:pPr lvl="0" algn="ctr">
              <a:lnSpc>
                <a:spcPct val="90000"/>
              </a:lnSpc>
              <a:defRPr/>
            </a:pPr>
            <a:r>
              <a:rPr lang="zh-CN" altLang="en-US" sz="105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5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lvl="0" algn="ctr" eaLnBrk="1" hangingPunct="1">
              <a:lnSpc>
                <a:spcPct val="90000"/>
              </a:lnSpc>
            </a:pPr>
            <a:endParaRPr lang="zh-CN" altLang="en-US" sz="1050" dirty="0">
              <a:latin typeface="隶书" panose="02010509060101010101" charset="-122"/>
              <a:ea typeface="隶书" panose="0201050906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63" y="3737464"/>
            <a:ext cx="1323594" cy="30861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941" y="1762335"/>
            <a:ext cx="1866169" cy="435117"/>
          </a:xfrm>
          <a:prstGeom prst="rect">
            <a:avLst/>
          </a:prstGeom>
        </p:spPr>
      </p:pic>
    </p:spTree>
  </p:cSld>
  <p:clrMapOvr>
    <a:masterClrMapping/>
  </p:clrMapOvr>
  <p:transition advTm="3183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35" y="247393"/>
            <a:ext cx="9142716" cy="440578"/>
            <a:chOff x="-173324" y="378904"/>
            <a:chExt cx="12190413" cy="587443"/>
          </a:xfrm>
        </p:grpSpPr>
        <p:sp>
          <p:nvSpPr>
            <p:cNvPr id="4" name="TextBox 8"/>
            <p:cNvSpPr txBox="1">
              <a:spLocks noChangeArrowheads="1"/>
            </p:cNvSpPr>
            <p:nvPr/>
          </p:nvSpPr>
          <p:spPr bwMode="auto">
            <a:xfrm>
              <a:off x="4297253" y="378904"/>
              <a:ext cx="3255323" cy="491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 eaLnBrk="1" hangingPunct="1"/>
              <a:r>
                <a:rPr lang="zh-CN" altLang="en-US" sz="2400" dirty="0">
                  <a:solidFill>
                    <a:schemeClr val="tx1"/>
                  </a:solidFill>
                  <a:latin typeface="隶书" panose="02010509060101010101" charset="-122"/>
                  <a:ea typeface="隶书" panose="02010509060101010101" charset="-122"/>
                  <a:sym typeface="Arial" panose="020B0604020202020204" pitchFamily="34" charset="0"/>
                </a:rPr>
                <a:t>基本工作概述</a:t>
              </a: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-173324" y="966347"/>
              <a:ext cx="12190413" cy="0"/>
            </a:xfrm>
            <a:prstGeom prst="line">
              <a:avLst/>
            </a:prstGeom>
            <a:ln>
              <a:solidFill>
                <a:srgbClr val="434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1019393" y="1350725"/>
            <a:ext cx="7155385" cy="1521199"/>
            <a:chOff x="577605" y="1214438"/>
            <a:chExt cx="8617213" cy="1831975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77605" y="1214438"/>
              <a:ext cx="1941513" cy="183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8"/>
            <p:cNvSpPr txBox="1">
              <a:spLocks noChangeArrowheads="1"/>
            </p:cNvSpPr>
            <p:nvPr/>
          </p:nvSpPr>
          <p:spPr bwMode="auto">
            <a:xfrm>
              <a:off x="968238" y="1792288"/>
              <a:ext cx="1143000" cy="72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300" b="1" dirty="0">
                  <a:solidFill>
                    <a:schemeClr val="bg1"/>
                  </a:solidFill>
                  <a:latin typeface="隶书" panose="02010509060101010101" charset="-122"/>
                  <a:ea typeface="隶书" panose="02010509060101010101" charset="-122"/>
                  <a:cs typeface="DFPGuYinMedium-B5"/>
                </a:rPr>
                <a:t>77</a:t>
              </a:r>
              <a:r>
                <a:rPr lang="en-US" altLang="zh-CN" b="1" dirty="0">
                  <a:solidFill>
                    <a:schemeClr val="bg1"/>
                  </a:solidFill>
                  <a:latin typeface="隶书" panose="02010509060101010101" charset="-122"/>
                  <a:ea typeface="隶书" panose="02010509060101010101" charset="-122"/>
                  <a:cs typeface="DFPGuYinMedium-B5"/>
                </a:rPr>
                <a:t>%</a:t>
              </a:r>
              <a:endParaRPr lang="zh-CN" altLang="en-US" sz="3300" b="1" dirty="0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  <a:cs typeface="DFPGuYinMedium-B5"/>
              </a:endParaRPr>
            </a:p>
          </p:txBody>
        </p:sp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965206" y="1214438"/>
              <a:ext cx="1941513" cy="183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12"/>
            <p:cNvSpPr txBox="1">
              <a:spLocks noChangeArrowheads="1"/>
            </p:cNvSpPr>
            <p:nvPr/>
          </p:nvSpPr>
          <p:spPr bwMode="auto">
            <a:xfrm>
              <a:off x="4368754" y="1792288"/>
              <a:ext cx="1143000" cy="72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300" b="1" dirty="0">
                  <a:solidFill>
                    <a:schemeClr val="bg1"/>
                  </a:solidFill>
                  <a:latin typeface="隶书" panose="02010509060101010101" charset="-122"/>
                  <a:ea typeface="隶书" panose="02010509060101010101" charset="-122"/>
                  <a:cs typeface="DFPGuYinMedium-B5"/>
                </a:rPr>
                <a:t>20</a:t>
              </a:r>
              <a:r>
                <a:rPr lang="en-US" altLang="zh-CN" b="1" dirty="0">
                  <a:solidFill>
                    <a:schemeClr val="bg1"/>
                  </a:solidFill>
                  <a:latin typeface="隶书" panose="02010509060101010101" charset="-122"/>
                  <a:ea typeface="隶书" panose="02010509060101010101" charset="-122"/>
                  <a:cs typeface="DFPGuYinMedium-B5"/>
                </a:rPr>
                <a:t>%</a:t>
              </a:r>
              <a:endParaRPr lang="zh-CN" altLang="en-US" sz="3300" b="1" dirty="0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  <a:cs typeface="DFPGuYinMedium-B5"/>
              </a:endParaRPr>
            </a:p>
          </p:txBody>
        </p:sp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253305" y="1214438"/>
              <a:ext cx="1941513" cy="183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6"/>
            <p:cNvSpPr txBox="1">
              <a:spLocks noChangeArrowheads="1"/>
            </p:cNvSpPr>
            <p:nvPr/>
          </p:nvSpPr>
          <p:spPr bwMode="auto">
            <a:xfrm>
              <a:off x="7568756" y="1792288"/>
              <a:ext cx="1143000" cy="72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300" b="1" dirty="0">
                  <a:solidFill>
                    <a:schemeClr val="bg1"/>
                  </a:solidFill>
                  <a:latin typeface="隶书" panose="02010509060101010101" charset="-122"/>
                  <a:ea typeface="隶书" panose="02010509060101010101" charset="-122"/>
                  <a:cs typeface="DFPGuYinMedium-B5"/>
                </a:rPr>
                <a:t>29</a:t>
              </a:r>
              <a:r>
                <a:rPr lang="en-US" altLang="zh-CN" b="1" dirty="0">
                  <a:solidFill>
                    <a:schemeClr val="bg1"/>
                  </a:solidFill>
                  <a:latin typeface="隶书" panose="02010509060101010101" charset="-122"/>
                  <a:ea typeface="隶书" panose="02010509060101010101" charset="-122"/>
                  <a:cs typeface="DFPGuYinMedium-B5"/>
                </a:rPr>
                <a:t>%</a:t>
              </a:r>
              <a:endParaRPr lang="zh-CN" altLang="en-US" sz="3300" b="1" dirty="0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  <a:cs typeface="DFPGuYinMedium-B5"/>
              </a:endParaRPr>
            </a:p>
          </p:txBody>
        </p:sp>
      </p:grpSp>
      <p:sp>
        <p:nvSpPr>
          <p:cNvPr id="12" name="文本框 45"/>
          <p:cNvSpPr txBox="1">
            <a:spLocks noChangeArrowheads="1"/>
          </p:cNvSpPr>
          <p:nvPr/>
        </p:nvSpPr>
        <p:spPr bwMode="auto">
          <a:xfrm>
            <a:off x="1122122" y="3259279"/>
            <a:ext cx="136576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b="1" dirty="0">
                <a:latin typeface="隶书" panose="02010509060101010101" charset="-122"/>
                <a:ea typeface="隶书" panose="02010509060101010101" charset="-122"/>
              </a:rPr>
              <a:t>添加标题</a:t>
            </a:r>
          </a:p>
        </p:txBody>
      </p:sp>
      <p:sp>
        <p:nvSpPr>
          <p:cNvPr id="13" name="文本框 49"/>
          <p:cNvSpPr txBox="1">
            <a:spLocks noChangeArrowheads="1"/>
          </p:cNvSpPr>
          <p:nvPr/>
        </p:nvSpPr>
        <p:spPr bwMode="auto">
          <a:xfrm>
            <a:off x="719158" y="3590289"/>
            <a:ext cx="2171696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5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algn="ctr" eaLnBrk="1" hangingPunct="1"/>
            <a:endParaRPr lang="zh-CN" altLang="en-US" sz="1050" dirty="0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4" name="文本框 45"/>
          <p:cNvSpPr txBox="1">
            <a:spLocks noChangeArrowheads="1"/>
          </p:cNvSpPr>
          <p:nvPr/>
        </p:nvSpPr>
        <p:spPr bwMode="auto">
          <a:xfrm>
            <a:off x="3922133" y="3272044"/>
            <a:ext cx="136576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b="1" dirty="0">
                <a:latin typeface="隶书" panose="02010509060101010101" charset="-122"/>
                <a:ea typeface="隶书" panose="02010509060101010101" charset="-122"/>
              </a:rPr>
              <a:t>添加标题</a:t>
            </a:r>
          </a:p>
        </p:txBody>
      </p:sp>
      <p:sp>
        <p:nvSpPr>
          <p:cNvPr id="15" name="文本框 49"/>
          <p:cNvSpPr txBox="1">
            <a:spLocks noChangeArrowheads="1"/>
          </p:cNvSpPr>
          <p:nvPr/>
        </p:nvSpPr>
        <p:spPr bwMode="auto">
          <a:xfrm>
            <a:off x="3519169" y="3603055"/>
            <a:ext cx="2171696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5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algn="ctr" eaLnBrk="1" hangingPunct="1"/>
            <a:endParaRPr lang="zh-CN" altLang="en-US" sz="1050" dirty="0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6" name="文本框 45"/>
          <p:cNvSpPr txBox="1">
            <a:spLocks noChangeArrowheads="1"/>
          </p:cNvSpPr>
          <p:nvPr/>
        </p:nvSpPr>
        <p:spPr bwMode="auto">
          <a:xfrm>
            <a:off x="6643226" y="3287283"/>
            <a:ext cx="136576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b="1" dirty="0">
                <a:latin typeface="隶书" panose="02010509060101010101" charset="-122"/>
                <a:ea typeface="隶书" panose="02010509060101010101" charset="-122"/>
              </a:rPr>
              <a:t>添加标题</a:t>
            </a:r>
          </a:p>
        </p:txBody>
      </p:sp>
      <p:sp>
        <p:nvSpPr>
          <p:cNvPr id="17" name="文本框 49"/>
          <p:cNvSpPr txBox="1">
            <a:spLocks noChangeArrowheads="1"/>
          </p:cNvSpPr>
          <p:nvPr/>
        </p:nvSpPr>
        <p:spPr bwMode="auto">
          <a:xfrm>
            <a:off x="6240262" y="3618293"/>
            <a:ext cx="2171696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5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algn="ctr" eaLnBrk="1" hangingPunct="1"/>
            <a:endParaRPr lang="zh-CN" altLang="en-US" sz="1050" dirty="0">
              <a:latin typeface="隶书" panose="02010509060101010101" charset="-122"/>
              <a:ea typeface="隶书" panose="02010509060101010101" charset="-122"/>
            </a:endParaRPr>
          </a:p>
        </p:txBody>
      </p:sp>
    </p:spTree>
  </p:cSld>
  <p:clrMapOvr>
    <a:masterClrMapping/>
  </p:clrMapOvr>
  <p:transition advTm="2995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35" y="247393"/>
            <a:ext cx="9142716" cy="440578"/>
            <a:chOff x="-173324" y="378904"/>
            <a:chExt cx="12190413" cy="587443"/>
          </a:xfrm>
        </p:grpSpPr>
        <p:sp>
          <p:nvSpPr>
            <p:cNvPr id="4" name="TextBox 8"/>
            <p:cNvSpPr txBox="1">
              <a:spLocks noChangeArrowheads="1"/>
            </p:cNvSpPr>
            <p:nvPr/>
          </p:nvSpPr>
          <p:spPr bwMode="auto">
            <a:xfrm>
              <a:off x="4297253" y="378904"/>
              <a:ext cx="3255323" cy="491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 eaLnBrk="1" hangingPunct="1"/>
              <a:r>
                <a:rPr lang="zh-CN" altLang="en-US" sz="2400" dirty="0">
                  <a:solidFill>
                    <a:schemeClr val="tx1"/>
                  </a:solidFill>
                  <a:latin typeface="隶书" panose="02010509060101010101" charset="-122"/>
                  <a:ea typeface="隶书" panose="02010509060101010101" charset="-122"/>
                  <a:sym typeface="Arial" panose="020B0604020202020204" pitchFamily="34" charset="0"/>
                </a:rPr>
                <a:t>基本工作概述</a:t>
              </a: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-173324" y="966347"/>
              <a:ext cx="12190413" cy="0"/>
            </a:xfrm>
            <a:prstGeom prst="line">
              <a:avLst/>
            </a:prstGeom>
            <a:ln>
              <a:solidFill>
                <a:srgbClr val="434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直接连接符 14"/>
          <p:cNvCxnSpPr>
            <a:cxnSpLocks noChangeShapeType="1"/>
          </p:cNvCxnSpPr>
          <p:nvPr/>
        </p:nvCxnSpPr>
        <p:spPr bwMode="auto">
          <a:xfrm flipH="1" flipV="1">
            <a:off x="2820011" y="2739382"/>
            <a:ext cx="3222162" cy="8023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直接连接符 15"/>
          <p:cNvCxnSpPr>
            <a:cxnSpLocks noChangeShapeType="1"/>
          </p:cNvCxnSpPr>
          <p:nvPr/>
        </p:nvCxnSpPr>
        <p:spPr bwMode="auto">
          <a:xfrm>
            <a:off x="4467758" y="1468490"/>
            <a:ext cx="0" cy="2676577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图片 2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62056" y="1737132"/>
            <a:ext cx="846993" cy="79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3419769" y="1821909"/>
            <a:ext cx="603551" cy="5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3000" dirty="0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</a:rPr>
              <a:t>壹</a:t>
            </a:r>
          </a:p>
        </p:txBody>
      </p:sp>
      <p:pic>
        <p:nvPicPr>
          <p:cNvPr id="9" name="图片 2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832777" y="1737132"/>
            <a:ext cx="846993" cy="79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990490" y="1821909"/>
            <a:ext cx="603551" cy="5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 dirty="0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</a:rPr>
              <a:t>贰</a:t>
            </a:r>
            <a:endParaRPr lang="zh-CN" altLang="zh-CN" sz="3000" dirty="0">
              <a:solidFill>
                <a:schemeClr val="bg1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  <p:pic>
        <p:nvPicPr>
          <p:cNvPr id="11" name="图片 2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887164" y="3055258"/>
            <a:ext cx="846993" cy="79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044876" y="3140035"/>
            <a:ext cx="603551" cy="5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 dirty="0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</a:rPr>
              <a:t>叁</a:t>
            </a:r>
            <a:endParaRPr lang="zh-CN" altLang="zh-CN" sz="3000" dirty="0">
              <a:solidFill>
                <a:schemeClr val="bg1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  <p:pic>
        <p:nvPicPr>
          <p:cNvPr id="13" name="图片 2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304100" y="3055258"/>
            <a:ext cx="846993" cy="79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461812" y="3140035"/>
            <a:ext cx="603551" cy="5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 dirty="0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</a:rPr>
              <a:t>肆</a:t>
            </a:r>
            <a:endParaRPr lang="zh-CN" altLang="zh-CN" sz="3000" dirty="0">
              <a:solidFill>
                <a:schemeClr val="bg1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5" name="文本框 45"/>
          <p:cNvSpPr txBox="1">
            <a:spLocks noChangeArrowheads="1"/>
          </p:cNvSpPr>
          <p:nvPr/>
        </p:nvSpPr>
        <p:spPr bwMode="auto">
          <a:xfrm>
            <a:off x="5837483" y="1584563"/>
            <a:ext cx="216052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b="1" dirty="0">
                <a:latin typeface="隶书" panose="02010509060101010101" charset="-122"/>
                <a:ea typeface="隶书" panose="02010509060101010101" charset="-122"/>
              </a:rPr>
              <a:t>添加标题</a:t>
            </a:r>
          </a:p>
        </p:txBody>
      </p:sp>
      <p:sp>
        <p:nvSpPr>
          <p:cNvPr id="16" name="文本框 49"/>
          <p:cNvSpPr txBox="1">
            <a:spLocks noChangeArrowheads="1"/>
          </p:cNvSpPr>
          <p:nvPr/>
        </p:nvSpPr>
        <p:spPr bwMode="auto">
          <a:xfrm>
            <a:off x="5853170" y="1911652"/>
            <a:ext cx="2793874" cy="979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5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eaLnBrk="1" hangingPunct="1"/>
            <a:endParaRPr lang="zh-CN" altLang="en-US" sz="1050" dirty="0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7" name="文本框 45"/>
          <p:cNvSpPr txBox="1">
            <a:spLocks noChangeArrowheads="1"/>
          </p:cNvSpPr>
          <p:nvPr/>
        </p:nvSpPr>
        <p:spPr bwMode="auto">
          <a:xfrm>
            <a:off x="5853170" y="2946065"/>
            <a:ext cx="216052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b="1" dirty="0">
                <a:latin typeface="隶书" panose="02010509060101010101" charset="-122"/>
                <a:ea typeface="隶书" panose="02010509060101010101" charset="-122"/>
              </a:rPr>
              <a:t>添加标题</a:t>
            </a:r>
          </a:p>
        </p:txBody>
      </p:sp>
      <p:sp>
        <p:nvSpPr>
          <p:cNvPr id="18" name="文本框 49"/>
          <p:cNvSpPr txBox="1">
            <a:spLocks noChangeArrowheads="1"/>
          </p:cNvSpPr>
          <p:nvPr/>
        </p:nvSpPr>
        <p:spPr bwMode="auto">
          <a:xfrm>
            <a:off x="5868856" y="3273154"/>
            <a:ext cx="2793874" cy="979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5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eaLnBrk="1" hangingPunct="1"/>
            <a:endParaRPr lang="zh-CN" altLang="en-US" sz="1050" dirty="0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9" name="文本框 45"/>
          <p:cNvSpPr txBox="1">
            <a:spLocks noChangeArrowheads="1"/>
          </p:cNvSpPr>
          <p:nvPr/>
        </p:nvSpPr>
        <p:spPr bwMode="auto">
          <a:xfrm>
            <a:off x="803728" y="1615472"/>
            <a:ext cx="216052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zh-CN" b="1" dirty="0">
                <a:latin typeface="隶书" panose="02010509060101010101" charset="-122"/>
                <a:ea typeface="隶书" panose="02010509060101010101" charset="-122"/>
              </a:rPr>
              <a:t>添加标题</a:t>
            </a:r>
          </a:p>
        </p:txBody>
      </p:sp>
      <p:sp>
        <p:nvSpPr>
          <p:cNvPr id="20" name="文本框 49"/>
          <p:cNvSpPr txBox="1">
            <a:spLocks noChangeArrowheads="1"/>
          </p:cNvSpPr>
          <p:nvPr/>
        </p:nvSpPr>
        <p:spPr bwMode="auto">
          <a:xfrm>
            <a:off x="214382" y="1942561"/>
            <a:ext cx="2793874" cy="979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5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algn="r" eaLnBrk="1" hangingPunct="1"/>
            <a:endParaRPr lang="zh-CN" altLang="en-US" sz="1050" dirty="0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21" name="文本框 45"/>
          <p:cNvSpPr txBox="1">
            <a:spLocks noChangeArrowheads="1"/>
          </p:cNvSpPr>
          <p:nvPr/>
        </p:nvSpPr>
        <p:spPr bwMode="auto">
          <a:xfrm>
            <a:off x="775115" y="2906854"/>
            <a:ext cx="216052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zh-CN" b="1" dirty="0">
                <a:latin typeface="隶书" panose="02010509060101010101" charset="-122"/>
                <a:ea typeface="隶书" panose="02010509060101010101" charset="-122"/>
              </a:rPr>
              <a:t>添加标题</a:t>
            </a:r>
          </a:p>
        </p:txBody>
      </p:sp>
      <p:sp>
        <p:nvSpPr>
          <p:cNvPr id="22" name="文本框 49"/>
          <p:cNvSpPr txBox="1">
            <a:spLocks noChangeArrowheads="1"/>
          </p:cNvSpPr>
          <p:nvPr/>
        </p:nvSpPr>
        <p:spPr bwMode="auto">
          <a:xfrm>
            <a:off x="185769" y="3233943"/>
            <a:ext cx="2793874" cy="979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5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algn="r" eaLnBrk="1" hangingPunct="1"/>
            <a:endParaRPr lang="zh-CN" altLang="en-US" sz="1050" dirty="0">
              <a:latin typeface="隶书" panose="02010509060101010101" charset="-122"/>
              <a:ea typeface="隶书" panose="02010509060101010101" charset="-122"/>
            </a:endParaRPr>
          </a:p>
        </p:txBody>
      </p:sp>
    </p:spTree>
  </p:cSld>
  <p:clrMapOvr>
    <a:masterClrMapping/>
  </p:clrMapOvr>
  <p:transition advTm="173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35" y="247393"/>
            <a:ext cx="9142716" cy="440578"/>
            <a:chOff x="-173324" y="378904"/>
            <a:chExt cx="12190413" cy="587443"/>
          </a:xfrm>
        </p:grpSpPr>
        <p:sp>
          <p:nvSpPr>
            <p:cNvPr id="4" name="TextBox 8"/>
            <p:cNvSpPr txBox="1">
              <a:spLocks noChangeArrowheads="1"/>
            </p:cNvSpPr>
            <p:nvPr/>
          </p:nvSpPr>
          <p:spPr bwMode="auto">
            <a:xfrm>
              <a:off x="4297253" y="378904"/>
              <a:ext cx="3255323" cy="491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 eaLnBrk="1" hangingPunct="1"/>
              <a:r>
                <a:rPr lang="zh-CN" altLang="en-US" sz="2400" dirty="0">
                  <a:solidFill>
                    <a:schemeClr val="tx1"/>
                  </a:solidFill>
                  <a:latin typeface="隶书" panose="02010509060101010101" charset="-122"/>
                  <a:ea typeface="隶书" panose="02010509060101010101" charset="-122"/>
                  <a:sym typeface="Arial" panose="020B0604020202020204" pitchFamily="34" charset="0"/>
                </a:rPr>
                <a:t>基本工作概述</a:t>
              </a: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-173324" y="966347"/>
              <a:ext cx="12190413" cy="0"/>
            </a:xfrm>
            <a:prstGeom prst="line">
              <a:avLst/>
            </a:prstGeom>
            <a:ln>
              <a:solidFill>
                <a:srgbClr val="434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5" descr="C:\Users\Thinkpad\Desktop\植物\-_0047_图层-3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05711" y="2500561"/>
            <a:ext cx="2025747" cy="265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26"/>
          <p:cNvSpPr txBox="1">
            <a:spLocks noChangeArrowheads="1"/>
          </p:cNvSpPr>
          <p:nvPr/>
        </p:nvSpPr>
        <p:spPr bwMode="auto">
          <a:xfrm>
            <a:off x="1247676" y="2081338"/>
            <a:ext cx="6511880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eaLnBrk="1" hangingPunct="1"/>
            <a:endParaRPr lang="zh-CN" altLang="en-US" sz="975" dirty="0">
              <a:latin typeface="隶书" panose="02010509060101010101" charset="-122"/>
              <a:ea typeface="隶书" panose="02010509060101010101" charset="-122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993587" y="1007191"/>
            <a:ext cx="2946797" cy="1050132"/>
            <a:chOff x="0" y="0"/>
            <a:chExt cx="3929090" cy="1400182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5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100" b="1" dirty="0">
                  <a:latin typeface="隶书" panose="02010509060101010101" charset="-122"/>
                  <a:ea typeface="隶书" panose="02010509060101010101" charset="-122"/>
                </a:rPr>
                <a:t>此处</a:t>
              </a:r>
              <a:r>
                <a:rPr lang="zh-CN" altLang="zh-CN" sz="2100" b="1" dirty="0">
                  <a:latin typeface="隶书" panose="02010509060101010101" charset="-122"/>
                  <a:ea typeface="隶书" panose="02010509060101010101" charset="-122"/>
                </a:rPr>
                <a:t>添加标题</a:t>
              </a:r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82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790" dirty="0">
                  <a:latin typeface="隶书" panose="02010509060101010101" charset="-122"/>
                  <a:ea typeface="隶书" panose="02010509060101010101" charset="-122"/>
                </a:rPr>
                <a:t> PLEASE ADD YOUR  TITLE  HERE</a:t>
              </a:r>
              <a:endParaRPr lang="zh-CN" altLang="en-US" sz="790" dirty="0">
                <a:latin typeface="隶书" panose="02010509060101010101" charset="-122"/>
                <a:ea typeface="隶书" panose="02010509060101010101" charset="-122"/>
              </a:endParaRPr>
            </a:p>
          </p:txBody>
        </p:sp>
      </p:grpSp>
      <p:sp>
        <p:nvSpPr>
          <p:cNvPr id="11" name="文本框 26"/>
          <p:cNvSpPr txBox="1">
            <a:spLocks noChangeArrowheads="1"/>
          </p:cNvSpPr>
          <p:nvPr/>
        </p:nvSpPr>
        <p:spPr bwMode="auto">
          <a:xfrm>
            <a:off x="1210419" y="3046806"/>
            <a:ext cx="5637031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eaLnBrk="1" hangingPunct="1"/>
            <a:endParaRPr lang="zh-CN" altLang="en-US" sz="975" dirty="0">
              <a:latin typeface="隶书" panose="02010509060101010101" charset="-122"/>
              <a:ea typeface="隶书" panose="02010509060101010101" charset="-122"/>
            </a:endParaRPr>
          </a:p>
        </p:txBody>
      </p:sp>
    </p:spTree>
  </p:cSld>
  <p:clrMapOvr>
    <a:masterClrMapping/>
  </p:clrMapOvr>
  <p:transition advTm="262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35" y="247393"/>
            <a:ext cx="9142716" cy="440578"/>
            <a:chOff x="-173324" y="378904"/>
            <a:chExt cx="12190413" cy="587443"/>
          </a:xfrm>
        </p:grpSpPr>
        <p:sp>
          <p:nvSpPr>
            <p:cNvPr id="4" name="TextBox 8"/>
            <p:cNvSpPr txBox="1">
              <a:spLocks noChangeArrowheads="1"/>
            </p:cNvSpPr>
            <p:nvPr/>
          </p:nvSpPr>
          <p:spPr bwMode="auto">
            <a:xfrm>
              <a:off x="4297253" y="378904"/>
              <a:ext cx="3255323" cy="491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 eaLnBrk="1" hangingPunct="1"/>
              <a:r>
                <a:rPr lang="zh-CN" altLang="en-US" sz="2400" dirty="0">
                  <a:solidFill>
                    <a:schemeClr val="tx1"/>
                  </a:solidFill>
                  <a:latin typeface="隶书" panose="02010509060101010101" charset="-122"/>
                  <a:ea typeface="隶书" panose="02010509060101010101" charset="-122"/>
                  <a:sym typeface="Arial" panose="020B0604020202020204" pitchFamily="34" charset="0"/>
                </a:rPr>
                <a:t>基本工作概述</a:t>
              </a: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-173324" y="966347"/>
              <a:ext cx="12190413" cy="0"/>
            </a:xfrm>
            <a:prstGeom prst="line">
              <a:avLst/>
            </a:prstGeom>
            <a:ln>
              <a:solidFill>
                <a:srgbClr val="434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1035923" y="838592"/>
            <a:ext cx="7045966" cy="3688139"/>
            <a:chOff x="1043607" y="1131590"/>
            <a:chExt cx="7219504" cy="3493740"/>
          </a:xfrm>
        </p:grpSpPr>
        <p:cxnSp>
          <p:nvCxnSpPr>
            <p:cNvPr id="5" name="直接连接符 4"/>
            <p:cNvCxnSpPr/>
            <p:nvPr/>
          </p:nvCxnSpPr>
          <p:spPr>
            <a:xfrm flipV="1">
              <a:off x="5292080" y="1993886"/>
              <a:ext cx="679431" cy="577864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直接连接符 1"/>
            <p:cNvCxnSpPr/>
            <p:nvPr/>
          </p:nvCxnSpPr>
          <p:spPr>
            <a:xfrm>
              <a:off x="5292080" y="2787774"/>
              <a:ext cx="679431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直接连接符 2"/>
            <p:cNvCxnSpPr/>
            <p:nvPr/>
          </p:nvCxnSpPr>
          <p:spPr>
            <a:xfrm>
              <a:off x="5292080" y="2978988"/>
              <a:ext cx="679431" cy="648072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3347864" y="1948488"/>
              <a:ext cx="679431" cy="69527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3347864" y="2859782"/>
              <a:ext cx="679431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V="1">
              <a:off x="3347864" y="3075806"/>
              <a:ext cx="713927" cy="576064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组合 10"/>
            <p:cNvGrpSpPr/>
            <p:nvPr/>
          </p:nvGrpSpPr>
          <p:grpSpPr>
            <a:xfrm>
              <a:off x="4109610" y="2078360"/>
              <a:ext cx="1085850" cy="1600200"/>
              <a:chOff x="4109610" y="2294384"/>
              <a:chExt cx="1085850" cy="1600200"/>
            </a:xfrm>
          </p:grpSpPr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09610" y="2294384"/>
                <a:ext cx="1085850" cy="1600200"/>
              </a:xfrm>
              <a:prstGeom prst="rect">
                <a:avLst/>
              </a:prstGeom>
            </p:spPr>
          </p:pic>
          <p:sp>
            <p:nvSpPr>
              <p:cNvPr id="13" name="TextBox 16"/>
              <p:cNvSpPr txBox="1"/>
              <p:nvPr/>
            </p:nvSpPr>
            <p:spPr>
              <a:xfrm>
                <a:off x="4322048" y="2313291"/>
                <a:ext cx="648072" cy="14857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>
                    <a:latin typeface="隶书" panose="02010509060101010101" charset="-122"/>
                    <a:ea typeface="隶书" panose="02010509060101010101" charset="-122"/>
                  </a:rPr>
                  <a:t>标题文字</a:t>
                </a: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43608" y="1131590"/>
              <a:ext cx="2466975" cy="1333500"/>
              <a:chOff x="1043608" y="1347614"/>
              <a:chExt cx="2466975" cy="1333500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3608" y="1347614"/>
                <a:ext cx="2466975" cy="1333500"/>
              </a:xfrm>
              <a:prstGeom prst="rect">
                <a:avLst/>
              </a:prstGeom>
            </p:spPr>
          </p:pic>
          <p:sp>
            <p:nvSpPr>
              <p:cNvPr id="16" name="TextBox 19"/>
              <p:cNvSpPr txBox="1"/>
              <p:nvPr/>
            </p:nvSpPr>
            <p:spPr>
              <a:xfrm>
                <a:off x="1509887" y="1632348"/>
                <a:ext cx="1642434" cy="698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50" kern="0" dirty="0">
                    <a:latin typeface="隶书" panose="02010509060101010101" charset="-122"/>
                    <a:ea typeface="隶书" panose="02010509060101010101" charset="-122"/>
                  </a:rPr>
                  <a:t>点击输入本栏的具体文字，简明扼要的说明分项内容。</a:t>
                </a:r>
                <a:endParaRPr lang="zh-CN" altLang="en-US" sz="1050" dirty="0">
                  <a:latin typeface="隶书" panose="02010509060101010101" charset="-122"/>
                  <a:ea typeface="隶书" panose="02010509060101010101" charset="-122"/>
                </a:endParaRPr>
              </a:p>
              <a:p>
                <a:pPr algn="ctr"/>
                <a:endParaRPr lang="zh-CN" altLang="en-US" sz="1050" dirty="0">
                  <a:latin typeface="隶书" panose="02010509060101010101" charset="-122"/>
                  <a:ea typeface="隶书" panose="02010509060101010101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5796136" y="1131590"/>
              <a:ext cx="2466975" cy="1333500"/>
              <a:chOff x="5796136" y="1347614"/>
              <a:chExt cx="2466975" cy="1333500"/>
            </a:xfrm>
          </p:grpSpPr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96136" y="1347614"/>
                <a:ext cx="2466975" cy="1333500"/>
              </a:xfrm>
              <a:prstGeom prst="rect">
                <a:avLst/>
              </a:prstGeom>
            </p:spPr>
          </p:pic>
          <p:sp>
            <p:nvSpPr>
              <p:cNvPr id="19" name="TextBox 22"/>
              <p:cNvSpPr txBox="1"/>
              <p:nvPr/>
            </p:nvSpPr>
            <p:spPr>
              <a:xfrm>
                <a:off x="6265629" y="1692318"/>
                <a:ext cx="1542482" cy="5455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50" kern="0" dirty="0">
                    <a:latin typeface="隶书" panose="02010509060101010101" charset="-122"/>
                    <a:ea typeface="隶书" panose="02010509060101010101" charset="-122"/>
                  </a:rPr>
                  <a:t>点击输入本栏的具体文字，简明扼要的说明分项内容。</a:t>
                </a:r>
                <a:endParaRPr lang="zh-CN" altLang="en-US" sz="1050" dirty="0">
                  <a:latin typeface="隶书" panose="02010509060101010101" charset="-122"/>
                  <a:ea typeface="隶书" panose="02010509060101010101" charset="-122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1043608" y="2211710"/>
              <a:ext cx="2466975" cy="1333500"/>
              <a:chOff x="1043608" y="2427734"/>
              <a:chExt cx="2466975" cy="1333500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3608" y="2427734"/>
                <a:ext cx="2466975" cy="1333500"/>
              </a:xfrm>
              <a:prstGeom prst="rect">
                <a:avLst/>
              </a:prstGeom>
            </p:spPr>
          </p:pic>
          <p:sp>
            <p:nvSpPr>
              <p:cNvPr id="22" name="TextBox 26"/>
              <p:cNvSpPr txBox="1"/>
              <p:nvPr/>
            </p:nvSpPr>
            <p:spPr>
              <a:xfrm>
                <a:off x="1509887" y="2752183"/>
                <a:ext cx="1642434" cy="5455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50" kern="0" dirty="0">
                    <a:latin typeface="隶书" panose="02010509060101010101" charset="-122"/>
                    <a:ea typeface="隶书" panose="02010509060101010101" charset="-122"/>
                  </a:rPr>
                  <a:t>点击输入本栏的具体文字，简明扼要的说明分项内容。</a:t>
                </a:r>
                <a:endParaRPr lang="zh-CN" altLang="en-US" sz="1050" dirty="0">
                  <a:latin typeface="隶书" panose="02010509060101010101" charset="-122"/>
                  <a:ea typeface="隶书" panose="02010509060101010101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5796136" y="2211710"/>
              <a:ext cx="2466975" cy="1333500"/>
              <a:chOff x="5796136" y="2427734"/>
              <a:chExt cx="2466975" cy="1333500"/>
            </a:xfrm>
          </p:grpSpPr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96136" y="2427734"/>
                <a:ext cx="2466975" cy="1333500"/>
              </a:xfrm>
              <a:prstGeom prst="rect">
                <a:avLst/>
              </a:prstGeom>
            </p:spPr>
          </p:pic>
          <p:sp>
            <p:nvSpPr>
              <p:cNvPr id="25" name="TextBox 29"/>
              <p:cNvSpPr txBox="1"/>
              <p:nvPr/>
            </p:nvSpPr>
            <p:spPr>
              <a:xfrm>
                <a:off x="6309928" y="2742188"/>
                <a:ext cx="1553293" cy="5455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50" kern="0" dirty="0">
                    <a:latin typeface="隶书" panose="02010509060101010101" charset="-122"/>
                    <a:ea typeface="隶书" panose="02010509060101010101" charset="-122"/>
                  </a:rPr>
                  <a:t>点击输入本栏的具体文字，简明扼要的说明分项内容。</a:t>
                </a:r>
                <a:endParaRPr lang="zh-CN" altLang="en-US" sz="1050" dirty="0">
                  <a:latin typeface="隶书" panose="02010509060101010101" charset="-122"/>
                  <a:ea typeface="隶书" panose="02010509060101010101" charset="-122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1043607" y="3291830"/>
              <a:ext cx="2466975" cy="1333500"/>
              <a:chOff x="1043607" y="3507854"/>
              <a:chExt cx="2466975" cy="1333500"/>
            </a:xfrm>
          </p:grpSpPr>
          <p:pic>
            <p:nvPicPr>
              <p:cNvPr id="27" name="图片 2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3607" y="3507854"/>
                <a:ext cx="2466975" cy="1333500"/>
              </a:xfrm>
              <a:prstGeom prst="rect">
                <a:avLst/>
              </a:prstGeom>
            </p:spPr>
          </p:pic>
          <p:sp>
            <p:nvSpPr>
              <p:cNvPr id="28" name="TextBox 32"/>
              <p:cNvSpPr txBox="1"/>
              <p:nvPr/>
            </p:nvSpPr>
            <p:spPr>
              <a:xfrm>
                <a:off x="1492435" y="3833034"/>
                <a:ext cx="1642434" cy="5455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50" kern="0" dirty="0">
                    <a:latin typeface="隶书" panose="02010509060101010101" charset="-122"/>
                    <a:ea typeface="隶书" panose="02010509060101010101" charset="-122"/>
                  </a:rPr>
                  <a:t>点击输入本栏的具体文字，简明扼要的说明分项内容。</a:t>
                </a:r>
                <a:endParaRPr lang="zh-CN" altLang="en-US" sz="1050" dirty="0">
                  <a:latin typeface="隶书" panose="02010509060101010101" charset="-122"/>
                  <a:ea typeface="隶书" panose="02010509060101010101" charset="-122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5796136" y="3291830"/>
              <a:ext cx="2466975" cy="1333500"/>
              <a:chOff x="5796136" y="3507854"/>
              <a:chExt cx="2466975" cy="1333500"/>
            </a:xfrm>
          </p:grpSpPr>
          <p:pic>
            <p:nvPicPr>
              <p:cNvPr id="31" name="图片 3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96136" y="3507854"/>
                <a:ext cx="2466975" cy="1333500"/>
              </a:xfrm>
              <a:prstGeom prst="rect">
                <a:avLst/>
              </a:prstGeom>
            </p:spPr>
          </p:pic>
          <p:sp>
            <p:nvSpPr>
              <p:cNvPr id="34" name="TextBox 35"/>
              <p:cNvSpPr txBox="1"/>
              <p:nvPr/>
            </p:nvSpPr>
            <p:spPr>
              <a:xfrm>
                <a:off x="6366046" y="3822307"/>
                <a:ext cx="1589289" cy="5455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50" kern="0" dirty="0">
                    <a:latin typeface="隶书" panose="02010509060101010101" charset="-122"/>
                    <a:ea typeface="隶书" panose="02010509060101010101" charset="-122"/>
                  </a:rPr>
                  <a:t>点击输入本栏的具体文字，简明扼要的说明分项内容。</a:t>
                </a:r>
                <a:endParaRPr lang="zh-CN" altLang="en-US" sz="1050" dirty="0">
                  <a:latin typeface="隶书" panose="02010509060101010101" charset="-122"/>
                  <a:ea typeface="隶书" panose="02010509060101010101" charset="-122"/>
                </a:endParaRPr>
              </a:p>
            </p:txBody>
          </p:sp>
        </p:grpSp>
      </p:grpSp>
    </p:spTree>
  </p:cSld>
  <p:clrMapOvr>
    <a:masterClrMapping/>
  </p:clrMapOvr>
  <p:transition advTm="1778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" y="930"/>
            <a:ext cx="9142716" cy="5142778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3962134" y="900798"/>
            <a:ext cx="1559642" cy="1559642"/>
          </a:xfrm>
          <a:prstGeom prst="ellips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>
            <a:outerShdw blurRad="50800" dist="50800" dir="5400000" sx="104000" sy="104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文本框 4"/>
          <p:cNvSpPr txBox="1"/>
          <p:nvPr/>
        </p:nvSpPr>
        <p:spPr>
          <a:xfrm>
            <a:off x="4142983" y="1198535"/>
            <a:ext cx="1106170" cy="9659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000" dirty="0">
                <a:latin typeface="华文行楷" panose="02010800040101010101" pitchFamily="2" charset="-122"/>
                <a:ea typeface="华文行楷" panose="02010800040101010101" pitchFamily="2" charset="-122"/>
              </a:rPr>
              <a:t>贰</a:t>
            </a:r>
          </a:p>
        </p:txBody>
      </p:sp>
      <p:sp>
        <p:nvSpPr>
          <p:cNvPr id="6" name="文本框 49"/>
          <p:cNvSpPr txBox="1">
            <a:spLocks noChangeArrowheads="1"/>
          </p:cNvSpPr>
          <p:nvPr/>
        </p:nvSpPr>
        <p:spPr bwMode="auto">
          <a:xfrm>
            <a:off x="2646229" y="2796288"/>
            <a:ext cx="4192389" cy="94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90000"/>
              </a:lnSpc>
              <a:defRPr/>
            </a:pPr>
            <a:r>
              <a:rPr lang="zh-CN" altLang="en-US" sz="3000" kern="0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工作成绩展示</a:t>
            </a:r>
          </a:p>
          <a:p>
            <a:pPr lvl="0" algn="ctr">
              <a:lnSpc>
                <a:spcPct val="90000"/>
              </a:lnSpc>
              <a:defRPr/>
            </a:pPr>
            <a:r>
              <a:rPr lang="zh-CN" altLang="en-US" sz="105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5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lvl="0" algn="ctr" eaLnBrk="1" hangingPunct="1">
              <a:lnSpc>
                <a:spcPct val="90000"/>
              </a:lnSpc>
            </a:pPr>
            <a:endParaRPr lang="zh-CN" altLang="en-US" sz="1050" dirty="0">
              <a:latin typeface="隶书" panose="02010509060101010101" charset="-122"/>
              <a:ea typeface="隶书" panose="0201050906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63" y="3737464"/>
            <a:ext cx="1323594" cy="30861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941" y="1762335"/>
            <a:ext cx="1866169" cy="435117"/>
          </a:xfrm>
          <a:prstGeom prst="rect">
            <a:avLst/>
          </a:prstGeom>
        </p:spPr>
      </p:pic>
    </p:spTree>
  </p:cSld>
  <p:clrMapOvr>
    <a:masterClrMapping/>
  </p:clrMapOvr>
  <p:transition advTm="3042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35" y="247393"/>
            <a:ext cx="9142716" cy="440578"/>
            <a:chOff x="-173324" y="378904"/>
            <a:chExt cx="12190413" cy="587443"/>
          </a:xfrm>
        </p:grpSpPr>
        <p:sp>
          <p:nvSpPr>
            <p:cNvPr id="4" name="TextBox 8"/>
            <p:cNvSpPr txBox="1">
              <a:spLocks noChangeArrowheads="1"/>
            </p:cNvSpPr>
            <p:nvPr/>
          </p:nvSpPr>
          <p:spPr bwMode="auto">
            <a:xfrm>
              <a:off x="4297253" y="378904"/>
              <a:ext cx="3255323" cy="491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 eaLnBrk="1" hangingPunct="1"/>
              <a:r>
                <a:rPr lang="zh-CN" altLang="en-US" sz="2400" dirty="0">
                  <a:solidFill>
                    <a:schemeClr val="tx1"/>
                  </a:solidFill>
                  <a:latin typeface="隶书" panose="02010509060101010101" charset="-122"/>
                  <a:ea typeface="隶书" panose="02010509060101010101" charset="-122"/>
                  <a:sym typeface="Arial" panose="020B0604020202020204" pitchFamily="34" charset="0"/>
                </a:rPr>
                <a:t>工作成绩展示</a:t>
              </a: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-173324" y="966347"/>
              <a:ext cx="12190413" cy="0"/>
            </a:xfrm>
            <a:prstGeom prst="line">
              <a:avLst/>
            </a:prstGeom>
            <a:ln>
              <a:solidFill>
                <a:srgbClr val="434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82"/>
          <a:stretch>
            <a:fillRect/>
          </a:stretch>
        </p:blipFill>
        <p:spPr>
          <a:xfrm>
            <a:off x="242713" y="-277759"/>
            <a:ext cx="8900651" cy="569920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06267" y="1111455"/>
            <a:ext cx="6035039" cy="16881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矩形 9"/>
          <p:cNvSpPr/>
          <p:nvPr/>
        </p:nvSpPr>
        <p:spPr>
          <a:xfrm>
            <a:off x="2192167" y="2966632"/>
            <a:ext cx="6035039" cy="16881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1" name="文本框 26"/>
          <p:cNvSpPr txBox="1">
            <a:spLocks noChangeArrowheads="1"/>
          </p:cNvSpPr>
          <p:nvPr/>
        </p:nvSpPr>
        <p:spPr bwMode="auto">
          <a:xfrm>
            <a:off x="1237509" y="1453456"/>
            <a:ext cx="4972553" cy="102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350" kern="0" dirty="0"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en-US" altLang="zh-CN" sz="1350" kern="0" dirty="0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2" name="文本框 26"/>
          <p:cNvSpPr txBox="1">
            <a:spLocks noChangeArrowheads="1"/>
          </p:cNvSpPr>
          <p:nvPr/>
        </p:nvSpPr>
        <p:spPr bwMode="auto">
          <a:xfrm>
            <a:off x="2723409" y="3308633"/>
            <a:ext cx="4972553" cy="102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350" kern="0" dirty="0"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en-US" altLang="zh-CN" sz="1350" kern="0" dirty="0">
              <a:latin typeface="隶书" panose="02010509060101010101" charset="-122"/>
              <a:ea typeface="隶书" panose="02010509060101010101" charset="-122"/>
            </a:endParaRPr>
          </a:p>
        </p:txBody>
      </p:sp>
    </p:spTree>
  </p:cSld>
  <p:clrMapOvr>
    <a:masterClrMapping/>
  </p:clrMapOvr>
  <p:transition advTm="1216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35" y="247393"/>
            <a:ext cx="9142716" cy="440578"/>
            <a:chOff x="-173324" y="378904"/>
            <a:chExt cx="12190413" cy="587443"/>
          </a:xfrm>
        </p:grpSpPr>
        <p:sp>
          <p:nvSpPr>
            <p:cNvPr id="4" name="TextBox 8"/>
            <p:cNvSpPr txBox="1">
              <a:spLocks noChangeArrowheads="1"/>
            </p:cNvSpPr>
            <p:nvPr/>
          </p:nvSpPr>
          <p:spPr bwMode="auto">
            <a:xfrm>
              <a:off x="4297253" y="378904"/>
              <a:ext cx="3255323" cy="491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 eaLnBrk="1" hangingPunct="1"/>
              <a:r>
                <a:rPr lang="zh-CN" altLang="en-US" sz="2400" dirty="0">
                  <a:solidFill>
                    <a:schemeClr val="tx1"/>
                  </a:solidFill>
                  <a:latin typeface="隶书" panose="02010509060101010101" charset="-122"/>
                  <a:ea typeface="隶书" panose="02010509060101010101" charset="-122"/>
                  <a:sym typeface="Arial" panose="020B0604020202020204" pitchFamily="34" charset="0"/>
                </a:rPr>
                <a:t>工作成绩展示</a:t>
              </a: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-173324" y="966347"/>
              <a:ext cx="12190413" cy="0"/>
            </a:xfrm>
            <a:prstGeom prst="line">
              <a:avLst/>
            </a:prstGeom>
            <a:ln>
              <a:solidFill>
                <a:srgbClr val="434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1125874" y="1407080"/>
            <a:ext cx="6987668" cy="2788871"/>
            <a:chOff x="1501165" y="1875507"/>
            <a:chExt cx="9316890" cy="371849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3293" y="3434956"/>
              <a:ext cx="507678" cy="524055"/>
            </a:xfrm>
            <a:prstGeom prst="rect">
              <a:avLst/>
            </a:prstGeom>
          </p:spPr>
        </p:pic>
        <p:cxnSp>
          <p:nvCxnSpPr>
            <p:cNvPr id="3" name="直接连接符 2"/>
            <p:cNvCxnSpPr/>
            <p:nvPr/>
          </p:nvCxnSpPr>
          <p:spPr>
            <a:xfrm flipV="1">
              <a:off x="4374588" y="2831088"/>
              <a:ext cx="679431" cy="577864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4374588" y="3696984"/>
              <a:ext cx="679431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4374588" y="3985016"/>
              <a:ext cx="679431" cy="648072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组合 8"/>
            <p:cNvGrpSpPr/>
            <p:nvPr/>
          </p:nvGrpSpPr>
          <p:grpSpPr>
            <a:xfrm>
              <a:off x="1501165" y="3048912"/>
              <a:ext cx="1152127" cy="1296144"/>
              <a:chOff x="1187624" y="2258908"/>
              <a:chExt cx="1152127" cy="1296144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87624" y="2258908"/>
                <a:ext cx="1152127" cy="1296144"/>
              </a:xfrm>
              <a:prstGeom prst="rect">
                <a:avLst/>
              </a:prstGeom>
            </p:spPr>
          </p:pic>
          <p:sp>
            <p:nvSpPr>
              <p:cNvPr id="11" name="TextBox 14"/>
              <p:cNvSpPr txBox="1"/>
              <p:nvPr/>
            </p:nvSpPr>
            <p:spPr>
              <a:xfrm>
                <a:off x="1411473" y="2583814"/>
                <a:ext cx="704427" cy="6756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350" b="1" dirty="0">
                    <a:latin typeface="隶书" panose="02010509060101010101" charset="-122"/>
                    <a:ea typeface="隶书" panose="02010509060101010101" charset="-122"/>
                  </a:rPr>
                  <a:t>标题</a:t>
                </a:r>
                <a:endParaRPr lang="en-US" altLang="zh-CN" sz="1350" b="1" dirty="0">
                  <a:latin typeface="隶书" panose="02010509060101010101" charset="-122"/>
                  <a:ea typeface="隶书" panose="02010509060101010101" charset="-122"/>
                </a:endParaRPr>
              </a:p>
              <a:p>
                <a:pPr algn="ctr"/>
                <a:r>
                  <a:rPr lang="zh-CN" altLang="en-US" sz="1350" b="1" dirty="0">
                    <a:latin typeface="隶书" panose="02010509060101010101" charset="-122"/>
                    <a:ea typeface="隶书" panose="02010509060101010101" charset="-122"/>
                  </a:rPr>
                  <a:t>文字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3229357" y="3048912"/>
              <a:ext cx="1152127" cy="1296144"/>
              <a:chOff x="2846201" y="2258908"/>
              <a:chExt cx="1152127" cy="1296144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46201" y="2258908"/>
                <a:ext cx="1152127" cy="1296144"/>
              </a:xfrm>
              <a:prstGeom prst="rect">
                <a:avLst/>
              </a:prstGeom>
            </p:spPr>
          </p:pic>
          <p:sp>
            <p:nvSpPr>
              <p:cNvPr id="14" name="TextBox 17"/>
              <p:cNvSpPr txBox="1"/>
              <p:nvPr/>
            </p:nvSpPr>
            <p:spPr>
              <a:xfrm>
                <a:off x="3102792" y="2583813"/>
                <a:ext cx="704427" cy="6756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350" b="1" dirty="0">
                    <a:latin typeface="隶书" panose="02010509060101010101" charset="-122"/>
                    <a:ea typeface="隶书" panose="02010509060101010101" charset="-122"/>
                  </a:rPr>
                  <a:t>标题</a:t>
                </a:r>
                <a:endParaRPr lang="en-US" altLang="zh-CN" sz="1350" b="1" dirty="0">
                  <a:latin typeface="隶书" panose="02010509060101010101" charset="-122"/>
                  <a:ea typeface="隶书" panose="02010509060101010101" charset="-122"/>
                </a:endParaRPr>
              </a:p>
              <a:p>
                <a:pPr algn="ctr"/>
                <a:r>
                  <a:rPr lang="zh-CN" altLang="en-US" sz="1350" b="1" dirty="0">
                    <a:latin typeface="隶书" panose="02010509060101010101" charset="-122"/>
                    <a:ea typeface="隶书" panose="02010509060101010101" charset="-122"/>
                  </a:rPr>
                  <a:t>文字</a:t>
                </a: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5054019" y="1875507"/>
              <a:ext cx="1264785" cy="1205126"/>
              <a:chOff x="4596462" y="1085503"/>
              <a:chExt cx="1264785" cy="1205126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96462" y="1085503"/>
                <a:ext cx="1264785" cy="1205126"/>
              </a:xfrm>
              <a:prstGeom prst="rect">
                <a:avLst/>
              </a:prstGeom>
            </p:spPr>
          </p:pic>
          <p:sp>
            <p:nvSpPr>
              <p:cNvPr id="17" name="TextBox 20"/>
              <p:cNvSpPr txBox="1"/>
              <p:nvPr/>
            </p:nvSpPr>
            <p:spPr>
              <a:xfrm>
                <a:off x="4788024" y="1463494"/>
                <a:ext cx="864096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350" b="1" dirty="0">
                    <a:solidFill>
                      <a:schemeClr val="bg1"/>
                    </a:solidFill>
                    <a:latin typeface="隶书" panose="02010509060101010101" charset="-122"/>
                    <a:ea typeface="隶书" panose="02010509060101010101" charset="-122"/>
                  </a:rPr>
                  <a:t>标题</a:t>
                </a: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5054019" y="3139930"/>
              <a:ext cx="1264785" cy="1205126"/>
              <a:chOff x="4596462" y="2349926"/>
              <a:chExt cx="1264785" cy="1205126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96462" y="2349926"/>
                <a:ext cx="1264785" cy="1205126"/>
              </a:xfrm>
              <a:prstGeom prst="rect">
                <a:avLst/>
              </a:prstGeom>
            </p:spPr>
          </p:pic>
          <p:sp>
            <p:nvSpPr>
              <p:cNvPr id="20" name="TextBox 24"/>
              <p:cNvSpPr txBox="1"/>
              <p:nvPr/>
            </p:nvSpPr>
            <p:spPr>
              <a:xfrm>
                <a:off x="4782738" y="2725619"/>
                <a:ext cx="864096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350" b="1" dirty="0">
                    <a:solidFill>
                      <a:schemeClr val="bg1"/>
                    </a:solidFill>
                    <a:latin typeface="隶书" panose="02010509060101010101" charset="-122"/>
                    <a:ea typeface="隶书" panose="02010509060101010101" charset="-122"/>
                  </a:rPr>
                  <a:t>标题</a:t>
                </a: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5054018" y="4388876"/>
              <a:ext cx="1264785" cy="1205126"/>
              <a:chOff x="4596461" y="3598872"/>
              <a:chExt cx="1264785" cy="1205126"/>
            </a:xfrm>
          </p:grpSpPr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96461" y="3598872"/>
                <a:ext cx="1264785" cy="1205126"/>
              </a:xfrm>
              <a:prstGeom prst="rect">
                <a:avLst/>
              </a:prstGeom>
            </p:spPr>
          </p:pic>
          <p:sp>
            <p:nvSpPr>
              <p:cNvPr id="23" name="TextBox 27"/>
              <p:cNvSpPr txBox="1"/>
              <p:nvPr/>
            </p:nvSpPr>
            <p:spPr>
              <a:xfrm>
                <a:off x="4788024" y="3974565"/>
                <a:ext cx="864096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350" b="1" dirty="0">
                    <a:solidFill>
                      <a:schemeClr val="bg1"/>
                    </a:solidFill>
                    <a:latin typeface="隶书" panose="02010509060101010101" charset="-122"/>
                    <a:ea typeface="隶书" panose="02010509060101010101" charset="-122"/>
                  </a:rPr>
                  <a:t>标题</a:t>
                </a:r>
              </a:p>
            </p:txBody>
          </p:sp>
        </p:grpSp>
        <p:sp>
          <p:nvSpPr>
            <p:cNvPr id="25" name="TextBox 28"/>
            <p:cNvSpPr txBox="1"/>
            <p:nvPr/>
          </p:nvSpPr>
          <p:spPr>
            <a:xfrm>
              <a:off x="6407224" y="2034435"/>
              <a:ext cx="4410831" cy="860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kern="0" dirty="0">
                  <a:latin typeface="隶书" panose="02010509060101010101" charset="-122"/>
                  <a:ea typeface="隶书" panose="02010509060101010101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200" dirty="0">
                <a:latin typeface="隶书" panose="02010509060101010101" charset="-122"/>
                <a:ea typeface="隶书" panose="02010509060101010101" charset="-122"/>
              </a:endParaRPr>
            </a:p>
          </p:txBody>
        </p:sp>
        <p:sp>
          <p:nvSpPr>
            <p:cNvPr id="26" name="TextBox 29"/>
            <p:cNvSpPr txBox="1"/>
            <p:nvPr/>
          </p:nvSpPr>
          <p:spPr>
            <a:xfrm>
              <a:off x="6407224" y="3253347"/>
              <a:ext cx="4410831" cy="860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kern="0" dirty="0">
                  <a:latin typeface="隶书" panose="02010509060101010101" charset="-122"/>
                  <a:ea typeface="隶书" panose="02010509060101010101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200" dirty="0">
                <a:latin typeface="隶书" panose="02010509060101010101" charset="-122"/>
                <a:ea typeface="隶书" panose="02010509060101010101" charset="-122"/>
              </a:endParaRPr>
            </a:p>
          </p:txBody>
        </p:sp>
        <p:sp>
          <p:nvSpPr>
            <p:cNvPr id="27" name="TextBox 30"/>
            <p:cNvSpPr txBox="1"/>
            <p:nvPr/>
          </p:nvSpPr>
          <p:spPr>
            <a:xfrm>
              <a:off x="6407224" y="4547804"/>
              <a:ext cx="4410831" cy="860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kern="0" dirty="0">
                  <a:latin typeface="隶书" panose="02010509060101010101" charset="-122"/>
                  <a:ea typeface="隶书" panose="02010509060101010101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200" dirty="0">
                <a:latin typeface="隶书" panose="02010509060101010101" charset="-122"/>
                <a:ea typeface="隶书" panose="02010509060101010101" charset="-122"/>
              </a:endParaRPr>
            </a:p>
          </p:txBody>
        </p:sp>
      </p:grpSp>
    </p:spTree>
  </p:cSld>
  <p:clrMapOvr>
    <a:masterClrMapping/>
  </p:clrMapOvr>
  <p:transition advTm="1685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35" y="247393"/>
            <a:ext cx="9142716" cy="440578"/>
            <a:chOff x="-173324" y="378904"/>
            <a:chExt cx="12190413" cy="587443"/>
          </a:xfrm>
        </p:grpSpPr>
        <p:sp>
          <p:nvSpPr>
            <p:cNvPr id="4" name="TextBox 8"/>
            <p:cNvSpPr txBox="1">
              <a:spLocks noChangeArrowheads="1"/>
            </p:cNvSpPr>
            <p:nvPr/>
          </p:nvSpPr>
          <p:spPr bwMode="auto">
            <a:xfrm>
              <a:off x="4297253" y="378904"/>
              <a:ext cx="3255323" cy="491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 eaLnBrk="1" hangingPunct="1"/>
              <a:r>
                <a:rPr lang="zh-CN" altLang="en-US" sz="2400" dirty="0">
                  <a:solidFill>
                    <a:schemeClr val="tx1"/>
                  </a:solidFill>
                  <a:latin typeface="隶书" panose="02010509060101010101" charset="-122"/>
                  <a:ea typeface="隶书" panose="02010509060101010101" charset="-122"/>
                  <a:sym typeface="Arial" panose="020B0604020202020204" pitchFamily="34" charset="0"/>
                </a:rPr>
                <a:t>工作成绩展示</a:t>
              </a: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-173324" y="966347"/>
              <a:ext cx="12190413" cy="0"/>
            </a:xfrm>
            <a:prstGeom prst="line">
              <a:avLst/>
            </a:prstGeom>
            <a:ln>
              <a:solidFill>
                <a:srgbClr val="434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/>
          <p:cNvSpPr/>
          <p:nvPr/>
        </p:nvSpPr>
        <p:spPr>
          <a:xfrm>
            <a:off x="1163244" y="1016077"/>
            <a:ext cx="2286000" cy="31805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90140" y="1234737"/>
            <a:ext cx="1429385" cy="21614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50" kern="0" dirty="0"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350" kern="0" dirty="0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31316" y="1234736"/>
            <a:ext cx="1429385" cy="21614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50" kern="0" dirty="0"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350" kern="0" dirty="0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74895" y="1234735"/>
            <a:ext cx="1429385" cy="21614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50" kern="0" dirty="0"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350" kern="0" dirty="0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80077" y="3560494"/>
            <a:ext cx="1252331" cy="41744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00" dirty="0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</a:rPr>
              <a:t>添加标题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4219525" y="3560494"/>
            <a:ext cx="1252331" cy="41744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00" dirty="0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</a:rPr>
              <a:t>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6560190" y="3560493"/>
            <a:ext cx="1252331" cy="417443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00" dirty="0">
                <a:solidFill>
                  <a:schemeClr val="bg1"/>
                </a:solidFill>
                <a:latin typeface="隶书" panose="02010509060101010101" charset="-122"/>
                <a:ea typeface="隶书" panose="02010509060101010101" charset="-122"/>
              </a:rPr>
              <a:t>添加标题</a:t>
            </a:r>
          </a:p>
        </p:txBody>
      </p:sp>
    </p:spTree>
  </p:cSld>
  <p:clrMapOvr>
    <a:masterClrMapping/>
  </p:clrMapOvr>
  <p:transition advTm="1872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/>
      <p:bldP spid="3" grpId="0"/>
      <p:bldP spid="8" grpId="0"/>
      <p:bldP spid="9" grpId="0" bldLvl="0" animBg="1"/>
      <p:bldP spid="10" grpId="0" bldLvl="0" animBg="1"/>
      <p:bldP spid="11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35" y="247393"/>
            <a:ext cx="9142716" cy="440578"/>
            <a:chOff x="-173324" y="378904"/>
            <a:chExt cx="12190413" cy="587443"/>
          </a:xfrm>
        </p:grpSpPr>
        <p:sp>
          <p:nvSpPr>
            <p:cNvPr id="4" name="TextBox 8"/>
            <p:cNvSpPr txBox="1">
              <a:spLocks noChangeArrowheads="1"/>
            </p:cNvSpPr>
            <p:nvPr/>
          </p:nvSpPr>
          <p:spPr bwMode="auto">
            <a:xfrm>
              <a:off x="4297253" y="378904"/>
              <a:ext cx="3255323" cy="491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 eaLnBrk="1" hangingPunct="1"/>
              <a:r>
                <a:rPr lang="zh-CN" altLang="en-US" sz="2400" dirty="0">
                  <a:solidFill>
                    <a:schemeClr val="tx1"/>
                  </a:solidFill>
                  <a:latin typeface="隶书" panose="02010509060101010101" charset="-122"/>
                  <a:ea typeface="隶书" panose="02010509060101010101" charset="-122"/>
                  <a:sym typeface="Arial" panose="020B0604020202020204" pitchFamily="34" charset="0"/>
                </a:rPr>
                <a:t>工作成绩展示</a:t>
              </a: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-173324" y="966347"/>
              <a:ext cx="12190413" cy="0"/>
            </a:xfrm>
            <a:prstGeom prst="line">
              <a:avLst/>
            </a:prstGeom>
            <a:ln>
              <a:solidFill>
                <a:srgbClr val="434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3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>
            <a:off x="-13057" y="3035767"/>
            <a:ext cx="9157057" cy="1934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31"/>
          <p:cNvSpPr txBox="1">
            <a:spLocks noChangeArrowheads="1"/>
          </p:cNvSpPr>
          <p:nvPr/>
        </p:nvSpPr>
        <p:spPr bwMode="auto">
          <a:xfrm>
            <a:off x="1970645" y="1037177"/>
            <a:ext cx="2405394" cy="472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75" b="1" dirty="0">
                <a:latin typeface="隶书" panose="02010509060101010101" charset="-122"/>
                <a:ea typeface="隶书" panose="02010509060101010101" charset="-122"/>
              </a:rPr>
              <a:t>此处</a:t>
            </a:r>
            <a:r>
              <a:rPr lang="zh-CN" altLang="zh-CN" sz="2475" b="1" dirty="0">
                <a:latin typeface="隶书" panose="02010509060101010101" charset="-122"/>
                <a:ea typeface="隶书" panose="02010509060101010101" charset="-122"/>
              </a:rPr>
              <a:t>添加标题</a:t>
            </a:r>
          </a:p>
        </p:txBody>
      </p:sp>
      <p:sp>
        <p:nvSpPr>
          <p:cNvPr id="9" name="文本框 26"/>
          <p:cNvSpPr txBox="1">
            <a:spLocks noChangeArrowheads="1"/>
          </p:cNvSpPr>
          <p:nvPr/>
        </p:nvSpPr>
        <p:spPr bwMode="auto">
          <a:xfrm>
            <a:off x="1970645" y="1617465"/>
            <a:ext cx="5889679" cy="2734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eaLnBrk="1" hangingPunct="1"/>
            <a:endParaRPr lang="zh-CN" altLang="en-US" sz="975" dirty="0">
              <a:latin typeface="隶书" panose="02010509060101010101" charset="-122"/>
              <a:ea typeface="隶书" panose="02010509060101010101" charset="-122"/>
            </a:endParaRPr>
          </a:p>
        </p:txBody>
      </p:sp>
    </p:spTree>
  </p:cSld>
  <p:clrMapOvr>
    <a:masterClrMapping/>
  </p:clrMapOvr>
  <p:transition advTm="2387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" y="930"/>
            <a:ext cx="9142716" cy="5142778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3962134" y="900798"/>
            <a:ext cx="1559642" cy="1559642"/>
          </a:xfrm>
          <a:prstGeom prst="ellips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>
            <a:outerShdw blurRad="50800" dist="50800" dir="5400000" sx="104000" sy="104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文本框 4"/>
          <p:cNvSpPr txBox="1"/>
          <p:nvPr/>
        </p:nvSpPr>
        <p:spPr>
          <a:xfrm>
            <a:off x="4142983" y="1198535"/>
            <a:ext cx="1106170" cy="9659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000" dirty="0">
                <a:latin typeface="华文行楷" panose="02010800040101010101" pitchFamily="2" charset="-122"/>
                <a:ea typeface="华文行楷" panose="02010800040101010101" pitchFamily="2" charset="-122"/>
              </a:rPr>
              <a:t>叁</a:t>
            </a:r>
          </a:p>
        </p:txBody>
      </p:sp>
      <p:sp>
        <p:nvSpPr>
          <p:cNvPr id="6" name="文本框 49"/>
          <p:cNvSpPr txBox="1">
            <a:spLocks noChangeArrowheads="1"/>
          </p:cNvSpPr>
          <p:nvPr/>
        </p:nvSpPr>
        <p:spPr bwMode="auto">
          <a:xfrm>
            <a:off x="2646229" y="2796288"/>
            <a:ext cx="4192389" cy="94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90000"/>
              </a:lnSpc>
              <a:defRPr/>
            </a:pPr>
            <a:r>
              <a:rPr lang="zh-CN" altLang="en-US" sz="3000" kern="0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工作经验总结</a:t>
            </a:r>
          </a:p>
          <a:p>
            <a:pPr lvl="0" algn="ctr">
              <a:lnSpc>
                <a:spcPct val="90000"/>
              </a:lnSpc>
              <a:defRPr/>
            </a:pPr>
            <a:r>
              <a:rPr lang="zh-CN" altLang="en-US" sz="105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5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lvl="0" algn="ctr" eaLnBrk="1" hangingPunct="1">
              <a:lnSpc>
                <a:spcPct val="90000"/>
              </a:lnSpc>
            </a:pPr>
            <a:endParaRPr lang="zh-CN" altLang="en-US" sz="1050" dirty="0">
              <a:latin typeface="隶书" panose="02010509060101010101" charset="-122"/>
              <a:ea typeface="隶书" panose="0201050906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63" y="3737464"/>
            <a:ext cx="1323594" cy="30861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941" y="1762335"/>
            <a:ext cx="1866169" cy="435117"/>
          </a:xfrm>
          <a:prstGeom prst="rect">
            <a:avLst/>
          </a:prstGeom>
        </p:spPr>
      </p:pic>
    </p:spTree>
  </p:cSld>
  <p:clrMapOvr>
    <a:masterClrMapping/>
  </p:clrMapOvr>
  <p:transition advTm="229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35" y="247393"/>
            <a:ext cx="9142716" cy="440578"/>
            <a:chOff x="-173324" y="378904"/>
            <a:chExt cx="12190413" cy="587443"/>
          </a:xfrm>
        </p:grpSpPr>
        <p:sp>
          <p:nvSpPr>
            <p:cNvPr id="4" name="TextBox 8"/>
            <p:cNvSpPr txBox="1">
              <a:spLocks noChangeArrowheads="1"/>
            </p:cNvSpPr>
            <p:nvPr/>
          </p:nvSpPr>
          <p:spPr bwMode="auto">
            <a:xfrm>
              <a:off x="4297253" y="378904"/>
              <a:ext cx="3255323" cy="491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 eaLnBrk="1" hangingPunct="1"/>
              <a:r>
                <a:rPr lang="zh-CN" altLang="en-US" sz="2400" dirty="0">
                  <a:solidFill>
                    <a:schemeClr val="tx1"/>
                  </a:solidFill>
                  <a:latin typeface="隶书" panose="02010509060101010101" charset="-122"/>
                  <a:ea typeface="隶书" panose="02010509060101010101" charset="-122"/>
                  <a:sym typeface="Arial" panose="020B0604020202020204" pitchFamily="34" charset="0"/>
                </a:rPr>
                <a:t>工作经验总结</a:t>
              </a: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-173324" y="966347"/>
              <a:ext cx="12190413" cy="0"/>
            </a:xfrm>
            <a:prstGeom prst="line">
              <a:avLst/>
            </a:prstGeom>
            <a:ln>
              <a:solidFill>
                <a:srgbClr val="434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图片 9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4F0ED"/>
              </a:clrFrom>
              <a:clrTo>
                <a:srgbClr val="F4F0E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5042" y="2627725"/>
            <a:ext cx="3558959" cy="25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本框 26"/>
          <p:cNvSpPr txBox="1">
            <a:spLocks noChangeArrowheads="1"/>
          </p:cNvSpPr>
          <p:nvPr/>
        </p:nvSpPr>
        <p:spPr bwMode="auto">
          <a:xfrm>
            <a:off x="846747" y="2535021"/>
            <a:ext cx="6511880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2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eaLnBrk="1" hangingPunct="1"/>
            <a:endParaRPr lang="zh-CN" altLang="en-US" sz="975" dirty="0">
              <a:latin typeface="隶书" panose="02010509060101010101" charset="-122"/>
              <a:ea typeface="隶书" panose="02010509060101010101" charset="-122"/>
            </a:endParaRPr>
          </a:p>
        </p:txBody>
      </p:sp>
      <p:grpSp>
        <p:nvGrpSpPr>
          <p:cNvPr id="19" name="组合 18"/>
          <p:cNvGrpSpPr/>
          <p:nvPr/>
        </p:nvGrpSpPr>
        <p:grpSpPr bwMode="auto">
          <a:xfrm>
            <a:off x="592658" y="1460875"/>
            <a:ext cx="2946797" cy="1050132"/>
            <a:chOff x="0" y="0"/>
            <a:chExt cx="3929090" cy="1400182"/>
          </a:xfrm>
        </p:grpSpPr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5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100" b="1" dirty="0">
                  <a:latin typeface="隶书" panose="02010509060101010101" charset="-122"/>
                  <a:ea typeface="隶书" panose="02010509060101010101" charset="-122"/>
                </a:rPr>
                <a:t>此处</a:t>
              </a:r>
              <a:r>
                <a:rPr lang="zh-CN" altLang="zh-CN" sz="2100" b="1" dirty="0">
                  <a:latin typeface="隶书" panose="02010509060101010101" charset="-122"/>
                  <a:ea typeface="隶书" panose="02010509060101010101" charset="-122"/>
                </a:rPr>
                <a:t>添加标题</a:t>
              </a:r>
            </a:p>
          </p:txBody>
        </p:sp>
        <p:sp>
          <p:nvSpPr>
            <p:cNvPr id="22" name="矩形 21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82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790" dirty="0">
                  <a:latin typeface="隶书" panose="02010509060101010101" charset="-122"/>
                  <a:ea typeface="隶书" panose="02010509060101010101" charset="-122"/>
                </a:rPr>
                <a:t> PLEASE ADD YOUR  TITLE  HERE</a:t>
              </a:r>
              <a:endParaRPr lang="zh-CN" altLang="en-US" sz="790" dirty="0">
                <a:latin typeface="隶书" panose="02010509060101010101" charset="-122"/>
                <a:ea typeface="隶书" panose="02010509060101010101" charset="-122"/>
              </a:endParaRPr>
            </a:p>
          </p:txBody>
        </p:sp>
      </p:grpSp>
    </p:spTree>
  </p:cSld>
  <p:clrMapOvr>
    <a:masterClrMapping/>
  </p:clrMapOvr>
  <p:transition advTm="159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35" y="247393"/>
            <a:ext cx="9142716" cy="440578"/>
            <a:chOff x="-173324" y="378904"/>
            <a:chExt cx="12190413" cy="587443"/>
          </a:xfrm>
        </p:grpSpPr>
        <p:sp>
          <p:nvSpPr>
            <p:cNvPr id="4" name="TextBox 8"/>
            <p:cNvSpPr txBox="1">
              <a:spLocks noChangeArrowheads="1"/>
            </p:cNvSpPr>
            <p:nvPr/>
          </p:nvSpPr>
          <p:spPr bwMode="auto">
            <a:xfrm>
              <a:off x="4297253" y="378904"/>
              <a:ext cx="3255323" cy="491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 eaLnBrk="1" hangingPunct="1"/>
              <a:r>
                <a:rPr lang="zh-CN" altLang="en-US" sz="2400" dirty="0">
                  <a:solidFill>
                    <a:schemeClr val="tx1"/>
                  </a:solidFill>
                  <a:latin typeface="隶书" panose="02010509060101010101" charset="-122"/>
                  <a:ea typeface="隶书" panose="02010509060101010101" charset="-122"/>
                  <a:sym typeface="Arial" panose="020B0604020202020204" pitchFamily="34" charset="0"/>
                </a:rPr>
                <a:t>工作经验总结</a:t>
              </a: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-173324" y="966347"/>
              <a:ext cx="12190413" cy="0"/>
            </a:xfrm>
            <a:prstGeom prst="line">
              <a:avLst/>
            </a:prstGeom>
            <a:ln>
              <a:solidFill>
                <a:srgbClr val="434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2" descr="C:\Users\Thinkpad\Desktop\PNG\1_0008_图层-16-副本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96942" y="2075614"/>
            <a:ext cx="98270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Thinkpad\Desktop\PNG\1_0008_图层-16-副本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88029">
            <a:off x="4780222" y="1289309"/>
            <a:ext cx="98270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Thinkpad\Desktop\PNG\1_0008_图层-16-副本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34486">
            <a:off x="3751630" y="1179157"/>
            <a:ext cx="98270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8"/>
          <p:cNvSpPr txBox="1"/>
          <p:nvPr/>
        </p:nvSpPr>
        <p:spPr>
          <a:xfrm>
            <a:off x="882058" y="1858209"/>
            <a:ext cx="2689597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 kern="0" spc="-15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r"/>
            <a:r>
              <a:rPr lang="zh-CN" altLang="en-US" sz="1200" dirty="0"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sp>
        <p:nvSpPr>
          <p:cNvPr id="11" name="TextBox 9"/>
          <p:cNvSpPr txBox="1"/>
          <p:nvPr/>
        </p:nvSpPr>
        <p:spPr>
          <a:xfrm>
            <a:off x="2874040" y="3737745"/>
            <a:ext cx="362850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 b="1" kern="0" spc="-15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sz="1200" b="0" dirty="0"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sp>
        <p:nvSpPr>
          <p:cNvPr id="12" name="TextBox 10"/>
          <p:cNvSpPr txBox="1"/>
          <p:nvPr/>
        </p:nvSpPr>
        <p:spPr>
          <a:xfrm>
            <a:off x="5947187" y="1858209"/>
            <a:ext cx="2758414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 kern="0" spc="-15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1200" dirty="0"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86" b="13913"/>
          <a:stretch>
            <a:fillRect/>
          </a:stretch>
        </p:blipFill>
        <p:spPr bwMode="auto">
          <a:xfrm>
            <a:off x="7296275" y="2878653"/>
            <a:ext cx="1847726" cy="2265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982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35" y="247393"/>
            <a:ext cx="9142716" cy="440578"/>
            <a:chOff x="-173324" y="378904"/>
            <a:chExt cx="12190413" cy="587443"/>
          </a:xfrm>
        </p:grpSpPr>
        <p:sp>
          <p:nvSpPr>
            <p:cNvPr id="4" name="TextBox 8"/>
            <p:cNvSpPr txBox="1">
              <a:spLocks noChangeArrowheads="1"/>
            </p:cNvSpPr>
            <p:nvPr/>
          </p:nvSpPr>
          <p:spPr bwMode="auto">
            <a:xfrm>
              <a:off x="4297253" y="378904"/>
              <a:ext cx="3255323" cy="491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 eaLnBrk="1" hangingPunct="1"/>
              <a:r>
                <a:rPr lang="zh-CN" altLang="en-US" sz="2400" dirty="0">
                  <a:solidFill>
                    <a:schemeClr val="tx1"/>
                  </a:solidFill>
                  <a:latin typeface="隶书" panose="02010509060101010101" charset="-122"/>
                  <a:ea typeface="隶书" panose="02010509060101010101" charset="-122"/>
                  <a:sym typeface="Arial" panose="020B0604020202020204" pitchFamily="34" charset="0"/>
                </a:rPr>
                <a:t>工作经验总结</a:t>
              </a: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-173324" y="966347"/>
              <a:ext cx="12190413" cy="0"/>
            </a:xfrm>
            <a:prstGeom prst="line">
              <a:avLst/>
            </a:prstGeom>
            <a:ln>
              <a:solidFill>
                <a:srgbClr val="434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/>
          <p:cNvSpPr/>
          <p:nvPr/>
        </p:nvSpPr>
        <p:spPr>
          <a:xfrm>
            <a:off x="1927083" y="2088364"/>
            <a:ext cx="5827159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350" kern="0" dirty="0"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350" dirty="0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27083" y="2881541"/>
            <a:ext cx="5827159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350" kern="0" dirty="0"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350" dirty="0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27083" y="3674718"/>
            <a:ext cx="5827159" cy="506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350" kern="0" dirty="0"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350" dirty="0">
              <a:latin typeface="隶书" panose="02010509060101010101" charset="-122"/>
              <a:ea typeface="隶书" panose="02010509060101010101" charset="-122"/>
            </a:endParaRPr>
          </a:p>
        </p:txBody>
      </p:sp>
      <p:grpSp>
        <p:nvGrpSpPr>
          <p:cNvPr id="8" name="组合 9"/>
          <p:cNvGrpSpPr/>
          <p:nvPr/>
        </p:nvGrpSpPr>
        <p:grpSpPr bwMode="auto">
          <a:xfrm>
            <a:off x="751505" y="1038111"/>
            <a:ext cx="2946797" cy="1050132"/>
            <a:chOff x="0" y="0"/>
            <a:chExt cx="3929090" cy="1400182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5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100" b="1" dirty="0">
                  <a:latin typeface="隶书" panose="02010509060101010101" charset="-122"/>
                  <a:ea typeface="隶书" panose="02010509060101010101" charset="-122"/>
                </a:rPr>
                <a:t>此处</a:t>
              </a:r>
              <a:r>
                <a:rPr lang="zh-CN" altLang="zh-CN" sz="2100" b="1" dirty="0">
                  <a:latin typeface="隶书" panose="02010509060101010101" charset="-122"/>
                  <a:ea typeface="隶书" panose="02010509060101010101" charset="-122"/>
                </a:rPr>
                <a:t>添加标题</a:t>
              </a:r>
            </a:p>
          </p:txBody>
        </p:sp>
        <p:sp>
          <p:nvSpPr>
            <p:cNvPr id="11" name="矩形 12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82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790" dirty="0">
                  <a:latin typeface="隶书" panose="02010509060101010101" charset="-122"/>
                  <a:ea typeface="隶书" panose="02010509060101010101" charset="-122"/>
                </a:rPr>
                <a:t> PLEASE ADD YOUR  TITLE  HERE</a:t>
              </a:r>
              <a:endParaRPr lang="zh-CN" altLang="en-US" sz="790" dirty="0">
                <a:latin typeface="隶书" panose="02010509060101010101" charset="-122"/>
                <a:ea typeface="隶书" panose="02010509060101010101" charset="-122"/>
              </a:endParaRPr>
            </a:p>
          </p:txBody>
        </p:sp>
      </p:grpSp>
    </p:spTree>
  </p:cSld>
  <p:clrMapOvr>
    <a:masterClrMapping/>
  </p:clrMapOvr>
  <p:transition advTm="140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35" y="247393"/>
            <a:ext cx="9142716" cy="440578"/>
            <a:chOff x="-173324" y="378904"/>
            <a:chExt cx="12190413" cy="587443"/>
          </a:xfrm>
        </p:grpSpPr>
        <p:sp>
          <p:nvSpPr>
            <p:cNvPr id="4" name="TextBox 8"/>
            <p:cNvSpPr txBox="1">
              <a:spLocks noChangeArrowheads="1"/>
            </p:cNvSpPr>
            <p:nvPr/>
          </p:nvSpPr>
          <p:spPr bwMode="auto">
            <a:xfrm>
              <a:off x="4297253" y="378904"/>
              <a:ext cx="3255323" cy="491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 eaLnBrk="1" hangingPunct="1"/>
              <a:r>
                <a:rPr lang="zh-CN" altLang="en-US" sz="2400" dirty="0">
                  <a:solidFill>
                    <a:schemeClr val="tx1"/>
                  </a:solidFill>
                  <a:latin typeface="隶书" panose="02010509060101010101" charset="-122"/>
                  <a:ea typeface="隶书" panose="02010509060101010101" charset="-122"/>
                  <a:sym typeface="Arial" panose="020B0604020202020204" pitchFamily="34" charset="0"/>
                </a:rPr>
                <a:t>工作经验总结</a:t>
              </a: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-173324" y="966347"/>
              <a:ext cx="12190413" cy="0"/>
            </a:xfrm>
            <a:prstGeom prst="line">
              <a:avLst/>
            </a:prstGeom>
            <a:ln>
              <a:solidFill>
                <a:srgbClr val="434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1171054" y="1495622"/>
            <a:ext cx="6941617" cy="2616860"/>
            <a:chOff x="1561406" y="1993563"/>
            <a:chExt cx="9255489" cy="3489146"/>
          </a:xfrm>
        </p:grpSpPr>
        <p:grpSp>
          <p:nvGrpSpPr>
            <p:cNvPr id="2" name="组合 1"/>
            <p:cNvGrpSpPr/>
            <p:nvPr/>
          </p:nvGrpSpPr>
          <p:grpSpPr>
            <a:xfrm>
              <a:off x="1786489" y="2001716"/>
              <a:ext cx="2383532" cy="2257425"/>
              <a:chOff x="1269157" y="1347614"/>
              <a:chExt cx="2383532" cy="2257425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47664" y="1347614"/>
                <a:ext cx="2105025" cy="2257425"/>
              </a:xfrm>
              <a:prstGeom prst="rect">
                <a:avLst/>
              </a:prstGeom>
            </p:spPr>
          </p:pic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69157" y="1561605"/>
                <a:ext cx="1057275" cy="1028700"/>
              </a:xfrm>
              <a:prstGeom prst="rect">
                <a:avLst/>
              </a:prstGeom>
            </p:spPr>
          </p:pic>
          <p:sp>
            <p:nvSpPr>
              <p:cNvPr id="8" name="TextBox 27"/>
              <p:cNvSpPr txBox="1"/>
              <p:nvPr/>
            </p:nvSpPr>
            <p:spPr>
              <a:xfrm>
                <a:off x="1509762" y="1814345"/>
                <a:ext cx="576064" cy="5520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1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</a:t>
                </a:r>
                <a:endParaRPr lang="zh-CN" altLang="en-US" sz="21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4779443" y="1993564"/>
              <a:ext cx="2383532" cy="2257425"/>
              <a:chOff x="3779523" y="1339462"/>
              <a:chExt cx="2383532" cy="2257425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58030" y="1339462"/>
                <a:ext cx="2105025" cy="2257425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79523" y="1553453"/>
                <a:ext cx="1057275" cy="1028700"/>
              </a:xfrm>
              <a:prstGeom prst="rect">
                <a:avLst/>
              </a:prstGeom>
            </p:spPr>
          </p:pic>
          <p:sp>
            <p:nvSpPr>
              <p:cNvPr id="12" name="TextBox 31"/>
              <p:cNvSpPr txBox="1"/>
              <p:nvPr/>
            </p:nvSpPr>
            <p:spPr>
              <a:xfrm>
                <a:off x="4020128" y="1806193"/>
                <a:ext cx="576064" cy="5520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1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</a:t>
                </a:r>
                <a:endParaRPr lang="zh-CN" altLang="en-US" sz="21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7830971" y="1993563"/>
              <a:ext cx="2383532" cy="2257425"/>
              <a:chOff x="6184234" y="1339461"/>
              <a:chExt cx="2383532" cy="2257425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62741" y="1339461"/>
                <a:ext cx="2105025" cy="2257425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84234" y="1553452"/>
                <a:ext cx="1057275" cy="1028700"/>
              </a:xfrm>
              <a:prstGeom prst="rect">
                <a:avLst/>
              </a:prstGeom>
            </p:spPr>
          </p:pic>
          <p:sp>
            <p:nvSpPr>
              <p:cNvPr id="16" name="TextBox 35"/>
              <p:cNvSpPr txBox="1"/>
              <p:nvPr/>
            </p:nvSpPr>
            <p:spPr>
              <a:xfrm>
                <a:off x="6424839" y="1806192"/>
                <a:ext cx="576064" cy="5520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1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3</a:t>
                </a:r>
                <a:endParaRPr lang="zh-CN" altLang="en-US" sz="21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7" name="TextBox 36"/>
            <p:cNvSpPr txBox="1"/>
            <p:nvPr/>
          </p:nvSpPr>
          <p:spPr>
            <a:xfrm>
              <a:off x="2589090" y="2638449"/>
              <a:ext cx="1127547" cy="982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100" b="1" dirty="0">
                  <a:latin typeface="隶书" panose="02010509060101010101" charset="-122"/>
                  <a:ea typeface="隶书" panose="02010509060101010101" charset="-122"/>
                </a:rPr>
                <a:t>添加标题</a:t>
              </a:r>
            </a:p>
          </p:txBody>
        </p:sp>
        <p:sp>
          <p:nvSpPr>
            <p:cNvPr id="18" name="TextBox 37"/>
            <p:cNvSpPr txBox="1"/>
            <p:nvPr/>
          </p:nvSpPr>
          <p:spPr>
            <a:xfrm>
              <a:off x="5582044" y="2638449"/>
              <a:ext cx="1127547" cy="982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100" b="1" dirty="0">
                  <a:latin typeface="隶书" panose="02010509060101010101" charset="-122"/>
                  <a:ea typeface="隶书" panose="02010509060101010101" charset="-122"/>
                </a:rPr>
                <a:t>添加标题</a:t>
              </a:r>
            </a:p>
          </p:txBody>
        </p:sp>
        <p:sp>
          <p:nvSpPr>
            <p:cNvPr id="19" name="TextBox 38"/>
            <p:cNvSpPr txBox="1"/>
            <p:nvPr/>
          </p:nvSpPr>
          <p:spPr>
            <a:xfrm>
              <a:off x="8661416" y="2638448"/>
              <a:ext cx="1127547" cy="982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100" b="1" dirty="0">
                  <a:latin typeface="隶书" panose="02010509060101010101" charset="-122"/>
                  <a:ea typeface="隶书" panose="02010509060101010101" charset="-122"/>
                </a:rPr>
                <a:t>添加标题</a:t>
              </a:r>
            </a:p>
          </p:txBody>
        </p:sp>
        <p:sp>
          <p:nvSpPr>
            <p:cNvPr id="21" name="TextBox 39"/>
            <p:cNvSpPr txBox="1"/>
            <p:nvPr/>
          </p:nvSpPr>
          <p:spPr>
            <a:xfrm>
              <a:off x="1561406" y="4376116"/>
              <a:ext cx="2947579" cy="1106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kern="0" dirty="0">
                  <a:latin typeface="隶书" panose="02010509060101010101" charset="-122"/>
                  <a:ea typeface="隶书" panose="02010509060101010101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200" dirty="0">
                <a:latin typeface="隶书" panose="02010509060101010101" charset="-122"/>
                <a:ea typeface="隶书" panose="02010509060101010101" charset="-122"/>
              </a:endParaRPr>
            </a:p>
          </p:txBody>
        </p:sp>
        <p:sp>
          <p:nvSpPr>
            <p:cNvPr id="22" name="TextBox 40"/>
            <p:cNvSpPr txBox="1"/>
            <p:nvPr/>
          </p:nvSpPr>
          <p:spPr>
            <a:xfrm>
              <a:off x="4747448" y="4376116"/>
              <a:ext cx="2947579" cy="1106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kern="0" dirty="0">
                  <a:latin typeface="隶书" panose="02010509060101010101" charset="-122"/>
                  <a:ea typeface="隶书" panose="02010509060101010101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200" dirty="0">
                <a:latin typeface="隶书" panose="02010509060101010101" charset="-122"/>
                <a:ea typeface="隶书" panose="02010509060101010101" charset="-122"/>
              </a:endParaRPr>
            </a:p>
          </p:txBody>
        </p:sp>
        <p:sp>
          <p:nvSpPr>
            <p:cNvPr id="23" name="TextBox 41"/>
            <p:cNvSpPr txBox="1"/>
            <p:nvPr/>
          </p:nvSpPr>
          <p:spPr>
            <a:xfrm>
              <a:off x="7869316" y="4373634"/>
              <a:ext cx="2947579" cy="1106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kern="0" dirty="0">
                  <a:latin typeface="隶书" panose="02010509060101010101" charset="-122"/>
                  <a:ea typeface="隶书" panose="02010509060101010101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200" dirty="0">
                <a:latin typeface="隶书" panose="02010509060101010101" charset="-122"/>
                <a:ea typeface="隶书" panose="02010509060101010101" charset="-122"/>
              </a:endParaRPr>
            </a:p>
          </p:txBody>
        </p:sp>
      </p:grpSp>
    </p:spTree>
  </p:cSld>
  <p:clrMapOvr>
    <a:masterClrMapping/>
  </p:clrMapOvr>
  <p:transition advTm="1545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35" y="247393"/>
            <a:ext cx="9142716" cy="440578"/>
            <a:chOff x="-173324" y="378904"/>
            <a:chExt cx="12190413" cy="587443"/>
          </a:xfrm>
        </p:grpSpPr>
        <p:sp>
          <p:nvSpPr>
            <p:cNvPr id="4" name="TextBox 8"/>
            <p:cNvSpPr txBox="1">
              <a:spLocks noChangeArrowheads="1"/>
            </p:cNvSpPr>
            <p:nvPr/>
          </p:nvSpPr>
          <p:spPr bwMode="auto">
            <a:xfrm>
              <a:off x="4297253" y="378904"/>
              <a:ext cx="3255323" cy="491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 eaLnBrk="1" hangingPunct="1"/>
              <a:r>
                <a:rPr lang="zh-CN" altLang="en-US" sz="2400" dirty="0">
                  <a:solidFill>
                    <a:schemeClr val="tx1"/>
                  </a:solidFill>
                  <a:latin typeface="隶书" panose="02010509060101010101" charset="-122"/>
                  <a:ea typeface="隶书" panose="02010509060101010101" charset="-122"/>
                  <a:sym typeface="Arial" panose="020B0604020202020204" pitchFamily="34" charset="0"/>
                </a:rPr>
                <a:t>工作经验总结</a:t>
              </a: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-173324" y="966347"/>
              <a:ext cx="12190413" cy="0"/>
            </a:xfrm>
            <a:prstGeom prst="line">
              <a:avLst/>
            </a:prstGeom>
            <a:ln>
              <a:solidFill>
                <a:srgbClr val="434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9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4F0ED"/>
              </a:clrFrom>
              <a:clrTo>
                <a:srgbClr val="F4F0E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5042" y="2627725"/>
            <a:ext cx="3558959" cy="25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/>
        </p:nvSpPr>
        <p:spPr>
          <a:xfrm>
            <a:off x="6856034" y="1018505"/>
            <a:ext cx="805815" cy="28329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4050" dirty="0">
                <a:latin typeface="华文行楷" panose="02010800040101010101" pitchFamily="2" charset="-122"/>
                <a:ea typeface="华文行楷" panose="02010800040101010101" pitchFamily="2" charset="-122"/>
              </a:rPr>
              <a:t>[</a:t>
            </a:r>
            <a:r>
              <a:rPr lang="zh-CN" altLang="en-US" sz="4050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</a:t>
            </a:r>
            <a:r>
              <a:rPr lang="en-US" altLang="zh-CN" sz="4050" dirty="0">
                <a:latin typeface="华文行楷" panose="02010800040101010101" pitchFamily="2" charset="-122"/>
                <a:ea typeface="华文行楷" panose="02010800040101010101" pitchFamily="2" charset="-122"/>
              </a:rPr>
              <a:t>]</a:t>
            </a:r>
            <a:endParaRPr lang="zh-CN" altLang="en-US" sz="33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899332" y="2315002"/>
            <a:ext cx="5722620" cy="1331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kern="0" dirty="0"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charset="-122"/>
              <a:ea typeface="隶书" panose="02010509060101010101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latin typeface="隶书" panose="02010509060101010101" charset="-122"/>
              <a:ea typeface="隶书" panose="02010509060101010101" charset="-122"/>
            </a:endParaRPr>
          </a:p>
        </p:txBody>
      </p:sp>
    </p:spTree>
  </p:cSld>
  <p:clrMapOvr>
    <a:masterClrMapping/>
  </p:clrMapOvr>
  <p:transition advTm="145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" y="930"/>
            <a:ext cx="9142716" cy="5142778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3962134" y="900798"/>
            <a:ext cx="1559642" cy="1559642"/>
          </a:xfrm>
          <a:prstGeom prst="ellipse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>
            <a:outerShdw blurRad="50800" dist="50800" dir="5400000" sx="104000" sy="104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文本框 4"/>
          <p:cNvSpPr txBox="1"/>
          <p:nvPr/>
        </p:nvSpPr>
        <p:spPr>
          <a:xfrm>
            <a:off x="4142983" y="1198535"/>
            <a:ext cx="1106170" cy="9659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000" dirty="0">
                <a:latin typeface="华文行楷" panose="02010800040101010101" pitchFamily="2" charset="-122"/>
                <a:ea typeface="华文行楷" panose="02010800040101010101" pitchFamily="2" charset="-122"/>
              </a:rPr>
              <a:t>肆</a:t>
            </a:r>
          </a:p>
        </p:txBody>
      </p:sp>
      <p:sp>
        <p:nvSpPr>
          <p:cNvPr id="6" name="文本框 49"/>
          <p:cNvSpPr txBox="1">
            <a:spLocks noChangeArrowheads="1"/>
          </p:cNvSpPr>
          <p:nvPr/>
        </p:nvSpPr>
        <p:spPr bwMode="auto">
          <a:xfrm>
            <a:off x="2646229" y="2796288"/>
            <a:ext cx="4192389" cy="94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90000"/>
              </a:lnSpc>
              <a:defRPr/>
            </a:pPr>
            <a:r>
              <a:rPr lang="zh-CN" altLang="en-US" sz="3000" kern="0" dirty="0">
                <a:solidFill>
                  <a:schemeClr val="tx1"/>
                </a:solidFill>
                <a:latin typeface="隶书" panose="02010509060101010101" charset="-122"/>
                <a:ea typeface="隶书" panose="02010509060101010101" charset="-122"/>
              </a:rPr>
              <a:t>未来工作计划</a:t>
            </a:r>
          </a:p>
          <a:p>
            <a:pPr lvl="0" algn="ctr">
              <a:lnSpc>
                <a:spcPct val="90000"/>
              </a:lnSpc>
              <a:defRPr/>
            </a:pPr>
            <a:r>
              <a:rPr lang="zh-CN" altLang="en-US" sz="105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5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lvl="0" algn="ctr" eaLnBrk="1" hangingPunct="1">
              <a:lnSpc>
                <a:spcPct val="90000"/>
              </a:lnSpc>
            </a:pPr>
            <a:endParaRPr lang="zh-CN" altLang="en-US" sz="1050" dirty="0">
              <a:latin typeface="隶书" panose="02010509060101010101" charset="-122"/>
              <a:ea typeface="隶书" panose="0201050906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63" y="3737464"/>
            <a:ext cx="1323594" cy="30861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941" y="1762335"/>
            <a:ext cx="1866169" cy="435117"/>
          </a:xfrm>
          <a:prstGeom prst="rect">
            <a:avLst/>
          </a:prstGeom>
        </p:spPr>
      </p:pic>
    </p:spTree>
  </p:cSld>
  <p:clrMapOvr>
    <a:masterClrMapping/>
  </p:clrMapOvr>
  <p:transition advTm="1778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35" y="247393"/>
            <a:ext cx="9142716" cy="440578"/>
            <a:chOff x="-173324" y="378904"/>
            <a:chExt cx="12190413" cy="587443"/>
          </a:xfrm>
        </p:grpSpPr>
        <p:sp>
          <p:nvSpPr>
            <p:cNvPr id="4" name="TextBox 8"/>
            <p:cNvSpPr txBox="1">
              <a:spLocks noChangeArrowheads="1"/>
            </p:cNvSpPr>
            <p:nvPr/>
          </p:nvSpPr>
          <p:spPr bwMode="auto">
            <a:xfrm>
              <a:off x="4297253" y="378904"/>
              <a:ext cx="3255323" cy="491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 eaLnBrk="1" hangingPunct="1"/>
              <a:r>
                <a:rPr lang="zh-CN" altLang="en-US" sz="2400" dirty="0">
                  <a:solidFill>
                    <a:schemeClr val="tx1"/>
                  </a:solidFill>
                  <a:latin typeface="隶书" panose="02010509060101010101" charset="-122"/>
                  <a:ea typeface="隶书" panose="02010509060101010101" charset="-122"/>
                  <a:sym typeface="Arial" panose="020B0604020202020204" pitchFamily="34" charset="0"/>
                </a:rPr>
                <a:t>未来工作计划</a:t>
              </a: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-173324" y="966347"/>
              <a:ext cx="12190413" cy="0"/>
            </a:xfrm>
            <a:prstGeom prst="line">
              <a:avLst/>
            </a:prstGeom>
            <a:ln>
              <a:solidFill>
                <a:srgbClr val="434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3606251" y="993691"/>
            <a:ext cx="2055796" cy="3509496"/>
            <a:chOff x="3756025" y="1563688"/>
            <a:chExt cx="2741061" cy="4679328"/>
          </a:xfrm>
        </p:grpSpPr>
        <p:pic>
          <p:nvPicPr>
            <p:cNvPr id="3" name="图片 9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957638" y="3073400"/>
              <a:ext cx="1158875" cy="1160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1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881438" y="1704975"/>
              <a:ext cx="1160462" cy="1160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空心弧 2"/>
            <p:cNvSpPr/>
            <p:nvPr/>
          </p:nvSpPr>
          <p:spPr bwMode="auto">
            <a:xfrm rot="5400000">
              <a:off x="3756025" y="1563688"/>
              <a:ext cx="1393825" cy="1393825"/>
            </a:xfrm>
            <a:custGeom>
              <a:avLst/>
              <a:gdLst>
                <a:gd name="T0" fmla="*/ 628567 w 1858963"/>
                <a:gd name="T1" fmla="*/ 1808905 h 1858963"/>
                <a:gd name="T2" fmla="*/ 22184 w 1858963"/>
                <a:gd name="T3" fmla="*/ 727619 h 1858963"/>
                <a:gd name="T4" fmla="*/ 1029817 w 1858963"/>
                <a:gd name="T5" fmla="*/ 5430 h 1858963"/>
                <a:gd name="T6" fmla="*/ 1858961 w 1858963"/>
                <a:gd name="T7" fmla="*/ 927060 h 1858963"/>
                <a:gd name="T8" fmla="*/ 1858960 w 1858963"/>
                <a:gd name="T9" fmla="*/ 927061 h 1858963"/>
                <a:gd name="T10" fmla="*/ 1029816 w 1858963"/>
                <a:gd name="T11" fmla="*/ 5431 h 1858963"/>
                <a:gd name="T12" fmla="*/ 22183 w 1858963"/>
                <a:gd name="T13" fmla="*/ 727620 h 1858963"/>
                <a:gd name="T14" fmla="*/ 628566 w 1858963"/>
                <a:gd name="T15" fmla="*/ 1808906 h 1858963"/>
                <a:gd name="T16" fmla="*/ 628567 w 1858963"/>
                <a:gd name="T17" fmla="*/ 1808905 h 18589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58963"/>
                <a:gd name="T28" fmla="*/ 0 h 1858963"/>
                <a:gd name="T29" fmla="*/ 1858963 w 1858963"/>
                <a:gd name="T30" fmla="*/ 1858963 h 185896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58963" h="1858963">
                  <a:moveTo>
                    <a:pt x="628567" y="1808905"/>
                  </a:moveTo>
                  <a:cubicBezTo>
                    <a:pt x="180492" y="1655586"/>
                    <a:pt x="-80667" y="1189895"/>
                    <a:pt x="22184" y="727619"/>
                  </a:cubicBezTo>
                  <a:cubicBezTo>
                    <a:pt x="125034" y="265343"/>
                    <a:pt x="559005" y="-45692"/>
                    <a:pt x="1029817" y="5430"/>
                  </a:cubicBezTo>
                  <a:cubicBezTo>
                    <a:pt x="1500629" y="56552"/>
                    <a:pt x="1857727" y="453482"/>
                    <a:pt x="1858961" y="927060"/>
                  </a:cubicBezTo>
                  <a:lnTo>
                    <a:pt x="1858960" y="927061"/>
                  </a:lnTo>
                  <a:cubicBezTo>
                    <a:pt x="1857727" y="453483"/>
                    <a:pt x="1500629" y="56553"/>
                    <a:pt x="1029816" y="5431"/>
                  </a:cubicBezTo>
                  <a:cubicBezTo>
                    <a:pt x="559004" y="-45691"/>
                    <a:pt x="125034" y="265344"/>
                    <a:pt x="22183" y="727620"/>
                  </a:cubicBezTo>
                  <a:cubicBezTo>
                    <a:pt x="-80667" y="1189896"/>
                    <a:pt x="180492" y="1655588"/>
                    <a:pt x="628566" y="1808906"/>
                  </a:cubicBezTo>
                  <a:lnTo>
                    <a:pt x="628567" y="1808905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beve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>
                <a:latin typeface="隶书" panose="02010509060101010101" charset="-122"/>
                <a:ea typeface="隶书" panose="02010509060101010101" charset="-122"/>
              </a:endParaRPr>
            </a:p>
          </p:txBody>
        </p:sp>
        <p:sp>
          <p:nvSpPr>
            <p:cNvPr id="9" name="空心弧 47"/>
            <p:cNvSpPr/>
            <p:nvPr/>
          </p:nvSpPr>
          <p:spPr bwMode="auto">
            <a:xfrm rot="16200000" flipH="1">
              <a:off x="3779838" y="2957513"/>
              <a:ext cx="1393825" cy="1393825"/>
            </a:xfrm>
            <a:custGeom>
              <a:avLst/>
              <a:gdLst>
                <a:gd name="T0" fmla="*/ 0 w 1858963"/>
                <a:gd name="T1" fmla="*/ 929482 h 1858963"/>
                <a:gd name="T2" fmla="*/ 798445 w 1858963"/>
                <a:gd name="T3" fmla="*/ 9283 h 1858963"/>
                <a:gd name="T4" fmla="*/ 1822017 w 1858963"/>
                <a:gd name="T5" fmla="*/ 670026 h 1858963"/>
                <a:gd name="T6" fmla="*/ 1312175 w 1858963"/>
                <a:gd name="T7" fmla="*/ 1776526 h 1858963"/>
                <a:gd name="T8" fmla="*/ 1312174 w 1858963"/>
                <a:gd name="T9" fmla="*/ 1776525 h 1858963"/>
                <a:gd name="T10" fmla="*/ 1822016 w 1858963"/>
                <a:gd name="T11" fmla="*/ 670025 h 1858963"/>
                <a:gd name="T12" fmla="*/ 798444 w 1858963"/>
                <a:gd name="T13" fmla="*/ 9282 h 1858963"/>
                <a:gd name="T14" fmla="*/ -1 w 1858963"/>
                <a:gd name="T15" fmla="*/ 929481 h 1858963"/>
                <a:gd name="T16" fmla="*/ 0 w 1858963"/>
                <a:gd name="T17" fmla="*/ 929482 h 18589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58963"/>
                <a:gd name="T28" fmla="*/ 0 h 1858963"/>
                <a:gd name="T29" fmla="*/ 1858963 w 1858963"/>
                <a:gd name="T30" fmla="*/ 1858963 h 185896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58963" h="1858963">
                  <a:moveTo>
                    <a:pt x="0" y="929482"/>
                  </a:moveTo>
                  <a:cubicBezTo>
                    <a:pt x="0" y="466767"/>
                    <a:pt x="340351" y="74516"/>
                    <a:pt x="798445" y="9283"/>
                  </a:cubicBezTo>
                  <a:cubicBezTo>
                    <a:pt x="1256539" y="-55950"/>
                    <a:pt x="1692854" y="225703"/>
                    <a:pt x="1822017" y="670026"/>
                  </a:cubicBezTo>
                  <a:cubicBezTo>
                    <a:pt x="1951180" y="1114348"/>
                    <a:pt x="1733850" y="1586013"/>
                    <a:pt x="1312175" y="1776526"/>
                  </a:cubicBezTo>
                  <a:lnTo>
                    <a:pt x="1312174" y="1776525"/>
                  </a:lnTo>
                  <a:cubicBezTo>
                    <a:pt x="1733849" y="1586013"/>
                    <a:pt x="1951179" y="1114348"/>
                    <a:pt x="1822016" y="670025"/>
                  </a:cubicBezTo>
                  <a:cubicBezTo>
                    <a:pt x="1692853" y="225703"/>
                    <a:pt x="1256538" y="-55951"/>
                    <a:pt x="798444" y="9282"/>
                  </a:cubicBezTo>
                  <a:cubicBezTo>
                    <a:pt x="340350" y="74515"/>
                    <a:pt x="-1" y="466766"/>
                    <a:pt x="-1" y="929481"/>
                  </a:cubicBezTo>
                  <a:lnTo>
                    <a:pt x="0" y="929482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beve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>
                <a:latin typeface="隶书" panose="02010509060101010101" charset="-122"/>
                <a:ea typeface="隶书" panose="02010509060101010101" charset="-122"/>
              </a:endParaRPr>
            </a:p>
          </p:txBody>
        </p:sp>
        <p:sp>
          <p:nvSpPr>
            <p:cNvPr id="10" name="Freeform 67"/>
            <p:cNvSpPr>
              <a:spLocks noChangeAspect="1" noEditPoints="1"/>
            </p:cNvSpPr>
            <p:nvPr/>
          </p:nvSpPr>
          <p:spPr bwMode="auto">
            <a:xfrm>
              <a:off x="4179888" y="3346450"/>
              <a:ext cx="609600" cy="593725"/>
            </a:xfrm>
            <a:custGeom>
              <a:avLst/>
              <a:gdLst>
                <a:gd name="T0" fmla="*/ 30 w 67"/>
                <a:gd name="T1" fmla="*/ 44 h 65"/>
                <a:gd name="T2" fmla="*/ 18 w 67"/>
                <a:gd name="T3" fmla="*/ 56 h 65"/>
                <a:gd name="T4" fmla="*/ 14 w 67"/>
                <a:gd name="T5" fmla="*/ 56 h 65"/>
                <a:gd name="T6" fmla="*/ 14 w 67"/>
                <a:gd name="T7" fmla="*/ 56 h 65"/>
                <a:gd name="T8" fmla="*/ 13 w 67"/>
                <a:gd name="T9" fmla="*/ 51 h 65"/>
                <a:gd name="T10" fmla="*/ 26 w 67"/>
                <a:gd name="T11" fmla="*/ 39 h 65"/>
                <a:gd name="T12" fmla="*/ 22 w 67"/>
                <a:gd name="T13" fmla="*/ 34 h 65"/>
                <a:gd name="T14" fmla="*/ 9 w 67"/>
                <a:gd name="T15" fmla="*/ 47 h 65"/>
                <a:gd name="T16" fmla="*/ 6 w 67"/>
                <a:gd name="T17" fmla="*/ 48 h 65"/>
                <a:gd name="T18" fmla="*/ 8 w 67"/>
                <a:gd name="T19" fmla="*/ 61 h 65"/>
                <a:gd name="T20" fmla="*/ 8 w 67"/>
                <a:gd name="T21" fmla="*/ 61 h 65"/>
                <a:gd name="T22" fmla="*/ 21 w 67"/>
                <a:gd name="T23" fmla="*/ 62 h 65"/>
                <a:gd name="T24" fmla="*/ 22 w 67"/>
                <a:gd name="T25" fmla="*/ 60 h 65"/>
                <a:gd name="T26" fmla="*/ 34 w 67"/>
                <a:gd name="T27" fmla="*/ 48 h 65"/>
                <a:gd name="T28" fmla="*/ 30 w 67"/>
                <a:gd name="T29" fmla="*/ 44 h 65"/>
                <a:gd name="T30" fmla="*/ 28 w 67"/>
                <a:gd name="T31" fmla="*/ 22 h 65"/>
                <a:gd name="T32" fmla="*/ 58 w 67"/>
                <a:gd name="T33" fmla="*/ 50 h 65"/>
                <a:gd name="T34" fmla="*/ 58 w 67"/>
                <a:gd name="T35" fmla="*/ 61 h 65"/>
                <a:gd name="T36" fmla="*/ 58 w 67"/>
                <a:gd name="T37" fmla="*/ 61 h 65"/>
                <a:gd name="T38" fmla="*/ 48 w 67"/>
                <a:gd name="T39" fmla="*/ 61 h 65"/>
                <a:gd name="T40" fmla="*/ 21 w 67"/>
                <a:gd name="T41" fmla="*/ 29 h 65"/>
                <a:gd name="T42" fmla="*/ 11 w 67"/>
                <a:gd name="T43" fmla="*/ 31 h 65"/>
                <a:gd name="T44" fmla="*/ 0 w 67"/>
                <a:gd name="T45" fmla="*/ 16 h 65"/>
                <a:gd name="T46" fmla="*/ 3 w 67"/>
                <a:gd name="T47" fmla="*/ 13 h 65"/>
                <a:gd name="T48" fmla="*/ 11 w 67"/>
                <a:gd name="T49" fmla="*/ 21 h 65"/>
                <a:gd name="T50" fmla="*/ 17 w 67"/>
                <a:gd name="T51" fmla="*/ 18 h 65"/>
                <a:gd name="T52" fmla="*/ 20 w 67"/>
                <a:gd name="T53" fmla="*/ 12 h 65"/>
                <a:gd name="T54" fmla="*/ 13 w 67"/>
                <a:gd name="T55" fmla="*/ 3 h 65"/>
                <a:gd name="T56" fmla="*/ 15 w 67"/>
                <a:gd name="T57" fmla="*/ 0 h 65"/>
                <a:gd name="T58" fmla="*/ 30 w 67"/>
                <a:gd name="T59" fmla="*/ 12 h 65"/>
                <a:gd name="T60" fmla="*/ 28 w 67"/>
                <a:gd name="T61" fmla="*/ 22 h 65"/>
                <a:gd name="T62" fmla="*/ 60 w 67"/>
                <a:gd name="T63" fmla="*/ 3 h 65"/>
                <a:gd name="T64" fmla="*/ 51 w 67"/>
                <a:gd name="T65" fmla="*/ 8 h 65"/>
                <a:gd name="T66" fmla="*/ 52 w 67"/>
                <a:gd name="T67" fmla="*/ 12 h 65"/>
                <a:gd name="T68" fmla="*/ 38 w 67"/>
                <a:gd name="T69" fmla="*/ 27 h 65"/>
                <a:gd name="T70" fmla="*/ 42 w 67"/>
                <a:gd name="T71" fmla="*/ 31 h 65"/>
                <a:gd name="T72" fmla="*/ 57 w 67"/>
                <a:gd name="T73" fmla="*/ 17 h 65"/>
                <a:gd name="T74" fmla="*/ 61 w 67"/>
                <a:gd name="T75" fmla="*/ 18 h 65"/>
                <a:gd name="T76" fmla="*/ 67 w 67"/>
                <a:gd name="T77" fmla="*/ 9 h 65"/>
                <a:gd name="T78" fmla="*/ 63 w 67"/>
                <a:gd name="T79" fmla="*/ 6 h 65"/>
                <a:gd name="T80" fmla="*/ 60 w 67"/>
                <a:gd name="T81" fmla="*/ 3 h 6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7"/>
                <a:gd name="T124" fmla="*/ 0 h 65"/>
                <a:gd name="T125" fmla="*/ 67 w 67"/>
                <a:gd name="T126" fmla="*/ 65 h 6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7" h="65">
                  <a:moveTo>
                    <a:pt x="30" y="44"/>
                  </a:moveTo>
                  <a:cubicBezTo>
                    <a:pt x="18" y="56"/>
                    <a:pt x="18" y="56"/>
                    <a:pt x="18" y="56"/>
                  </a:cubicBezTo>
                  <a:cubicBezTo>
                    <a:pt x="17" y="57"/>
                    <a:pt x="15" y="57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2" y="54"/>
                    <a:pt x="12" y="52"/>
                    <a:pt x="13" y="51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8" y="48"/>
                    <a:pt x="7" y="48"/>
                    <a:pt x="6" y="48"/>
                  </a:cubicBezTo>
                  <a:cubicBezTo>
                    <a:pt x="3" y="51"/>
                    <a:pt x="4" y="57"/>
                    <a:pt x="8" y="61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12" y="65"/>
                    <a:pt x="18" y="65"/>
                    <a:pt x="21" y="62"/>
                  </a:cubicBezTo>
                  <a:cubicBezTo>
                    <a:pt x="21" y="61"/>
                    <a:pt x="21" y="60"/>
                    <a:pt x="22" y="60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0" y="44"/>
                    <a:pt x="30" y="44"/>
                    <a:pt x="30" y="44"/>
                  </a:cubicBezTo>
                  <a:close/>
                  <a:moveTo>
                    <a:pt x="28" y="22"/>
                  </a:moveTo>
                  <a:cubicBezTo>
                    <a:pt x="58" y="50"/>
                    <a:pt x="58" y="50"/>
                    <a:pt x="58" y="50"/>
                  </a:cubicBezTo>
                  <a:cubicBezTo>
                    <a:pt x="61" y="53"/>
                    <a:pt x="61" y="58"/>
                    <a:pt x="58" y="61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6" y="63"/>
                    <a:pt x="51" y="64"/>
                    <a:pt x="48" y="6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18" y="31"/>
                    <a:pt x="15" y="32"/>
                    <a:pt x="11" y="31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1" y="16"/>
                    <a:pt x="30" y="19"/>
                    <a:pt x="28" y="22"/>
                  </a:cubicBezTo>
                  <a:close/>
                  <a:moveTo>
                    <a:pt x="60" y="3"/>
                  </a:moveTo>
                  <a:cubicBezTo>
                    <a:pt x="51" y="8"/>
                    <a:pt x="51" y="8"/>
                    <a:pt x="51" y="8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3" y="6"/>
                    <a:pt x="63" y="6"/>
                    <a:pt x="63" y="6"/>
                  </a:cubicBezTo>
                  <a:lnTo>
                    <a:pt x="60" y="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>
                <a:latin typeface="隶书" panose="02010509060101010101" charset="-122"/>
                <a:ea typeface="隶书" panose="02010509060101010101" charset="-122"/>
              </a:endParaRPr>
            </a:p>
          </p:txBody>
        </p:sp>
        <p:sp>
          <p:nvSpPr>
            <p:cNvPr id="11" name="Freeform 58"/>
            <p:cNvSpPr>
              <a:spLocks noChangeAspect="1" noEditPoints="1"/>
            </p:cNvSpPr>
            <p:nvPr/>
          </p:nvSpPr>
          <p:spPr bwMode="auto">
            <a:xfrm>
              <a:off x="4029075" y="1982788"/>
              <a:ext cx="739775" cy="593725"/>
            </a:xfrm>
            <a:custGeom>
              <a:avLst/>
              <a:gdLst>
                <a:gd name="T0" fmla="*/ 72 w 81"/>
                <a:gd name="T1" fmla="*/ 5 h 65"/>
                <a:gd name="T2" fmla="*/ 81 w 81"/>
                <a:gd name="T3" fmla="*/ 41 h 65"/>
                <a:gd name="T4" fmla="*/ 34 w 81"/>
                <a:gd name="T5" fmla="*/ 50 h 65"/>
                <a:gd name="T6" fmla="*/ 34 w 81"/>
                <a:gd name="T7" fmla="*/ 5 h 65"/>
                <a:gd name="T8" fmla="*/ 10 w 81"/>
                <a:gd name="T9" fmla="*/ 60 h 65"/>
                <a:gd name="T10" fmla="*/ 23 w 81"/>
                <a:gd name="T11" fmla="*/ 60 h 65"/>
                <a:gd name="T12" fmla="*/ 22 w 81"/>
                <a:gd name="T13" fmla="*/ 56 h 65"/>
                <a:gd name="T14" fmla="*/ 22 w 81"/>
                <a:gd name="T15" fmla="*/ 53 h 65"/>
                <a:gd name="T16" fmla="*/ 15 w 81"/>
                <a:gd name="T17" fmla="*/ 49 h 65"/>
                <a:gd name="T18" fmla="*/ 19 w 81"/>
                <a:gd name="T19" fmla="*/ 0 h 65"/>
                <a:gd name="T20" fmla="*/ 31 w 81"/>
                <a:gd name="T21" fmla="*/ 4 h 65"/>
                <a:gd name="T22" fmla="*/ 27 w 81"/>
                <a:gd name="T23" fmla="*/ 53 h 65"/>
                <a:gd name="T24" fmla="*/ 25 w 81"/>
                <a:gd name="T25" fmla="*/ 55 h 65"/>
                <a:gd name="T26" fmla="*/ 17 w 81"/>
                <a:gd name="T27" fmla="*/ 65 h 65"/>
                <a:gd name="T28" fmla="*/ 10 w 81"/>
                <a:gd name="T29" fmla="*/ 35 h 65"/>
                <a:gd name="T30" fmla="*/ 41 w 81"/>
                <a:gd name="T31" fmla="*/ 12 h 65"/>
                <a:gd name="T32" fmla="*/ 68 w 81"/>
                <a:gd name="T33" fmla="*/ 20 h 65"/>
                <a:gd name="T34" fmla="*/ 41 w 81"/>
                <a:gd name="T35" fmla="*/ 12 h 65"/>
                <a:gd name="T36" fmla="*/ 70 w 81"/>
                <a:gd name="T37" fmla="*/ 42 h 65"/>
                <a:gd name="T38" fmla="*/ 76 w 81"/>
                <a:gd name="T39" fmla="*/ 35 h 65"/>
                <a:gd name="T40" fmla="*/ 72 w 81"/>
                <a:gd name="T41" fmla="*/ 30 h 65"/>
                <a:gd name="T42" fmla="*/ 75 w 81"/>
                <a:gd name="T43" fmla="*/ 32 h 65"/>
                <a:gd name="T44" fmla="*/ 72 w 81"/>
                <a:gd name="T45" fmla="*/ 30 h 65"/>
                <a:gd name="T46" fmla="*/ 72 w 81"/>
                <a:gd name="T47" fmla="*/ 26 h 65"/>
                <a:gd name="T48" fmla="*/ 75 w 81"/>
                <a:gd name="T49" fmla="*/ 25 h 65"/>
                <a:gd name="T50" fmla="*/ 72 w 81"/>
                <a:gd name="T51" fmla="*/ 19 h 65"/>
                <a:gd name="T52" fmla="*/ 75 w 81"/>
                <a:gd name="T53" fmla="*/ 21 h 65"/>
                <a:gd name="T54" fmla="*/ 72 w 81"/>
                <a:gd name="T55" fmla="*/ 19 h 65"/>
                <a:gd name="T56" fmla="*/ 72 w 81"/>
                <a:gd name="T57" fmla="*/ 15 h 65"/>
                <a:gd name="T58" fmla="*/ 75 w 81"/>
                <a:gd name="T59" fmla="*/ 14 h 65"/>
                <a:gd name="T60" fmla="*/ 63 w 81"/>
                <a:gd name="T61" fmla="*/ 38 h 65"/>
                <a:gd name="T62" fmla="*/ 67 w 81"/>
                <a:gd name="T63" fmla="*/ 40 h 65"/>
                <a:gd name="T64" fmla="*/ 63 w 81"/>
                <a:gd name="T65" fmla="*/ 38 h 65"/>
                <a:gd name="T66" fmla="*/ 63 w 81"/>
                <a:gd name="T67" fmla="*/ 33 h 65"/>
                <a:gd name="T68" fmla="*/ 67 w 81"/>
                <a:gd name="T69" fmla="*/ 31 h 65"/>
                <a:gd name="T70" fmla="*/ 63 w 81"/>
                <a:gd name="T71" fmla="*/ 24 h 65"/>
                <a:gd name="T72" fmla="*/ 67 w 81"/>
                <a:gd name="T73" fmla="*/ 26 h 65"/>
                <a:gd name="T74" fmla="*/ 63 w 81"/>
                <a:gd name="T75" fmla="*/ 24 h 65"/>
                <a:gd name="T76" fmla="*/ 56 w 81"/>
                <a:gd name="T77" fmla="*/ 39 h 65"/>
                <a:gd name="T78" fmla="*/ 61 w 81"/>
                <a:gd name="T79" fmla="*/ 39 h 65"/>
                <a:gd name="T80" fmla="*/ 51 w 81"/>
                <a:gd name="T81" fmla="*/ 37 h 65"/>
                <a:gd name="T82" fmla="*/ 51 w 81"/>
                <a:gd name="T83" fmla="*/ 41 h 65"/>
                <a:gd name="T84" fmla="*/ 51 w 81"/>
                <a:gd name="T85" fmla="*/ 37 h 65"/>
                <a:gd name="T86" fmla="*/ 42 w 81"/>
                <a:gd name="T87" fmla="*/ 39 h 65"/>
                <a:gd name="T88" fmla="*/ 46 w 81"/>
                <a:gd name="T89" fmla="*/ 39 h 65"/>
                <a:gd name="T90" fmla="*/ 58 w 81"/>
                <a:gd name="T91" fmla="*/ 30 h 65"/>
                <a:gd name="T92" fmla="*/ 58 w 81"/>
                <a:gd name="T93" fmla="*/ 34 h 65"/>
                <a:gd name="T94" fmla="*/ 58 w 81"/>
                <a:gd name="T95" fmla="*/ 30 h 65"/>
                <a:gd name="T96" fmla="*/ 49 w 81"/>
                <a:gd name="T97" fmla="*/ 32 h 65"/>
                <a:gd name="T98" fmla="*/ 53 w 81"/>
                <a:gd name="T99" fmla="*/ 32 h 65"/>
                <a:gd name="T100" fmla="*/ 44 w 81"/>
                <a:gd name="T101" fmla="*/ 30 h 65"/>
                <a:gd name="T102" fmla="*/ 44 w 81"/>
                <a:gd name="T103" fmla="*/ 34 h 65"/>
                <a:gd name="T104" fmla="*/ 44 w 81"/>
                <a:gd name="T105" fmla="*/ 30 h 65"/>
                <a:gd name="T106" fmla="*/ 56 w 81"/>
                <a:gd name="T107" fmla="*/ 25 h 65"/>
                <a:gd name="T108" fmla="*/ 61 w 81"/>
                <a:gd name="T109" fmla="*/ 25 h 65"/>
                <a:gd name="T110" fmla="*/ 51 w 81"/>
                <a:gd name="T111" fmla="*/ 23 h 65"/>
                <a:gd name="T112" fmla="*/ 51 w 81"/>
                <a:gd name="T113" fmla="*/ 27 h 65"/>
                <a:gd name="T114" fmla="*/ 51 w 81"/>
                <a:gd name="T115" fmla="*/ 23 h 65"/>
                <a:gd name="T116" fmla="*/ 42 w 81"/>
                <a:gd name="T117" fmla="*/ 25 h 65"/>
                <a:gd name="T118" fmla="*/ 46 w 81"/>
                <a:gd name="T119" fmla="*/ 25 h 6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1"/>
                <a:gd name="T181" fmla="*/ 0 h 65"/>
                <a:gd name="T182" fmla="*/ 81 w 81"/>
                <a:gd name="T183" fmla="*/ 65 h 6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1" h="65">
                  <a:moveTo>
                    <a:pt x="34" y="5"/>
                  </a:moveTo>
                  <a:cubicBezTo>
                    <a:pt x="72" y="5"/>
                    <a:pt x="72" y="5"/>
                    <a:pt x="72" y="5"/>
                  </a:cubicBezTo>
                  <a:cubicBezTo>
                    <a:pt x="77" y="5"/>
                    <a:pt x="81" y="9"/>
                    <a:pt x="81" y="14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6"/>
                    <a:pt x="77" y="50"/>
                    <a:pt x="72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4" y="50"/>
                    <a:pt x="34" y="49"/>
                    <a:pt x="34" y="49"/>
                  </a:cubicBezTo>
                  <a:cubicBezTo>
                    <a:pt x="34" y="5"/>
                    <a:pt x="34" y="5"/>
                    <a:pt x="34" y="5"/>
                  </a:cubicBezTo>
                  <a:close/>
                  <a:moveTo>
                    <a:pt x="13" y="37"/>
                  </a:moveTo>
                  <a:cubicBezTo>
                    <a:pt x="4" y="50"/>
                    <a:pt x="6" y="57"/>
                    <a:pt x="10" y="60"/>
                  </a:cubicBezTo>
                  <a:cubicBezTo>
                    <a:pt x="12" y="61"/>
                    <a:pt x="15" y="62"/>
                    <a:pt x="17" y="62"/>
                  </a:cubicBezTo>
                  <a:cubicBezTo>
                    <a:pt x="19" y="62"/>
                    <a:pt x="22" y="61"/>
                    <a:pt x="23" y="60"/>
                  </a:cubicBezTo>
                  <a:cubicBezTo>
                    <a:pt x="23" y="59"/>
                    <a:pt x="23" y="58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7" y="53"/>
                    <a:pt x="15" y="51"/>
                    <a:pt x="15" y="49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2"/>
                    <a:pt x="17" y="0"/>
                    <a:pt x="1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9" y="0"/>
                    <a:pt x="31" y="2"/>
                    <a:pt x="31" y="4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1"/>
                    <a:pt x="29" y="53"/>
                    <a:pt x="27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8" y="57"/>
                    <a:pt x="27" y="60"/>
                    <a:pt x="25" y="62"/>
                  </a:cubicBezTo>
                  <a:cubicBezTo>
                    <a:pt x="24" y="64"/>
                    <a:pt x="21" y="65"/>
                    <a:pt x="17" y="65"/>
                  </a:cubicBezTo>
                  <a:cubicBezTo>
                    <a:pt x="14" y="65"/>
                    <a:pt x="11" y="65"/>
                    <a:pt x="8" y="63"/>
                  </a:cubicBezTo>
                  <a:cubicBezTo>
                    <a:pt x="2" y="59"/>
                    <a:pt x="0" y="51"/>
                    <a:pt x="10" y="35"/>
                  </a:cubicBezTo>
                  <a:cubicBezTo>
                    <a:pt x="13" y="37"/>
                    <a:pt x="13" y="37"/>
                    <a:pt x="13" y="37"/>
                  </a:cubicBezTo>
                  <a:close/>
                  <a:moveTo>
                    <a:pt x="41" y="12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41" y="12"/>
                    <a:pt x="41" y="12"/>
                    <a:pt x="41" y="12"/>
                  </a:cubicBezTo>
                  <a:close/>
                  <a:moveTo>
                    <a:pt x="70" y="35"/>
                  </a:moveTo>
                  <a:cubicBezTo>
                    <a:pt x="70" y="42"/>
                    <a:pt x="70" y="42"/>
                    <a:pt x="70" y="42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0" y="35"/>
                    <a:pt x="70" y="35"/>
                    <a:pt x="70" y="35"/>
                  </a:cubicBezTo>
                  <a:close/>
                  <a:moveTo>
                    <a:pt x="72" y="30"/>
                  </a:moveTo>
                  <a:cubicBezTo>
                    <a:pt x="72" y="32"/>
                    <a:pt x="72" y="32"/>
                    <a:pt x="72" y="32"/>
                  </a:cubicBezTo>
                  <a:cubicBezTo>
                    <a:pt x="75" y="32"/>
                    <a:pt x="75" y="32"/>
                    <a:pt x="75" y="32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2" y="30"/>
                    <a:pt x="72" y="30"/>
                    <a:pt x="72" y="30"/>
                  </a:cubicBezTo>
                  <a:close/>
                  <a:moveTo>
                    <a:pt x="72" y="25"/>
                  </a:moveTo>
                  <a:cubicBezTo>
                    <a:pt x="72" y="26"/>
                    <a:pt x="72" y="26"/>
                    <a:pt x="72" y="26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2" y="25"/>
                    <a:pt x="72" y="25"/>
                    <a:pt x="72" y="25"/>
                  </a:cubicBezTo>
                  <a:close/>
                  <a:moveTo>
                    <a:pt x="72" y="19"/>
                  </a:moveTo>
                  <a:cubicBezTo>
                    <a:pt x="72" y="21"/>
                    <a:pt x="72" y="21"/>
                    <a:pt x="72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2" y="19"/>
                    <a:pt x="72" y="19"/>
                    <a:pt x="72" y="19"/>
                  </a:cubicBezTo>
                  <a:close/>
                  <a:moveTo>
                    <a:pt x="72" y="14"/>
                  </a:moveTo>
                  <a:cubicBezTo>
                    <a:pt x="72" y="15"/>
                    <a:pt x="72" y="15"/>
                    <a:pt x="72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2" y="14"/>
                    <a:pt x="72" y="14"/>
                    <a:pt x="72" y="14"/>
                  </a:cubicBezTo>
                  <a:close/>
                  <a:moveTo>
                    <a:pt x="63" y="38"/>
                  </a:moveTo>
                  <a:cubicBezTo>
                    <a:pt x="63" y="40"/>
                    <a:pt x="63" y="40"/>
                    <a:pt x="63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3" y="38"/>
                    <a:pt x="63" y="38"/>
                    <a:pt x="63" y="38"/>
                  </a:cubicBezTo>
                  <a:close/>
                  <a:moveTo>
                    <a:pt x="63" y="31"/>
                  </a:moveTo>
                  <a:cubicBezTo>
                    <a:pt x="63" y="33"/>
                    <a:pt x="63" y="33"/>
                    <a:pt x="63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3" y="31"/>
                    <a:pt x="63" y="31"/>
                    <a:pt x="63" y="31"/>
                  </a:cubicBezTo>
                  <a:close/>
                  <a:moveTo>
                    <a:pt x="63" y="24"/>
                  </a:moveTo>
                  <a:cubicBezTo>
                    <a:pt x="63" y="26"/>
                    <a:pt x="63" y="26"/>
                    <a:pt x="63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3" y="24"/>
                    <a:pt x="63" y="24"/>
                    <a:pt x="63" y="24"/>
                  </a:cubicBezTo>
                  <a:close/>
                  <a:moveTo>
                    <a:pt x="58" y="37"/>
                  </a:moveTo>
                  <a:cubicBezTo>
                    <a:pt x="57" y="37"/>
                    <a:pt x="56" y="38"/>
                    <a:pt x="56" y="39"/>
                  </a:cubicBezTo>
                  <a:cubicBezTo>
                    <a:pt x="56" y="40"/>
                    <a:pt x="57" y="41"/>
                    <a:pt x="58" y="41"/>
                  </a:cubicBezTo>
                  <a:cubicBezTo>
                    <a:pt x="60" y="41"/>
                    <a:pt x="61" y="40"/>
                    <a:pt x="61" y="39"/>
                  </a:cubicBezTo>
                  <a:cubicBezTo>
                    <a:pt x="61" y="38"/>
                    <a:pt x="60" y="37"/>
                    <a:pt x="58" y="37"/>
                  </a:cubicBezTo>
                  <a:close/>
                  <a:moveTo>
                    <a:pt x="51" y="37"/>
                  </a:moveTo>
                  <a:cubicBezTo>
                    <a:pt x="50" y="37"/>
                    <a:pt x="49" y="38"/>
                    <a:pt x="49" y="39"/>
                  </a:cubicBezTo>
                  <a:cubicBezTo>
                    <a:pt x="49" y="40"/>
                    <a:pt x="50" y="41"/>
                    <a:pt x="51" y="41"/>
                  </a:cubicBezTo>
                  <a:cubicBezTo>
                    <a:pt x="52" y="41"/>
                    <a:pt x="53" y="40"/>
                    <a:pt x="53" y="39"/>
                  </a:cubicBezTo>
                  <a:cubicBezTo>
                    <a:pt x="53" y="38"/>
                    <a:pt x="52" y="37"/>
                    <a:pt x="51" y="37"/>
                  </a:cubicBezTo>
                  <a:close/>
                  <a:moveTo>
                    <a:pt x="44" y="37"/>
                  </a:moveTo>
                  <a:cubicBezTo>
                    <a:pt x="43" y="37"/>
                    <a:pt x="42" y="38"/>
                    <a:pt x="42" y="39"/>
                  </a:cubicBezTo>
                  <a:cubicBezTo>
                    <a:pt x="42" y="40"/>
                    <a:pt x="43" y="41"/>
                    <a:pt x="44" y="41"/>
                  </a:cubicBezTo>
                  <a:cubicBezTo>
                    <a:pt x="45" y="41"/>
                    <a:pt x="46" y="40"/>
                    <a:pt x="46" y="39"/>
                  </a:cubicBezTo>
                  <a:cubicBezTo>
                    <a:pt x="46" y="38"/>
                    <a:pt x="45" y="37"/>
                    <a:pt x="44" y="37"/>
                  </a:cubicBezTo>
                  <a:close/>
                  <a:moveTo>
                    <a:pt x="58" y="30"/>
                  </a:moveTo>
                  <a:cubicBezTo>
                    <a:pt x="57" y="30"/>
                    <a:pt x="56" y="31"/>
                    <a:pt x="56" y="32"/>
                  </a:cubicBezTo>
                  <a:cubicBezTo>
                    <a:pt x="56" y="33"/>
                    <a:pt x="57" y="34"/>
                    <a:pt x="58" y="34"/>
                  </a:cubicBezTo>
                  <a:cubicBezTo>
                    <a:pt x="60" y="34"/>
                    <a:pt x="61" y="33"/>
                    <a:pt x="61" y="32"/>
                  </a:cubicBezTo>
                  <a:cubicBezTo>
                    <a:pt x="61" y="31"/>
                    <a:pt x="60" y="30"/>
                    <a:pt x="58" y="30"/>
                  </a:cubicBezTo>
                  <a:close/>
                  <a:moveTo>
                    <a:pt x="51" y="30"/>
                  </a:moveTo>
                  <a:cubicBezTo>
                    <a:pt x="50" y="30"/>
                    <a:pt x="49" y="31"/>
                    <a:pt x="49" y="32"/>
                  </a:cubicBezTo>
                  <a:cubicBezTo>
                    <a:pt x="49" y="33"/>
                    <a:pt x="50" y="34"/>
                    <a:pt x="51" y="34"/>
                  </a:cubicBezTo>
                  <a:cubicBezTo>
                    <a:pt x="52" y="34"/>
                    <a:pt x="53" y="33"/>
                    <a:pt x="53" y="32"/>
                  </a:cubicBezTo>
                  <a:cubicBezTo>
                    <a:pt x="53" y="31"/>
                    <a:pt x="52" y="30"/>
                    <a:pt x="51" y="30"/>
                  </a:cubicBezTo>
                  <a:close/>
                  <a:moveTo>
                    <a:pt x="44" y="30"/>
                  </a:moveTo>
                  <a:cubicBezTo>
                    <a:pt x="43" y="30"/>
                    <a:pt x="42" y="31"/>
                    <a:pt x="42" y="32"/>
                  </a:cubicBezTo>
                  <a:cubicBezTo>
                    <a:pt x="42" y="33"/>
                    <a:pt x="43" y="34"/>
                    <a:pt x="44" y="34"/>
                  </a:cubicBezTo>
                  <a:cubicBezTo>
                    <a:pt x="45" y="34"/>
                    <a:pt x="46" y="33"/>
                    <a:pt x="46" y="32"/>
                  </a:cubicBezTo>
                  <a:cubicBezTo>
                    <a:pt x="46" y="31"/>
                    <a:pt x="45" y="30"/>
                    <a:pt x="44" y="30"/>
                  </a:cubicBezTo>
                  <a:close/>
                  <a:moveTo>
                    <a:pt x="58" y="23"/>
                  </a:moveTo>
                  <a:cubicBezTo>
                    <a:pt x="57" y="23"/>
                    <a:pt x="56" y="24"/>
                    <a:pt x="56" y="25"/>
                  </a:cubicBezTo>
                  <a:cubicBezTo>
                    <a:pt x="56" y="26"/>
                    <a:pt x="57" y="27"/>
                    <a:pt x="58" y="27"/>
                  </a:cubicBezTo>
                  <a:cubicBezTo>
                    <a:pt x="60" y="27"/>
                    <a:pt x="61" y="26"/>
                    <a:pt x="61" y="25"/>
                  </a:cubicBezTo>
                  <a:cubicBezTo>
                    <a:pt x="61" y="24"/>
                    <a:pt x="60" y="23"/>
                    <a:pt x="58" y="23"/>
                  </a:cubicBezTo>
                  <a:close/>
                  <a:moveTo>
                    <a:pt x="51" y="23"/>
                  </a:moveTo>
                  <a:cubicBezTo>
                    <a:pt x="50" y="23"/>
                    <a:pt x="49" y="24"/>
                    <a:pt x="49" y="25"/>
                  </a:cubicBezTo>
                  <a:cubicBezTo>
                    <a:pt x="49" y="26"/>
                    <a:pt x="50" y="27"/>
                    <a:pt x="51" y="27"/>
                  </a:cubicBezTo>
                  <a:cubicBezTo>
                    <a:pt x="52" y="27"/>
                    <a:pt x="53" y="26"/>
                    <a:pt x="53" y="25"/>
                  </a:cubicBezTo>
                  <a:cubicBezTo>
                    <a:pt x="53" y="24"/>
                    <a:pt x="52" y="23"/>
                    <a:pt x="51" y="23"/>
                  </a:cubicBezTo>
                  <a:close/>
                  <a:moveTo>
                    <a:pt x="44" y="23"/>
                  </a:moveTo>
                  <a:cubicBezTo>
                    <a:pt x="43" y="23"/>
                    <a:pt x="42" y="24"/>
                    <a:pt x="42" y="25"/>
                  </a:cubicBezTo>
                  <a:cubicBezTo>
                    <a:pt x="42" y="26"/>
                    <a:pt x="43" y="27"/>
                    <a:pt x="44" y="27"/>
                  </a:cubicBezTo>
                  <a:cubicBezTo>
                    <a:pt x="45" y="27"/>
                    <a:pt x="46" y="26"/>
                    <a:pt x="46" y="25"/>
                  </a:cubicBezTo>
                  <a:cubicBezTo>
                    <a:pt x="46" y="24"/>
                    <a:pt x="45" y="23"/>
                    <a:pt x="44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>
                <a:latin typeface="隶书" panose="02010509060101010101" charset="-122"/>
                <a:ea typeface="隶书" panose="02010509060101010101" charset="-122"/>
              </a:endParaRPr>
            </a:p>
          </p:txBody>
        </p:sp>
        <p:pic>
          <p:nvPicPr>
            <p:cNvPr id="12" name="图片 1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281061" y="4965078"/>
              <a:ext cx="1158875" cy="1160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图片 1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204861" y="3596653"/>
              <a:ext cx="1160462" cy="1160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空心弧 2"/>
            <p:cNvSpPr/>
            <p:nvPr/>
          </p:nvSpPr>
          <p:spPr bwMode="auto">
            <a:xfrm rot="5400000">
              <a:off x="5079448" y="3455366"/>
              <a:ext cx="1393825" cy="1393825"/>
            </a:xfrm>
            <a:custGeom>
              <a:avLst/>
              <a:gdLst>
                <a:gd name="T0" fmla="*/ 628567 w 1858963"/>
                <a:gd name="T1" fmla="*/ 1808905 h 1858963"/>
                <a:gd name="T2" fmla="*/ 22184 w 1858963"/>
                <a:gd name="T3" fmla="*/ 727619 h 1858963"/>
                <a:gd name="T4" fmla="*/ 1029817 w 1858963"/>
                <a:gd name="T5" fmla="*/ 5430 h 1858963"/>
                <a:gd name="T6" fmla="*/ 1858961 w 1858963"/>
                <a:gd name="T7" fmla="*/ 927060 h 1858963"/>
                <a:gd name="T8" fmla="*/ 1858960 w 1858963"/>
                <a:gd name="T9" fmla="*/ 927061 h 1858963"/>
                <a:gd name="T10" fmla="*/ 1029816 w 1858963"/>
                <a:gd name="T11" fmla="*/ 5431 h 1858963"/>
                <a:gd name="T12" fmla="*/ 22183 w 1858963"/>
                <a:gd name="T13" fmla="*/ 727620 h 1858963"/>
                <a:gd name="T14" fmla="*/ 628566 w 1858963"/>
                <a:gd name="T15" fmla="*/ 1808906 h 1858963"/>
                <a:gd name="T16" fmla="*/ 628567 w 1858963"/>
                <a:gd name="T17" fmla="*/ 1808905 h 18589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58963"/>
                <a:gd name="T28" fmla="*/ 0 h 1858963"/>
                <a:gd name="T29" fmla="*/ 1858963 w 1858963"/>
                <a:gd name="T30" fmla="*/ 1858963 h 185896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58963" h="1858963">
                  <a:moveTo>
                    <a:pt x="628567" y="1808905"/>
                  </a:moveTo>
                  <a:cubicBezTo>
                    <a:pt x="180492" y="1655586"/>
                    <a:pt x="-80667" y="1189895"/>
                    <a:pt x="22184" y="727619"/>
                  </a:cubicBezTo>
                  <a:cubicBezTo>
                    <a:pt x="125034" y="265343"/>
                    <a:pt x="559005" y="-45692"/>
                    <a:pt x="1029817" y="5430"/>
                  </a:cubicBezTo>
                  <a:cubicBezTo>
                    <a:pt x="1500629" y="56552"/>
                    <a:pt x="1857727" y="453482"/>
                    <a:pt x="1858961" y="927060"/>
                  </a:cubicBezTo>
                  <a:lnTo>
                    <a:pt x="1858960" y="927061"/>
                  </a:lnTo>
                  <a:cubicBezTo>
                    <a:pt x="1857727" y="453483"/>
                    <a:pt x="1500629" y="56553"/>
                    <a:pt x="1029816" y="5431"/>
                  </a:cubicBezTo>
                  <a:cubicBezTo>
                    <a:pt x="559004" y="-45691"/>
                    <a:pt x="125034" y="265344"/>
                    <a:pt x="22183" y="727620"/>
                  </a:cubicBezTo>
                  <a:cubicBezTo>
                    <a:pt x="-80667" y="1189896"/>
                    <a:pt x="180492" y="1655588"/>
                    <a:pt x="628566" y="1808906"/>
                  </a:cubicBezTo>
                  <a:lnTo>
                    <a:pt x="628567" y="1808905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beve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>
                <a:latin typeface="隶书" panose="02010509060101010101" charset="-122"/>
                <a:ea typeface="隶书" panose="02010509060101010101" charset="-122"/>
              </a:endParaRPr>
            </a:p>
          </p:txBody>
        </p:sp>
        <p:sp>
          <p:nvSpPr>
            <p:cNvPr id="15" name="空心弧 47"/>
            <p:cNvSpPr/>
            <p:nvPr/>
          </p:nvSpPr>
          <p:spPr bwMode="auto">
            <a:xfrm rot="16200000" flipH="1">
              <a:off x="5103261" y="4849191"/>
              <a:ext cx="1393825" cy="1393825"/>
            </a:xfrm>
            <a:custGeom>
              <a:avLst/>
              <a:gdLst>
                <a:gd name="T0" fmla="*/ 0 w 1858963"/>
                <a:gd name="T1" fmla="*/ 929482 h 1858963"/>
                <a:gd name="T2" fmla="*/ 798445 w 1858963"/>
                <a:gd name="T3" fmla="*/ 9283 h 1858963"/>
                <a:gd name="T4" fmla="*/ 1822017 w 1858963"/>
                <a:gd name="T5" fmla="*/ 670026 h 1858963"/>
                <a:gd name="T6" fmla="*/ 1312175 w 1858963"/>
                <a:gd name="T7" fmla="*/ 1776526 h 1858963"/>
                <a:gd name="T8" fmla="*/ 1312174 w 1858963"/>
                <a:gd name="T9" fmla="*/ 1776525 h 1858963"/>
                <a:gd name="T10" fmla="*/ 1822016 w 1858963"/>
                <a:gd name="T11" fmla="*/ 670025 h 1858963"/>
                <a:gd name="T12" fmla="*/ 798444 w 1858963"/>
                <a:gd name="T13" fmla="*/ 9282 h 1858963"/>
                <a:gd name="T14" fmla="*/ -1 w 1858963"/>
                <a:gd name="T15" fmla="*/ 929481 h 1858963"/>
                <a:gd name="T16" fmla="*/ 0 w 1858963"/>
                <a:gd name="T17" fmla="*/ 929482 h 18589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58963"/>
                <a:gd name="T28" fmla="*/ 0 h 1858963"/>
                <a:gd name="T29" fmla="*/ 1858963 w 1858963"/>
                <a:gd name="T30" fmla="*/ 1858963 h 185896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58963" h="1858963">
                  <a:moveTo>
                    <a:pt x="0" y="929482"/>
                  </a:moveTo>
                  <a:cubicBezTo>
                    <a:pt x="0" y="466767"/>
                    <a:pt x="340351" y="74516"/>
                    <a:pt x="798445" y="9283"/>
                  </a:cubicBezTo>
                  <a:cubicBezTo>
                    <a:pt x="1256539" y="-55950"/>
                    <a:pt x="1692854" y="225703"/>
                    <a:pt x="1822017" y="670026"/>
                  </a:cubicBezTo>
                  <a:cubicBezTo>
                    <a:pt x="1951180" y="1114348"/>
                    <a:pt x="1733850" y="1586013"/>
                    <a:pt x="1312175" y="1776526"/>
                  </a:cubicBezTo>
                  <a:lnTo>
                    <a:pt x="1312174" y="1776525"/>
                  </a:lnTo>
                  <a:cubicBezTo>
                    <a:pt x="1733849" y="1586013"/>
                    <a:pt x="1951179" y="1114348"/>
                    <a:pt x="1822016" y="670025"/>
                  </a:cubicBezTo>
                  <a:cubicBezTo>
                    <a:pt x="1692853" y="225703"/>
                    <a:pt x="1256538" y="-55951"/>
                    <a:pt x="798444" y="9282"/>
                  </a:cubicBezTo>
                  <a:cubicBezTo>
                    <a:pt x="340350" y="74515"/>
                    <a:pt x="-1" y="466766"/>
                    <a:pt x="-1" y="929481"/>
                  </a:cubicBezTo>
                  <a:lnTo>
                    <a:pt x="0" y="929482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beve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>
                <a:latin typeface="隶书" panose="02010509060101010101" charset="-122"/>
                <a:ea typeface="隶书" panose="02010509060101010101" charset="-122"/>
              </a:endParaRPr>
            </a:p>
          </p:txBody>
        </p:sp>
        <p:sp>
          <p:nvSpPr>
            <p:cNvPr id="16" name="Freeform 67"/>
            <p:cNvSpPr>
              <a:spLocks noChangeAspect="1" noEditPoints="1"/>
            </p:cNvSpPr>
            <p:nvPr/>
          </p:nvSpPr>
          <p:spPr bwMode="auto">
            <a:xfrm>
              <a:off x="5503311" y="5238128"/>
              <a:ext cx="609600" cy="593725"/>
            </a:xfrm>
            <a:custGeom>
              <a:avLst/>
              <a:gdLst>
                <a:gd name="T0" fmla="*/ 30 w 67"/>
                <a:gd name="T1" fmla="*/ 44 h 65"/>
                <a:gd name="T2" fmla="*/ 18 w 67"/>
                <a:gd name="T3" fmla="*/ 56 h 65"/>
                <a:gd name="T4" fmla="*/ 14 w 67"/>
                <a:gd name="T5" fmla="*/ 56 h 65"/>
                <a:gd name="T6" fmla="*/ 14 w 67"/>
                <a:gd name="T7" fmla="*/ 56 h 65"/>
                <a:gd name="T8" fmla="*/ 13 w 67"/>
                <a:gd name="T9" fmla="*/ 51 h 65"/>
                <a:gd name="T10" fmla="*/ 26 w 67"/>
                <a:gd name="T11" fmla="*/ 39 h 65"/>
                <a:gd name="T12" fmla="*/ 22 w 67"/>
                <a:gd name="T13" fmla="*/ 34 h 65"/>
                <a:gd name="T14" fmla="*/ 9 w 67"/>
                <a:gd name="T15" fmla="*/ 47 h 65"/>
                <a:gd name="T16" fmla="*/ 6 w 67"/>
                <a:gd name="T17" fmla="*/ 48 h 65"/>
                <a:gd name="T18" fmla="*/ 8 w 67"/>
                <a:gd name="T19" fmla="*/ 61 h 65"/>
                <a:gd name="T20" fmla="*/ 8 w 67"/>
                <a:gd name="T21" fmla="*/ 61 h 65"/>
                <a:gd name="T22" fmla="*/ 21 w 67"/>
                <a:gd name="T23" fmla="*/ 62 h 65"/>
                <a:gd name="T24" fmla="*/ 22 w 67"/>
                <a:gd name="T25" fmla="*/ 60 h 65"/>
                <a:gd name="T26" fmla="*/ 34 w 67"/>
                <a:gd name="T27" fmla="*/ 48 h 65"/>
                <a:gd name="T28" fmla="*/ 30 w 67"/>
                <a:gd name="T29" fmla="*/ 44 h 65"/>
                <a:gd name="T30" fmla="*/ 28 w 67"/>
                <a:gd name="T31" fmla="*/ 22 h 65"/>
                <a:gd name="T32" fmla="*/ 58 w 67"/>
                <a:gd name="T33" fmla="*/ 50 h 65"/>
                <a:gd name="T34" fmla="*/ 58 w 67"/>
                <a:gd name="T35" fmla="*/ 61 h 65"/>
                <a:gd name="T36" fmla="*/ 58 w 67"/>
                <a:gd name="T37" fmla="*/ 61 h 65"/>
                <a:gd name="T38" fmla="*/ 48 w 67"/>
                <a:gd name="T39" fmla="*/ 61 h 65"/>
                <a:gd name="T40" fmla="*/ 21 w 67"/>
                <a:gd name="T41" fmla="*/ 29 h 65"/>
                <a:gd name="T42" fmla="*/ 11 w 67"/>
                <a:gd name="T43" fmla="*/ 31 h 65"/>
                <a:gd name="T44" fmla="*/ 0 w 67"/>
                <a:gd name="T45" fmla="*/ 16 h 65"/>
                <a:gd name="T46" fmla="*/ 3 w 67"/>
                <a:gd name="T47" fmla="*/ 13 h 65"/>
                <a:gd name="T48" fmla="*/ 11 w 67"/>
                <a:gd name="T49" fmla="*/ 21 h 65"/>
                <a:gd name="T50" fmla="*/ 17 w 67"/>
                <a:gd name="T51" fmla="*/ 18 h 65"/>
                <a:gd name="T52" fmla="*/ 20 w 67"/>
                <a:gd name="T53" fmla="*/ 12 h 65"/>
                <a:gd name="T54" fmla="*/ 13 w 67"/>
                <a:gd name="T55" fmla="*/ 3 h 65"/>
                <a:gd name="T56" fmla="*/ 15 w 67"/>
                <a:gd name="T57" fmla="*/ 0 h 65"/>
                <a:gd name="T58" fmla="*/ 30 w 67"/>
                <a:gd name="T59" fmla="*/ 12 h 65"/>
                <a:gd name="T60" fmla="*/ 28 w 67"/>
                <a:gd name="T61" fmla="*/ 22 h 65"/>
                <a:gd name="T62" fmla="*/ 60 w 67"/>
                <a:gd name="T63" fmla="*/ 3 h 65"/>
                <a:gd name="T64" fmla="*/ 51 w 67"/>
                <a:gd name="T65" fmla="*/ 8 h 65"/>
                <a:gd name="T66" fmla="*/ 52 w 67"/>
                <a:gd name="T67" fmla="*/ 12 h 65"/>
                <a:gd name="T68" fmla="*/ 38 w 67"/>
                <a:gd name="T69" fmla="*/ 27 h 65"/>
                <a:gd name="T70" fmla="*/ 42 w 67"/>
                <a:gd name="T71" fmla="*/ 31 h 65"/>
                <a:gd name="T72" fmla="*/ 57 w 67"/>
                <a:gd name="T73" fmla="*/ 17 h 65"/>
                <a:gd name="T74" fmla="*/ 61 w 67"/>
                <a:gd name="T75" fmla="*/ 18 h 65"/>
                <a:gd name="T76" fmla="*/ 67 w 67"/>
                <a:gd name="T77" fmla="*/ 9 h 65"/>
                <a:gd name="T78" fmla="*/ 63 w 67"/>
                <a:gd name="T79" fmla="*/ 6 h 65"/>
                <a:gd name="T80" fmla="*/ 60 w 67"/>
                <a:gd name="T81" fmla="*/ 3 h 6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7"/>
                <a:gd name="T124" fmla="*/ 0 h 65"/>
                <a:gd name="T125" fmla="*/ 67 w 67"/>
                <a:gd name="T126" fmla="*/ 65 h 6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7" h="65">
                  <a:moveTo>
                    <a:pt x="30" y="44"/>
                  </a:moveTo>
                  <a:cubicBezTo>
                    <a:pt x="18" y="56"/>
                    <a:pt x="18" y="56"/>
                    <a:pt x="18" y="56"/>
                  </a:cubicBezTo>
                  <a:cubicBezTo>
                    <a:pt x="17" y="57"/>
                    <a:pt x="15" y="57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2" y="54"/>
                    <a:pt x="12" y="52"/>
                    <a:pt x="13" y="51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8" y="48"/>
                    <a:pt x="7" y="48"/>
                    <a:pt x="6" y="48"/>
                  </a:cubicBezTo>
                  <a:cubicBezTo>
                    <a:pt x="3" y="51"/>
                    <a:pt x="4" y="57"/>
                    <a:pt x="8" y="61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12" y="65"/>
                    <a:pt x="18" y="65"/>
                    <a:pt x="21" y="62"/>
                  </a:cubicBezTo>
                  <a:cubicBezTo>
                    <a:pt x="21" y="61"/>
                    <a:pt x="21" y="60"/>
                    <a:pt x="22" y="60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0" y="44"/>
                    <a:pt x="30" y="44"/>
                    <a:pt x="30" y="44"/>
                  </a:cubicBezTo>
                  <a:close/>
                  <a:moveTo>
                    <a:pt x="28" y="22"/>
                  </a:moveTo>
                  <a:cubicBezTo>
                    <a:pt x="58" y="50"/>
                    <a:pt x="58" y="50"/>
                    <a:pt x="58" y="50"/>
                  </a:cubicBezTo>
                  <a:cubicBezTo>
                    <a:pt x="61" y="53"/>
                    <a:pt x="61" y="58"/>
                    <a:pt x="58" y="61"/>
                  </a:cubicBezTo>
                  <a:cubicBezTo>
                    <a:pt x="58" y="61"/>
                    <a:pt x="58" y="61"/>
                    <a:pt x="58" y="61"/>
                  </a:cubicBezTo>
                  <a:cubicBezTo>
                    <a:pt x="56" y="63"/>
                    <a:pt x="51" y="64"/>
                    <a:pt x="48" y="6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18" y="31"/>
                    <a:pt x="15" y="32"/>
                    <a:pt x="11" y="31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1" y="16"/>
                    <a:pt x="30" y="19"/>
                    <a:pt x="28" y="22"/>
                  </a:cubicBezTo>
                  <a:close/>
                  <a:moveTo>
                    <a:pt x="60" y="3"/>
                  </a:moveTo>
                  <a:cubicBezTo>
                    <a:pt x="51" y="8"/>
                    <a:pt x="51" y="8"/>
                    <a:pt x="51" y="8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3" y="6"/>
                    <a:pt x="63" y="6"/>
                    <a:pt x="63" y="6"/>
                  </a:cubicBezTo>
                  <a:lnTo>
                    <a:pt x="60" y="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>
                <a:latin typeface="隶书" panose="02010509060101010101" charset="-122"/>
                <a:ea typeface="隶书" panose="02010509060101010101" charset="-122"/>
              </a:endParaRPr>
            </a:p>
          </p:txBody>
        </p:sp>
        <p:sp>
          <p:nvSpPr>
            <p:cNvPr id="17" name="Freeform 58"/>
            <p:cNvSpPr>
              <a:spLocks noChangeAspect="1" noEditPoints="1"/>
            </p:cNvSpPr>
            <p:nvPr/>
          </p:nvSpPr>
          <p:spPr bwMode="auto">
            <a:xfrm>
              <a:off x="5352498" y="3874466"/>
              <a:ext cx="739775" cy="593725"/>
            </a:xfrm>
            <a:custGeom>
              <a:avLst/>
              <a:gdLst>
                <a:gd name="T0" fmla="*/ 72 w 81"/>
                <a:gd name="T1" fmla="*/ 5 h 65"/>
                <a:gd name="T2" fmla="*/ 81 w 81"/>
                <a:gd name="T3" fmla="*/ 41 h 65"/>
                <a:gd name="T4" fmla="*/ 34 w 81"/>
                <a:gd name="T5" fmla="*/ 50 h 65"/>
                <a:gd name="T6" fmla="*/ 34 w 81"/>
                <a:gd name="T7" fmla="*/ 5 h 65"/>
                <a:gd name="T8" fmla="*/ 10 w 81"/>
                <a:gd name="T9" fmla="*/ 60 h 65"/>
                <a:gd name="T10" fmla="*/ 23 w 81"/>
                <a:gd name="T11" fmla="*/ 60 h 65"/>
                <a:gd name="T12" fmla="*/ 22 w 81"/>
                <a:gd name="T13" fmla="*/ 56 h 65"/>
                <a:gd name="T14" fmla="*/ 22 w 81"/>
                <a:gd name="T15" fmla="*/ 53 h 65"/>
                <a:gd name="T16" fmla="*/ 15 w 81"/>
                <a:gd name="T17" fmla="*/ 49 h 65"/>
                <a:gd name="T18" fmla="*/ 19 w 81"/>
                <a:gd name="T19" fmla="*/ 0 h 65"/>
                <a:gd name="T20" fmla="*/ 31 w 81"/>
                <a:gd name="T21" fmla="*/ 4 h 65"/>
                <a:gd name="T22" fmla="*/ 27 w 81"/>
                <a:gd name="T23" fmla="*/ 53 h 65"/>
                <a:gd name="T24" fmla="*/ 25 w 81"/>
                <a:gd name="T25" fmla="*/ 55 h 65"/>
                <a:gd name="T26" fmla="*/ 17 w 81"/>
                <a:gd name="T27" fmla="*/ 65 h 65"/>
                <a:gd name="T28" fmla="*/ 10 w 81"/>
                <a:gd name="T29" fmla="*/ 35 h 65"/>
                <a:gd name="T30" fmla="*/ 41 w 81"/>
                <a:gd name="T31" fmla="*/ 12 h 65"/>
                <a:gd name="T32" fmla="*/ 68 w 81"/>
                <a:gd name="T33" fmla="*/ 20 h 65"/>
                <a:gd name="T34" fmla="*/ 41 w 81"/>
                <a:gd name="T35" fmla="*/ 12 h 65"/>
                <a:gd name="T36" fmla="*/ 70 w 81"/>
                <a:gd name="T37" fmla="*/ 42 h 65"/>
                <a:gd name="T38" fmla="*/ 76 w 81"/>
                <a:gd name="T39" fmla="*/ 35 h 65"/>
                <a:gd name="T40" fmla="*/ 72 w 81"/>
                <a:gd name="T41" fmla="*/ 30 h 65"/>
                <a:gd name="T42" fmla="*/ 75 w 81"/>
                <a:gd name="T43" fmla="*/ 32 h 65"/>
                <a:gd name="T44" fmla="*/ 72 w 81"/>
                <a:gd name="T45" fmla="*/ 30 h 65"/>
                <a:gd name="T46" fmla="*/ 72 w 81"/>
                <a:gd name="T47" fmla="*/ 26 h 65"/>
                <a:gd name="T48" fmla="*/ 75 w 81"/>
                <a:gd name="T49" fmla="*/ 25 h 65"/>
                <a:gd name="T50" fmla="*/ 72 w 81"/>
                <a:gd name="T51" fmla="*/ 19 h 65"/>
                <a:gd name="T52" fmla="*/ 75 w 81"/>
                <a:gd name="T53" fmla="*/ 21 h 65"/>
                <a:gd name="T54" fmla="*/ 72 w 81"/>
                <a:gd name="T55" fmla="*/ 19 h 65"/>
                <a:gd name="T56" fmla="*/ 72 w 81"/>
                <a:gd name="T57" fmla="*/ 15 h 65"/>
                <a:gd name="T58" fmla="*/ 75 w 81"/>
                <a:gd name="T59" fmla="*/ 14 h 65"/>
                <a:gd name="T60" fmla="*/ 63 w 81"/>
                <a:gd name="T61" fmla="*/ 38 h 65"/>
                <a:gd name="T62" fmla="*/ 67 w 81"/>
                <a:gd name="T63" fmla="*/ 40 h 65"/>
                <a:gd name="T64" fmla="*/ 63 w 81"/>
                <a:gd name="T65" fmla="*/ 38 h 65"/>
                <a:gd name="T66" fmla="*/ 63 w 81"/>
                <a:gd name="T67" fmla="*/ 33 h 65"/>
                <a:gd name="T68" fmla="*/ 67 w 81"/>
                <a:gd name="T69" fmla="*/ 31 h 65"/>
                <a:gd name="T70" fmla="*/ 63 w 81"/>
                <a:gd name="T71" fmla="*/ 24 h 65"/>
                <a:gd name="T72" fmla="*/ 67 w 81"/>
                <a:gd name="T73" fmla="*/ 26 h 65"/>
                <a:gd name="T74" fmla="*/ 63 w 81"/>
                <a:gd name="T75" fmla="*/ 24 h 65"/>
                <a:gd name="T76" fmla="*/ 56 w 81"/>
                <a:gd name="T77" fmla="*/ 39 h 65"/>
                <a:gd name="T78" fmla="*/ 61 w 81"/>
                <a:gd name="T79" fmla="*/ 39 h 65"/>
                <a:gd name="T80" fmla="*/ 51 w 81"/>
                <a:gd name="T81" fmla="*/ 37 h 65"/>
                <a:gd name="T82" fmla="*/ 51 w 81"/>
                <a:gd name="T83" fmla="*/ 41 h 65"/>
                <a:gd name="T84" fmla="*/ 51 w 81"/>
                <a:gd name="T85" fmla="*/ 37 h 65"/>
                <a:gd name="T86" fmla="*/ 42 w 81"/>
                <a:gd name="T87" fmla="*/ 39 h 65"/>
                <a:gd name="T88" fmla="*/ 46 w 81"/>
                <a:gd name="T89" fmla="*/ 39 h 65"/>
                <a:gd name="T90" fmla="*/ 58 w 81"/>
                <a:gd name="T91" fmla="*/ 30 h 65"/>
                <a:gd name="T92" fmla="*/ 58 w 81"/>
                <a:gd name="T93" fmla="*/ 34 h 65"/>
                <a:gd name="T94" fmla="*/ 58 w 81"/>
                <a:gd name="T95" fmla="*/ 30 h 65"/>
                <a:gd name="T96" fmla="*/ 49 w 81"/>
                <a:gd name="T97" fmla="*/ 32 h 65"/>
                <a:gd name="T98" fmla="*/ 53 w 81"/>
                <a:gd name="T99" fmla="*/ 32 h 65"/>
                <a:gd name="T100" fmla="*/ 44 w 81"/>
                <a:gd name="T101" fmla="*/ 30 h 65"/>
                <a:gd name="T102" fmla="*/ 44 w 81"/>
                <a:gd name="T103" fmla="*/ 34 h 65"/>
                <a:gd name="T104" fmla="*/ 44 w 81"/>
                <a:gd name="T105" fmla="*/ 30 h 65"/>
                <a:gd name="T106" fmla="*/ 56 w 81"/>
                <a:gd name="T107" fmla="*/ 25 h 65"/>
                <a:gd name="T108" fmla="*/ 61 w 81"/>
                <a:gd name="T109" fmla="*/ 25 h 65"/>
                <a:gd name="T110" fmla="*/ 51 w 81"/>
                <a:gd name="T111" fmla="*/ 23 h 65"/>
                <a:gd name="T112" fmla="*/ 51 w 81"/>
                <a:gd name="T113" fmla="*/ 27 h 65"/>
                <a:gd name="T114" fmla="*/ 51 w 81"/>
                <a:gd name="T115" fmla="*/ 23 h 65"/>
                <a:gd name="T116" fmla="*/ 42 w 81"/>
                <a:gd name="T117" fmla="*/ 25 h 65"/>
                <a:gd name="T118" fmla="*/ 46 w 81"/>
                <a:gd name="T119" fmla="*/ 25 h 6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1"/>
                <a:gd name="T181" fmla="*/ 0 h 65"/>
                <a:gd name="T182" fmla="*/ 81 w 81"/>
                <a:gd name="T183" fmla="*/ 65 h 6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1" h="65">
                  <a:moveTo>
                    <a:pt x="34" y="5"/>
                  </a:moveTo>
                  <a:cubicBezTo>
                    <a:pt x="72" y="5"/>
                    <a:pt x="72" y="5"/>
                    <a:pt x="72" y="5"/>
                  </a:cubicBezTo>
                  <a:cubicBezTo>
                    <a:pt x="77" y="5"/>
                    <a:pt x="81" y="9"/>
                    <a:pt x="81" y="14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6"/>
                    <a:pt x="77" y="50"/>
                    <a:pt x="72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4" y="50"/>
                    <a:pt x="34" y="49"/>
                    <a:pt x="34" y="49"/>
                  </a:cubicBezTo>
                  <a:cubicBezTo>
                    <a:pt x="34" y="5"/>
                    <a:pt x="34" y="5"/>
                    <a:pt x="34" y="5"/>
                  </a:cubicBezTo>
                  <a:close/>
                  <a:moveTo>
                    <a:pt x="13" y="37"/>
                  </a:moveTo>
                  <a:cubicBezTo>
                    <a:pt x="4" y="50"/>
                    <a:pt x="6" y="57"/>
                    <a:pt x="10" y="60"/>
                  </a:cubicBezTo>
                  <a:cubicBezTo>
                    <a:pt x="12" y="61"/>
                    <a:pt x="15" y="62"/>
                    <a:pt x="17" y="62"/>
                  </a:cubicBezTo>
                  <a:cubicBezTo>
                    <a:pt x="19" y="62"/>
                    <a:pt x="22" y="61"/>
                    <a:pt x="23" y="60"/>
                  </a:cubicBezTo>
                  <a:cubicBezTo>
                    <a:pt x="23" y="59"/>
                    <a:pt x="23" y="58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7" y="53"/>
                    <a:pt x="15" y="51"/>
                    <a:pt x="15" y="49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2"/>
                    <a:pt x="17" y="0"/>
                    <a:pt x="1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9" y="0"/>
                    <a:pt x="31" y="2"/>
                    <a:pt x="31" y="4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1"/>
                    <a:pt x="29" y="53"/>
                    <a:pt x="27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8" y="57"/>
                    <a:pt x="27" y="60"/>
                    <a:pt x="25" y="62"/>
                  </a:cubicBezTo>
                  <a:cubicBezTo>
                    <a:pt x="24" y="64"/>
                    <a:pt x="21" y="65"/>
                    <a:pt x="17" y="65"/>
                  </a:cubicBezTo>
                  <a:cubicBezTo>
                    <a:pt x="14" y="65"/>
                    <a:pt x="11" y="65"/>
                    <a:pt x="8" y="63"/>
                  </a:cubicBezTo>
                  <a:cubicBezTo>
                    <a:pt x="2" y="59"/>
                    <a:pt x="0" y="51"/>
                    <a:pt x="10" y="35"/>
                  </a:cubicBezTo>
                  <a:cubicBezTo>
                    <a:pt x="13" y="37"/>
                    <a:pt x="13" y="37"/>
                    <a:pt x="13" y="37"/>
                  </a:cubicBezTo>
                  <a:close/>
                  <a:moveTo>
                    <a:pt x="41" y="12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41" y="12"/>
                    <a:pt x="41" y="12"/>
                    <a:pt x="41" y="12"/>
                  </a:cubicBezTo>
                  <a:close/>
                  <a:moveTo>
                    <a:pt x="70" y="35"/>
                  </a:moveTo>
                  <a:cubicBezTo>
                    <a:pt x="70" y="42"/>
                    <a:pt x="70" y="42"/>
                    <a:pt x="70" y="42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0" y="35"/>
                    <a:pt x="70" y="35"/>
                    <a:pt x="70" y="35"/>
                  </a:cubicBezTo>
                  <a:close/>
                  <a:moveTo>
                    <a:pt x="72" y="30"/>
                  </a:moveTo>
                  <a:cubicBezTo>
                    <a:pt x="72" y="32"/>
                    <a:pt x="72" y="32"/>
                    <a:pt x="72" y="32"/>
                  </a:cubicBezTo>
                  <a:cubicBezTo>
                    <a:pt x="75" y="32"/>
                    <a:pt x="75" y="32"/>
                    <a:pt x="75" y="32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2" y="30"/>
                    <a:pt x="72" y="30"/>
                    <a:pt x="72" y="30"/>
                  </a:cubicBezTo>
                  <a:close/>
                  <a:moveTo>
                    <a:pt x="72" y="25"/>
                  </a:moveTo>
                  <a:cubicBezTo>
                    <a:pt x="72" y="26"/>
                    <a:pt x="72" y="26"/>
                    <a:pt x="72" y="26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2" y="25"/>
                    <a:pt x="72" y="25"/>
                    <a:pt x="72" y="25"/>
                  </a:cubicBezTo>
                  <a:close/>
                  <a:moveTo>
                    <a:pt x="72" y="19"/>
                  </a:moveTo>
                  <a:cubicBezTo>
                    <a:pt x="72" y="21"/>
                    <a:pt x="72" y="21"/>
                    <a:pt x="72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2" y="19"/>
                    <a:pt x="72" y="19"/>
                    <a:pt x="72" y="19"/>
                  </a:cubicBezTo>
                  <a:close/>
                  <a:moveTo>
                    <a:pt x="72" y="14"/>
                  </a:moveTo>
                  <a:cubicBezTo>
                    <a:pt x="72" y="15"/>
                    <a:pt x="72" y="15"/>
                    <a:pt x="72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2" y="14"/>
                    <a:pt x="72" y="14"/>
                    <a:pt x="72" y="14"/>
                  </a:cubicBezTo>
                  <a:close/>
                  <a:moveTo>
                    <a:pt x="63" y="38"/>
                  </a:moveTo>
                  <a:cubicBezTo>
                    <a:pt x="63" y="40"/>
                    <a:pt x="63" y="40"/>
                    <a:pt x="63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3" y="38"/>
                    <a:pt x="63" y="38"/>
                    <a:pt x="63" y="38"/>
                  </a:cubicBezTo>
                  <a:close/>
                  <a:moveTo>
                    <a:pt x="63" y="31"/>
                  </a:moveTo>
                  <a:cubicBezTo>
                    <a:pt x="63" y="33"/>
                    <a:pt x="63" y="33"/>
                    <a:pt x="63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3" y="31"/>
                    <a:pt x="63" y="31"/>
                    <a:pt x="63" y="31"/>
                  </a:cubicBezTo>
                  <a:close/>
                  <a:moveTo>
                    <a:pt x="63" y="24"/>
                  </a:moveTo>
                  <a:cubicBezTo>
                    <a:pt x="63" y="26"/>
                    <a:pt x="63" y="26"/>
                    <a:pt x="63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3" y="24"/>
                    <a:pt x="63" y="24"/>
                    <a:pt x="63" y="24"/>
                  </a:cubicBezTo>
                  <a:close/>
                  <a:moveTo>
                    <a:pt x="58" y="37"/>
                  </a:moveTo>
                  <a:cubicBezTo>
                    <a:pt x="57" y="37"/>
                    <a:pt x="56" y="38"/>
                    <a:pt x="56" y="39"/>
                  </a:cubicBezTo>
                  <a:cubicBezTo>
                    <a:pt x="56" y="40"/>
                    <a:pt x="57" y="41"/>
                    <a:pt x="58" y="41"/>
                  </a:cubicBezTo>
                  <a:cubicBezTo>
                    <a:pt x="60" y="41"/>
                    <a:pt x="61" y="40"/>
                    <a:pt x="61" y="39"/>
                  </a:cubicBezTo>
                  <a:cubicBezTo>
                    <a:pt x="61" y="38"/>
                    <a:pt x="60" y="37"/>
                    <a:pt x="58" y="37"/>
                  </a:cubicBezTo>
                  <a:close/>
                  <a:moveTo>
                    <a:pt x="51" y="37"/>
                  </a:moveTo>
                  <a:cubicBezTo>
                    <a:pt x="50" y="37"/>
                    <a:pt x="49" y="38"/>
                    <a:pt x="49" y="39"/>
                  </a:cubicBezTo>
                  <a:cubicBezTo>
                    <a:pt x="49" y="40"/>
                    <a:pt x="50" y="41"/>
                    <a:pt x="51" y="41"/>
                  </a:cubicBezTo>
                  <a:cubicBezTo>
                    <a:pt x="52" y="41"/>
                    <a:pt x="53" y="40"/>
                    <a:pt x="53" y="39"/>
                  </a:cubicBezTo>
                  <a:cubicBezTo>
                    <a:pt x="53" y="38"/>
                    <a:pt x="52" y="37"/>
                    <a:pt x="51" y="37"/>
                  </a:cubicBezTo>
                  <a:close/>
                  <a:moveTo>
                    <a:pt x="44" y="37"/>
                  </a:moveTo>
                  <a:cubicBezTo>
                    <a:pt x="43" y="37"/>
                    <a:pt x="42" y="38"/>
                    <a:pt x="42" y="39"/>
                  </a:cubicBezTo>
                  <a:cubicBezTo>
                    <a:pt x="42" y="40"/>
                    <a:pt x="43" y="41"/>
                    <a:pt x="44" y="41"/>
                  </a:cubicBezTo>
                  <a:cubicBezTo>
                    <a:pt x="45" y="41"/>
                    <a:pt x="46" y="40"/>
                    <a:pt x="46" y="39"/>
                  </a:cubicBezTo>
                  <a:cubicBezTo>
                    <a:pt x="46" y="38"/>
                    <a:pt x="45" y="37"/>
                    <a:pt x="44" y="37"/>
                  </a:cubicBezTo>
                  <a:close/>
                  <a:moveTo>
                    <a:pt x="58" y="30"/>
                  </a:moveTo>
                  <a:cubicBezTo>
                    <a:pt x="57" y="30"/>
                    <a:pt x="56" y="31"/>
                    <a:pt x="56" y="32"/>
                  </a:cubicBezTo>
                  <a:cubicBezTo>
                    <a:pt x="56" y="33"/>
                    <a:pt x="57" y="34"/>
                    <a:pt x="58" y="34"/>
                  </a:cubicBezTo>
                  <a:cubicBezTo>
                    <a:pt x="60" y="34"/>
                    <a:pt x="61" y="33"/>
                    <a:pt x="61" y="32"/>
                  </a:cubicBezTo>
                  <a:cubicBezTo>
                    <a:pt x="61" y="31"/>
                    <a:pt x="60" y="30"/>
                    <a:pt x="58" y="30"/>
                  </a:cubicBezTo>
                  <a:close/>
                  <a:moveTo>
                    <a:pt x="51" y="30"/>
                  </a:moveTo>
                  <a:cubicBezTo>
                    <a:pt x="50" y="30"/>
                    <a:pt x="49" y="31"/>
                    <a:pt x="49" y="32"/>
                  </a:cubicBezTo>
                  <a:cubicBezTo>
                    <a:pt x="49" y="33"/>
                    <a:pt x="50" y="34"/>
                    <a:pt x="51" y="34"/>
                  </a:cubicBezTo>
                  <a:cubicBezTo>
                    <a:pt x="52" y="34"/>
                    <a:pt x="53" y="33"/>
                    <a:pt x="53" y="32"/>
                  </a:cubicBezTo>
                  <a:cubicBezTo>
                    <a:pt x="53" y="31"/>
                    <a:pt x="52" y="30"/>
                    <a:pt x="51" y="30"/>
                  </a:cubicBezTo>
                  <a:close/>
                  <a:moveTo>
                    <a:pt x="44" y="30"/>
                  </a:moveTo>
                  <a:cubicBezTo>
                    <a:pt x="43" y="30"/>
                    <a:pt x="42" y="31"/>
                    <a:pt x="42" y="32"/>
                  </a:cubicBezTo>
                  <a:cubicBezTo>
                    <a:pt x="42" y="33"/>
                    <a:pt x="43" y="34"/>
                    <a:pt x="44" y="34"/>
                  </a:cubicBezTo>
                  <a:cubicBezTo>
                    <a:pt x="45" y="34"/>
                    <a:pt x="46" y="33"/>
                    <a:pt x="46" y="32"/>
                  </a:cubicBezTo>
                  <a:cubicBezTo>
                    <a:pt x="46" y="31"/>
                    <a:pt x="45" y="30"/>
                    <a:pt x="44" y="30"/>
                  </a:cubicBezTo>
                  <a:close/>
                  <a:moveTo>
                    <a:pt x="58" y="23"/>
                  </a:moveTo>
                  <a:cubicBezTo>
                    <a:pt x="57" y="23"/>
                    <a:pt x="56" y="24"/>
                    <a:pt x="56" y="25"/>
                  </a:cubicBezTo>
                  <a:cubicBezTo>
                    <a:pt x="56" y="26"/>
                    <a:pt x="57" y="27"/>
                    <a:pt x="58" y="27"/>
                  </a:cubicBezTo>
                  <a:cubicBezTo>
                    <a:pt x="60" y="27"/>
                    <a:pt x="61" y="26"/>
                    <a:pt x="61" y="25"/>
                  </a:cubicBezTo>
                  <a:cubicBezTo>
                    <a:pt x="61" y="24"/>
                    <a:pt x="60" y="23"/>
                    <a:pt x="58" y="23"/>
                  </a:cubicBezTo>
                  <a:close/>
                  <a:moveTo>
                    <a:pt x="51" y="23"/>
                  </a:moveTo>
                  <a:cubicBezTo>
                    <a:pt x="50" y="23"/>
                    <a:pt x="49" y="24"/>
                    <a:pt x="49" y="25"/>
                  </a:cubicBezTo>
                  <a:cubicBezTo>
                    <a:pt x="49" y="26"/>
                    <a:pt x="50" y="27"/>
                    <a:pt x="51" y="27"/>
                  </a:cubicBezTo>
                  <a:cubicBezTo>
                    <a:pt x="52" y="27"/>
                    <a:pt x="53" y="26"/>
                    <a:pt x="53" y="25"/>
                  </a:cubicBezTo>
                  <a:cubicBezTo>
                    <a:pt x="53" y="24"/>
                    <a:pt x="52" y="23"/>
                    <a:pt x="51" y="23"/>
                  </a:cubicBezTo>
                  <a:close/>
                  <a:moveTo>
                    <a:pt x="44" y="23"/>
                  </a:moveTo>
                  <a:cubicBezTo>
                    <a:pt x="43" y="23"/>
                    <a:pt x="42" y="24"/>
                    <a:pt x="42" y="25"/>
                  </a:cubicBezTo>
                  <a:cubicBezTo>
                    <a:pt x="42" y="26"/>
                    <a:pt x="43" y="27"/>
                    <a:pt x="44" y="27"/>
                  </a:cubicBezTo>
                  <a:cubicBezTo>
                    <a:pt x="45" y="27"/>
                    <a:pt x="46" y="26"/>
                    <a:pt x="46" y="25"/>
                  </a:cubicBezTo>
                  <a:cubicBezTo>
                    <a:pt x="46" y="24"/>
                    <a:pt x="45" y="23"/>
                    <a:pt x="44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>
                <a:latin typeface="隶书" panose="02010509060101010101" charset="-122"/>
                <a:ea typeface="隶书" panose="02010509060101010101" charset="-122"/>
              </a:endParaRPr>
            </a:p>
          </p:txBody>
        </p:sp>
      </p:grpSp>
      <p:sp>
        <p:nvSpPr>
          <p:cNvPr id="18" name="文本框 45"/>
          <p:cNvSpPr txBox="1">
            <a:spLocks noChangeArrowheads="1"/>
          </p:cNvSpPr>
          <p:nvPr/>
        </p:nvSpPr>
        <p:spPr bwMode="auto">
          <a:xfrm>
            <a:off x="2202587" y="1100053"/>
            <a:ext cx="1167199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b="1" dirty="0">
                <a:latin typeface="隶书" panose="02010509060101010101" charset="-122"/>
                <a:ea typeface="隶书" panose="02010509060101010101" charset="-122"/>
              </a:rPr>
              <a:t>添加标题</a:t>
            </a:r>
          </a:p>
        </p:txBody>
      </p:sp>
      <p:sp>
        <p:nvSpPr>
          <p:cNvPr id="19" name="文本框 49"/>
          <p:cNvSpPr txBox="1">
            <a:spLocks noChangeArrowheads="1"/>
          </p:cNvSpPr>
          <p:nvPr/>
        </p:nvSpPr>
        <p:spPr bwMode="auto">
          <a:xfrm>
            <a:off x="1172827" y="1446302"/>
            <a:ext cx="2196958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</a:t>
            </a:r>
            <a:endParaRPr lang="zh-CN" altLang="en-US" sz="1050" dirty="0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20" name="文本框 45"/>
          <p:cNvSpPr txBox="1">
            <a:spLocks noChangeArrowheads="1"/>
          </p:cNvSpPr>
          <p:nvPr/>
        </p:nvSpPr>
        <p:spPr bwMode="auto">
          <a:xfrm>
            <a:off x="2233826" y="2193772"/>
            <a:ext cx="1167199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b="1" dirty="0">
                <a:latin typeface="隶书" panose="02010509060101010101" charset="-122"/>
                <a:ea typeface="隶书" panose="02010509060101010101" charset="-122"/>
              </a:rPr>
              <a:t>添加标题</a:t>
            </a:r>
          </a:p>
        </p:txBody>
      </p:sp>
      <p:sp>
        <p:nvSpPr>
          <p:cNvPr id="21" name="文本框 49"/>
          <p:cNvSpPr txBox="1">
            <a:spLocks noChangeArrowheads="1"/>
          </p:cNvSpPr>
          <p:nvPr/>
        </p:nvSpPr>
        <p:spPr bwMode="auto">
          <a:xfrm>
            <a:off x="1100840" y="2540021"/>
            <a:ext cx="23001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</a:t>
            </a:r>
            <a:endParaRPr lang="zh-CN" altLang="en-US" sz="1050" dirty="0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22" name="文本框 45"/>
          <p:cNvSpPr txBox="1">
            <a:spLocks noChangeArrowheads="1"/>
          </p:cNvSpPr>
          <p:nvPr/>
        </p:nvSpPr>
        <p:spPr bwMode="auto">
          <a:xfrm>
            <a:off x="5805501" y="2429807"/>
            <a:ext cx="1167199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b="1" dirty="0">
                <a:latin typeface="隶书" panose="02010509060101010101" charset="-122"/>
                <a:ea typeface="隶书" panose="02010509060101010101" charset="-122"/>
              </a:rPr>
              <a:t>添加标题</a:t>
            </a:r>
          </a:p>
        </p:txBody>
      </p:sp>
      <p:sp>
        <p:nvSpPr>
          <p:cNvPr id="23" name="文本框 49"/>
          <p:cNvSpPr txBox="1">
            <a:spLocks noChangeArrowheads="1"/>
          </p:cNvSpPr>
          <p:nvPr/>
        </p:nvSpPr>
        <p:spPr bwMode="auto">
          <a:xfrm>
            <a:off x="5784583" y="2725516"/>
            <a:ext cx="2196958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</a:t>
            </a:r>
            <a:endParaRPr lang="zh-CN" altLang="en-US" sz="1050" dirty="0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24" name="文本框 45"/>
          <p:cNvSpPr txBox="1">
            <a:spLocks noChangeArrowheads="1"/>
          </p:cNvSpPr>
          <p:nvPr/>
        </p:nvSpPr>
        <p:spPr bwMode="auto">
          <a:xfrm>
            <a:off x="5784583" y="3576396"/>
            <a:ext cx="1167199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b="1" dirty="0">
                <a:latin typeface="隶书" panose="02010509060101010101" charset="-122"/>
                <a:ea typeface="隶书" panose="02010509060101010101" charset="-122"/>
              </a:rPr>
              <a:t>添加标题</a:t>
            </a:r>
          </a:p>
        </p:txBody>
      </p:sp>
      <p:sp>
        <p:nvSpPr>
          <p:cNvPr id="25" name="文本框 49"/>
          <p:cNvSpPr txBox="1">
            <a:spLocks noChangeArrowheads="1"/>
          </p:cNvSpPr>
          <p:nvPr/>
        </p:nvSpPr>
        <p:spPr bwMode="auto">
          <a:xfrm>
            <a:off x="5763665" y="3872105"/>
            <a:ext cx="2196958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</a:t>
            </a:r>
            <a:endParaRPr lang="zh-CN" altLang="en-US" sz="1050" dirty="0">
              <a:latin typeface="隶书" panose="02010509060101010101" charset="-122"/>
              <a:ea typeface="隶书" panose="02010509060101010101" charset="-122"/>
            </a:endParaRPr>
          </a:p>
        </p:txBody>
      </p:sp>
    </p:spTree>
  </p:cSld>
  <p:clrMapOvr>
    <a:masterClrMapping/>
  </p:clrMapOvr>
  <p:transition advTm="1498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35" y="247393"/>
            <a:ext cx="9142716" cy="440578"/>
            <a:chOff x="-173324" y="378904"/>
            <a:chExt cx="12190413" cy="587443"/>
          </a:xfrm>
        </p:grpSpPr>
        <p:sp>
          <p:nvSpPr>
            <p:cNvPr id="4" name="TextBox 8"/>
            <p:cNvSpPr txBox="1">
              <a:spLocks noChangeArrowheads="1"/>
            </p:cNvSpPr>
            <p:nvPr/>
          </p:nvSpPr>
          <p:spPr bwMode="auto">
            <a:xfrm>
              <a:off x="4297253" y="378904"/>
              <a:ext cx="3255323" cy="491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 eaLnBrk="1" hangingPunct="1"/>
              <a:r>
                <a:rPr lang="zh-CN" altLang="en-US" sz="2400" dirty="0">
                  <a:solidFill>
                    <a:schemeClr val="tx1"/>
                  </a:solidFill>
                  <a:latin typeface="隶书" panose="02010509060101010101" charset="-122"/>
                  <a:ea typeface="隶书" panose="02010509060101010101" charset="-122"/>
                  <a:sym typeface="Arial" panose="020B0604020202020204" pitchFamily="34" charset="0"/>
                </a:rPr>
                <a:t>未来工作计划</a:t>
              </a: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-173324" y="966347"/>
              <a:ext cx="12190413" cy="0"/>
            </a:xfrm>
            <a:prstGeom prst="line">
              <a:avLst/>
            </a:prstGeom>
            <a:ln>
              <a:solidFill>
                <a:srgbClr val="434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865163" y="1631986"/>
            <a:ext cx="6490475" cy="2267578"/>
            <a:chOff x="1153551" y="2175381"/>
            <a:chExt cx="8653967" cy="3023437"/>
          </a:xfrm>
        </p:grpSpPr>
        <p:pic>
          <p:nvPicPr>
            <p:cNvPr id="2" name="Picture 2" descr="C:\Users\Thinkpad\Desktop\PNG\1_0003_图层-20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0228" y="2577670"/>
              <a:ext cx="2577290" cy="26211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3" descr="C:\Users\Thinkpad\Desktop\PNG\1_0000_图层-22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8250" y="3888244"/>
              <a:ext cx="335383" cy="5262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 descr="C:\Users\Thinkpad\Desktop\PNG\1_0001_图层-23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8797" y="4066550"/>
              <a:ext cx="531453" cy="510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5" descr="C:\Users\Thinkpad\Desktop\PNG\1_0002_图层-2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9767" y="3335730"/>
              <a:ext cx="420519" cy="639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C:\Users\Thinkpad\Desktop\PNG\1_0000_渐变映射-2-副本-9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4486" y="2418134"/>
              <a:ext cx="360040" cy="319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53"/>
            <p:cNvSpPr txBox="1">
              <a:spLocks noChangeArrowheads="1"/>
            </p:cNvSpPr>
            <p:nvPr/>
          </p:nvSpPr>
          <p:spPr bwMode="auto">
            <a:xfrm>
              <a:off x="2096085" y="2175381"/>
              <a:ext cx="5353112" cy="675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defRPr sz="1600" b="0" kern="0" spc="-150">
                  <a:solidFill>
                    <a:schemeClr val="tx1">
                      <a:lumMod val="95000"/>
                      <a:lumOff val="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pPr algn="r"/>
              <a:r>
                <a:rPr lang="zh-CN" altLang="en-US" sz="1350" dirty="0">
                  <a:latin typeface="隶书" panose="02010509060101010101" charset="-122"/>
                  <a:ea typeface="隶书" panose="02010509060101010101" charset="-122"/>
                </a:rPr>
                <a:t>点击输入本栏的具体文字，简明扼要的说明分项内容，此为概念图解，请根据您的具体内容酌情修改。</a:t>
              </a:r>
            </a:p>
          </p:txBody>
        </p:sp>
        <p:pic>
          <p:nvPicPr>
            <p:cNvPr id="11" name="Picture 4" descr="C:\Users\Thinkpad\Desktop\PNG\1_0000_渐变映射-2-副本-9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0771" y="3467098"/>
              <a:ext cx="360040" cy="319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53"/>
            <p:cNvSpPr txBox="1">
              <a:spLocks noChangeArrowheads="1"/>
            </p:cNvSpPr>
            <p:nvPr/>
          </p:nvSpPr>
          <p:spPr bwMode="auto">
            <a:xfrm>
              <a:off x="1153551" y="3195051"/>
              <a:ext cx="5404191" cy="675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defRPr sz="1600" b="0" kern="0" spc="-150">
                  <a:solidFill>
                    <a:schemeClr val="tx1">
                      <a:lumMod val="95000"/>
                      <a:lumOff val="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pPr algn="r"/>
              <a:r>
                <a:rPr lang="zh-CN" altLang="en-US" sz="1350" dirty="0">
                  <a:latin typeface="隶书" panose="02010509060101010101" charset="-122"/>
                  <a:ea typeface="隶书" panose="02010509060101010101" charset="-122"/>
                </a:rPr>
                <a:t>点击输入本栏的具体文字，简明扼要的说明分项内容，此为概念图解，请根据您的具体内容酌情修改。</a:t>
              </a:r>
            </a:p>
          </p:txBody>
        </p:sp>
        <p:pic>
          <p:nvPicPr>
            <p:cNvPr id="14" name="Picture 4" descr="C:\Users\Thinkpad\Desktop\PNG\1_0000_渐变映射-2-副本-9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0208" y="4679438"/>
              <a:ext cx="360040" cy="319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53"/>
            <p:cNvSpPr txBox="1">
              <a:spLocks noChangeArrowheads="1"/>
            </p:cNvSpPr>
            <p:nvPr/>
          </p:nvSpPr>
          <p:spPr bwMode="auto">
            <a:xfrm>
              <a:off x="1477108" y="4436685"/>
              <a:ext cx="5404288" cy="675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defRPr sz="1600" b="0" kern="0" spc="-150">
                  <a:solidFill>
                    <a:schemeClr val="tx1">
                      <a:lumMod val="95000"/>
                      <a:lumOff val="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pPr algn="r"/>
              <a:r>
                <a:rPr lang="zh-CN" altLang="en-US" sz="1350" dirty="0">
                  <a:latin typeface="隶书" panose="02010509060101010101" charset="-122"/>
                  <a:ea typeface="隶书" panose="02010509060101010101" charset="-122"/>
                </a:rPr>
                <a:t>点击输入本栏的具体文字，简明扼要的说明分项内容，此为概念图解，请根据您的具体内容酌情修改。</a:t>
              </a:r>
            </a:p>
          </p:txBody>
        </p:sp>
      </p:grpSp>
    </p:spTree>
  </p:cSld>
  <p:clrMapOvr>
    <a:masterClrMapping/>
  </p:clrMapOvr>
  <p:transition advTm="337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35" y="247393"/>
            <a:ext cx="9142716" cy="440578"/>
            <a:chOff x="-173324" y="378904"/>
            <a:chExt cx="12190413" cy="587443"/>
          </a:xfrm>
        </p:grpSpPr>
        <p:sp>
          <p:nvSpPr>
            <p:cNvPr id="4" name="TextBox 8"/>
            <p:cNvSpPr txBox="1">
              <a:spLocks noChangeArrowheads="1"/>
            </p:cNvSpPr>
            <p:nvPr/>
          </p:nvSpPr>
          <p:spPr bwMode="auto">
            <a:xfrm>
              <a:off x="4297253" y="378904"/>
              <a:ext cx="3255323" cy="491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 eaLnBrk="1" hangingPunct="1"/>
              <a:r>
                <a:rPr lang="zh-CN" altLang="en-US" sz="2400" dirty="0">
                  <a:solidFill>
                    <a:schemeClr val="tx1"/>
                  </a:solidFill>
                  <a:latin typeface="隶书" panose="02010509060101010101" charset="-122"/>
                  <a:ea typeface="隶书" panose="02010509060101010101" charset="-122"/>
                  <a:sym typeface="Arial" panose="020B0604020202020204" pitchFamily="34" charset="0"/>
                </a:rPr>
                <a:t>未来工作计划</a:t>
              </a: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-173324" y="966347"/>
              <a:ext cx="12190413" cy="0"/>
            </a:xfrm>
            <a:prstGeom prst="line">
              <a:avLst/>
            </a:prstGeom>
            <a:ln>
              <a:solidFill>
                <a:srgbClr val="434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1572507" y="1131148"/>
            <a:ext cx="1210553" cy="1192419"/>
            <a:chOff x="4596462" y="1085503"/>
            <a:chExt cx="1264785" cy="1205126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6462" y="1085503"/>
              <a:ext cx="1264785" cy="1205126"/>
            </a:xfrm>
            <a:prstGeom prst="rect">
              <a:avLst/>
            </a:prstGeom>
          </p:spPr>
        </p:pic>
        <p:sp>
          <p:nvSpPr>
            <p:cNvPr id="16" name="TextBox 20"/>
            <p:cNvSpPr txBox="1"/>
            <p:nvPr/>
          </p:nvSpPr>
          <p:spPr>
            <a:xfrm>
              <a:off x="4788024" y="1310351"/>
              <a:ext cx="864096" cy="558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b="1" dirty="0">
                  <a:solidFill>
                    <a:schemeClr val="bg1"/>
                  </a:solidFill>
                  <a:latin typeface="隶书" panose="02010509060101010101" charset="-122"/>
                  <a:ea typeface="隶书" panose="02010509060101010101" charset="-122"/>
                </a:rPr>
                <a:t>壹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572507" y="2237731"/>
            <a:ext cx="1210553" cy="1192419"/>
            <a:chOff x="4596462" y="2349926"/>
            <a:chExt cx="1264785" cy="1205126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6462" y="2349926"/>
              <a:ext cx="1264785" cy="1205126"/>
            </a:xfrm>
            <a:prstGeom prst="rect">
              <a:avLst/>
            </a:prstGeom>
          </p:spPr>
        </p:pic>
        <p:sp>
          <p:nvSpPr>
            <p:cNvPr id="19" name="TextBox 24"/>
            <p:cNvSpPr txBox="1"/>
            <p:nvPr/>
          </p:nvSpPr>
          <p:spPr>
            <a:xfrm>
              <a:off x="4796806" y="2575878"/>
              <a:ext cx="864096" cy="558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b="1" dirty="0">
                  <a:solidFill>
                    <a:schemeClr val="bg1"/>
                  </a:solidFill>
                  <a:latin typeface="隶书" panose="02010509060101010101" charset="-122"/>
                  <a:ea typeface="隶书" panose="02010509060101010101" charset="-122"/>
                </a:rPr>
                <a:t>贰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572506" y="3385460"/>
            <a:ext cx="1210553" cy="1192419"/>
            <a:chOff x="4596461" y="3598872"/>
            <a:chExt cx="1264785" cy="1205126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6461" y="3598872"/>
              <a:ext cx="1264785" cy="1205126"/>
            </a:xfrm>
            <a:prstGeom prst="rect">
              <a:avLst/>
            </a:prstGeom>
          </p:spPr>
        </p:pic>
        <p:sp>
          <p:nvSpPr>
            <p:cNvPr id="22" name="TextBox 27"/>
            <p:cNvSpPr txBox="1"/>
            <p:nvPr/>
          </p:nvSpPr>
          <p:spPr>
            <a:xfrm>
              <a:off x="4788024" y="3856815"/>
              <a:ext cx="864096" cy="558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b="1" dirty="0">
                  <a:solidFill>
                    <a:schemeClr val="bg1"/>
                  </a:solidFill>
                  <a:latin typeface="隶书" panose="02010509060101010101" charset="-122"/>
                  <a:ea typeface="隶书" panose="02010509060101010101" charset="-122"/>
                </a:rPr>
                <a:t>叁</a:t>
              </a:r>
            </a:p>
          </p:txBody>
        </p:sp>
      </p:grpSp>
      <p:sp>
        <p:nvSpPr>
          <p:cNvPr id="23" name="TextBox 28"/>
          <p:cNvSpPr txBox="1"/>
          <p:nvPr/>
        </p:nvSpPr>
        <p:spPr>
          <a:xfrm>
            <a:off x="2974812" y="1471495"/>
            <a:ext cx="454256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kern="0" dirty="0"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200" dirty="0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24" name="TextBox 29"/>
          <p:cNvSpPr txBox="1"/>
          <p:nvPr/>
        </p:nvSpPr>
        <p:spPr>
          <a:xfrm>
            <a:off x="2974812" y="2543944"/>
            <a:ext cx="454256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kern="0" dirty="0"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200" dirty="0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25" name="TextBox 30"/>
          <p:cNvSpPr txBox="1"/>
          <p:nvPr/>
        </p:nvSpPr>
        <p:spPr>
          <a:xfrm>
            <a:off x="2974812" y="3725807"/>
            <a:ext cx="454256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kern="0" dirty="0"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200" dirty="0">
              <a:latin typeface="隶书" panose="02010509060101010101" charset="-122"/>
              <a:ea typeface="隶书" panose="02010509060101010101" charset="-122"/>
            </a:endParaRPr>
          </a:p>
        </p:txBody>
      </p:sp>
    </p:spTree>
  </p:cSld>
  <p:clrMapOvr>
    <a:masterClrMapping/>
  </p:clrMapOvr>
  <p:transition advTm="796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35" y="247393"/>
            <a:ext cx="9142716" cy="440578"/>
            <a:chOff x="-173324" y="378904"/>
            <a:chExt cx="12190413" cy="587443"/>
          </a:xfrm>
        </p:grpSpPr>
        <p:sp>
          <p:nvSpPr>
            <p:cNvPr id="4" name="TextBox 8"/>
            <p:cNvSpPr txBox="1">
              <a:spLocks noChangeArrowheads="1"/>
            </p:cNvSpPr>
            <p:nvPr/>
          </p:nvSpPr>
          <p:spPr bwMode="auto">
            <a:xfrm>
              <a:off x="4297253" y="378904"/>
              <a:ext cx="3255323" cy="491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 eaLnBrk="1" hangingPunct="1"/>
              <a:r>
                <a:rPr lang="zh-CN" altLang="en-US" sz="2400" dirty="0">
                  <a:solidFill>
                    <a:schemeClr val="tx1"/>
                  </a:solidFill>
                  <a:latin typeface="隶书" panose="02010509060101010101" charset="-122"/>
                  <a:ea typeface="隶书" panose="02010509060101010101" charset="-122"/>
                  <a:sym typeface="Arial" panose="020B0604020202020204" pitchFamily="34" charset="0"/>
                </a:rPr>
                <a:t>未来工作计划</a:t>
              </a: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-173324" y="966347"/>
              <a:ext cx="12190413" cy="0"/>
            </a:xfrm>
            <a:prstGeom prst="line">
              <a:avLst/>
            </a:prstGeom>
            <a:ln>
              <a:solidFill>
                <a:srgbClr val="434B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矩形 13"/>
          <p:cNvSpPr/>
          <p:nvPr/>
        </p:nvSpPr>
        <p:spPr>
          <a:xfrm>
            <a:off x="966200" y="951862"/>
            <a:ext cx="553998" cy="33395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chemeClr val="tx1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14738" y="930958"/>
            <a:ext cx="505460" cy="321358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100" dirty="0">
                <a:latin typeface="隶书" panose="02010509060101010101" charset="-122"/>
                <a:ea typeface="隶书" panose="02010509060101010101" charset="-122"/>
              </a:rPr>
              <a:t>单击此处可添加标题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981546" y="921019"/>
            <a:ext cx="736600" cy="35200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200" kern="0" dirty="0"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kern="0" dirty="0">
              <a:latin typeface="隶书" panose="02010509060101010101" charset="-122"/>
              <a:ea typeface="隶书" panose="02010509060101010101" charset="-122"/>
            </a:endParaRPr>
          </a:p>
          <a:p>
            <a:endParaRPr lang="zh-CN" altLang="en-US" sz="1200" dirty="0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242413" y="921019"/>
            <a:ext cx="736600" cy="35200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200" kern="0" dirty="0"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kern="0" dirty="0">
              <a:latin typeface="隶书" panose="02010509060101010101" charset="-122"/>
              <a:ea typeface="隶书" panose="02010509060101010101" charset="-122"/>
            </a:endParaRPr>
          </a:p>
          <a:p>
            <a:endParaRPr lang="zh-CN" altLang="en-US" sz="1200" dirty="0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607425" y="921019"/>
            <a:ext cx="736600" cy="352007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200" kern="0" dirty="0">
                <a:latin typeface="隶书" panose="02010509060101010101" charset="-122"/>
                <a:ea typeface="隶书" panose="02010509060101010101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200" kern="0" dirty="0">
              <a:latin typeface="隶书" panose="02010509060101010101" charset="-122"/>
              <a:ea typeface="隶书" panose="02010509060101010101" charset="-122"/>
            </a:endParaRPr>
          </a:p>
          <a:p>
            <a:endParaRPr lang="zh-CN" altLang="en-US" sz="1200" dirty="0">
              <a:latin typeface="隶书" panose="02010509060101010101" charset="-122"/>
              <a:ea typeface="隶书" panose="02010509060101010101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4014497" y="992215"/>
            <a:ext cx="0" cy="25444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5754050" y="971743"/>
            <a:ext cx="0" cy="25444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988947" y="921019"/>
            <a:ext cx="413385" cy="244502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500" dirty="0">
                <a:latin typeface="隶书" panose="02010509060101010101" charset="-122"/>
                <a:ea typeface="隶书" panose="02010509060101010101" charset="-122"/>
              </a:rPr>
              <a:t>标题一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2444317" y="992215"/>
            <a:ext cx="0" cy="25444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224926" y="942523"/>
            <a:ext cx="413385" cy="244502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500" dirty="0">
                <a:latin typeface="隶书" panose="02010509060101010101" charset="-122"/>
                <a:ea typeface="隶书" panose="02010509060101010101" charset="-122"/>
              </a:rPr>
              <a:t>标题三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590955" y="951862"/>
            <a:ext cx="413385" cy="244502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500" dirty="0">
                <a:latin typeface="隶书" panose="02010509060101010101" charset="-122"/>
                <a:ea typeface="隶书" panose="02010509060101010101" charset="-122"/>
              </a:rPr>
              <a:t>标题二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01"/>
          <a:stretch>
            <a:fillRect/>
          </a:stretch>
        </p:blipFill>
        <p:spPr>
          <a:xfrm flipH="1">
            <a:off x="7191851" y="450"/>
            <a:ext cx="2026813" cy="51435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36508" y="4866501"/>
            <a:ext cx="2412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aseline="-25000" dirty="0" smtClean="0"/>
              <a:t>小芥末素材 </a:t>
            </a:r>
            <a:r>
              <a:rPr lang="en-US" altLang="zh-CN" baseline="-25000" dirty="0" smtClean="0"/>
              <a:t>rosyhouse.taobao.com</a:t>
            </a:r>
            <a:endParaRPr lang="zh-CN" altLang="en-US" baseline="-25000" dirty="0"/>
          </a:p>
        </p:txBody>
      </p:sp>
    </p:spTree>
  </p:cSld>
  <p:clrMapOvr>
    <a:masterClrMapping/>
  </p:clrMapOvr>
  <p:transition advTm="145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1" grpId="0"/>
      <p:bldP spid="23" grpId="0"/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938c033b2731c2370ff7abc55888d5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8255" y="-29210"/>
            <a:ext cx="9161145" cy="5176520"/>
          </a:xfrm>
          <a:prstGeom prst="rect">
            <a:avLst/>
          </a:prstGeom>
        </p:spPr>
      </p:pic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37984" y="1396405"/>
            <a:ext cx="1290320" cy="91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谢</a:t>
            </a: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1496343" y="1628347"/>
            <a:ext cx="1013460" cy="91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5400" dirty="0"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谢</a:t>
            </a: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2106989" y="1583229"/>
            <a:ext cx="1013460" cy="91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5400" dirty="0"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您</a:t>
            </a: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2657069" y="1451824"/>
            <a:ext cx="1290320" cy="1134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观</a:t>
            </a:r>
          </a:p>
        </p:txBody>
      </p:sp>
      <p:sp>
        <p:nvSpPr>
          <p:cNvPr id="17" name="Text Box 160"/>
          <p:cNvSpPr txBox="1">
            <a:spLocks noChangeArrowheads="1"/>
          </p:cNvSpPr>
          <p:nvPr/>
        </p:nvSpPr>
        <p:spPr bwMode="auto">
          <a:xfrm>
            <a:off x="1440699" y="2452436"/>
            <a:ext cx="3035905" cy="575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★汇报总结</a:t>
            </a:r>
            <a:r>
              <a:rPr lang="en-US" altLang="zh-CN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文化艺术类通用</a:t>
            </a:r>
            <a:endParaRPr lang="en-US" altLang="zh-CN" dirty="0">
              <a:solidFill>
                <a:schemeClr val="tx2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350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古典复古中国风水墨山水情</a:t>
            </a:r>
            <a:r>
              <a:rPr lang="en-US" altLang="zh-CN" sz="1350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350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模板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3731006" y="1531225"/>
            <a:ext cx="766326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5400" dirty="0"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看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43" y="2313127"/>
            <a:ext cx="792323" cy="8896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91">
        <p:checker/>
      </p:transition>
    </mc:Choice>
    <mc:Fallback xmlns="">
      <p:transition spd="med" advTm="1591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8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1821</Words>
  <Application>Microsoft Office PowerPoint</Application>
  <PresentationFormat>全屏显示(16:9)</PresentationFormat>
  <Paragraphs>156</Paragraphs>
  <Slides>24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DFPGuYinMedium-B5</vt:lpstr>
      <vt:lpstr>华文行楷</vt:lpstr>
      <vt:lpstr>隶书</vt:lpstr>
      <vt:lpstr>宋体</vt:lpstr>
      <vt:lpstr>微软雅黑</vt:lpstr>
      <vt:lpstr>叶根友刀锋黑草</vt:lpstr>
      <vt:lpstr>Arial</vt:lpstr>
      <vt:lpstr>Calibri</vt:lpstr>
      <vt:lpstr>Calibri Light</vt:lpstr>
      <vt:lpstr>Lato Hairline</vt:lpstr>
      <vt:lpstr>Lato Light</vt:lpstr>
      <vt:lpstr>Lato Regular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小芥末素材</cp:lastModifiedBy>
  <cp:revision>13</cp:revision>
  <dcterms:created xsi:type="dcterms:W3CDTF">2017-07-25T02:42:00Z</dcterms:created>
  <dcterms:modified xsi:type="dcterms:W3CDTF">2017-11-19T11:49:46Z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