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4" r:id="rId5"/>
    <p:sldId id="259" r:id="rId6"/>
    <p:sldId id="266" r:id="rId7"/>
    <p:sldId id="261" r:id="rId8"/>
    <p:sldId id="273" r:id="rId9"/>
    <p:sldId id="262" r:id="rId10"/>
    <p:sldId id="269" r:id="rId11"/>
    <p:sldId id="263" r:id="rId12"/>
    <p:sldId id="260" r:id="rId13"/>
    <p:sldId id="258" r:id="rId14"/>
    <p:sldId id="268" r:id="rId15"/>
    <p:sldId id="270" r:id="rId16"/>
    <p:sldId id="267" r:id="rId17"/>
    <p:sldId id="265" r:id="rId18"/>
    <p:sldId id="272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039"/>
    <a:srgbClr val="266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4" autoAdjust="0"/>
    <p:restoredTop sz="94660"/>
  </p:normalViewPr>
  <p:slideViewPr>
    <p:cSldViewPr snapToGrid="0">
      <p:cViewPr>
        <p:scale>
          <a:sx n="60" d="100"/>
          <a:sy n="60" d="100"/>
        </p:scale>
        <p:origin x="141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7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9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6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9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jpe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7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9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6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9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jpe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49418" custScaleY="86346" custLinFactNeighborX="-4729" custLinFactNeighborY="-7460"/>
      <dgm:spPr>
        <a:prstGeom prst="flowChartExtra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22D51C-644F-42B3-8C37-97611EB64FC0}" type="presOf" srcId="{B3E39A80-D6B7-4E26-B22E-327D37299CB1}" destId="{BDA71D6A-C3D1-411E-9EAC-6386FFEE52C2}" srcOrd="0" destOrd="0" presId="urn:microsoft.com/office/officeart/2008/layout/BendingPictureSemiTransparentText"/>
    <dgm:cxn modelId="{38C35F1F-87AD-43E1-B2E8-123888C19CB0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A116AEE9-2F40-4A12-8252-69C7B1584B01}" type="presParOf" srcId="{BDA71D6A-C3D1-411E-9EAC-6386FFEE52C2}" destId="{0B2273E3-B9E3-4A02-93CF-275511BE0699}" srcOrd="0" destOrd="0" presId="urn:microsoft.com/office/officeart/2008/layout/BendingPictureSemiTransparentText"/>
    <dgm:cxn modelId="{63E6170B-4E28-4D4C-9DD1-469054ABCD59}" type="presParOf" srcId="{0B2273E3-B9E3-4A02-93CF-275511BE0699}" destId="{367DAC4B-08E7-4BA7-A970-D0115453FB5A}" srcOrd="0" destOrd="0" presId="urn:microsoft.com/office/officeart/2008/layout/BendingPictureSemiTransparentText"/>
    <dgm:cxn modelId="{63B42573-AD71-4214-997E-32CEC100906B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49418" custScaleY="86346" custLinFactNeighborX="-4729" custLinFactNeighborY="-7460"/>
      <dgm:spPr>
        <a:prstGeom prst="flowChartExtra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1EB01B-3E44-4689-8973-ED3D1EF5DC52}" type="presOf" srcId="{B3E39A80-D6B7-4E26-B22E-327D37299CB1}" destId="{BDA71D6A-C3D1-411E-9EAC-6386FFEE52C2}" srcOrd="0" destOrd="0" presId="urn:microsoft.com/office/officeart/2008/layout/BendingPictureSemiTransparentText"/>
    <dgm:cxn modelId="{19124CB1-4952-49FB-9EF7-488284A06FE4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F16B4D57-3169-4113-8E3A-9B9AF49303A2}" type="presParOf" srcId="{BDA71D6A-C3D1-411E-9EAC-6386FFEE52C2}" destId="{0B2273E3-B9E3-4A02-93CF-275511BE0699}" srcOrd="0" destOrd="0" presId="urn:microsoft.com/office/officeart/2008/layout/BendingPictureSemiTransparentText"/>
    <dgm:cxn modelId="{D2EFE62C-BB97-49A3-A541-0DAD25FE2C07}" type="presParOf" srcId="{0B2273E3-B9E3-4A02-93CF-275511BE0699}" destId="{367DAC4B-08E7-4BA7-A970-D0115453FB5A}" srcOrd="0" destOrd="0" presId="urn:microsoft.com/office/officeart/2008/layout/BendingPictureSemiTransparentText"/>
    <dgm:cxn modelId="{0755DB54-A768-4BA3-8F48-B18830B03C4F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00006" custScaleY="114927" custLinFactY="-41672" custLinFactNeighborX="-22814" custLinFactNeighborY="-100000"/>
      <dgm:spPr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3BE3E3-67E5-4A34-9A4A-B427F2142FC0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67AEE189-D7C1-4D1E-B797-D14552D2AE64}" type="presOf" srcId="{F4DCAFF9-3CD8-4192-92EC-2050EBC96D81}" destId="{7AC81859-B11C-4EE9-8379-B9AF70890D88}" srcOrd="0" destOrd="0" presId="urn:microsoft.com/office/officeart/2008/layout/BendingPictureSemiTransparentText"/>
    <dgm:cxn modelId="{8EC45B62-C817-40C3-8C68-96FC7648E581}" type="presParOf" srcId="{BDA71D6A-C3D1-411E-9EAC-6386FFEE52C2}" destId="{0B2273E3-B9E3-4A02-93CF-275511BE0699}" srcOrd="0" destOrd="0" presId="urn:microsoft.com/office/officeart/2008/layout/BendingPictureSemiTransparentText"/>
    <dgm:cxn modelId="{4A0C3234-4A96-4ABB-B6F5-AC5F767B96B9}" type="presParOf" srcId="{0B2273E3-B9E3-4A02-93CF-275511BE0699}" destId="{367DAC4B-08E7-4BA7-A970-D0115453FB5A}" srcOrd="0" destOrd="0" presId="urn:microsoft.com/office/officeart/2008/layout/BendingPictureSemiTransparentText"/>
    <dgm:cxn modelId="{40532B4A-5BAC-46D6-8A77-A64DA2577831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00006" custScaleY="114927" custLinFactY="-41672" custLinFactNeighborX="-22814" custLinFactNeighborY="-100000"/>
      <dgm:spPr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9050EB-4DBC-431F-841E-7D2D29619A6C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0569C352-040F-4B63-9A84-F34647500370}" type="presOf" srcId="{B3E39A80-D6B7-4E26-B22E-327D37299CB1}" destId="{BDA71D6A-C3D1-411E-9EAC-6386FFEE52C2}" srcOrd="0" destOrd="0" presId="urn:microsoft.com/office/officeart/2008/layout/BendingPictureSemiTransparentText"/>
    <dgm:cxn modelId="{23FEA6B2-E8A1-42C4-9B28-62FBA7554F18}" type="presParOf" srcId="{BDA71D6A-C3D1-411E-9EAC-6386FFEE52C2}" destId="{0B2273E3-B9E3-4A02-93CF-275511BE0699}" srcOrd="0" destOrd="0" presId="urn:microsoft.com/office/officeart/2008/layout/BendingPictureSemiTransparentText"/>
    <dgm:cxn modelId="{A707C82C-5F76-4701-AE80-BB1E33CD8B9D}" type="presParOf" srcId="{0B2273E3-B9E3-4A02-93CF-275511BE0699}" destId="{367DAC4B-08E7-4BA7-A970-D0115453FB5A}" srcOrd="0" destOrd="0" presId="urn:microsoft.com/office/officeart/2008/layout/BendingPictureSemiTransparentText"/>
    <dgm:cxn modelId="{5394CC53-2DC1-487B-B79B-CC54DBE42599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00006" custScaleY="114927" custLinFactY="-41672" custLinFactNeighborX="-22814" custLinFactNeighborY="-100000"/>
      <dgm:spPr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E81E28-38B7-4F08-A026-127BD503D3BA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03201F58-8296-4704-867F-8D5942285659}" type="presOf" srcId="{F4DCAFF9-3CD8-4192-92EC-2050EBC96D81}" destId="{7AC81859-B11C-4EE9-8379-B9AF70890D88}" srcOrd="0" destOrd="0" presId="urn:microsoft.com/office/officeart/2008/layout/BendingPictureSemiTransparentText"/>
    <dgm:cxn modelId="{AA4155F0-7628-463F-BC46-19B8768C98ED}" type="presParOf" srcId="{BDA71D6A-C3D1-411E-9EAC-6386FFEE52C2}" destId="{0B2273E3-B9E3-4A02-93CF-275511BE0699}" srcOrd="0" destOrd="0" presId="urn:microsoft.com/office/officeart/2008/layout/BendingPictureSemiTransparentText"/>
    <dgm:cxn modelId="{B4370177-A44E-47F5-A2B7-C2A01D255F28}" type="presParOf" srcId="{0B2273E3-B9E3-4A02-93CF-275511BE0699}" destId="{367DAC4B-08E7-4BA7-A970-D0115453FB5A}" srcOrd="0" destOrd="0" presId="urn:microsoft.com/office/officeart/2008/layout/BendingPictureSemiTransparentText"/>
    <dgm:cxn modelId="{58829E1B-A8C7-4296-8D62-13AAEEC1D461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00006" custScaleY="114927" custLinFactY="-41672" custLinFactNeighborX="-22814" custLinFactNeighborY="-100000"/>
      <dgm:spPr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AE2988-7064-4CD2-87E8-285F39F543E3}" type="presOf" srcId="{B3E39A80-D6B7-4E26-B22E-327D37299CB1}" destId="{BDA71D6A-C3D1-411E-9EAC-6386FFEE52C2}" srcOrd="0" destOrd="0" presId="urn:microsoft.com/office/officeart/2008/layout/BendingPictureSemiTransparentText"/>
    <dgm:cxn modelId="{E71743BA-3EF8-4206-A5C1-B5FB56363628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EB7395A0-4747-455E-B9AD-05C78F4F5A36}" type="presParOf" srcId="{BDA71D6A-C3D1-411E-9EAC-6386FFEE52C2}" destId="{0B2273E3-B9E3-4A02-93CF-275511BE0699}" srcOrd="0" destOrd="0" presId="urn:microsoft.com/office/officeart/2008/layout/BendingPictureSemiTransparentText"/>
    <dgm:cxn modelId="{297CC9BB-AA1C-4AE7-8748-87D4A4468D88}" type="presParOf" srcId="{0B2273E3-B9E3-4A02-93CF-275511BE0699}" destId="{367DAC4B-08E7-4BA7-A970-D0115453FB5A}" srcOrd="0" destOrd="0" presId="urn:microsoft.com/office/officeart/2008/layout/BendingPictureSemiTransparentText"/>
    <dgm:cxn modelId="{927808B1-630F-46EB-BF5E-88AB242CD8AE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3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49418" custScaleY="86346" custLinFactNeighborX="-4729" custLinFactNeighborY="-7460"/>
      <dgm:spPr>
        <a:prstGeom prst="flowChartMerg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B7BC69-7DDF-4743-9FF6-4AB4A5DFD1CB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39F0B0C6-DE55-466F-A3D3-23E221BB2E4B}" type="presOf" srcId="{F4DCAFF9-3CD8-4192-92EC-2050EBC96D81}" destId="{7AC81859-B11C-4EE9-8379-B9AF70890D88}" srcOrd="0" destOrd="0" presId="urn:microsoft.com/office/officeart/2008/layout/BendingPictureSemiTransparentText"/>
    <dgm:cxn modelId="{C629C623-3055-4AA4-A163-76281559B559}" type="presParOf" srcId="{BDA71D6A-C3D1-411E-9EAC-6386FFEE52C2}" destId="{0B2273E3-B9E3-4A02-93CF-275511BE0699}" srcOrd="0" destOrd="0" presId="urn:microsoft.com/office/officeart/2008/layout/BendingPictureSemiTransparentText"/>
    <dgm:cxn modelId="{C44171E5-7E35-41FB-A213-43E9610C6C06}" type="presParOf" srcId="{0B2273E3-B9E3-4A02-93CF-275511BE0699}" destId="{367DAC4B-08E7-4BA7-A970-D0115453FB5A}" srcOrd="0" destOrd="0" presId="urn:microsoft.com/office/officeart/2008/layout/BendingPictureSemiTransparentText"/>
    <dgm:cxn modelId="{448168C7-704B-4FCC-8117-7AC0AB2F0B7B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3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00006" custScaleY="114927" custLinFactY="-41672" custLinFactNeighborX="-22814" custLinFactNeighborY="-100000"/>
      <dgm:spPr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E71541-077E-4ECD-9DDC-099E6292DD2A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478B7CCC-9328-417D-8D58-11E56492FB76}" type="presOf" srcId="{B3E39A80-D6B7-4E26-B22E-327D37299CB1}" destId="{BDA71D6A-C3D1-411E-9EAC-6386FFEE52C2}" srcOrd="0" destOrd="0" presId="urn:microsoft.com/office/officeart/2008/layout/BendingPictureSemiTransparentText"/>
    <dgm:cxn modelId="{C0A945B0-5D4D-43AF-B7BC-A7DCE2FAC1AC}" type="presParOf" srcId="{BDA71D6A-C3D1-411E-9EAC-6386FFEE52C2}" destId="{0B2273E3-B9E3-4A02-93CF-275511BE0699}" srcOrd="0" destOrd="0" presId="urn:microsoft.com/office/officeart/2008/layout/BendingPictureSemiTransparentText"/>
    <dgm:cxn modelId="{95EA30CA-E15D-4DCB-ABF9-92E770B07E16}" type="presParOf" srcId="{0B2273E3-B9E3-4A02-93CF-275511BE0699}" destId="{367DAC4B-08E7-4BA7-A970-D0115453FB5A}" srcOrd="0" destOrd="0" presId="urn:microsoft.com/office/officeart/2008/layout/BendingPictureSemiTransparentText"/>
    <dgm:cxn modelId="{E04659DB-F6C4-492A-B26B-23B2D3EE2627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4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54021" custScaleY="86346" custLinFactNeighborX="-4729" custLinFactNeighborY="-7460"/>
      <dgm:spPr>
        <a:prstGeom prst="flowChartMerg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D08926-F8DB-436D-9F07-36EB6B3B934E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AFE841D5-A72C-4AE1-B854-B64EBDAE357B}" type="presOf" srcId="{B3E39A80-D6B7-4E26-B22E-327D37299CB1}" destId="{BDA71D6A-C3D1-411E-9EAC-6386FFEE52C2}" srcOrd="0" destOrd="0" presId="urn:microsoft.com/office/officeart/2008/layout/BendingPictureSemiTransparentText"/>
    <dgm:cxn modelId="{7C07D5E5-B91B-499C-A4CF-2EE5DBA1AC28}" type="presParOf" srcId="{BDA71D6A-C3D1-411E-9EAC-6386FFEE52C2}" destId="{0B2273E3-B9E3-4A02-93CF-275511BE0699}" srcOrd="0" destOrd="0" presId="urn:microsoft.com/office/officeart/2008/layout/BendingPictureSemiTransparentText"/>
    <dgm:cxn modelId="{71602B8B-E381-4036-BD42-763F6710CD51}" type="presParOf" srcId="{0B2273E3-B9E3-4A02-93CF-275511BE0699}" destId="{367DAC4B-08E7-4BA7-A970-D0115453FB5A}" srcOrd="0" destOrd="0" presId="urn:microsoft.com/office/officeart/2008/layout/BendingPictureSemiTransparentText"/>
    <dgm:cxn modelId="{04B7F270-BF9A-40D2-8080-5E626B8F10F5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4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49791" custScaleY="86346" custLinFactNeighborX="-4729" custLinFactNeighborY="-7460"/>
      <dgm:spPr>
        <a:prstGeom prst="flowChartMerg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57FC08-B282-4793-8490-4AFE7C35541D}" type="presOf" srcId="{B3E39A80-D6B7-4E26-B22E-327D37299CB1}" destId="{BDA71D6A-C3D1-411E-9EAC-6386FFEE52C2}" srcOrd="0" destOrd="0" presId="urn:microsoft.com/office/officeart/2008/layout/BendingPictureSemiTransparentText"/>
    <dgm:cxn modelId="{BB66CB7A-E8DF-4833-A366-A05E74E68DA1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5A481402-889F-434A-A1CB-D1942A5843C6}" type="presParOf" srcId="{BDA71D6A-C3D1-411E-9EAC-6386FFEE52C2}" destId="{0B2273E3-B9E3-4A02-93CF-275511BE0699}" srcOrd="0" destOrd="0" presId="urn:microsoft.com/office/officeart/2008/layout/BendingPictureSemiTransparentText"/>
    <dgm:cxn modelId="{38FA8912-F3D4-4349-A1CF-F6A678623633}" type="presParOf" srcId="{0B2273E3-B9E3-4A02-93CF-275511BE0699}" destId="{367DAC4B-08E7-4BA7-A970-D0115453FB5A}" srcOrd="0" destOrd="0" presId="urn:microsoft.com/office/officeart/2008/layout/BendingPictureSemiTransparentText"/>
    <dgm:cxn modelId="{4BC14BC9-0861-4EA5-994B-79C3C5E68DCB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5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pPr rtl="0"/>
          <a:endParaRPr lang="en-US"/>
        </a:p>
      </dgm:t>
    </dgm:pt>
    <dgm:pt modelId="{5670A9B4-EF79-4194-B2F8-D0D0B5D9F166}" cxnId="{2A678D74-5D28-4772-9694-380BDCB05326}" type="sibTrans">
      <dgm:prSet/>
      <dgm:spPr/>
      <dgm:t>
        <a:bodyPr/>
        <a:lstStyle/>
        <a:p>
          <a:pPr rtl="0"/>
          <a:endParaRPr lang="en-US"/>
        </a:p>
      </dgm:t>
    </dgm:pt>
    <dgm:pt modelId="{896C2910-71E4-4E18-81DA-428510306E45}" cxnId="{2A678D74-5D28-4772-9694-380BDCB05326}" type="parTrans">
      <dgm:prSet/>
      <dgm:spPr/>
      <dgm:t>
        <a:bodyPr/>
        <a:lstStyle/>
        <a:p>
          <a:pPr rtl="0"/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273E3-B9E3-4A02-93CF-275511BE0699}" type="pres">
      <dgm:prSet presAssocID="{F4DCAFF9-3CD8-4192-92EC-2050EBC96D81}" presName="composite" presStyleCnt="0"/>
      <dgm:spPr/>
      <dgm:t>
        <a:bodyPr/>
        <a:lstStyle/>
        <a:p>
          <a:endParaRPr lang="en-US"/>
        </a:p>
      </dgm:t>
    </dgm:pt>
    <dgm:pt modelId="{367DAC4B-08E7-4BA7-A970-D0115453FB5A}" type="pres">
      <dgm:prSet presAssocID="{F4DCAFF9-3CD8-4192-92EC-2050EBC96D81}" presName="rect1" presStyleLbl="bgShp" presStyleIdx="0" presStyleCnt="1" custScaleX="100006" custScaleY="114927" custLinFactY="-41672" custLinFactNeighborX="-22814" custLinFactNeighborY="-100000"/>
      <dgm:spPr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8D5963-2422-4B9D-AED8-85465E620516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C7B4DD6D-9696-411F-BE13-6B81EF8D52C5}" type="presOf" srcId="{F4DCAFF9-3CD8-4192-92EC-2050EBC96D81}" destId="{7AC81859-B11C-4EE9-8379-B9AF70890D88}" srcOrd="0" destOrd="0" presId="urn:microsoft.com/office/officeart/2008/layout/BendingPictureSemiTransparentText"/>
    <dgm:cxn modelId="{B9FC34B3-0D01-4D7A-AD1A-FFC88EE0310D}" type="presParOf" srcId="{BDA71D6A-C3D1-411E-9EAC-6386FFEE52C2}" destId="{0B2273E3-B9E3-4A02-93CF-275511BE0699}" srcOrd="0" destOrd="0" presId="urn:microsoft.com/office/officeart/2008/layout/BendingPictureSemiTransparentText"/>
    <dgm:cxn modelId="{877D3BAA-D545-4121-BF5E-0C2BB791610B}" type="presParOf" srcId="{0B2273E3-B9E3-4A02-93CF-275511BE0699}" destId="{367DAC4B-08E7-4BA7-A970-D0115453FB5A}" srcOrd="0" destOrd="0" presId="urn:microsoft.com/office/officeart/2008/layout/BendingPictureSemiTransparentText"/>
    <dgm:cxn modelId="{5FFE4A90-04C6-4BC8-AB21-7BC781983180}" type="presParOf" srcId="{0B2273E3-B9E3-4A02-93CF-275511BE0699}" destId="{7AC81859-B11C-4EE9-8379-B9AF70890D8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5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3524" y="0"/>
          <a:ext cx="2713988" cy="1344275"/>
        </a:xfrm>
        <a:prstGeom prst="flowChartExtra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588228" y="1083355"/>
          <a:ext cx="1816373" cy="373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88228" y="1083355"/>
        <a:ext cx="1816373" cy="3736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3524" y="0"/>
          <a:ext cx="2713988" cy="1344275"/>
        </a:xfrm>
        <a:prstGeom prst="flowChartExtra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588228" y="1083355"/>
          <a:ext cx="1816373" cy="373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88228" y="1083355"/>
        <a:ext cx="1816373" cy="3736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2918757" cy="2874980"/>
        </a:xfrm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723" y="1939420"/>
          <a:ext cx="2918582" cy="60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1723" y="1939420"/>
        <a:ext cx="2918582" cy="6003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2918757" cy="2874980"/>
        </a:xfrm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723" y="1939420"/>
          <a:ext cx="2918582" cy="60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1723" y="1939420"/>
        <a:ext cx="2918582" cy="6003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2918757" cy="2874980"/>
        </a:xfrm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723" y="1939420"/>
          <a:ext cx="2918582" cy="60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1723" y="1939420"/>
        <a:ext cx="2918582" cy="6003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2918757" cy="2874980"/>
        </a:xfrm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723" y="1939420"/>
          <a:ext cx="2918582" cy="60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1723" y="1939420"/>
        <a:ext cx="2918582" cy="6003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3524" y="0"/>
          <a:ext cx="2713988" cy="1344275"/>
        </a:xfrm>
        <a:prstGeom prst="flowChartMerg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588228" y="1083355"/>
          <a:ext cx="1816373" cy="373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88228" y="1083355"/>
        <a:ext cx="1816373" cy="3736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2918757" cy="2874980"/>
        </a:xfrm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723" y="1939420"/>
          <a:ext cx="2918582" cy="60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1723" y="1939420"/>
        <a:ext cx="2918582" cy="60037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1720" y="0"/>
          <a:ext cx="2797596" cy="1344275"/>
        </a:xfrm>
        <a:prstGeom prst="flowChartMerg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588228" y="1083355"/>
          <a:ext cx="1816373" cy="373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88228" y="1083355"/>
        <a:ext cx="1816373" cy="3736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0136" y="0"/>
          <a:ext cx="2720763" cy="1344275"/>
        </a:xfrm>
        <a:prstGeom prst="flowChartMerg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588228" y="1083355"/>
          <a:ext cx="1816373" cy="373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88228" y="1083355"/>
        <a:ext cx="1816373" cy="3736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2918757" cy="2874980"/>
        </a:xfrm>
        <a:prstGeom prst="flowChartDecision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723" y="1939420"/>
          <a:ext cx="2918582" cy="60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1723" y="1939420"/>
        <a:ext cx="2918582" cy="600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2F45E-0BBF-4454-A4A5-7E748DEE2A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62851-B374-4329-A805-92A8031DA5F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9C8E8-F6CD-405C-9DC5-5C79A05E09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比较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image" Target="../media/image2.jpeg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jpeg"/><Relationship Id="rId8" Type="http://schemas.openxmlformats.org/officeDocument/2006/relationships/image" Target="../media/image21.jpeg"/><Relationship Id="rId7" Type="http://schemas.openxmlformats.org/officeDocument/2006/relationships/image" Target="../media/image20.png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7.png"/><Relationship Id="rId13" Type="http://schemas.openxmlformats.org/officeDocument/2006/relationships/image" Target="../media/image26.png"/><Relationship Id="rId12" Type="http://schemas.openxmlformats.org/officeDocument/2006/relationships/image" Target="../media/image25.png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microsoft.com/office/2007/relationships/hdphoto" Target="../media/hdphoto2.wdp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microsoft.com/office/2007/relationships/hdphoto" Target="../media/hdphoto1.wdp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7.png"/><Relationship Id="rId3" Type="http://schemas.microsoft.com/office/2007/relationships/hdphoto" Target="../media/hdphoto3.wdp"/><Relationship Id="rId2" Type="http://schemas.openxmlformats.org/officeDocument/2006/relationships/image" Target="../media/image36.png"/><Relationship Id="rId1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51.png"/><Relationship Id="rId14" Type="http://schemas.microsoft.com/office/2007/relationships/hdphoto" Target="../media/hdphoto4.wdp"/><Relationship Id="rId13" Type="http://schemas.openxmlformats.org/officeDocument/2006/relationships/image" Target="../media/image50.png"/><Relationship Id="rId12" Type="http://schemas.openxmlformats.org/officeDocument/2006/relationships/image" Target="../media/image49.png"/><Relationship Id="rId11" Type="http://schemas.openxmlformats.org/officeDocument/2006/relationships/image" Target="../media/image48.png"/><Relationship Id="rId10" Type="http://schemas.openxmlformats.org/officeDocument/2006/relationships/image" Target="../media/image47.png"/><Relationship Id="rId1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6" Type="http://schemas.openxmlformats.org/officeDocument/2006/relationships/slideLayout" Target="../slideLayouts/slideLayout7.xml"/><Relationship Id="rId55" Type="http://schemas.microsoft.com/office/2007/relationships/diagramDrawing" Target="../diagrams/drawing11.xml"/><Relationship Id="rId54" Type="http://schemas.openxmlformats.org/officeDocument/2006/relationships/diagramColors" Target="../diagrams/colors11.xml"/><Relationship Id="rId53" Type="http://schemas.openxmlformats.org/officeDocument/2006/relationships/diagramQuickStyle" Target="../diagrams/quickStyle11.xml"/><Relationship Id="rId52" Type="http://schemas.openxmlformats.org/officeDocument/2006/relationships/diagramLayout" Target="../diagrams/layout11.xml"/><Relationship Id="rId51" Type="http://schemas.openxmlformats.org/officeDocument/2006/relationships/diagramData" Target="../diagrams/data11.xml"/><Relationship Id="rId50" Type="http://schemas.microsoft.com/office/2007/relationships/diagramDrawing" Target="../diagrams/drawing10.xml"/><Relationship Id="rId5" Type="http://schemas.microsoft.com/office/2007/relationships/diagramDrawing" Target="../diagrams/drawing1.xml"/><Relationship Id="rId49" Type="http://schemas.openxmlformats.org/officeDocument/2006/relationships/diagramColors" Target="../diagrams/colors10.xml"/><Relationship Id="rId48" Type="http://schemas.openxmlformats.org/officeDocument/2006/relationships/diagramQuickStyle" Target="../diagrams/quickStyle10.xml"/><Relationship Id="rId47" Type="http://schemas.openxmlformats.org/officeDocument/2006/relationships/diagramLayout" Target="../diagrams/layout10.xml"/><Relationship Id="rId46" Type="http://schemas.openxmlformats.org/officeDocument/2006/relationships/diagramData" Target="../diagrams/data10.xml"/><Relationship Id="rId45" Type="http://schemas.microsoft.com/office/2007/relationships/diagramDrawing" Target="../diagrams/drawing9.xml"/><Relationship Id="rId44" Type="http://schemas.openxmlformats.org/officeDocument/2006/relationships/diagramColors" Target="../diagrams/colors9.xml"/><Relationship Id="rId43" Type="http://schemas.openxmlformats.org/officeDocument/2006/relationships/diagramQuickStyle" Target="../diagrams/quickStyle9.xml"/><Relationship Id="rId42" Type="http://schemas.openxmlformats.org/officeDocument/2006/relationships/diagramLayout" Target="../diagrams/layout9.xml"/><Relationship Id="rId41" Type="http://schemas.openxmlformats.org/officeDocument/2006/relationships/diagramData" Target="../diagrams/data9.xml"/><Relationship Id="rId40" Type="http://schemas.microsoft.com/office/2007/relationships/diagramDrawing" Target="../diagrams/drawing8.xml"/><Relationship Id="rId4" Type="http://schemas.openxmlformats.org/officeDocument/2006/relationships/diagramColors" Target="../diagrams/colors1.xml"/><Relationship Id="rId39" Type="http://schemas.openxmlformats.org/officeDocument/2006/relationships/diagramColors" Target="../diagrams/colors8.xml"/><Relationship Id="rId38" Type="http://schemas.openxmlformats.org/officeDocument/2006/relationships/diagramQuickStyle" Target="../diagrams/quickStyle8.xml"/><Relationship Id="rId37" Type="http://schemas.openxmlformats.org/officeDocument/2006/relationships/diagramLayout" Target="../diagrams/layout8.xml"/><Relationship Id="rId36" Type="http://schemas.openxmlformats.org/officeDocument/2006/relationships/diagramData" Target="../diagrams/data8.xml"/><Relationship Id="rId35" Type="http://schemas.microsoft.com/office/2007/relationships/diagramDrawing" Target="../diagrams/drawing7.xml"/><Relationship Id="rId34" Type="http://schemas.openxmlformats.org/officeDocument/2006/relationships/diagramColors" Target="../diagrams/colors7.xml"/><Relationship Id="rId33" Type="http://schemas.openxmlformats.org/officeDocument/2006/relationships/diagramQuickStyle" Target="../diagrams/quickStyle7.xml"/><Relationship Id="rId32" Type="http://schemas.openxmlformats.org/officeDocument/2006/relationships/diagramLayout" Target="../diagrams/layout7.xml"/><Relationship Id="rId31" Type="http://schemas.openxmlformats.org/officeDocument/2006/relationships/diagramData" Target="../diagrams/data7.xml"/><Relationship Id="rId30" Type="http://schemas.microsoft.com/office/2007/relationships/diagramDrawing" Target="../diagrams/drawing6.xml"/><Relationship Id="rId3" Type="http://schemas.openxmlformats.org/officeDocument/2006/relationships/diagramQuickStyle" Target="../diagrams/quickStyle1.xml"/><Relationship Id="rId29" Type="http://schemas.openxmlformats.org/officeDocument/2006/relationships/diagramColors" Target="../diagrams/colors6.xml"/><Relationship Id="rId28" Type="http://schemas.openxmlformats.org/officeDocument/2006/relationships/diagramQuickStyle" Target="../diagrams/quickStyle6.xml"/><Relationship Id="rId27" Type="http://schemas.openxmlformats.org/officeDocument/2006/relationships/diagramLayout" Target="../diagrams/layout6.xml"/><Relationship Id="rId26" Type="http://schemas.openxmlformats.org/officeDocument/2006/relationships/diagramData" Target="../diagrams/data6.xml"/><Relationship Id="rId25" Type="http://schemas.microsoft.com/office/2007/relationships/diagramDrawing" Target="../diagrams/drawing5.xml"/><Relationship Id="rId24" Type="http://schemas.openxmlformats.org/officeDocument/2006/relationships/diagramColors" Target="../diagrams/colors5.xml"/><Relationship Id="rId23" Type="http://schemas.openxmlformats.org/officeDocument/2006/relationships/diagramQuickStyle" Target="../diagrams/quickStyle5.xml"/><Relationship Id="rId22" Type="http://schemas.openxmlformats.org/officeDocument/2006/relationships/diagramLayout" Target="../diagrams/layout5.xml"/><Relationship Id="rId21" Type="http://schemas.openxmlformats.org/officeDocument/2006/relationships/diagramData" Target="../diagrams/data5.xml"/><Relationship Id="rId20" Type="http://schemas.microsoft.com/office/2007/relationships/diagramDrawing" Target="../diagrams/drawing4.xml"/><Relationship Id="rId2" Type="http://schemas.openxmlformats.org/officeDocument/2006/relationships/diagramLayout" Target="../diagrams/layout1.xml"/><Relationship Id="rId19" Type="http://schemas.openxmlformats.org/officeDocument/2006/relationships/diagramColors" Target="../diagrams/colors4.xml"/><Relationship Id="rId18" Type="http://schemas.openxmlformats.org/officeDocument/2006/relationships/diagramQuickStyle" Target="../diagrams/quickStyle4.xml"/><Relationship Id="rId17" Type="http://schemas.openxmlformats.org/officeDocument/2006/relationships/diagramLayout" Target="../diagrams/layout4.xml"/><Relationship Id="rId16" Type="http://schemas.openxmlformats.org/officeDocument/2006/relationships/diagramData" Target="../diagrams/data4.xml"/><Relationship Id="rId15" Type="http://schemas.microsoft.com/office/2007/relationships/diagramDrawing" Target="../diagrams/drawing3.xml"/><Relationship Id="rId14" Type="http://schemas.openxmlformats.org/officeDocument/2006/relationships/diagramColors" Target="../diagrams/colors3.xml"/><Relationship Id="rId13" Type="http://schemas.openxmlformats.org/officeDocument/2006/relationships/diagramQuickStyle" Target="../diagrams/quickStyle3.xml"/><Relationship Id="rId12" Type="http://schemas.openxmlformats.org/officeDocument/2006/relationships/diagramLayout" Target="../diagrams/layout3.xml"/><Relationship Id="rId11" Type="http://schemas.openxmlformats.org/officeDocument/2006/relationships/diagramData" Target="../diagrams/data3.xml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image" Target="../media/image59.jpeg"/><Relationship Id="rId7" Type="http://schemas.openxmlformats.org/officeDocument/2006/relationships/image" Target="../media/image58.png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5" Type="http://schemas.openxmlformats.org/officeDocument/2006/relationships/slideLayout" Target="../slideLayouts/slideLayout7.xml"/><Relationship Id="rId14" Type="http://schemas.microsoft.com/office/2007/relationships/hdphoto" Target="../media/hdphoto5.wdp"/><Relationship Id="rId13" Type="http://schemas.openxmlformats.org/officeDocument/2006/relationships/image" Target="../media/image64.png"/><Relationship Id="rId12" Type="http://schemas.openxmlformats.org/officeDocument/2006/relationships/image" Target="../media/image63.png"/><Relationship Id="rId11" Type="http://schemas.openxmlformats.org/officeDocument/2006/relationships/image" Target="../media/image62.png"/><Relationship Id="rId10" Type="http://schemas.openxmlformats.org/officeDocument/2006/relationships/image" Target="../media/image61.jpeg"/><Relationship Id="rId1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6.wdp"/><Relationship Id="rId1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72.png"/><Relationship Id="rId7" Type="http://schemas.microsoft.com/office/2007/relationships/hdphoto" Target="../media/hdphoto7.wdp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image" Target="../media/image6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hdphoto8.wdp"/><Relationship Id="rId2" Type="http://schemas.openxmlformats.org/officeDocument/2006/relationships/image" Target="../media/image74.png"/><Relationship Id="rId1" Type="http://schemas.openxmlformats.org/officeDocument/2006/relationships/image" Target="../media/image7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6.png"/><Relationship Id="rId2" Type="http://schemas.microsoft.com/office/2007/relationships/hdphoto" Target="../media/hdphoto9.wdp"/><Relationship Id="rId1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7.png"/><Relationship Id="rId6" Type="http://schemas.microsoft.com/office/2007/relationships/hdphoto" Target="../media/hdphoto11.wdp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microsoft.com/office/2007/relationships/hdphoto" Target="../media/hdphoto10.wdp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jpeg"/><Relationship Id="rId4" Type="http://schemas.openxmlformats.org/officeDocument/2006/relationships/image" Target="../media/image90.jpeg"/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48.png"/><Relationship Id="rId3" Type="http://schemas.microsoft.com/office/2007/relationships/hdphoto" Target="../media/hdphoto12.wdp"/><Relationship Id="rId2" Type="http://schemas.openxmlformats.org/officeDocument/2006/relationships/image" Target="../media/image94.png"/><Relationship Id="rId1" Type="http://schemas.openxmlformats.org/officeDocument/2006/relationships/image" Target="../media/image9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62" y="1040154"/>
            <a:ext cx="5016844" cy="2450446"/>
          </a:xfrm>
          <a:prstGeom prst="rect">
            <a:avLst/>
          </a:prstGeom>
        </p:spPr>
      </p:pic>
      <p:sp>
        <p:nvSpPr>
          <p:cNvPr id="3" name="TextBox 171"/>
          <p:cNvSpPr txBox="1"/>
          <p:nvPr/>
        </p:nvSpPr>
        <p:spPr>
          <a:xfrm>
            <a:off x="1924327" y="3460862"/>
            <a:ext cx="56984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rgbClr val="266D63"/>
                </a:solidFill>
                <a:latin typeface="方正大黑简体" panose="03000509000000000000" pitchFamily="2" charset="-122"/>
                <a:ea typeface="方正大黑简体" panose="03000509000000000000" pitchFamily="2" charset="-122"/>
              </a:rPr>
              <a:t>同学联谊会</a:t>
            </a:r>
            <a:r>
              <a:rPr lang="en-US" altLang="zh-CN" sz="4400" dirty="0" smtClean="0">
                <a:solidFill>
                  <a:srgbClr val="266D63"/>
                </a:solidFill>
                <a:latin typeface="方正大黑简体" panose="03000509000000000000" pitchFamily="2" charset="-122"/>
                <a:ea typeface="方正大黑简体" panose="03000509000000000000" pitchFamily="2" charset="-122"/>
              </a:rPr>
              <a:t>PPT</a:t>
            </a:r>
            <a:r>
              <a:rPr lang="zh-CN" altLang="en-US" sz="4400" dirty="0" smtClean="0">
                <a:solidFill>
                  <a:srgbClr val="266D63"/>
                </a:solidFill>
                <a:latin typeface="方正大黑简体" panose="03000509000000000000" pitchFamily="2" charset="-122"/>
                <a:ea typeface="方正大黑简体" panose="03000509000000000000" pitchFamily="2" charset="-122"/>
              </a:rPr>
              <a:t>相册</a:t>
            </a:r>
            <a:endParaRPr lang="zh-CN" altLang="en-US" sz="4400" dirty="0">
              <a:solidFill>
                <a:srgbClr val="266D63"/>
              </a:solidFill>
              <a:latin typeface="方正大黑简体" panose="03000509000000000000" pitchFamily="2" charset="-122"/>
              <a:ea typeface="方正大黑简体" panose="03000509000000000000" pitchFamily="2" charset="-122"/>
            </a:endParaRPr>
          </a:p>
        </p:txBody>
      </p:sp>
      <p:sp>
        <p:nvSpPr>
          <p:cNvPr id="4" name="TextBox 172"/>
          <p:cNvSpPr txBox="1"/>
          <p:nvPr/>
        </p:nvSpPr>
        <p:spPr>
          <a:xfrm>
            <a:off x="2528214" y="4172811"/>
            <a:ext cx="44907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266D63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rPr>
              <a:t>2018</a:t>
            </a:r>
            <a:r>
              <a:rPr lang="zh-CN" altLang="en-US" sz="2000" dirty="0" smtClean="0">
                <a:solidFill>
                  <a:srgbClr val="266D63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rPr>
              <a:t>年</a:t>
            </a:r>
            <a:r>
              <a:rPr lang="en-US" altLang="zh-CN" sz="2000" dirty="0" smtClean="0">
                <a:solidFill>
                  <a:srgbClr val="266D63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rPr>
              <a:t>8</a:t>
            </a:r>
            <a:r>
              <a:rPr lang="zh-CN" altLang="en-US" sz="2000" dirty="0" smtClean="0">
                <a:solidFill>
                  <a:srgbClr val="266D63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rPr>
              <a:t>月</a:t>
            </a:r>
            <a:r>
              <a:rPr lang="en-US" altLang="zh-CN" sz="2000" dirty="0" smtClean="0">
                <a:solidFill>
                  <a:srgbClr val="266D63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rPr>
              <a:t>8</a:t>
            </a:r>
            <a:r>
              <a:rPr lang="zh-CN" altLang="en-US" sz="2000" dirty="0" smtClean="0">
                <a:solidFill>
                  <a:srgbClr val="266D63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rPr>
              <a:t>日</a:t>
            </a:r>
            <a:endParaRPr lang="zh-CN" altLang="en-US" sz="2000" dirty="0">
              <a:solidFill>
                <a:srgbClr val="266D63"/>
              </a:solidFill>
              <a:latin typeface="方正韵动中黑简体" panose="02000000000000000000" pitchFamily="2" charset="-122"/>
              <a:ea typeface="方正韵动中黑简体" panose="02000000000000000000" pitchFamily="2" charset="-122"/>
            </a:endParaRPr>
          </a:p>
        </p:txBody>
      </p:sp>
      <p:pic>
        <p:nvPicPr>
          <p:cNvPr id="5" name="那些花儿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40903" y="285126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150891" y="512535"/>
            <a:ext cx="2097480" cy="2122599"/>
            <a:chOff x="675117" y="873223"/>
            <a:chExt cx="2267780" cy="229493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117" y="873223"/>
              <a:ext cx="2267780" cy="229493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8" t="15891" r="10061" b="4566"/>
            <a:stretch>
              <a:fillRect/>
            </a:stretch>
          </p:blipFill>
          <p:spPr>
            <a:xfrm>
              <a:off x="1079858" y="1326269"/>
              <a:ext cx="1521358" cy="1451905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</p:grpSp>
      <p:grpSp>
        <p:nvGrpSpPr>
          <p:cNvPr id="9" name="组合 8"/>
          <p:cNvGrpSpPr/>
          <p:nvPr/>
        </p:nvGrpSpPr>
        <p:grpSpPr>
          <a:xfrm>
            <a:off x="9815474" y="2844574"/>
            <a:ext cx="2097480" cy="2122599"/>
            <a:chOff x="3644290" y="873223"/>
            <a:chExt cx="2267780" cy="229493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44290" y="873223"/>
              <a:ext cx="2267780" cy="229493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341" y="1326269"/>
              <a:ext cx="1434737" cy="1451905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</p:grpSp>
      <p:grpSp>
        <p:nvGrpSpPr>
          <p:cNvPr id="10" name="组合 9"/>
          <p:cNvGrpSpPr/>
          <p:nvPr/>
        </p:nvGrpSpPr>
        <p:grpSpPr>
          <a:xfrm>
            <a:off x="7468602" y="528439"/>
            <a:ext cx="2097480" cy="2122599"/>
            <a:chOff x="6823669" y="873223"/>
            <a:chExt cx="2267780" cy="229493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3669" y="873223"/>
              <a:ext cx="2267780" cy="229493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38"/>
            <a:stretch>
              <a:fillRect/>
            </a:stretch>
          </p:blipFill>
          <p:spPr>
            <a:xfrm>
              <a:off x="7254058" y="1326269"/>
              <a:ext cx="1490550" cy="1451905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</p:grpSp>
      <p:grpSp>
        <p:nvGrpSpPr>
          <p:cNvPr id="11" name="组合 10"/>
          <p:cNvGrpSpPr/>
          <p:nvPr/>
        </p:nvGrpSpPr>
        <p:grpSpPr>
          <a:xfrm>
            <a:off x="7507239" y="2851275"/>
            <a:ext cx="2097480" cy="2122599"/>
            <a:chOff x="6823669" y="873223"/>
            <a:chExt cx="2267780" cy="2294939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3669" y="873223"/>
              <a:ext cx="2267780" cy="229493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4058" y="1357798"/>
              <a:ext cx="1490550" cy="136017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87" y="2975730"/>
            <a:ext cx="1263535" cy="219228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356060" y="5190015"/>
            <a:ext cx="55081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我总记得那些一起成长的日子，</a:t>
            </a:r>
            <a:endParaRPr lang="zh-CN" altLang="en-US" sz="16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在肆无忌惮的风里，尽情地挥洒着青春岁月。</a:t>
            </a:r>
            <a:endParaRPr lang="en-US" altLang="zh-CN" sz="16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我们从不害怕，更无从畏缩，那些困难都被我们笑着打败。</a:t>
            </a:r>
            <a:endParaRPr lang="zh-CN" altLang="en-US" sz="16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08" y="0"/>
            <a:ext cx="4765532" cy="685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995" y="1112016"/>
            <a:ext cx="1748878" cy="1509716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9" name="椭圆 18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0" name="椭圆 19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6" name="椭圆 25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6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3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    <p:cBhvr>
                                            <p:cTn id="45" dur="1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293" y="-26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    <p:cBhvr>
                                            <p:cTn id="47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61" y="-36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accel="50000" decel="5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    <p:cBhvr>
                                            <p:cTn id="49" dur="1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160" y="-365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    <p:cBhvr>
                                            <p:cTn id="51" dur="1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36" y="-20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    <p:cBhvr>
                                            <p:cTn id="53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62" y="-167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    <p:cBhvr>
                                            <p:cTn id="55" dur="1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4" y="-29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    <p:cBhvr>
                                            <p:cTn id="57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53" y="-133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    <p:cBhvr>
                                            <p:cTn id="59" dur="1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474" y="-438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    <p:cBhvr>
                                            <p:cTn id="61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158" y="-309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0" presetClass="path" presetSubtype="0" accel="50000" decel="50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    <p:cBhvr>
                                            <p:cTn id="63" dur="1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22" y="-293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    <p:cBhvr>
                                            <p:cTn id="65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8" y="-29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0" presetClass="path" presetSubtype="0" accel="50000" decel="5000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    <p:cBhvr>
                                            <p:cTn id="67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604" y="-17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4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2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4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4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991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xit" presetSubtype="8" repeatCount="indefinite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4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4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xit" presetSubtype="8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6" dur="4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4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4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" presetClass="exit" presetSubtype="8" repeatCount="indefinite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3" dur="4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4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4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8" repeatCount="indefinite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4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4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4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xit" presetSubtype="2" repeatCount="indefinite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7" dur="4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4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2" presetClass="entr" presetSubtype="6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3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3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    <p:cBhvr>
                                            <p:cTn id="45" dur="1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293" y="-26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    <p:cBhvr>
                                            <p:cTn id="47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61" y="-36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accel="50000" decel="5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    <p:cBhvr>
                                            <p:cTn id="49" dur="1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160" y="-365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    <p:cBhvr>
                                            <p:cTn id="51" dur="1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36" y="-20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    <p:cBhvr>
                                            <p:cTn id="53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62" y="-167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    <p:cBhvr>
                                            <p:cTn id="55" dur="1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4" y="-29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    <p:cBhvr>
                                            <p:cTn id="57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53" y="-133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    <p:cBhvr>
                                            <p:cTn id="59" dur="1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474" y="-438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    <p:cBhvr>
                                            <p:cTn id="61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158" y="-309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0" presetClass="path" presetSubtype="0" accel="50000" decel="50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    <p:cBhvr>
                                            <p:cTn id="63" dur="1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22" y="-293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    <p:cBhvr>
                                            <p:cTn id="65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8" y="-29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0" presetClass="path" presetSubtype="0" accel="50000" decel="5000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    <p:cBhvr>
                                            <p:cTn id="67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604" y="-17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4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2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4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40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991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xit" presetSubtype="8" repeatCount="indefinite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4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4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xit" presetSubtype="8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6" dur="4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4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4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" presetClass="exit" presetSubtype="8" repeatCount="indefinite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3" dur="4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4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4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8" repeatCount="indefinite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4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4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4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xit" presetSubtype="2" repeatCount="indefinite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7" dur="4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4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44206" y="4112663"/>
            <a:ext cx="2133918" cy="584775"/>
          </a:xfrm>
          <a:prstGeom prst="rect">
            <a:avLst/>
          </a:prstGeom>
          <a:noFill/>
          <a:ln>
            <a:solidFill>
              <a:srgbClr val="C29467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1F4039"/>
                </a:solidFill>
                <a:effectLst/>
                <a:ea typeface="金桥简老宋" pitchFamily="2" charset="-122"/>
              </a:rPr>
              <a:t>青春永驻</a:t>
            </a:r>
            <a:endParaRPr lang="zh-CN" altLang="en-US" sz="3200" spc="600" dirty="0">
              <a:solidFill>
                <a:srgbClr val="1F4039"/>
              </a:solidFill>
              <a:effectLst/>
              <a:ea typeface="金桥简老宋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144206" y="4872215"/>
            <a:ext cx="30717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rgbClr val="1F4039"/>
                </a:solidFill>
                <a:effectLst/>
                <a:latin typeface="造字工房悦圆（非商用）常规体" pitchFamily="50" charset="-122"/>
                <a:ea typeface="造字工房悦圆（非商用）常规体" pitchFamily="50" charset="-122"/>
              </a:rPr>
              <a:t>二十年的岁月不算短暂，</a:t>
            </a:r>
            <a:endParaRPr lang="en-US" altLang="zh-CN" sz="1400" dirty="0" smtClean="0">
              <a:solidFill>
                <a:srgbClr val="1F4039"/>
              </a:solidFill>
              <a:effectLst/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r>
              <a:rPr lang="zh-CN" altLang="en-US" sz="1400" dirty="0" smtClean="0">
                <a:solidFill>
                  <a:srgbClr val="1F4039"/>
                </a:solidFill>
                <a:effectLst/>
                <a:latin typeface="造字工房悦圆（非商用）常规体" pitchFamily="50" charset="-122"/>
                <a:ea typeface="造字工房悦圆（非商用）常规体" pitchFamily="50" charset="-122"/>
              </a:rPr>
              <a:t>唯一不变的是同窗三年结下的情谊。</a:t>
            </a:r>
            <a:endParaRPr lang="zh-CN" altLang="en-US" sz="1400" dirty="0">
              <a:solidFill>
                <a:srgbClr val="1F4039"/>
              </a:solidFill>
              <a:effectLst/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43" y="1840722"/>
            <a:ext cx="1538126" cy="1156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393" y="868055"/>
            <a:ext cx="1508497" cy="1005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598" y="3158217"/>
            <a:ext cx="1342571" cy="1246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865" y="2129796"/>
            <a:ext cx="1543629" cy="1115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748" y="1173861"/>
            <a:ext cx="1610701" cy="1070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831" y="1370755"/>
            <a:ext cx="1091976" cy="939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940" y="2439000"/>
            <a:ext cx="1318091" cy="114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940" y="3794395"/>
            <a:ext cx="1406816" cy="1025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19" y="5133825"/>
            <a:ext cx="1631904" cy="988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522" y="1008529"/>
            <a:ext cx="1546448" cy="1050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053" y="2367725"/>
            <a:ext cx="1501011" cy="13370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572" y="4077865"/>
            <a:ext cx="1586104" cy="1004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525" y="3481432"/>
            <a:ext cx="1674307" cy="1323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592" y="2536272"/>
            <a:ext cx="1526339" cy="1186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椭圆 17"/>
          <p:cNvSpPr/>
          <p:nvPr/>
        </p:nvSpPr>
        <p:spPr>
          <a:xfrm>
            <a:off x="-945838" y="1837711"/>
            <a:ext cx="428628" cy="42862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0" name="椭圆 19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1" name="椭圆 20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7" name="椭圆 26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2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32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32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32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32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animRot by="120000">
                                      <p:cBhvr>
                                        <p:cTn id="10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32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120000">
                                      <p:cBhvr>
                                        <p:cTn id="1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32" presetClass="emph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Rot by="120000">
                                      <p:cBhvr>
                                        <p:cTn id="1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32" presetClass="emph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Rot by="120000">
                                      <p:cBhvr>
                                        <p:cTn id="1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2" presetClass="emph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Rot by="120000">
                                      <p:cBhvr>
                                        <p:cTn id="1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15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157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159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161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16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165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167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169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171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173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17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177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179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1" dur="4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4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4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4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4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5" dur="4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4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4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4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4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9" dur="4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4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5245">
            <a:off x="7394557" y="412704"/>
            <a:ext cx="3509302" cy="2193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23" y="701239"/>
            <a:ext cx="3606832" cy="24032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5369">
            <a:off x="5962631" y="1301300"/>
            <a:ext cx="3839619" cy="2366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92864">
            <a:off x="5601629" y="1849956"/>
            <a:ext cx="3827674" cy="2553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4831">
            <a:off x="5595502" y="2533758"/>
            <a:ext cx="3682783" cy="2459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5841">
            <a:off x="6430642" y="2959411"/>
            <a:ext cx="3785991" cy="2316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3104">
            <a:off x="6689520" y="3433934"/>
            <a:ext cx="3676145" cy="2508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矩形 8"/>
          <p:cNvSpPr/>
          <p:nvPr/>
        </p:nvSpPr>
        <p:spPr>
          <a:xfrm>
            <a:off x="763713" y="2984985"/>
            <a:ext cx="45998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青春中没有等待的果实，</a:t>
            </a:r>
            <a:endParaRPr lang="en-US" altLang="zh-CN" sz="14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只有昂扬的斗志去收获，</a:t>
            </a:r>
            <a:endParaRPr lang="en-US" altLang="zh-CN" sz="14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青春里的我们虽没有指点江山的豪迈壮举</a:t>
            </a:r>
            <a:endParaRPr lang="en-US" altLang="zh-CN" sz="14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但也不乏为了薄发而厚积的深沉。</a:t>
            </a:r>
            <a:endParaRPr lang="zh-CN" altLang="en-US" sz="14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0" name="TextBox 30"/>
          <p:cNvSpPr txBox="1"/>
          <p:nvPr/>
        </p:nvSpPr>
        <p:spPr>
          <a:xfrm>
            <a:off x="699190" y="716493"/>
            <a:ext cx="52825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pc="600" dirty="0" smtClean="0">
                <a:solidFill>
                  <a:srgbClr val="1F4039"/>
                </a:solidFill>
                <a:latin typeface="Elephant" panose="02020904090505020303" pitchFamily="18" charset="0"/>
                <a:ea typeface="方正字迹-曾正国楷体简体" panose="02010600010101010101" pitchFamily="2" charset="-122"/>
              </a:rPr>
              <a:t>THE BEST </a:t>
            </a:r>
            <a:r>
              <a:rPr lang="en-US" sz="5400" spc="600" dirty="0" smtClean="0">
                <a:solidFill>
                  <a:srgbClr val="1F4039"/>
                </a:solidFill>
                <a:latin typeface="Elephant" panose="02020904090505020303" pitchFamily="18" charset="0"/>
                <a:ea typeface="方正字迹-曾正国楷体简体" panose="02010600010101010101" pitchFamily="2" charset="-122"/>
              </a:rPr>
              <a:t>TIME</a:t>
            </a:r>
            <a:endParaRPr lang="en-US" sz="5400" spc="600" dirty="0">
              <a:solidFill>
                <a:srgbClr val="1F4039"/>
              </a:solidFill>
              <a:latin typeface="Elephant" panose="02020904090505020303" pitchFamily="18" charset="0"/>
              <a:ea typeface="方正字迹-曾正国楷体简体" panose="02010600010101010101" pitchFamily="2" charset="-122"/>
            </a:endParaRPr>
          </a:p>
        </p:txBody>
      </p:sp>
      <p:sp>
        <p:nvSpPr>
          <p:cNvPr id="11" name="TextBox 14"/>
          <p:cNvSpPr txBox="1"/>
          <p:nvPr/>
        </p:nvSpPr>
        <p:spPr>
          <a:xfrm>
            <a:off x="699190" y="2254266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000" dirty="0" smtClean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遇见最美的</a:t>
            </a:r>
            <a:r>
              <a:rPr lang="zh-CN" altLang="en-US" sz="4000" dirty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情谊</a:t>
            </a:r>
            <a:endParaRPr lang="en-US" sz="4000" dirty="0">
              <a:solidFill>
                <a:srgbClr val="1F4039"/>
              </a:solidFill>
              <a:latin typeface="方正字迹-曾正国楷体简体" panose="02010600010101010101" pitchFamily="2" charset="-122"/>
              <a:ea typeface="方正字迹-曾正国楷体简体" panose="0201060001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3" name="椭圆 12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>
              <a:solidFill>
                <a:srgbClr val="1F4039"/>
              </a:solidFill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rgbClr val="1F4039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rgbClr val="1F4039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0" name="椭圆 19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rgbClr val="1F4039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6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126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128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13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132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134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136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138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140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142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144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146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148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3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7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8" dur="4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4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08" y="1366675"/>
            <a:ext cx="3279292" cy="20212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615" y="3513274"/>
            <a:ext cx="3279292" cy="20911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13" y="2378526"/>
            <a:ext cx="3297372" cy="2028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5" name="矩形 4"/>
          <p:cNvSpPr/>
          <p:nvPr/>
        </p:nvSpPr>
        <p:spPr>
          <a:xfrm>
            <a:off x="7968969" y="2415367"/>
            <a:ext cx="1430200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3150" b="1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我们的</a:t>
            </a:r>
            <a:endParaRPr lang="zh-CN" altLang="en-US" sz="3150" b="1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86615" y="1366675"/>
            <a:ext cx="23471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7200" b="1" dirty="0" smtClean="0">
                <a:solidFill>
                  <a:srgbClr val="1F4039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YOUNG</a:t>
            </a:r>
            <a:endParaRPr lang="en-US" altLang="zh-CN" sz="7200" b="1" dirty="0">
              <a:solidFill>
                <a:srgbClr val="1F4039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61482" y="4003618"/>
            <a:ext cx="3283953" cy="1323440"/>
            <a:chOff x="908250" y="2228621"/>
            <a:chExt cx="1657175" cy="1764583"/>
          </a:xfrm>
        </p:grpSpPr>
        <p:sp>
          <p:nvSpPr>
            <p:cNvPr id="8" name="TextBox 14"/>
            <p:cNvSpPr txBox="1"/>
            <p:nvPr/>
          </p:nvSpPr>
          <p:spPr>
            <a:xfrm>
              <a:off x="908250" y="2228621"/>
              <a:ext cx="1571934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1F4039"/>
                  </a:solidFill>
                  <a:latin typeface="方正字迹-吕建德字体" panose="02010600010101010101" pitchFamily="2" charset="-122"/>
                  <a:ea typeface="方正字迹-吕建德字体" panose="02010600010101010101" pitchFamily="2" charset="-122"/>
                </a:rPr>
                <a:t>最美的青春</a:t>
              </a:r>
              <a:endParaRPr lang="zh-CN" altLang="en-US" sz="3200" dirty="0">
                <a:solidFill>
                  <a:srgbClr val="1F4039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endParaRPr>
            </a:p>
          </p:txBody>
        </p:sp>
        <p:sp>
          <p:nvSpPr>
            <p:cNvPr id="9" name="TextBox 15"/>
            <p:cNvSpPr txBox="1"/>
            <p:nvPr/>
          </p:nvSpPr>
          <p:spPr>
            <a:xfrm>
              <a:off x="908250" y="3008321"/>
              <a:ext cx="1657175" cy="984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rgbClr val="1F4039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一个人总要走陌生的路，</a:t>
              </a:r>
              <a:endParaRPr lang="en-US" altLang="zh-CN" sz="1400" dirty="0" smtClean="0">
                <a:solidFill>
                  <a:srgbClr val="1F403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rgbClr val="1F4039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看陌生的风景，听陌生的歌，</a:t>
              </a:r>
              <a:endParaRPr lang="en-US" altLang="zh-CN" sz="1400" dirty="0" smtClean="0">
                <a:solidFill>
                  <a:srgbClr val="1F403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9403886" y="2625056"/>
            <a:ext cx="967787" cy="171629"/>
          </a:xfrm>
          <a:prstGeom prst="rect">
            <a:avLst/>
          </a:prstGeom>
          <a:solidFill>
            <a:srgbClr val="1F40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srgbClr val="1F40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2" name="椭圆 11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3" name="椭圆 12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9" name="椭圆 18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7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9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5" presetID="2" presetClass="entr" presetSubtype="9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2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199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199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    <p:cBhvr>
                                            <p:cTn id="43" dur="1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293" y="-26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0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    <p:cBhvr>
                                            <p:cTn id="45" dur="1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61" y="-36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    <p:cBhvr>
                                            <p:cTn id="47" dur="1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160" y="-365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accel="50000" decel="5000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    <p:cBhvr>
                                            <p:cTn id="49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36" y="-20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    <p:cBhvr>
                                            <p:cTn id="51" dur="1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62" y="-167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    <p:cBhvr>
                                            <p:cTn id="53" dur="1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4" y="-29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    <p:cBhvr>
                                            <p:cTn id="55" dur="1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53" y="-133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    <p:cBhvr>
                                            <p:cTn id="57" dur="1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474" y="-438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    <p:cBhvr>
                                            <p:cTn id="59" dur="1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158" y="-309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    <p:cBhvr>
                                            <p:cTn id="61" dur="1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22" y="-293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    <p:cBhvr>
                                            <p:cTn id="63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8" y="-29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0" presetClass="path" presetSubtype="0" accel="50000" decel="5000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    <p:cBhvr>
                                            <p:cTn id="65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604" y="-17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4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xit" presetSubtype="2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3991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4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xit" presetSubtype="8" repeatCount="indefinite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7" dur="4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4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8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4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4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xit" presetSubtype="8" repeatCount="indefinite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1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4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" presetClass="exit" presetSubtype="8" repeatCount="indefinite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8" dur="4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4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4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" presetClass="exit" presetSubtype="2" repeatCount="indefinite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5" dur="4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4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9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5" presetID="2" presetClass="entr" presetSubtype="9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2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199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199"/>
                                </p:stCondLst>
                                <p:childTnLst>
                                  <p:par>
                                    <p:cTn id="3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    <p:cBhvr>
                                            <p:cTn id="43" dur="1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293" y="-26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0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    <p:cBhvr>
                                            <p:cTn id="45" dur="1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61" y="-36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    <p:cBhvr>
                                            <p:cTn id="47" dur="1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160" y="-365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accel="50000" decel="5000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    <p:cBhvr>
                                            <p:cTn id="49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36" y="-20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    <p:cBhvr>
                                            <p:cTn id="51" dur="1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62" y="-167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    <p:cBhvr>
                                            <p:cTn id="53" dur="1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4" y="-29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    <p:cBhvr>
                                            <p:cTn id="55" dur="1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53" y="-133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    <p:cBhvr>
                                            <p:cTn id="57" dur="1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474" y="-438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    <p:cBhvr>
                                            <p:cTn id="59" dur="1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158" y="-309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    <p:cBhvr>
                                            <p:cTn id="61" dur="1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22" y="-293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    <p:cBhvr>
                                            <p:cTn id="63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8" y="-29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0" presetClass="path" presetSubtype="0" accel="50000" decel="5000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    <p:cBhvr>
                                            <p:cTn id="65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604" y="-17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4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xit" presetSubtype="2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0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3991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4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xit" presetSubtype="8" repeatCount="indefinite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7" dur="4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4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8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4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4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xit" presetSubtype="8" repeatCount="indefinite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1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4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" presetClass="exit" presetSubtype="8" repeatCount="indefinite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8" dur="4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4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4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" presetClass="exit" presetSubtype="2" repeatCount="indefinite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5" dur="4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40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照片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650" y="2626477"/>
            <a:ext cx="1636577" cy="96790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照片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9034">
            <a:off x="905841" y="856122"/>
            <a:ext cx="2114076" cy="139255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019" y="836713"/>
            <a:ext cx="1431821" cy="122808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993" y="2515725"/>
            <a:ext cx="1683064" cy="110529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287" y="5369755"/>
            <a:ext cx="1476803" cy="94246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872">
            <a:off x="7319556" y="856290"/>
            <a:ext cx="1856741" cy="11713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31" y="836712"/>
            <a:ext cx="1854632" cy="125215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969" y="4133224"/>
            <a:ext cx="1701920" cy="10201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677" y="4066305"/>
            <a:ext cx="1637440" cy="95369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照片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657" y="2599088"/>
            <a:ext cx="1571633" cy="101200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480044" y="5427286"/>
            <a:ext cx="563458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35"/>
              </a:lnSpc>
            </a:pPr>
            <a:r>
              <a:rPr lang="zh-CN" altLang="en-US" sz="2135" dirty="0">
                <a:solidFill>
                  <a:srgbClr val="1F4039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任时光匆匆，岁月流逝。</a:t>
            </a:r>
            <a:endParaRPr lang="zh-CN" altLang="en-US" sz="2135" dirty="0">
              <a:solidFill>
                <a:srgbClr val="1F4039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>
              <a:lnSpc>
                <a:spcPts val="3335"/>
              </a:lnSpc>
            </a:pPr>
            <a:r>
              <a:rPr lang="zh-CN" altLang="en-US" sz="2135" dirty="0">
                <a:solidFill>
                  <a:srgbClr val="1F4039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永不腿色的是祝福；永不改变的是友情。</a:t>
            </a:r>
            <a:endParaRPr lang="zh-CN" altLang="en-US" sz="2135" dirty="0">
              <a:solidFill>
                <a:srgbClr val="1F4039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-1243384" y="4992022"/>
            <a:ext cx="687559" cy="687559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椭圆 6"/>
          <p:cNvSpPr/>
          <p:nvPr/>
        </p:nvSpPr>
        <p:spPr>
          <a:xfrm>
            <a:off x="-899606" y="4596907"/>
            <a:ext cx="395115" cy="395115"/>
          </a:xfrm>
          <a:prstGeom prst="ellipse">
            <a:avLst/>
          </a:prstGeom>
          <a:blipFill dpi="0" rotWithShape="1">
            <a:blip r:embed="rId11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椭圆 7"/>
          <p:cNvSpPr/>
          <p:nvPr/>
        </p:nvSpPr>
        <p:spPr>
          <a:xfrm>
            <a:off x="-1433904" y="4992021"/>
            <a:ext cx="343779" cy="343779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椭圆 8"/>
          <p:cNvSpPr/>
          <p:nvPr/>
        </p:nvSpPr>
        <p:spPr>
          <a:xfrm>
            <a:off x="-990266" y="5622931"/>
            <a:ext cx="343779" cy="343779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椭圆 9"/>
          <p:cNvSpPr/>
          <p:nvPr/>
        </p:nvSpPr>
        <p:spPr>
          <a:xfrm>
            <a:off x="-818376" y="5990443"/>
            <a:ext cx="687559" cy="687559"/>
          </a:xfrm>
          <a:prstGeom prst="ellipse">
            <a:avLst/>
          </a:prstGeom>
          <a:blipFill dpi="0" rotWithShape="1">
            <a:blip r:embed="rId11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椭圆 10"/>
          <p:cNvSpPr/>
          <p:nvPr/>
        </p:nvSpPr>
        <p:spPr>
          <a:xfrm>
            <a:off x="-2653166" y="6819036"/>
            <a:ext cx="343779" cy="343779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椭圆 12"/>
          <p:cNvSpPr/>
          <p:nvPr/>
        </p:nvSpPr>
        <p:spPr>
          <a:xfrm>
            <a:off x="-921465" y="7048060"/>
            <a:ext cx="458049" cy="458049"/>
          </a:xfrm>
          <a:prstGeom prst="ellipse">
            <a:avLst/>
          </a:prstGeom>
          <a:blipFill dpi="0" rotWithShape="1">
            <a:blip r:embed="rId11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椭圆 16"/>
          <p:cNvSpPr/>
          <p:nvPr/>
        </p:nvSpPr>
        <p:spPr>
          <a:xfrm>
            <a:off x="-2201973" y="6175756"/>
            <a:ext cx="757621" cy="757621"/>
          </a:xfrm>
          <a:prstGeom prst="ellipse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椭圆 18"/>
          <p:cNvSpPr/>
          <p:nvPr/>
        </p:nvSpPr>
        <p:spPr>
          <a:xfrm>
            <a:off x="-1475267" y="5218268"/>
            <a:ext cx="473859" cy="473859"/>
          </a:xfrm>
          <a:prstGeom prst="ellipse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椭圆 19"/>
          <p:cNvSpPr/>
          <p:nvPr/>
        </p:nvSpPr>
        <p:spPr>
          <a:xfrm>
            <a:off x="-1387906" y="4179422"/>
            <a:ext cx="976605" cy="976605"/>
          </a:xfrm>
          <a:prstGeom prst="ellipse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椭圆 21"/>
          <p:cNvSpPr/>
          <p:nvPr/>
        </p:nvSpPr>
        <p:spPr>
          <a:xfrm>
            <a:off x="-883416" y="3368344"/>
            <a:ext cx="473859" cy="473859"/>
          </a:xfrm>
          <a:prstGeom prst="ellipse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2721" y="-522000"/>
            <a:ext cx="1031669" cy="786517"/>
          </a:xfrm>
          <a:prstGeom prst="rect">
            <a:avLst/>
          </a:prstGeom>
          <a:effectLst/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85" y="-1223901"/>
            <a:ext cx="1579184" cy="1203925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8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1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12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14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16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7 -0.00926 L 0.2967 -0.26197 C 0.36042 -0.31634 0.45312 -0.40006 0.54757 -0.48656 C 0.65746 -0.58974 0.74462 -0.67315 0.80469 -0.73463 L 1.09288 -1.02625 " pathEditMode="relative" rAng="-1654680" ptsTypes="FffFF">
                                      <p:cBhvr>
                                        <p:cTn id="18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1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25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27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29" dur="8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31" dur="6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3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ntr" presetSubtype="3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3" presetClass="entr" presetSubtype="3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7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941 -0.02407 L 0.00469 0.24723 C 0.06754 0.30525 0.16667 0.36976 0.26823 0.425 C 0.38854 0.48642 0.48767 0.52408 0.55625 0.53303 L 0.89462 0.59321 " pathEditMode="relative" rAng="980520" ptsTypes="FffFF">
                                      <p:cBhvr>
                                        <p:cTn id="103" dur="5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47" y="3805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8" presetClass="emph" presetSubtype="0" accel="3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0800000">
                                      <p:cBhvr>
                                        <p:cTn id="105" dur="5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7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8333 -0.49352 L -0.00035 -0.06513 C 0.03924 0.02438 0.10382 0.14105 0.17535 0.25308 C 0.26042 0.38426 0.33281 0.47469 0.38837 0.52623 L 0.6559 0.7892 " pathEditMode="relative" rAng="2445360" ptsTypes="FffFF">
                                      <p:cBhvr>
                                        <p:cTn id="107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01" y="69784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accel="3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109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7" grpId="0" animBg="1"/>
      <p:bldP spid="19" grpId="0" animBg="1"/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9"/>
          <p:cNvGraphicFramePr/>
          <p:nvPr/>
        </p:nvGraphicFramePr>
        <p:xfrm>
          <a:off x="6210838" y="5089806"/>
          <a:ext cx="2992830" cy="1556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3" name="Diagram 10"/>
          <p:cNvGraphicFramePr/>
          <p:nvPr/>
        </p:nvGraphicFramePr>
        <p:xfrm>
          <a:off x="9314369" y="5089806"/>
          <a:ext cx="2992830" cy="1556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4" name="Diagram 1"/>
          <p:cNvGraphicFramePr/>
          <p:nvPr/>
        </p:nvGraphicFramePr>
        <p:xfrm>
          <a:off x="3093235" y="1999877"/>
          <a:ext cx="2922029" cy="2878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5" name="Diagram 2"/>
          <p:cNvGraphicFramePr/>
          <p:nvPr/>
        </p:nvGraphicFramePr>
        <p:xfrm>
          <a:off x="4621133" y="450071"/>
          <a:ext cx="2922029" cy="2878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6" name="Diagram 3"/>
          <p:cNvGraphicFramePr/>
          <p:nvPr/>
        </p:nvGraphicFramePr>
        <p:xfrm>
          <a:off x="9270554" y="1999877"/>
          <a:ext cx="2922029" cy="2878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4621133" y="3525081"/>
          <a:ext cx="2922029" cy="2878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6214755" y="425467"/>
          <a:ext cx="2992830" cy="1556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1" r:lo="rId32" r:qs="rId33" r:cs="rId34"/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7720747" y="3525081"/>
          <a:ext cx="2922029" cy="2878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6" r:lo="rId37" r:qs="rId38" r:cs="rId39"/>
          </a:graphicData>
        </a:graphic>
      </p:graphicFrame>
      <p:graphicFrame>
        <p:nvGraphicFramePr>
          <p:cNvPr id="10" name="Diagram 11"/>
          <p:cNvGraphicFramePr/>
          <p:nvPr/>
        </p:nvGraphicFramePr>
        <p:xfrm>
          <a:off x="15528" y="430533"/>
          <a:ext cx="2992830" cy="1556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1" r:lo="rId42" r:qs="rId43" r:cs="rId44"/>
          </a:graphicData>
        </a:graphic>
      </p:graphicFrame>
      <p:graphicFrame>
        <p:nvGraphicFramePr>
          <p:cNvPr id="11" name="Diagram 12"/>
          <p:cNvGraphicFramePr/>
          <p:nvPr/>
        </p:nvGraphicFramePr>
        <p:xfrm>
          <a:off x="3153025" y="430533"/>
          <a:ext cx="2992830" cy="1556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6" r:lo="rId47" r:qs="rId48" r:cs="rId49"/>
          </a:graphicData>
        </a:graphic>
      </p:graphicFrame>
      <p:sp>
        <p:nvSpPr>
          <p:cNvPr id="12" name="Diamond 13"/>
          <p:cNvSpPr/>
          <p:nvPr/>
        </p:nvSpPr>
        <p:spPr>
          <a:xfrm>
            <a:off x="6205002" y="1985775"/>
            <a:ext cx="2887967" cy="2887967"/>
          </a:xfrm>
          <a:prstGeom prst="diamond">
            <a:avLst/>
          </a:prstGeom>
          <a:solidFill>
            <a:srgbClr val="962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5" spc="300" dirty="0">
                <a:latin typeface="微软雅黑" panose="020B0503020204020204" pitchFamily="34" charset="-122"/>
                <a:ea typeface="金桥简老宋" pitchFamily="2" charset="-122"/>
              </a:rPr>
              <a:t>用</a:t>
            </a:r>
            <a:r>
              <a:rPr lang="zh-CN" altLang="en-US" sz="2135" spc="300" dirty="0" smtClean="0">
                <a:latin typeface="微软雅黑" panose="020B0503020204020204" pitchFamily="34" charset="-122"/>
                <a:ea typeface="金桥简老宋" pitchFamily="2" charset="-122"/>
              </a:rPr>
              <a:t>爱感受</a:t>
            </a:r>
            <a:endParaRPr lang="ms-MY" sz="2135" spc="300" dirty="0">
              <a:latin typeface="微软雅黑" panose="020B0503020204020204" pitchFamily="34" charset="-122"/>
              <a:ea typeface="金桥简老宋" pitchFamily="2" charset="-122"/>
            </a:endParaRPr>
          </a:p>
        </p:txBody>
      </p:sp>
      <p:sp>
        <p:nvSpPr>
          <p:cNvPr id="13" name="Diamond 14"/>
          <p:cNvSpPr/>
          <p:nvPr/>
        </p:nvSpPr>
        <p:spPr>
          <a:xfrm>
            <a:off x="1565336" y="425468"/>
            <a:ext cx="2887967" cy="2887967"/>
          </a:xfrm>
          <a:prstGeom prst="diamond">
            <a:avLst/>
          </a:prstGeom>
          <a:solidFill>
            <a:srgbClr val="C29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5" spc="300" dirty="0" smtClean="0">
                <a:latin typeface="微软雅黑" panose="020B0503020204020204" pitchFamily="34" charset="-122"/>
                <a:ea typeface="金桥简老宋" pitchFamily="2" charset="-122"/>
              </a:rPr>
              <a:t>青春永驻</a:t>
            </a:r>
            <a:endParaRPr lang="ms-MY" sz="2135" spc="300" dirty="0">
              <a:latin typeface="微软雅黑" panose="020B0503020204020204" pitchFamily="34" charset="-122"/>
              <a:ea typeface="金桥简老宋" pitchFamily="2" charset="-122"/>
            </a:endParaRPr>
          </a:p>
        </p:txBody>
      </p:sp>
      <p:graphicFrame>
        <p:nvGraphicFramePr>
          <p:cNvPr id="14" name="Diagram 15"/>
          <p:cNvGraphicFramePr/>
          <p:nvPr/>
        </p:nvGraphicFramePr>
        <p:xfrm>
          <a:off x="7720747" y="450071"/>
          <a:ext cx="2922029" cy="2878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1" r:lo="rId52" r:qs="rId53" r:cs="rId54"/>
          </a:graphicData>
        </a:graphic>
      </p:graphicFrame>
      <p:sp>
        <p:nvSpPr>
          <p:cNvPr id="15" name="矩形 14"/>
          <p:cNvSpPr/>
          <p:nvPr/>
        </p:nvSpPr>
        <p:spPr>
          <a:xfrm>
            <a:off x="558908" y="4388954"/>
            <a:ext cx="49770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青春中没有等待的果实，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只有昂扬的斗志去收获，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青春里的我们虽没有指点江山的豪迈壮举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但也不乏为了薄发而厚积的深沉。</a:t>
            </a:r>
            <a:endParaRPr lang="zh-CN" altLang="en-US" sz="14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6146" y="3299425"/>
            <a:ext cx="2547516" cy="1001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400" dirty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梦想</a:t>
            </a:r>
            <a:endParaRPr lang="zh-CN" altLang="en-US" sz="5400" dirty="0">
              <a:solidFill>
                <a:srgbClr val="1F4039"/>
              </a:solidFill>
              <a:latin typeface="方正字迹-曾正国楷体简体" panose="02010600010101010101" pitchFamily="2" charset="-122"/>
              <a:ea typeface="方正字迹-曾正国楷体简体" panose="0201060001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8" name="椭圆 17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9" name="椭圆 18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5" name="椭圆 24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8" presetClass="entr" presetSubtype="0" accel="50000" fill="hold" grpId="0" nodeType="withEffect">
                                  <p:stCondLst>
                                    <p:cond delay="7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73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7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77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79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8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83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85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87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89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9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93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95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4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4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4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4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1" dur="4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4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4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4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4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5" dur="4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4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Graphic spid="6" grpId="0">
        <p:bldAsOne/>
      </p:bldGraphic>
      <p:bldGraphic spid="7" grpId="0">
        <p:bldAsOne/>
      </p:bldGraphic>
      <p:bldGraphic spid="8" grpId="0">
        <p:bldAsOne/>
      </p:bldGraphic>
      <p:bldGraphic spid="9" grpId="0">
        <p:bldAsOne/>
      </p:bldGraphic>
      <p:bldGraphic spid="10" grpId="0">
        <p:bldAsOne/>
      </p:bldGraphic>
      <p:bldGraphic spid="11" grpId="0">
        <p:bldAsOne/>
      </p:bldGraphic>
      <p:bldP spid="12" grpId="0" animBg="1"/>
      <p:bldP spid="13" grpId="0" animBg="1"/>
      <p:bldGraphic spid="14" grpId="0">
        <p:bldAsOne/>
      </p:bldGraphic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96" y="247221"/>
            <a:ext cx="11787691" cy="16639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489525" y="459684"/>
            <a:ext cx="2780952" cy="2615873"/>
            <a:chOff x="8489525" y="459684"/>
            <a:chExt cx="2780952" cy="261587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72212">
              <a:off x="8848695" y="956053"/>
              <a:ext cx="1937286" cy="13249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9525" y="459684"/>
              <a:ext cx="2780952" cy="2615873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65629" y="1122195"/>
            <a:ext cx="2057143" cy="2882540"/>
            <a:chOff x="365629" y="1122195"/>
            <a:chExt cx="2057143" cy="288254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3797">
              <a:off x="656967" y="1777965"/>
              <a:ext cx="1403754" cy="178077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629" y="1122195"/>
              <a:ext cx="2057143" cy="2882540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6384519" y="728813"/>
            <a:ext cx="2488889" cy="3111111"/>
            <a:chOff x="6384519" y="728813"/>
            <a:chExt cx="2488889" cy="3111111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59839">
              <a:off x="6863699" y="1449750"/>
              <a:ext cx="1380445" cy="184439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4519" y="728813"/>
              <a:ext cx="2488889" cy="3111111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4793025" y="1230492"/>
            <a:ext cx="1917460" cy="2666667"/>
            <a:chOff x="4793025" y="1230492"/>
            <a:chExt cx="1917460" cy="266666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07940">
              <a:off x="5043062" y="1651941"/>
              <a:ext cx="1367439" cy="172482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025" y="1230492"/>
              <a:ext cx="1917460" cy="2666667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2038573" y="1122195"/>
            <a:ext cx="2577778" cy="2577778"/>
            <a:chOff x="2038573" y="1122195"/>
            <a:chExt cx="2577778" cy="257777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82744">
              <a:off x="2359700" y="1844720"/>
              <a:ext cx="1986550" cy="129255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8573" y="1122195"/>
              <a:ext cx="2577778" cy="2577778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02" y="4619866"/>
            <a:ext cx="8012698" cy="222222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63" y="4202906"/>
            <a:ext cx="1112410" cy="221687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268607" y="4595004"/>
            <a:ext cx="622091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一个人</a:t>
            </a: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总要走陌生的路</a:t>
            </a: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，</a:t>
            </a:r>
            <a:endParaRPr lang="en-US" altLang="zh-CN" sz="16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看</a:t>
            </a: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陌生的风景，听陌生的歌</a:t>
            </a: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，</a:t>
            </a:r>
            <a:endParaRPr lang="en-US" altLang="zh-CN" sz="16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然后</a:t>
            </a: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在某个不经意的瞬间</a:t>
            </a: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，</a:t>
            </a:r>
            <a:endParaRPr lang="en-US" altLang="zh-CN" sz="16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你</a:t>
            </a: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会发现，原本费尽心机想要忘记的事情真的就这么忘记了。</a:t>
            </a:r>
            <a:endParaRPr lang="zh-CN" altLang="en-US" sz="16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2" name="椭圆 21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3" name="椭圆 22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9" name="椭圆 28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椭圆 30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5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6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7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8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9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50000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accel="50000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9" accel="50000" fill="hold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3" accel="50000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    <p:cBhvr>
                                            <p:cTn id="46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293" y="-26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0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    <p:cBhvr>
                                            <p:cTn id="48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61" y="-36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0" presetClass="path" presetSubtype="0" accel="50000" decel="5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    <p:cBhvr>
                                            <p:cTn id="50" dur="1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160" y="-365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0" presetClass="path" presetSubtype="0" accel="50000" decel="5000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    <p:cBhvr>
                                            <p:cTn id="52" dur="1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36" y="-20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0" presetClass="path" presetSubtype="0" accel="50000" de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    <p:cBhvr>
                                            <p:cTn id="54" dur="1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62" y="-167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    <p:cBhvr>
                                            <p:cTn id="56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4" y="-29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0" presetClass="path" presetSubtype="0" accel="50000" decel="5000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    <p:cBhvr>
                                            <p:cTn id="58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53" y="-133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0" presetClass="path" presetSubtype="0" accel="5000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    <p:cBhvr>
                                            <p:cTn id="60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474" y="-438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0" presetClass="path" presetSubtype="0" accel="50000" decel="5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    <p:cBhvr>
                                            <p:cTn id="62" dur="1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158" y="-309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0" presetClass="path" presetSubtype="0" accel="50000" decel="50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    <p:cBhvr>
                                            <p:cTn id="64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22" y="-293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    <p:cBhvr>
                                            <p:cTn id="66" dur="1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8" y="-29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0" presetClass="path" presetSubtype="0" accel="50000" decel="5000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    <p:cBhvr>
                                            <p:cTn id="68" dur="1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604" y="-17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4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xit" presetSubtype="2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3" dur="4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3991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4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8" repeatCount="indefinite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4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4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4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xit" presetSubtype="8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7" dur="4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4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4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xit" presetSubtype="8" repeatCount="indefinite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4" dur="4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4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4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xit" presetSubtype="8" repeatCount="indefinite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1" dur="4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4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4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xit" presetSubtype="2" repeatCount="indefinite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8" dur="4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4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9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6" ac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9" ac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3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    <p:cBhvr>
                                            <p:cTn id="46" dur="1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293" y="-26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0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    <p:cBhvr>
                                            <p:cTn id="48" dur="1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61" y="-36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0" presetClass="path" presetSubtype="0" accel="50000" decel="5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    <p:cBhvr>
                                            <p:cTn id="50" dur="1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160" y="-365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0" presetClass="path" presetSubtype="0" accel="50000" decel="5000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    <p:cBhvr>
                                            <p:cTn id="52" dur="1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36" y="-20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0" presetClass="path" presetSubtype="0" accel="50000" de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    <p:cBhvr>
                                            <p:cTn id="54" dur="1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62" y="-167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    <p:cBhvr>
                                            <p:cTn id="56" dur="1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4" y="-29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0" presetClass="path" presetSubtype="0" accel="50000" decel="5000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    <p:cBhvr>
                                            <p:cTn id="58" dur="1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53" y="-133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0" presetClass="path" presetSubtype="0" accel="5000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    <p:cBhvr>
                                            <p:cTn id="60" dur="1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474" y="-438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0" presetClass="path" presetSubtype="0" accel="50000" decel="5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    <p:cBhvr>
                                            <p:cTn id="62" dur="1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158" y="-309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0" presetClass="path" presetSubtype="0" accel="50000" decel="50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    <p:cBhvr>
                                            <p:cTn id="64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22" y="-293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    <p:cBhvr>
                                            <p:cTn id="66" dur="1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8" y="-29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0" presetClass="path" presetSubtype="0" accel="50000" decel="5000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    <p:cBhvr>
                                            <p:cTn id="68" dur="1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604" y="-17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4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xit" presetSubtype="2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3" dur="4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3991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4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8" repeatCount="indefinite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4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4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4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" presetClass="exit" presetSubtype="8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7" dur="4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4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4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xit" presetSubtype="8" repeatCount="indefinite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4" dur="4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40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4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xit" presetSubtype="8" repeatCount="indefinite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1" dur="4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40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4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xit" presetSubtype="2" repeatCount="indefinite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8" dur="4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40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43" y="0"/>
            <a:ext cx="6934200" cy="6858000"/>
          </a:xfrm>
          <a:prstGeom prst="rect">
            <a:avLst/>
          </a:prstGeom>
        </p:spPr>
      </p:pic>
      <p:sp>
        <p:nvSpPr>
          <p:cNvPr id="3" name="等腰三角形 3"/>
          <p:cNvSpPr/>
          <p:nvPr/>
        </p:nvSpPr>
        <p:spPr>
          <a:xfrm rot="6173717">
            <a:off x="8379311" y="1312054"/>
            <a:ext cx="2860261" cy="3194911"/>
          </a:xfrm>
          <a:custGeom>
            <a:avLst/>
            <a:gdLst>
              <a:gd name="connsiteX0" fmla="*/ 0 w 4084983"/>
              <a:gd name="connsiteY0" fmla="*/ 2812774 h 2812774"/>
              <a:gd name="connsiteX1" fmla="*/ 2042492 w 4084983"/>
              <a:gd name="connsiteY1" fmla="*/ 0 h 2812774"/>
              <a:gd name="connsiteX2" fmla="*/ 4084983 w 4084983"/>
              <a:gd name="connsiteY2" fmla="*/ 2812774 h 2812774"/>
              <a:gd name="connsiteX3" fmla="*/ 0 w 4084983"/>
              <a:gd name="connsiteY3" fmla="*/ 2812774 h 2812774"/>
              <a:gd name="connsiteX0-1" fmla="*/ 0 w 3090566"/>
              <a:gd name="connsiteY0-2" fmla="*/ 2880800 h 2880800"/>
              <a:gd name="connsiteX1-3" fmla="*/ 1048075 w 3090566"/>
              <a:gd name="connsiteY1-4" fmla="*/ 0 h 2880800"/>
              <a:gd name="connsiteX2-5" fmla="*/ 3090566 w 3090566"/>
              <a:gd name="connsiteY2-6" fmla="*/ 2812774 h 2880800"/>
              <a:gd name="connsiteX3-7" fmla="*/ 0 w 3090566"/>
              <a:gd name="connsiteY3-8" fmla="*/ 2880800 h 2880800"/>
              <a:gd name="connsiteX0-9" fmla="*/ 0 w 3090566"/>
              <a:gd name="connsiteY0-10" fmla="*/ 3194911 h 3194911"/>
              <a:gd name="connsiteX1-11" fmla="*/ 772236 w 3090566"/>
              <a:gd name="connsiteY1-12" fmla="*/ 0 h 3194911"/>
              <a:gd name="connsiteX2-13" fmla="*/ 3090566 w 3090566"/>
              <a:gd name="connsiteY2-14" fmla="*/ 3126885 h 3194911"/>
              <a:gd name="connsiteX3-15" fmla="*/ 0 w 3090566"/>
              <a:gd name="connsiteY3-16" fmla="*/ 3194911 h 3194911"/>
              <a:gd name="connsiteX0-17" fmla="*/ 0 w 2860261"/>
              <a:gd name="connsiteY0-18" fmla="*/ 3194911 h 3194911"/>
              <a:gd name="connsiteX1-19" fmla="*/ 772236 w 2860261"/>
              <a:gd name="connsiteY1-20" fmla="*/ 0 h 3194911"/>
              <a:gd name="connsiteX2-21" fmla="*/ 2860261 w 2860261"/>
              <a:gd name="connsiteY2-22" fmla="*/ 3189808 h 3194911"/>
              <a:gd name="connsiteX3-23" fmla="*/ 0 w 2860261"/>
              <a:gd name="connsiteY3-24" fmla="*/ 3194911 h 31949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60261" h="3194911">
                <a:moveTo>
                  <a:pt x="0" y="3194911"/>
                </a:moveTo>
                <a:lnTo>
                  <a:pt x="772236" y="0"/>
                </a:lnTo>
                <a:lnTo>
                  <a:pt x="2860261" y="3189808"/>
                </a:lnTo>
                <a:lnTo>
                  <a:pt x="0" y="3194911"/>
                </a:lnTo>
                <a:close/>
              </a:path>
            </a:pathLst>
          </a:custGeom>
          <a:noFill/>
          <a:ln>
            <a:solidFill>
              <a:srgbClr val="C294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F4039"/>
              </a:solidFill>
            </a:endParaRPr>
          </a:p>
        </p:txBody>
      </p:sp>
      <p:sp>
        <p:nvSpPr>
          <p:cNvPr id="4" name="等腰三角形 3"/>
          <p:cNvSpPr/>
          <p:nvPr/>
        </p:nvSpPr>
        <p:spPr>
          <a:xfrm rot="887126">
            <a:off x="7980823" y="1550504"/>
            <a:ext cx="795131" cy="477079"/>
          </a:xfrm>
          <a:prstGeom prst="triangle">
            <a:avLst/>
          </a:prstGeom>
          <a:solidFill>
            <a:srgbClr val="C294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F4039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358510" y="1979278"/>
            <a:ext cx="2381202" cy="1107996"/>
            <a:chOff x="8358510" y="1979278"/>
            <a:chExt cx="2381202" cy="1107996"/>
          </a:xfrm>
        </p:grpSpPr>
        <p:sp>
          <p:nvSpPr>
            <p:cNvPr id="6" name="文本框 5"/>
            <p:cNvSpPr txBox="1"/>
            <p:nvPr/>
          </p:nvSpPr>
          <p:spPr>
            <a:xfrm>
              <a:off x="8358510" y="2379388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 smtClean="0">
                  <a:solidFill>
                    <a:srgbClr val="1F4039"/>
                  </a:solidFill>
                  <a:latin typeface="方正隶变简体" panose="03000509000000000000" pitchFamily="2" charset="-122"/>
                  <a:ea typeface="方正隶变简体" panose="03000509000000000000" pitchFamily="2" charset="-122"/>
                </a:rPr>
                <a:t>慢慢</a:t>
              </a:r>
              <a:endParaRPr lang="zh-CN" altLang="en-US" sz="3600" dirty="0">
                <a:solidFill>
                  <a:srgbClr val="1F4039"/>
                </a:solidFill>
                <a:latin typeface="方正隶变简体" panose="03000509000000000000" pitchFamily="2" charset="-122"/>
                <a:ea typeface="方正隶变简体" panose="03000509000000000000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042085" y="2379388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 smtClean="0">
                  <a:solidFill>
                    <a:srgbClr val="1F4039"/>
                  </a:solidFill>
                  <a:latin typeface="方正隶变简体" panose="03000509000000000000" pitchFamily="2" charset="-122"/>
                  <a:ea typeface="方正隶变简体" panose="03000509000000000000" pitchFamily="2" charset="-122"/>
                </a:rPr>
                <a:t>行</a:t>
              </a:r>
              <a:endParaRPr lang="zh-CN" altLang="en-US" sz="4000" dirty="0">
                <a:solidFill>
                  <a:srgbClr val="1F4039"/>
                </a:solidFill>
                <a:latin typeface="方正隶变简体" panose="03000509000000000000" pitchFamily="2" charset="-122"/>
                <a:ea typeface="方正隶变简体" panose="03000509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223667" y="1979278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 smtClean="0">
                  <a:solidFill>
                    <a:srgbClr val="1F4039"/>
                  </a:solidFill>
                  <a:latin typeface="方正字迹-曾正国楷体简体" panose="02010600010101010101" pitchFamily="2" charset="-122"/>
                  <a:ea typeface="方正字迹-曾正国楷体简体" panose="02010600010101010101" pitchFamily="2" charset="-122"/>
                </a:rPr>
                <a:t>徐</a:t>
              </a:r>
              <a:endParaRPr lang="zh-CN" altLang="en-US" sz="6600" dirty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7978361" y="4123037"/>
            <a:ext cx="366215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生活是一段奇妙的旅行</a:t>
            </a: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，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就</a:t>
            </a: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在那一去无返的火车上</a:t>
            </a: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。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与</a:t>
            </a: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那些新人和旧人们共同经历吧</a:t>
            </a: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！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也许</a:t>
            </a: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这就是一个人无法抗拒的命运</a:t>
            </a: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，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有</a:t>
            </a: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你有我也有他。</a:t>
            </a:r>
            <a:endParaRPr lang="zh-CN" altLang="en-US" sz="14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1" name="椭圆 10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2" name="椭圆 11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8" name="椭圆 17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3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35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37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39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41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43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45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47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49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51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53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5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4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4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4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4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spect="1" noChangeArrowheads="1"/>
          </p:cNvSpPr>
          <p:nvPr/>
        </p:nvSpPr>
        <p:spPr bwMode="auto">
          <a:xfrm>
            <a:off x="4925693" y="3105169"/>
            <a:ext cx="1835150" cy="18351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0174" tIns="39792" rIns="60174" bIns="39792" anchor="ctr"/>
          <a:lstStyle/>
          <a:p>
            <a:pPr algn="ctr"/>
            <a:endParaRPr lang="zh-CN" altLang="zh-CN" sz="1500">
              <a:solidFill>
                <a:srgbClr val="FFFFFF"/>
              </a:solidFill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" r="6694"/>
          <a:stretch>
            <a:fillRect/>
          </a:stretch>
        </p:blipFill>
        <p:spPr bwMode="auto">
          <a:xfrm>
            <a:off x="6857997" y="1163657"/>
            <a:ext cx="4591457" cy="375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2"/>
          <p:cNvSpPr>
            <a:spLocks noChangeAspect="1" noChangeArrowheads="1"/>
          </p:cNvSpPr>
          <p:nvPr/>
        </p:nvSpPr>
        <p:spPr bwMode="auto">
          <a:xfrm>
            <a:off x="2998468" y="1163656"/>
            <a:ext cx="1835150" cy="183673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5028" tIns="43675" rIns="65028" bIns="43675" anchor="ctr"/>
          <a:lstStyle/>
          <a:p>
            <a:pPr algn="ctr"/>
            <a:endParaRPr lang="zh-CN" altLang="zh-CN" sz="1500">
              <a:solidFill>
                <a:srgbClr val="FFFFFF"/>
              </a:solidFill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4" r="1944"/>
          <a:stretch>
            <a:fillRect/>
          </a:stretch>
        </p:blipFill>
        <p:spPr bwMode="auto">
          <a:xfrm>
            <a:off x="2986391" y="3105169"/>
            <a:ext cx="1838528" cy="181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4" b="6862"/>
          <a:stretch>
            <a:fillRect/>
          </a:stretch>
        </p:blipFill>
        <p:spPr bwMode="auto">
          <a:xfrm>
            <a:off x="4930771" y="1167321"/>
            <a:ext cx="1830071" cy="181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552"/>
          <a:stretch>
            <a:fillRect/>
          </a:stretch>
        </p:blipFill>
        <p:spPr bwMode="auto">
          <a:xfrm>
            <a:off x="431308" y="1163657"/>
            <a:ext cx="2467535" cy="375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4766883" y="5464651"/>
            <a:ext cx="4639841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一生经历一次的青春，目的只是听一次花开的声音，看一次花落的寂然，然后散场。</a:t>
            </a:r>
            <a:endParaRPr lang="zh-CN" altLang="en-US" sz="14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98843" y="5146645"/>
            <a:ext cx="25475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dirty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青春</a:t>
            </a:r>
            <a:endParaRPr lang="zh-CN" altLang="en-US" sz="6000" dirty="0">
              <a:solidFill>
                <a:srgbClr val="1F4039"/>
              </a:solidFill>
              <a:latin typeface="方正字迹-曾正国楷体简体" panose="02010600010101010101" pitchFamily="2" charset="-122"/>
              <a:ea typeface="方正字迹-曾正国楷体简体" panose="0201060001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419" y="-28675"/>
            <a:ext cx="3136508" cy="4850793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2" name="椭圆 11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3" name="椭圆 12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9" name="椭圆 18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7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53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55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57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59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61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6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6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6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6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71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7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75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4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4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5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  <p:bldP spid="9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8546" y="1120399"/>
            <a:ext cx="6071985" cy="4722890"/>
            <a:chOff x="787585" y="1493658"/>
            <a:chExt cx="6071985" cy="4722890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圆角矩形 2"/>
            <p:cNvSpPr/>
            <p:nvPr/>
          </p:nvSpPr>
          <p:spPr>
            <a:xfrm>
              <a:off x="787585" y="1493658"/>
              <a:ext cx="959819" cy="914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804326" y="1493658"/>
              <a:ext cx="959819" cy="914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861744" y="1502711"/>
              <a:ext cx="959819" cy="914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5851998" y="1493658"/>
              <a:ext cx="959819" cy="9144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87585" y="2451818"/>
              <a:ext cx="6043524" cy="914400"/>
              <a:chOff x="787585" y="2451818"/>
              <a:chExt cx="6043524" cy="914400"/>
            </a:xfrm>
            <a:grpFill/>
          </p:grpSpPr>
          <p:sp>
            <p:nvSpPr>
              <p:cNvPr id="28" name="圆角矩形 27"/>
              <p:cNvSpPr/>
              <p:nvPr/>
            </p:nvSpPr>
            <p:spPr>
              <a:xfrm>
                <a:off x="787585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圆角矩形 28"/>
              <p:cNvSpPr/>
              <p:nvPr/>
            </p:nvSpPr>
            <p:spPr>
              <a:xfrm>
                <a:off x="1804326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2821067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3837808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4854549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5871290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806993" y="5302148"/>
              <a:ext cx="6043524" cy="914400"/>
              <a:chOff x="787585" y="2451818"/>
              <a:chExt cx="6043524" cy="914400"/>
            </a:xfrm>
            <a:grpFill/>
          </p:grpSpPr>
          <p:sp>
            <p:nvSpPr>
              <p:cNvPr id="22" name="圆角矩形 21"/>
              <p:cNvSpPr/>
              <p:nvPr/>
            </p:nvSpPr>
            <p:spPr>
              <a:xfrm>
                <a:off x="787585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1804326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2821067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837808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4854549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5871290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16046" y="4334775"/>
              <a:ext cx="6043524" cy="914400"/>
              <a:chOff x="787585" y="2451818"/>
              <a:chExt cx="6043524" cy="914400"/>
            </a:xfrm>
            <a:grpFill/>
          </p:grpSpPr>
          <p:sp>
            <p:nvSpPr>
              <p:cNvPr id="16" name="圆角矩形 15"/>
              <p:cNvSpPr/>
              <p:nvPr/>
            </p:nvSpPr>
            <p:spPr>
              <a:xfrm>
                <a:off x="787585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1804326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821067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3837808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4854549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5871290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825036" y="3391872"/>
              <a:ext cx="5026783" cy="914400"/>
              <a:chOff x="1804326" y="2451818"/>
              <a:chExt cx="5026783" cy="914400"/>
            </a:xfrm>
            <a:grpFill/>
          </p:grpSpPr>
          <p:sp>
            <p:nvSpPr>
              <p:cNvPr id="11" name="圆角矩形 10"/>
              <p:cNvSpPr/>
              <p:nvPr/>
            </p:nvSpPr>
            <p:spPr>
              <a:xfrm>
                <a:off x="1804326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21067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3837808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854549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5871290" y="2451818"/>
                <a:ext cx="959819" cy="9144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169" y="1002992"/>
            <a:ext cx="1750462" cy="1730882"/>
          </a:xfrm>
          <a:prstGeom prst="rect">
            <a:avLst/>
          </a:prstGeom>
        </p:spPr>
      </p:pic>
      <p:sp>
        <p:nvSpPr>
          <p:cNvPr id="35" name="TextBox 20"/>
          <p:cNvSpPr txBox="1"/>
          <p:nvPr/>
        </p:nvSpPr>
        <p:spPr>
          <a:xfrm>
            <a:off x="7846523" y="2992959"/>
            <a:ext cx="3319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我们的同窗情</a:t>
            </a:r>
            <a:endParaRPr lang="zh-CN" altLang="en-US" sz="4000" dirty="0">
              <a:solidFill>
                <a:srgbClr val="1F4039"/>
              </a:solidFill>
              <a:latin typeface="方正字迹-曾正国楷体简体" panose="02010600010101010101" pitchFamily="2" charset="-122"/>
              <a:ea typeface="方正字迹-曾正国楷体简体" panose="0201060001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957324" y="3721754"/>
            <a:ext cx="32082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我们说定了再见的日子吗？</a:t>
            </a:r>
            <a:endParaRPr lang="zh-CN" altLang="en-US" sz="16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希望不再是二十年。</a:t>
            </a:r>
            <a:endParaRPr lang="zh-CN" altLang="en-US" sz="16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由青年变壮年，由懵懂变成熟，</a:t>
            </a:r>
            <a:endParaRPr lang="zh-CN" altLang="en-US" sz="16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唯有珍惜，</a:t>
            </a:r>
            <a:endParaRPr lang="zh-CN" altLang="en-US" sz="16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相约在下一个锦绣年华里再见，</a:t>
            </a:r>
            <a:endParaRPr lang="zh-CN" altLang="en-US" sz="16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愿你如意平安，珍重！</a:t>
            </a:r>
            <a:endParaRPr lang="zh-CN" altLang="en-US" sz="16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37" name="椭圆 36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38" name="椭圆 37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39" name="椭圆 38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椭圆 39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45" name="椭圆 44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椭圆 45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椭圆 46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椭圆 47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50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54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23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25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27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29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31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33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35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37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39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41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43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45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4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4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4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4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4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4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4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4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4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4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4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4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919" b="9328"/>
          <a:stretch>
            <a:fillRect/>
          </a:stretch>
        </p:blipFill>
        <p:spPr>
          <a:xfrm>
            <a:off x="0" y="0"/>
            <a:ext cx="12192000" cy="428989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902030" y="4974279"/>
            <a:ext cx="281238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过去就像回形针，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把青春一页页的固定，</a:t>
            </a:r>
            <a:endParaRPr lang="en-US" altLang="zh-CN" sz="1400" dirty="0" smtClean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然后变成了一本不被出版的书。</a:t>
            </a:r>
            <a:endParaRPr lang="zh-CN" altLang="en-US" sz="14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78805" y="4875402"/>
            <a:ext cx="2547516" cy="1102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dirty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成长</a:t>
            </a:r>
            <a:endParaRPr lang="zh-CN" altLang="en-US" sz="6000" dirty="0">
              <a:solidFill>
                <a:srgbClr val="1F4039"/>
              </a:solidFill>
              <a:latin typeface="方正字迹-曾正国楷体简体" panose="02010600010101010101" pitchFamily="2" charset="-122"/>
              <a:ea typeface="方正字迹-曾正国楷体简体" panose="0201060001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4478505"/>
            <a:ext cx="4270443" cy="2205613"/>
            <a:chOff x="0" y="4478505"/>
            <a:chExt cx="4270443" cy="220561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478505"/>
              <a:ext cx="4270443" cy="2205613"/>
            </a:xfrm>
            <a:prstGeom prst="rect">
              <a:avLst/>
            </a:prstGeom>
          </p:spPr>
        </p:pic>
        <p:cxnSp>
          <p:nvCxnSpPr>
            <p:cNvPr id="7" name="直接连接符 6"/>
            <p:cNvCxnSpPr/>
            <p:nvPr/>
          </p:nvCxnSpPr>
          <p:spPr>
            <a:xfrm>
              <a:off x="1400783" y="4478505"/>
              <a:ext cx="0" cy="2205613"/>
            </a:xfrm>
            <a:prstGeom prst="line">
              <a:avLst/>
            </a:prstGeom>
            <a:ln w="28575">
              <a:solidFill>
                <a:srgbClr val="F0EE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2876145" y="4478505"/>
              <a:ext cx="0" cy="2205613"/>
            </a:xfrm>
            <a:prstGeom prst="line">
              <a:avLst/>
            </a:prstGeom>
            <a:ln w="28575">
              <a:solidFill>
                <a:srgbClr val="F0EE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椭圆 9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1" name="椭圆 10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2" name="椭圆 11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8" name="椭圆 17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2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2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31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33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35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3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3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41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4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45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47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49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4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4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4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4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667" y="0"/>
            <a:ext cx="4533333" cy="27301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303">
            <a:off x="2799226" y="3644689"/>
            <a:ext cx="3272779" cy="1950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9924">
            <a:off x="875239" y="3220505"/>
            <a:ext cx="3058036" cy="18713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3600">
            <a:off x="5245427" y="3390992"/>
            <a:ext cx="3341052" cy="2027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" r="5512"/>
          <a:stretch>
            <a:fillRect/>
          </a:stretch>
        </p:blipFill>
        <p:spPr>
          <a:xfrm rot="20325902">
            <a:off x="7991358" y="2925000"/>
            <a:ext cx="3035276" cy="1749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352">
            <a:off x="8453599" y="4429257"/>
            <a:ext cx="2943467" cy="1884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1694600" y="1628167"/>
            <a:ext cx="48568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这个年代的青春，无法被发掘，无法被品味，无法被正值青春的孩子们深深地印在脑里，刻在心里。</a:t>
            </a:r>
            <a:endParaRPr lang="zh-CN" altLang="en-US" sz="1600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29809" y="528314"/>
            <a:ext cx="2547516" cy="1099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dirty="0" smtClean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青春</a:t>
            </a:r>
            <a:endParaRPr lang="zh-CN" altLang="en-US" sz="6000" dirty="0">
              <a:solidFill>
                <a:srgbClr val="1F4039"/>
              </a:solidFill>
              <a:latin typeface="方正字迹-曾正国楷体简体" panose="02010600010101010101" pitchFamily="2" charset="-122"/>
              <a:ea typeface="方正字迹-曾正国楷体简体" panose="0201060001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1" name="椭圆 10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2" name="椭圆 11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8" name="椭圆 17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45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47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49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51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53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5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5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59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61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63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65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67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4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4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4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4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4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4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4992">
            <a:off x="739312" y="714703"/>
            <a:ext cx="3021745" cy="2013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9855">
            <a:off x="2546832" y="1014871"/>
            <a:ext cx="3008031" cy="2224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1082">
            <a:off x="5463599" y="954659"/>
            <a:ext cx="3261328" cy="1995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851">
            <a:off x="8094840" y="1007691"/>
            <a:ext cx="3690483" cy="2239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047" y="1206806"/>
            <a:ext cx="3517826" cy="2334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" name="直接连接符 7"/>
          <p:cNvCxnSpPr/>
          <p:nvPr/>
        </p:nvCxnSpPr>
        <p:spPr>
          <a:xfrm>
            <a:off x="3363396" y="3924603"/>
            <a:ext cx="44854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363396" y="3924603"/>
            <a:ext cx="0" cy="4698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10800000">
            <a:off x="6436696" y="4864379"/>
            <a:ext cx="44854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10800000">
            <a:off x="6885244" y="4394491"/>
            <a:ext cx="0" cy="4698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512340" y="4030151"/>
            <a:ext cx="32239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定格  </a:t>
            </a:r>
            <a:r>
              <a:rPr lang="en-US" altLang="zh-CN" sz="3200" dirty="0" smtClean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•  </a:t>
            </a:r>
            <a:r>
              <a:rPr lang="zh-CN" altLang="en-US" sz="4400" dirty="0" smtClean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美好</a:t>
            </a:r>
            <a:endParaRPr lang="zh-CN" altLang="en-US" sz="4400" dirty="0">
              <a:solidFill>
                <a:srgbClr val="1F4039"/>
              </a:solidFill>
              <a:latin typeface="方正字迹-曾正国楷体简体" panose="02010600010101010101" pitchFamily="2" charset="-122"/>
              <a:ea typeface="方正字迹-曾正国楷体简体" panose="0201060001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52971" y="4972484"/>
            <a:ext cx="69880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人生</a:t>
            </a:r>
            <a:r>
              <a:rPr lang="zh-CN" altLang="en-US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就是一次充满未知的旅行，在乎的是沿途的风景，在乎的是看风景</a:t>
            </a:r>
            <a:r>
              <a:rPr lang="zh-CN" altLang="en-US" dirty="0" smtClean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的心情</a:t>
            </a:r>
            <a:r>
              <a:rPr lang="zh-CN" altLang="en-US" dirty="0">
                <a:solidFill>
                  <a:srgbClr val="1F4039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，旅行不会因为美丽的风景终止。</a:t>
            </a:r>
            <a:endParaRPr lang="zh-CN" altLang="en-US" dirty="0">
              <a:solidFill>
                <a:srgbClr val="1F4039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5" name="椭圆 14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6" name="椭圆 15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22" name="椭圆 21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9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0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0" presetClass="entr" presetSubtype="0" decel="100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83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" y="-2654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<p:cBhvr>
                                        <p:cTn id="8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61" y="-3690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<p:cBhvr>
                                        <p:cTn id="87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60" y="-36512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<p:cBhvr>
                                        <p:cTn id="89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36" y="-2060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9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" y="-1677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<p:cBhvr>
                                        <p:cTn id="93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4" y="-2931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<p:cBhvr>
                                        <p:cTn id="9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53" y="-13393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<p:cBhvr>
                                        <p:cTn id="97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4" y="-43842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<p:cBhvr>
                                        <p:cTn id="99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58" y="-3096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<p:cBhvr>
                                        <p:cTn id="101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22" y="-29336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<p:cBhvr>
                                        <p:cTn id="103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698" y="-2932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<p:cBhvr>
                                        <p:cTn id="105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4" y="-1780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4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4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4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4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43" y="175847"/>
            <a:ext cx="5154259" cy="31769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347" y="175847"/>
            <a:ext cx="5106871" cy="31417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7" b="3683"/>
          <a:stretch>
            <a:fillRect/>
          </a:stretch>
        </p:blipFill>
        <p:spPr>
          <a:xfrm>
            <a:off x="971142" y="3447738"/>
            <a:ext cx="5154259" cy="31758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347" y="3481754"/>
            <a:ext cx="5031291" cy="3141785"/>
          </a:xfrm>
          <a:prstGeom prst="rect">
            <a:avLst/>
          </a:prstGeom>
        </p:spPr>
      </p:pic>
      <p:sp>
        <p:nvSpPr>
          <p:cNvPr id="6" name="菱形 5"/>
          <p:cNvSpPr/>
          <p:nvPr/>
        </p:nvSpPr>
        <p:spPr>
          <a:xfrm>
            <a:off x="4072550" y="1382590"/>
            <a:ext cx="3987311" cy="3987311"/>
          </a:xfrm>
          <a:prstGeom prst="diamond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F4039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60" y="2821653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1F4039"/>
                </a:solidFill>
                <a:latin typeface="方正字迹-曾正国楷体简体" panose="02010600010101010101" pitchFamily="2" charset="-122"/>
                <a:ea typeface="方正字迹-曾正国楷体简体" panose="02010600010101010101" pitchFamily="2" charset="-122"/>
              </a:rPr>
              <a:t>花的岁月</a:t>
            </a:r>
            <a:endParaRPr lang="zh-CN" altLang="en-US" sz="4800" dirty="0">
              <a:solidFill>
                <a:srgbClr val="1F4039"/>
              </a:solidFill>
              <a:latin typeface="方正字迹-曾正国楷体简体" panose="02010600010101010101" pitchFamily="2" charset="-122"/>
              <a:ea typeface="方正字迹-曾正国楷体简体" panose="0201060001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334" y="1752481"/>
            <a:ext cx="707957" cy="129157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766472" y="3528645"/>
            <a:ext cx="26337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1F4039"/>
                </a:solidFill>
                <a:latin typeface="方正隶变简体" panose="03000509000000000000" pitchFamily="2" charset="-122"/>
                <a:ea typeface="方正隶变简体" panose="03000509000000000000" pitchFamily="2" charset="-122"/>
              </a:rPr>
              <a:t>流转的时光</a:t>
            </a:r>
            <a:r>
              <a:rPr lang="zh-CN" altLang="en-US" sz="2000" dirty="0" smtClean="0">
                <a:solidFill>
                  <a:srgbClr val="1F4039"/>
                </a:solidFill>
                <a:latin typeface="方正隶变简体" panose="03000509000000000000" pitchFamily="2" charset="-122"/>
                <a:ea typeface="方正隶变简体" panose="03000509000000000000" pitchFamily="2" charset="-122"/>
              </a:rPr>
              <a:t>，</a:t>
            </a:r>
            <a:endParaRPr lang="en-US" altLang="zh-CN" sz="2000" dirty="0" smtClean="0">
              <a:solidFill>
                <a:srgbClr val="1F4039"/>
              </a:solidFill>
              <a:latin typeface="方正隶变简体" panose="03000509000000000000" pitchFamily="2" charset="-122"/>
              <a:ea typeface="方正隶变简体" panose="03000509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1F4039"/>
                </a:solidFill>
                <a:latin typeface="方正隶变简体" panose="03000509000000000000" pitchFamily="2" charset="-122"/>
                <a:ea typeface="方正隶变简体" panose="03000509000000000000" pitchFamily="2" charset="-122"/>
              </a:rPr>
              <a:t>都</a:t>
            </a:r>
            <a:r>
              <a:rPr lang="zh-CN" altLang="en-US" sz="2000" dirty="0">
                <a:solidFill>
                  <a:srgbClr val="1F4039"/>
                </a:solidFill>
                <a:latin typeface="方正隶变简体" panose="03000509000000000000" pitchFamily="2" charset="-122"/>
                <a:ea typeface="方正隶变简体" panose="03000509000000000000" pitchFamily="2" charset="-122"/>
              </a:rPr>
              <a:t>成为命途中美丽的</a:t>
            </a:r>
            <a:r>
              <a:rPr lang="zh-CN" altLang="en-US" sz="2000" dirty="0" smtClean="0">
                <a:solidFill>
                  <a:srgbClr val="1F4039"/>
                </a:solidFill>
                <a:latin typeface="方正隶变简体" panose="03000509000000000000" pitchFamily="2" charset="-122"/>
                <a:ea typeface="方正隶变简体" panose="03000509000000000000" pitchFamily="2" charset="-122"/>
              </a:rPr>
              <a:t>点缀</a:t>
            </a:r>
            <a:endParaRPr lang="zh-CN" altLang="en-US" sz="2000" dirty="0">
              <a:solidFill>
                <a:srgbClr val="1F4039"/>
              </a:solidFill>
              <a:latin typeface="方正隶变简体" panose="03000509000000000000" pitchFamily="2" charset="-122"/>
              <a:ea typeface="方正隶变简体" panose="03000509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-1656233" y="5100320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5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1" name="椭圆 10"/>
          <p:cNvSpPr/>
          <p:nvPr/>
        </p:nvSpPr>
        <p:spPr bwMode="auto">
          <a:xfrm>
            <a:off x="-875831" y="4269955"/>
            <a:ext cx="349911" cy="34991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2" name="椭圆 11"/>
          <p:cNvSpPr/>
          <p:nvPr/>
        </p:nvSpPr>
        <p:spPr bwMode="auto">
          <a:xfrm>
            <a:off x="-1800248" y="4947788"/>
            <a:ext cx="614572" cy="614572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-833038" y="4994087"/>
            <a:ext cx="399716" cy="399716"/>
          </a:xfrm>
          <a:prstGeom prst="ellipse">
            <a:avLst/>
          </a:pr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-1327841" y="4360327"/>
            <a:ext cx="587461" cy="587461"/>
          </a:xfrm>
          <a:prstGeom prst="ellipse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-1719524" y="4067595"/>
            <a:ext cx="202360" cy="202360"/>
          </a:xfrm>
          <a:prstGeom prst="ellipse">
            <a:avLst/>
          </a:prstGeom>
          <a:solidFill>
            <a:srgbClr val="FFFFFF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-827857" y="5410332"/>
            <a:ext cx="174955" cy="174955"/>
          </a:xfrm>
          <a:prstGeom prst="ellipse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-1132524" y="5777802"/>
            <a:ext cx="864096" cy="86409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25000"/>
                </a:schemeClr>
              </a:gs>
              <a:gs pos="55000">
                <a:srgbClr val="FFFFFF">
                  <a:alpha val="25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defTabSz="693420"/>
            <a:endParaRPr lang="zh-CN" altLang="en-US" sz="1600"/>
          </a:p>
        </p:txBody>
      </p:sp>
      <p:sp>
        <p:nvSpPr>
          <p:cNvPr id="18" name="椭圆 17"/>
          <p:cNvSpPr/>
          <p:nvPr/>
        </p:nvSpPr>
        <p:spPr bwMode="auto">
          <a:xfrm>
            <a:off x="-1961969" y="6049634"/>
            <a:ext cx="573346" cy="57334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rgbClr val="FFFFFF">
                  <a:alpha val="3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-1388623" y="6570792"/>
            <a:ext cx="597094" cy="597094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-1961969" y="5532368"/>
            <a:ext cx="343625" cy="343625"/>
          </a:xfrm>
          <a:prstGeom prst="ellipse">
            <a:avLst/>
          </a:prstGeom>
          <a:solidFill>
            <a:srgbClr val="FFFF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-633180" y="5532368"/>
            <a:ext cx="386258" cy="386258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6934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 flipH="1">
            <a:off x="61123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 flipH="1">
            <a:off x="8496936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 flipH="1">
            <a:off x="10050940" y="-2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5" name="Rectangle 14"/>
          <p:cNvSpPr>
            <a:spLocks noChangeArrowheads="1"/>
          </p:cNvSpPr>
          <p:nvPr/>
        </p:nvSpPr>
        <p:spPr bwMode="auto">
          <a:xfrm flipH="1">
            <a:off x="3962449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 flipH="1">
            <a:off x="703180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 flipH="1">
            <a:off x="5361497" y="0"/>
            <a:ext cx="177751" cy="8328073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1000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41000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41000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41000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    <p:cBhvr>
                                            <p:cTn id="45" dur="1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293" y="-26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    <p:cBhvr>
                                            <p:cTn id="47" dur="1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61" y="-36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accel="50000" decel="5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    <p:cBhvr>
                                            <p:cTn id="49" dur="1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160" y="-365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    <p:cBhvr>
                                            <p:cTn id="51" dur="1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36" y="-20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    <p:cBhvr>
                                            <p:cTn id="53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62" y="-167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    <p:cBhvr>
                                            <p:cTn id="55" dur="1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4" y="-29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    <p:cBhvr>
                                            <p:cTn id="57" dur="1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53" y="-133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    <p:cBhvr>
                                            <p:cTn id="59" dur="1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474" y="-438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    <p:cBhvr>
                                            <p:cTn id="61" dur="1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158" y="-309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0" presetClass="path" presetSubtype="0" accel="50000" decel="50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    <p:cBhvr>
                                            <p:cTn id="63" dur="1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22" y="-293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    <p:cBhvr>
                                            <p:cTn id="65" dur="1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8" y="-29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0" presetClass="path" presetSubtype="0" accel="50000" decel="5000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    <p:cBhvr>
                                            <p:cTn id="67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604" y="-17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4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2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4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4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991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xit" presetSubtype="8" repeatCount="indefinite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4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xit" presetSubtype="8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6" dur="4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4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4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" presetClass="exit" presetSubtype="8" repeatCount="indefinite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3" dur="4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4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4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8" repeatCount="indefinite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4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xit" presetSubtype="2" repeatCount="indefinite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7" dur="4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4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/>
          <p:bldP spid="9" grpId="0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4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4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4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3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    <p:cBhvr>
                                            <p:cTn id="45" dur="10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293" y="-265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0" presetClass="path" presetSubtype="0" accel="50000" decel="50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227 0.00184 C 0.05624 -0.0432 0.17604 -0.21898 0.32609 -0.26861 C 0.53942 -0.38074 0.69116 -0.18129 0.90238 -0.29572 C 1.1136 -0.40946 1.11882 -0.6443 1.17562 -0.73621 " pathEditMode="relative" rAng="0" ptsTypes="assa">
                                          <p:cBhvr>
                                            <p:cTn id="47" dur="1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8661" y="-3690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0" presetClass="path" presetSubtype="0" accel="50000" decel="5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Motion origin="layout" path="M -1.98926E-6 8.08824E-7 C 0.05454 -0.05124 0.18678 -0.25069 0.32608 -0.30813 C 0.52614 -0.40028 0.63648 -0.27849 0.83555 -0.34536 C 1.03462 -0.41177 1.0633 -0.64982 1.12334 -0.73024 " pathEditMode="relative" rAng="0" ptsTypes="assa">
                                          <p:cBhvr>
                                            <p:cTn id="49" dur="1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160" y="-365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0" presetClass="path" presetSubtype="0" accel="50000" decel="5000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Motion origin="layout" path="M -0.00184 0.00229 C 0.06618 -0.00253 0.20489 0.06547 0.40512 -0.02665 C 0.60521 -0.11877 0.75014 -0.31243 0.93566 -0.39261 C 1.12118 -0.47301 1.1711 -0.42661 1.23303 -0.43557 " pathEditMode="relative" rAng="0" ptsTypes="assa">
                                          <p:cBhvr>
                                            <p:cTn id="51" dur="1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36" y="-206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    <p:cBhvr>
                                            <p:cTn id="53" dur="1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62" y="-167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.0017 0.00253 C 0.05628 -0.0487 0.16968 -0.25086 0.32777 -0.30531 C 0.52786 -0.39743 0.76471 -0.24374 0.95023 -0.32392 C 1.13575 -0.40432 1.17633 -0.52952 1.23572 -0.58351 " pathEditMode="relative" rAng="0" ptsTypes="assa">
                                          <p:cBhvr>
                                            <p:cTn id="55" dur="1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4" y="-29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Motion origin="layout" path="M -0.00269 -0.00551 C 0.0659 -0.00367 0.27149 0.04687 0.40866 0.00437 C 0.60874 -0.08775 0.66629 -0.19481 0.82 -0.26028 C 0.9737 -0.32575 1.12132 -0.23799 1.20051 -0.23225 " pathEditMode="relative" rAng="0" ptsTypes="assa">
                                          <p:cBhvr>
                                            <p:cTn id="57" dur="1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153" y="-133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0" presetClass="path" presetSubtype="0" accel="50000" decel="5000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Motion origin="layout" path="M 2.41311E-6 1.47059E-6 C 0.04591 -0.06319 0.14396 -0.31181 0.27606 -0.37891 C 0.47612 -0.47105 0.60723 -0.32215 0.79274 -0.40235 C 0.97796 -0.48277 1.07516 -0.7778 1.14947 -0.87661 " pathEditMode="relative" rAng="0" ptsTypes="assa">
                                          <p:cBhvr>
                                            <p:cTn id="59" dur="1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474" y="-438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-0.00184 0.00229 C 0.05274 -0.04893 0.16515 -0.26074 0.32423 -0.30554 C 0.52418 -0.39766 0.76626 -0.18654 0.95164 -0.26672 C 1.1373 -0.34712 1.2285 -0.544 1.30133 -0.61682 " pathEditMode="relative" rAng="0" ptsTypes="assa">
                                          <p:cBhvr>
                                            <p:cTn id="61" dur="1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158" y="-309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0" presetClass="path" presetSubtype="0" accel="50000" decel="50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1.49321E-6 -1.54836E-6 C 0.05458 -0.05123 0.16813 -0.25362 0.32621 -0.30829 C 0.52644 -0.40041 0.76329 -0.2465 0.94895 -0.3269 C 1.13447 -0.4073 1.1752 -0.53273 1.23459 -0.58672 " pathEditMode="relative" rAng="0" ptsTypes="assa">
                                          <p:cBhvr>
                                            <p:cTn id="63" dur="1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722" y="-2933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0" presetClass="path" presetSubtype="0" accel="50000" decel="5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-0.00098 0.00046 C 0.05355 -0.05078 0.167 -0.25322 0.3251 -0.30768 C 0.52515 -0.39982 0.76208 -0.2461 0.94759 -0.32629 C 1.13309 -0.40671 1.17364 -0.53194 1.23298 -0.58594 " pathEditMode="relative" rAng="0" ptsTypes="assa">
                                          <p:cBhvr>
                                            <p:cTn id="65" dur="1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698" y="-29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0" presetClass="path" presetSubtype="0" accel="50000" decel="5000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Motion origin="layout" path="M 0.00169 0.00253 C 0.0489 -0.04153 0.14219 -0.25149 0.2848 -0.26135 C 0.48495 -0.35337 0.66742 -0.04314 0.85738 -0.05644 C 1.04735 -0.06975 1.06035 -0.20995 1.11378 -0.25034 " pathEditMode="relative" rAng="0" ptsTypes="assa">
                                          <p:cBhvr>
                                            <p:cTn id="67" dur="1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604" y="-17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4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2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4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4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991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xit" presetSubtype="8" repeatCount="indefinite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4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4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xit" presetSubtype="8" repeatCount="indefinite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6" dur="4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4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4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" presetClass="exit" presetSubtype="8" repeatCount="indefinite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3" dur="4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40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4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8" repeatCount="indefinite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40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992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4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xit" presetSubtype="2" repeatCount="indefinite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7" dur="4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40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399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/>
          <p:bldP spid="9" grpId="0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71532">
            <a:off x="3694871" y="4409464"/>
            <a:ext cx="1894075" cy="1852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57000"/>
              </a:prstClr>
            </a:outerShdw>
          </a:effectLst>
        </p:spPr>
      </p:pic>
      <p:sp>
        <p:nvSpPr>
          <p:cNvPr id="43" name="TextBox 19"/>
          <p:cNvSpPr txBox="1"/>
          <p:nvPr/>
        </p:nvSpPr>
        <p:spPr>
          <a:xfrm>
            <a:off x="1583499" y="2086145"/>
            <a:ext cx="51363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>
                <a:solidFill>
                  <a:srgbClr val="1F4039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           在往后的岁月里，虽然我们仍然天各一方，但友情的线会把我们紧紧相连，让我们以平和之心，感恩的心去感悟生活，健康，快乐地过好每一天，从容、淡定地走过我们的人生之旅</a:t>
            </a:r>
            <a:r>
              <a:rPr lang="zh-CN" altLang="en-US" sz="2400" dirty="0" smtClean="0">
                <a:solidFill>
                  <a:srgbClr val="1F4039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</a:t>
            </a:r>
            <a:endParaRPr lang="en-US" altLang="zh-CN" sz="2400" dirty="0">
              <a:solidFill>
                <a:srgbClr val="1F4039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-1507662" y="4727747"/>
            <a:ext cx="1216115" cy="1216109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5" name="椭圆 44"/>
          <p:cNvSpPr/>
          <p:nvPr/>
        </p:nvSpPr>
        <p:spPr>
          <a:xfrm>
            <a:off x="-899606" y="4596907"/>
            <a:ext cx="395115" cy="395115"/>
          </a:xfrm>
          <a:prstGeom prst="ellipse">
            <a:avLst/>
          </a:prstGeom>
          <a:blipFill dpi="0" rotWithShape="1">
            <a:blip r:embed="rId4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椭圆 45"/>
          <p:cNvSpPr/>
          <p:nvPr/>
        </p:nvSpPr>
        <p:spPr>
          <a:xfrm>
            <a:off x="-1522621" y="4903304"/>
            <a:ext cx="521213" cy="521213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7" name="椭圆 46"/>
          <p:cNvSpPr/>
          <p:nvPr/>
        </p:nvSpPr>
        <p:spPr>
          <a:xfrm>
            <a:off x="-990266" y="5622931"/>
            <a:ext cx="343779" cy="343779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8" name="椭圆 47"/>
          <p:cNvSpPr/>
          <p:nvPr/>
        </p:nvSpPr>
        <p:spPr>
          <a:xfrm>
            <a:off x="-2731676" y="6740525"/>
            <a:ext cx="500800" cy="500800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椭圆 48"/>
          <p:cNvSpPr/>
          <p:nvPr/>
        </p:nvSpPr>
        <p:spPr>
          <a:xfrm>
            <a:off x="-1101618" y="6867908"/>
            <a:ext cx="818355" cy="818355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0" name="椭圆 49"/>
          <p:cNvSpPr/>
          <p:nvPr/>
        </p:nvSpPr>
        <p:spPr>
          <a:xfrm>
            <a:off x="4641908" y="7120427"/>
            <a:ext cx="343779" cy="343779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72" y="799599"/>
            <a:ext cx="3198415" cy="1219041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489" y="799599"/>
            <a:ext cx="3042344" cy="14860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accel="100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2" dur="5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1821 L 0.30139 -0.10308 C 0.36511 -0.12098 0.45764 -0.16018 0.55244 -0.20586 C 0.66164 -0.26265 0.74792 -0.31574 0.80625 -0.36049 L 1.0882 -0.57284 " pathEditMode="relative" rAng="-956700" ptsTypes="FffFF">
                                      <p:cBhvr>
                                        <p:cTn id="24" dur="7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22" y="-2339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26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8" dur="8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30" dur="7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8.33333E-7 -0.05123 L 0.29705 -0.30432 C 0.36007 -0.35802 0.45295 -0.44197 0.5474 -0.52809 C 0.65729 -0.63148 0.7441 -0.71481 0.80382 -0.77623 L 1.09271 -1.0679 " pathEditMode="relative" rAng="-1654680" ptsTypes="FffFF">
                                      <p:cBhvr>
                                        <p:cTn id="32" dur="6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6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54 L 0.2474 -0.20043 C 0.30018 -0.2436 0.37656 -0.31514 0.4533 -0.39161 C 0.54236 -0.48165 0.61215 -0.55813 0.65972 -0.61702 L 0.88594 -0.89516 " pathEditMode="relative" rAng="-1776000" ptsTypes="FffFF">
                                      <p:cBhvr>
                                        <p:cTn id="34" dur="8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804</Words>
  <Application>WPS 演示</Application>
  <PresentationFormat>宽屏</PresentationFormat>
  <Paragraphs>96</Paragraphs>
  <Slides>16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8" baseType="lpstr">
      <vt:lpstr>Arial</vt:lpstr>
      <vt:lpstr>宋体</vt:lpstr>
      <vt:lpstr>Wingdings</vt:lpstr>
      <vt:lpstr>方正大黑简体</vt:lpstr>
      <vt:lpstr>方正韵动中黑简体</vt:lpstr>
      <vt:lpstr>造字工房悦圆（非商用）常规体</vt:lpstr>
      <vt:lpstr>金桥简老宋</vt:lpstr>
      <vt:lpstr>Elephant</vt:lpstr>
      <vt:lpstr>方正字迹-曾正国楷体简体</vt:lpstr>
      <vt:lpstr>Agency FB</vt:lpstr>
      <vt:lpstr>微软雅黑</vt:lpstr>
      <vt:lpstr>方正字迹-吕建德字体</vt:lpstr>
      <vt:lpstr>方正清刻本悦宋简体</vt:lpstr>
      <vt:lpstr>方正启体简体</vt:lpstr>
      <vt:lpstr>方正隶变简体</vt:lpstr>
      <vt:lpstr>Segoe UI</vt:lpstr>
      <vt:lpstr>黑体</vt:lpstr>
      <vt:lpstr>Arial Unicode MS</vt:lpstr>
      <vt:lpstr>Arial Black</vt:lpstr>
      <vt:lpstr>Calibri</vt:lpstr>
      <vt:lpstr>隶书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8</cp:revision>
  <dcterms:created xsi:type="dcterms:W3CDTF">2015-05-05T08:02:00Z</dcterms:created>
  <dcterms:modified xsi:type="dcterms:W3CDTF">2018-05-10T01:23:04Z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