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90" r:id="rId2"/>
    <p:sldId id="291" r:id="rId3"/>
    <p:sldId id="289" r:id="rId4"/>
    <p:sldId id="293" r:id="rId5"/>
    <p:sldId id="295" r:id="rId6"/>
    <p:sldId id="296" r:id="rId7"/>
    <p:sldId id="298" r:id="rId8"/>
    <p:sldId id="299" r:id="rId9"/>
    <p:sldId id="300" r:id="rId10"/>
    <p:sldId id="301" r:id="rId11"/>
    <p:sldId id="302" r:id="rId12"/>
    <p:sldId id="303" r:id="rId13"/>
    <p:sldId id="292" r:id="rId14"/>
  </p:sldIdLst>
  <p:sldSz cx="9144000" cy="5145088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601" autoAdjust="0"/>
    <p:restoredTop sz="94660"/>
  </p:normalViewPr>
  <p:slideViewPr>
    <p:cSldViewPr>
      <p:cViewPr varScale="1">
        <p:scale>
          <a:sx n="150" d="100"/>
          <a:sy n="150" d="100"/>
        </p:scale>
        <p:origin x="-492" y="-84"/>
      </p:cViewPr>
      <p:guideLst>
        <p:guide orient="horz" pos="1621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B9F5BB-C4AF-461D-ADF2-FCE59848390F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9D675-9EC3-4BB9-AD47-4BAC040B06A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1421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9D675-9EC3-4BB9-AD47-4BAC040B06A7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58354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9D675-9EC3-4BB9-AD47-4BAC040B06A7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7043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4627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462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4627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3462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52286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72570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7677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4745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5652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4AB162-18C3-49F0-99CA-2A5DE6B71469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3614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9D675-9EC3-4BB9-AD47-4BAC040B06A7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1024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8313"/>
            <a:ext cx="7772400" cy="110285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5550"/>
            <a:ext cx="6400800" cy="131485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99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4064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6196"/>
            <a:ext cx="7772400" cy="102187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709"/>
            <a:ext cx="7772400" cy="112548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154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521"/>
            <a:ext cx="4038600" cy="33955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521"/>
            <a:ext cx="4038600" cy="339552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282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690"/>
            <a:ext cx="4040188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659"/>
            <a:ext cx="4040188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7" y="1151690"/>
            <a:ext cx="4041775" cy="47997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7" y="1631659"/>
            <a:ext cx="4041775" cy="296438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8609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157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50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2" y="204850"/>
            <a:ext cx="3008313" cy="87180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852"/>
            <a:ext cx="5111750" cy="439119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2" y="1076659"/>
            <a:ext cx="3008313" cy="35193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267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1562"/>
            <a:ext cx="5486400" cy="42518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723"/>
            <a:ext cx="5486400" cy="308705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6747"/>
            <a:ext cx="5486400" cy="60383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312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1287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6043"/>
            <a:ext cx="2057400" cy="438999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6043"/>
            <a:ext cx="6019800" cy="438999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908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6082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169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9271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1301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73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22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8932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标题幻灯片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84291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6042"/>
            <a:ext cx="8229600" cy="8575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521"/>
            <a:ext cx="8229600" cy="33955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A3A428-B910-45A3-B54A-0D1A1AD5A7A2}" type="datetimeFigureOut">
              <a:rPr lang="zh-CN" altLang="en-US" smtClean="0"/>
              <a:pPr/>
              <a:t>2018/4/21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8735"/>
            <a:ext cx="2895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8735"/>
            <a:ext cx="2133600" cy="27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E18D65-E1ED-47A3-9F21-5A9CC06A7D47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470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3.png"/><Relationship Id="rId12" Type="http://schemas.openxmlformats.org/officeDocument/2006/relationships/image" Target="../media/image8.gif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11" Type="http://schemas.openxmlformats.org/officeDocument/2006/relationships/image" Target="../media/image7.png"/><Relationship Id="rId5" Type="http://schemas.openxmlformats.org/officeDocument/2006/relationships/image" Target="../media/image1.jpeg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5.png"/><Relationship Id="rId14" Type="http://schemas.openxmlformats.org/officeDocument/2006/relationships/image" Target="../media/image10.gi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.png"/><Relationship Id="rId11" Type="http://schemas.openxmlformats.org/officeDocument/2006/relationships/image" Target="../media/image10.gif"/><Relationship Id="rId5" Type="http://schemas.openxmlformats.org/officeDocument/2006/relationships/image" Target="../media/image2.png"/><Relationship Id="rId10" Type="http://schemas.openxmlformats.org/officeDocument/2006/relationships/image" Target="../media/image9.png"/><Relationship Id="rId4" Type="http://schemas.openxmlformats.org/officeDocument/2006/relationships/image" Target="../media/image4.png"/><Relationship Id="rId9" Type="http://schemas.openxmlformats.org/officeDocument/2006/relationships/image" Target="../media/image8.gi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2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gif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4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gif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1.png"/><Relationship Id="rId3" Type="http://schemas.openxmlformats.org/officeDocument/2006/relationships/image" Target="../media/image25.jpe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11" Type="http://schemas.openxmlformats.org/officeDocument/2006/relationships/image" Target="../media/image19.png"/><Relationship Id="rId5" Type="http://schemas.openxmlformats.org/officeDocument/2006/relationships/image" Target="../media/image8.gif"/><Relationship Id="rId10" Type="http://schemas.openxmlformats.org/officeDocument/2006/relationships/image" Target="../media/image18.png"/><Relationship Id="rId4" Type="http://schemas.openxmlformats.org/officeDocument/2006/relationships/image" Target="../media/image23.png"/><Relationship Id="rId9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17.png"/><Relationship Id="rId18" Type="http://schemas.openxmlformats.org/officeDocument/2006/relationships/image" Target="../media/image34.png"/><Relationship Id="rId3" Type="http://schemas.openxmlformats.org/officeDocument/2006/relationships/image" Target="../media/image26.jpeg"/><Relationship Id="rId21" Type="http://schemas.openxmlformats.org/officeDocument/2006/relationships/image" Target="../media/image37.png"/><Relationship Id="rId7" Type="http://schemas.openxmlformats.org/officeDocument/2006/relationships/image" Target="../media/image29.png"/><Relationship Id="rId12" Type="http://schemas.openxmlformats.org/officeDocument/2006/relationships/image" Target="../media/image18.png"/><Relationship Id="rId17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21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8.png"/><Relationship Id="rId11" Type="http://schemas.openxmlformats.org/officeDocument/2006/relationships/image" Target="../media/image16.png"/><Relationship Id="rId5" Type="http://schemas.openxmlformats.org/officeDocument/2006/relationships/image" Target="../media/image15.png"/><Relationship Id="rId15" Type="http://schemas.openxmlformats.org/officeDocument/2006/relationships/image" Target="../media/image20.png"/><Relationship Id="rId10" Type="http://schemas.openxmlformats.org/officeDocument/2006/relationships/image" Target="../media/image32.png"/><Relationship Id="rId19" Type="http://schemas.openxmlformats.org/officeDocument/2006/relationships/image" Target="../media/image35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8.png"/><Relationship Id="rId18" Type="http://schemas.openxmlformats.org/officeDocument/2006/relationships/image" Target="../media/image31.png"/><Relationship Id="rId26" Type="http://schemas.openxmlformats.org/officeDocument/2006/relationships/image" Target="../media/image36.png"/><Relationship Id="rId3" Type="http://schemas.openxmlformats.org/officeDocument/2006/relationships/image" Target="../media/image38.jpeg"/><Relationship Id="rId21" Type="http://schemas.openxmlformats.org/officeDocument/2006/relationships/image" Target="../media/image16.png"/><Relationship Id="rId7" Type="http://schemas.openxmlformats.org/officeDocument/2006/relationships/image" Target="../media/image40.png"/><Relationship Id="rId12" Type="http://schemas.openxmlformats.org/officeDocument/2006/relationships/image" Target="../media/image44.png"/><Relationship Id="rId17" Type="http://schemas.openxmlformats.org/officeDocument/2006/relationships/image" Target="../media/image30.png"/><Relationship Id="rId25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9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9.png"/><Relationship Id="rId11" Type="http://schemas.openxmlformats.org/officeDocument/2006/relationships/image" Target="../media/image43.png"/><Relationship Id="rId24" Type="http://schemas.openxmlformats.org/officeDocument/2006/relationships/image" Target="../media/image47.png"/><Relationship Id="rId5" Type="http://schemas.openxmlformats.org/officeDocument/2006/relationships/image" Target="../media/image15.png"/><Relationship Id="rId15" Type="http://schemas.openxmlformats.org/officeDocument/2006/relationships/image" Target="../media/image46.png"/><Relationship Id="rId23" Type="http://schemas.openxmlformats.org/officeDocument/2006/relationships/image" Target="../media/image34.png"/><Relationship Id="rId10" Type="http://schemas.openxmlformats.org/officeDocument/2006/relationships/image" Target="../media/image42.png"/><Relationship Id="rId19" Type="http://schemas.openxmlformats.org/officeDocument/2006/relationships/image" Target="../media/image32.png"/><Relationship Id="rId4" Type="http://schemas.openxmlformats.org/officeDocument/2006/relationships/image" Target="../media/image27.png"/><Relationship Id="rId9" Type="http://schemas.openxmlformats.org/officeDocument/2006/relationships/image" Target="../media/image41.png"/><Relationship Id="rId14" Type="http://schemas.openxmlformats.org/officeDocument/2006/relationships/image" Target="../media/image45.png"/><Relationship Id="rId22" Type="http://schemas.openxmlformats.org/officeDocument/2006/relationships/image" Target="../media/image33.png"/><Relationship Id="rId27" Type="http://schemas.openxmlformats.org/officeDocument/2006/relationships/image" Target="../media/image4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9.jpeg"/><Relationship Id="rId7" Type="http://schemas.openxmlformats.org/officeDocument/2006/relationships/image" Target="../media/image19.png"/><Relationship Id="rId12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6.png"/><Relationship Id="rId11" Type="http://schemas.openxmlformats.org/officeDocument/2006/relationships/image" Target="../media/image17.png"/><Relationship Id="rId5" Type="http://schemas.openxmlformats.org/officeDocument/2006/relationships/image" Target="../media/image15.png"/><Relationship Id="rId10" Type="http://schemas.openxmlformats.org/officeDocument/2006/relationships/image" Target="../media/image33.png"/><Relationship Id="rId4" Type="http://schemas.openxmlformats.org/officeDocument/2006/relationships/image" Target="../media/image37.png"/><Relationship Id="rId9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5.png"/><Relationship Id="rId18" Type="http://schemas.openxmlformats.org/officeDocument/2006/relationships/image" Target="../media/image16.png"/><Relationship Id="rId26" Type="http://schemas.openxmlformats.org/officeDocument/2006/relationships/image" Target="../media/image48.png"/><Relationship Id="rId3" Type="http://schemas.openxmlformats.org/officeDocument/2006/relationships/image" Target="../media/image50.jpeg"/><Relationship Id="rId21" Type="http://schemas.openxmlformats.org/officeDocument/2006/relationships/image" Target="../media/image21.png"/><Relationship Id="rId7" Type="http://schemas.openxmlformats.org/officeDocument/2006/relationships/image" Target="../media/image19.png"/><Relationship Id="rId12" Type="http://schemas.openxmlformats.org/officeDocument/2006/relationships/image" Target="../media/image28.png"/><Relationship Id="rId17" Type="http://schemas.openxmlformats.org/officeDocument/2006/relationships/image" Target="../media/image32.png"/><Relationship Id="rId25" Type="http://schemas.openxmlformats.org/officeDocument/2006/relationships/image" Target="../media/image36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31.png"/><Relationship Id="rId20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0.png"/><Relationship Id="rId11" Type="http://schemas.openxmlformats.org/officeDocument/2006/relationships/image" Target="../media/image44.png"/><Relationship Id="rId24" Type="http://schemas.openxmlformats.org/officeDocument/2006/relationships/image" Target="../media/image17.png"/><Relationship Id="rId5" Type="http://schemas.openxmlformats.org/officeDocument/2006/relationships/image" Target="../media/image39.png"/><Relationship Id="rId15" Type="http://schemas.openxmlformats.org/officeDocument/2006/relationships/image" Target="../media/image29.png"/><Relationship Id="rId23" Type="http://schemas.openxmlformats.org/officeDocument/2006/relationships/image" Target="../media/image34.png"/><Relationship Id="rId10" Type="http://schemas.openxmlformats.org/officeDocument/2006/relationships/image" Target="../media/image43.png"/><Relationship Id="rId19" Type="http://schemas.openxmlformats.org/officeDocument/2006/relationships/image" Target="../media/image18.png"/><Relationship Id="rId4" Type="http://schemas.openxmlformats.org/officeDocument/2006/relationships/image" Target="../media/image15.png"/><Relationship Id="rId9" Type="http://schemas.openxmlformats.org/officeDocument/2006/relationships/image" Target="../media/image42.png"/><Relationship Id="rId14" Type="http://schemas.openxmlformats.org/officeDocument/2006/relationships/image" Target="../media/image46.png"/><Relationship Id="rId22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21.png"/><Relationship Id="rId3" Type="http://schemas.openxmlformats.org/officeDocument/2006/relationships/image" Target="../media/image51.jpeg"/><Relationship Id="rId7" Type="http://schemas.openxmlformats.org/officeDocument/2006/relationships/image" Target="../media/image3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png"/><Relationship Id="rId11" Type="http://schemas.openxmlformats.org/officeDocument/2006/relationships/image" Target="../media/image19.png"/><Relationship Id="rId5" Type="http://schemas.openxmlformats.org/officeDocument/2006/relationships/image" Target="../media/image30.png"/><Relationship Id="rId15" Type="http://schemas.openxmlformats.org/officeDocument/2006/relationships/image" Target="../media/image17.png"/><Relationship Id="rId10" Type="http://schemas.openxmlformats.org/officeDocument/2006/relationships/image" Target="../media/image16.png"/><Relationship Id="rId4" Type="http://schemas.openxmlformats.org/officeDocument/2006/relationships/image" Target="../media/image29.png"/><Relationship Id="rId9" Type="http://schemas.openxmlformats.org/officeDocument/2006/relationships/image" Target="../media/image15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13" Type="http://schemas.openxmlformats.org/officeDocument/2006/relationships/image" Target="../media/image16.png"/><Relationship Id="rId18" Type="http://schemas.openxmlformats.org/officeDocument/2006/relationships/image" Target="../media/image33.png"/><Relationship Id="rId3" Type="http://schemas.openxmlformats.org/officeDocument/2006/relationships/image" Target="../media/image52.jpeg"/><Relationship Id="rId21" Type="http://schemas.openxmlformats.org/officeDocument/2006/relationships/image" Target="../media/image48.png"/><Relationship Id="rId7" Type="http://schemas.openxmlformats.org/officeDocument/2006/relationships/image" Target="../media/image28.png"/><Relationship Id="rId12" Type="http://schemas.openxmlformats.org/officeDocument/2006/relationships/image" Target="../media/image32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20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11" Type="http://schemas.openxmlformats.org/officeDocument/2006/relationships/image" Target="../media/image31.png"/><Relationship Id="rId5" Type="http://schemas.openxmlformats.org/officeDocument/2006/relationships/image" Target="../media/image27.png"/><Relationship Id="rId15" Type="http://schemas.openxmlformats.org/officeDocument/2006/relationships/image" Target="../media/image18.png"/><Relationship Id="rId10" Type="http://schemas.openxmlformats.org/officeDocument/2006/relationships/image" Target="../media/image30.png"/><Relationship Id="rId19" Type="http://schemas.openxmlformats.org/officeDocument/2006/relationships/image" Target="../media/image35.png"/><Relationship Id="rId4" Type="http://schemas.openxmlformats.org/officeDocument/2006/relationships/image" Target="../media/image15.png"/><Relationship Id="rId9" Type="http://schemas.openxmlformats.org/officeDocument/2006/relationships/image" Target="../media/image29.png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5.png"/><Relationship Id="rId3" Type="http://schemas.openxmlformats.org/officeDocument/2006/relationships/image" Target="../media/image53.jpe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10.gif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54.png"/><Relationship Id="rId15" Type="http://schemas.openxmlformats.org/officeDocument/2006/relationships/image" Target="../media/image9.png"/><Relationship Id="rId10" Type="http://schemas.openxmlformats.org/officeDocument/2006/relationships/image" Target="../media/image19.png"/><Relationship Id="rId4" Type="http://schemas.openxmlformats.org/officeDocument/2006/relationships/image" Target="../media/image1.jpeg"/><Relationship Id="rId9" Type="http://schemas.openxmlformats.org/officeDocument/2006/relationships/image" Target="../media/image18.png"/><Relationship Id="rId14" Type="http://schemas.openxmlformats.org/officeDocument/2006/relationships/image" Target="../media/image8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5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7784" y="1039552"/>
            <a:ext cx="3127456" cy="29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istrator\Desktop\0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4328" y="1111560"/>
            <a:ext cx="3099601" cy="29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istrator\Desktop\未标题-3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16360"/>
            <a:ext cx="6615492" cy="330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765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997" y="-19744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7190" y="1636440"/>
            <a:ext cx="3929026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strator\Desktop\未标题-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390" y="-240282"/>
            <a:ext cx="9813926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6898" y="3060928"/>
            <a:ext cx="1279510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9" descr="C:\Users\Administrator\Desktop\01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1564" y="4126284"/>
            <a:ext cx="2527300" cy="13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C:\Users\Administrator\Desktop\未标题-1.gif"/>
          <p:cNvPicPr>
            <a:picLocks noChangeAspect="1" noChangeArrowheads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20467" y="3081714"/>
            <a:ext cx="1312778" cy="17438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9" descr="C:\Users\Administrator\Desktop\011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012355" y="4084712"/>
            <a:ext cx="2384181" cy="1398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矩形 13"/>
          <p:cNvSpPr/>
          <p:nvPr/>
        </p:nvSpPr>
        <p:spPr>
          <a:xfrm>
            <a:off x="2051720" y="2265348"/>
            <a:ext cx="364202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新</a:t>
            </a:r>
            <a:endParaRPr lang="en-US" altLang="zh-CN" sz="14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郎</a:t>
            </a:r>
            <a:endParaRPr lang="en-US" altLang="zh-CN" sz="14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339752" y="2101587"/>
            <a:ext cx="391454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郝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幸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福</a:t>
            </a:r>
            <a:endParaRPr lang="en-US" altLang="zh-CN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656070" y="2265348"/>
            <a:ext cx="364202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新</a:t>
            </a:r>
            <a:endParaRPr lang="en-US" altLang="zh-CN" sz="14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微软雅黑" pitchFamily="34" charset="-122"/>
              <a:ea typeface="微软雅黑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娘</a:t>
            </a:r>
            <a:endParaRPr lang="en-US" altLang="zh-CN" sz="14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340786" y="2101587"/>
            <a:ext cx="391454" cy="830997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曾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甜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蜜</a:t>
            </a:r>
            <a:endParaRPr lang="en-US" altLang="zh-CN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2788791" y="4116724"/>
            <a:ext cx="3443571" cy="369332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zh-CN" b="1" dirty="0">
                <a:solidFill>
                  <a:srgbClr val="FFFF00"/>
                </a:solidFill>
              </a:rPr>
              <a:t>汇报人 </a:t>
            </a:r>
            <a:r>
              <a:rPr lang="en-US" altLang="zh-CN" b="1" dirty="0" smtClean="0">
                <a:solidFill>
                  <a:srgbClr val="FFFF00"/>
                </a:solidFill>
              </a:rPr>
              <a:t>xxx  </a:t>
            </a:r>
            <a:r>
              <a:rPr lang="zh-CN" altLang="zh-CN" b="1" dirty="0" smtClean="0">
                <a:solidFill>
                  <a:srgbClr val="FFFF00"/>
                </a:solidFill>
              </a:rPr>
              <a:t> </a:t>
            </a:r>
            <a:r>
              <a:rPr lang="zh-CN" altLang="zh-CN" b="1" dirty="0">
                <a:solidFill>
                  <a:srgbClr val="FFFF00"/>
                </a:solidFill>
              </a:rPr>
              <a:t>汇报时间 </a:t>
            </a:r>
            <a:r>
              <a:rPr lang="en-US" altLang="zh-CN" b="1" dirty="0">
                <a:solidFill>
                  <a:srgbClr val="FFFF00"/>
                </a:solidFill>
              </a:rPr>
              <a:t>2017</a:t>
            </a:r>
            <a:r>
              <a:rPr lang="zh-CN" altLang="zh-CN" b="1" dirty="0">
                <a:solidFill>
                  <a:srgbClr val="FFFF00"/>
                </a:solidFill>
              </a:rPr>
              <a:t>年</a:t>
            </a:r>
            <a:r>
              <a:rPr lang="en-US" altLang="zh-CN" b="1" dirty="0">
                <a:solidFill>
                  <a:srgbClr val="FFFF00"/>
                </a:solidFill>
              </a:rPr>
              <a:t>7</a:t>
            </a:r>
            <a:r>
              <a:rPr lang="zh-CN" altLang="zh-CN" b="1" dirty="0">
                <a:solidFill>
                  <a:srgbClr val="FFFF00"/>
                </a:solidFill>
              </a:rPr>
              <a:t>月</a:t>
            </a:r>
            <a:endParaRPr lang="en-US" altLang="zh-CN" sz="1600" b="1" dirty="0">
              <a:ln w="11430">
                <a:solidFill>
                  <a:srgbClr val="FFFF00"/>
                </a:solidFill>
              </a:ln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pic>
        <p:nvPicPr>
          <p:cNvPr id="2" name="花好月圆夜_0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 cstate="print"/>
          <a:stretch>
            <a:fillRect/>
          </a:stretch>
        </p:blipFill>
        <p:spPr>
          <a:xfrm>
            <a:off x="-828600" y="58849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41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9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9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3" presetClass="entr" presetSubtype="3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3" presetClass="entr" presetSubtype="3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3" presetClass="entr" presetSubtype="3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3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 tmFilter="0, 0; .2, .5; .8, .5; 1, 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1" dur="250" autoRev="1" fill="hold"/>
                                        <p:tgtEl>
                                          <p:spTgt spid="102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4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5" presetID="23" presetClass="entr" presetSubtype="32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4" grpId="0"/>
      <p:bldP spid="14" grpId="1"/>
      <p:bldP spid="17" grpId="0"/>
      <p:bldP spid="17" grpId="1"/>
      <p:bldP spid="18" grpId="0"/>
      <p:bldP spid="18" grpId="1"/>
      <p:bldP spid="19" grpId="0"/>
      <p:bldP spid="19" grpId="1"/>
      <p:bldP spid="30" grpId="0"/>
      <p:bldP spid="30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05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C:\Users\Administrator\Desktop\未标题-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916360"/>
            <a:ext cx="6615492" cy="3308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istrator\Desktop\0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07784" y="1039552"/>
            <a:ext cx="3127456" cy="29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C:\Users\Administrator\Desktop\0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524328" y="1111560"/>
            <a:ext cx="3099601" cy="2901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765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997" y="-19744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istrator\Desktop\未标题-2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390" y="-240282"/>
            <a:ext cx="9813926" cy="436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-331564" y="3060928"/>
            <a:ext cx="9728100" cy="2463944"/>
            <a:chOff x="-331564" y="3060928"/>
            <a:chExt cx="9728100" cy="2463944"/>
          </a:xfrm>
        </p:grpSpPr>
        <p:pic>
          <p:nvPicPr>
            <p:cNvPr id="10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98" y="3060928"/>
              <a:ext cx="1279510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1564" y="4126284"/>
              <a:ext cx="2527300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20467" y="3081714"/>
              <a:ext cx="1312778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12355" y="4084712"/>
              <a:ext cx="2384181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1" name="TextBox 20"/>
          <p:cNvSpPr txBox="1"/>
          <p:nvPr/>
        </p:nvSpPr>
        <p:spPr>
          <a:xfrm>
            <a:off x="3491880" y="1966863"/>
            <a:ext cx="2236510" cy="46166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演绎</a:t>
            </a:r>
            <a:r>
              <a:rPr lang="zh-CN" altLang="en-US" sz="1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一段</a:t>
            </a:r>
            <a:r>
              <a:rPr lang="zh-CN" alt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完美爱情</a:t>
            </a:r>
          </a:p>
        </p:txBody>
      </p:sp>
      <p:sp>
        <p:nvSpPr>
          <p:cNvPr id="22" name="矩形 21"/>
          <p:cNvSpPr/>
          <p:nvPr/>
        </p:nvSpPr>
        <p:spPr>
          <a:xfrm>
            <a:off x="3275856" y="1534815"/>
            <a:ext cx="2646878" cy="46166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我们的</a:t>
            </a:r>
            <a:r>
              <a:rPr lang="zh-CN" altLang="en-US" sz="1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相遇是如此的</a:t>
            </a:r>
            <a:r>
              <a:rPr lang="zh-CN" alt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契合</a:t>
            </a:r>
            <a:endParaRPr lang="en-US" altLang="zh-CN" sz="2400" b="1" dirty="0">
              <a:ln w="11430"/>
              <a:solidFill>
                <a:srgbClr val="FFFF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347864" y="2428528"/>
            <a:ext cx="2543175" cy="461962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用心体会</a:t>
            </a:r>
            <a:r>
              <a:rPr lang="zh-CN" alt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爱情的永恒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3585401" y="2830959"/>
            <a:ext cx="21387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hangingPunct="1"/>
            <a:r>
              <a:rPr lang="zh-CN" altLang="en-US" sz="1600" b="1" dirty="0" smtClean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请您为</a:t>
            </a:r>
            <a:r>
              <a:rPr lang="zh-CN" altLang="en-US" sz="16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我们</a:t>
            </a:r>
            <a:r>
              <a:rPr lang="zh-CN" alt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见证！</a:t>
            </a:r>
          </a:p>
        </p:txBody>
      </p:sp>
    </p:spTree>
    <p:extLst>
      <p:ext uri="{BB962C8B-B14F-4D97-AF65-F5344CB8AC3E}">
        <p14:creationId xmlns:p14="http://schemas.microsoft.com/office/powerpoint/2010/main" val="2706132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36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0" presetClass="exit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xit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2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1" grpId="2"/>
      <p:bldP spid="22" grpId="0"/>
      <p:bldP spid="22" grpId="1"/>
      <p:bldP spid="22" grpId="2"/>
      <p:bldP spid="23" grpId="0"/>
      <p:bldP spid="23" grpId="1"/>
      <p:bldP spid="23" grpId="2"/>
      <p:bldP spid="24" grpId="0"/>
      <p:bldP spid="24" grpId="1"/>
      <p:bldP spid="24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540568" y="-756955"/>
            <a:ext cx="9036496" cy="6024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" descr="C:\Users\Administrator\Desktop\201501271651副本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256" y="-10271"/>
            <a:ext cx="9180512" cy="5165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7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971600" y="2716560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把你一生交给我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All and all</a:t>
            </a:r>
          </a:p>
        </p:txBody>
      </p:sp>
      <p:sp>
        <p:nvSpPr>
          <p:cNvPr id="25" name="矩形 24"/>
          <p:cNvSpPr/>
          <p:nvPr/>
        </p:nvSpPr>
        <p:spPr>
          <a:xfrm>
            <a:off x="6540222" y="2716560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同命运　共呼吸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Walk together</a:t>
            </a:r>
          </a:p>
        </p:txBody>
      </p:sp>
      <p:sp>
        <p:nvSpPr>
          <p:cNvPr id="27" name="矩形 26"/>
          <p:cNvSpPr/>
          <p:nvPr/>
        </p:nvSpPr>
        <p:spPr>
          <a:xfrm>
            <a:off x="1787694" y="3508648"/>
            <a:ext cx="1632178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让生活注满甜美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Sweet </a:t>
            </a:r>
            <a:r>
              <a:rPr lang="en-US" altLang="zh-CN" sz="1600" b="1" dirty="0" err="1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sweet</a:t>
            </a:r>
            <a:endParaRPr lang="en-US" altLang="zh-CN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80112" y="3436640"/>
            <a:ext cx="2252540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一起　把真爱进行到底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love forever</a:t>
            </a:r>
          </a:p>
        </p:txBody>
      </p:sp>
      <p:sp>
        <p:nvSpPr>
          <p:cNvPr id="30" name="矩形 29"/>
          <p:cNvSpPr/>
          <p:nvPr/>
        </p:nvSpPr>
        <p:spPr>
          <a:xfrm>
            <a:off x="2818708" y="4148009"/>
            <a:ext cx="3429144" cy="584775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记住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所有</a:t>
            </a: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幸福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瞬间</a:t>
            </a:r>
            <a:endParaRPr lang="zh-CN" altLang="en-US" sz="1600" b="1" dirty="0">
              <a:ln w="11430">
                <a:solidFill>
                  <a:srgbClr val="FFFF00"/>
                </a:solidFill>
              </a:ln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Remember all the happy moments</a:t>
            </a:r>
          </a:p>
        </p:txBody>
      </p:sp>
    </p:spTree>
    <p:extLst>
      <p:ext uri="{BB962C8B-B14F-4D97-AF65-F5344CB8AC3E}">
        <p14:creationId xmlns:p14="http://schemas.microsoft.com/office/powerpoint/2010/main" val="2553571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0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3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32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34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43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6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65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7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7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78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87" dur="2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8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89" dur="1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3" presetClass="entr" presetSubtype="32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1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3" presetClass="entr" presetSubtype="32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1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3" presetClass="entr" presetSubtype="32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1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3" presetClass="entr" presetSubtype="32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1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  <p:bldP spid="25" grpId="0"/>
      <p:bldP spid="25" grpId="1"/>
      <p:bldP spid="27" grpId="0"/>
      <p:bldP spid="27" grpId="1"/>
      <p:bldP spid="29" grpId="0"/>
      <p:bldP spid="29" grpId="1"/>
      <p:bldP spid="30" grpId="0"/>
      <p:bldP spid="3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图片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-130600"/>
            <a:ext cx="8745057" cy="6414400"/>
          </a:xfrm>
          <a:prstGeom prst="rect">
            <a:avLst/>
          </a:prstGeom>
        </p:spPr>
      </p:pic>
      <p:pic>
        <p:nvPicPr>
          <p:cNvPr id="1026" name="Picture 2" descr="C:\Users\Administrator\Desktop\20152401副本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15" y="-19744"/>
            <a:ext cx="9313727" cy="526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441081" y="499984"/>
            <a:ext cx="1250599" cy="2576616"/>
          </a:xfrm>
          <a:prstGeom prst="rect">
            <a:avLst/>
          </a:prstGeom>
        </p:spPr>
        <p:txBody>
          <a:bodyPr vert="wordArtVert"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现在，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>
              <a:defRPr/>
            </a:pP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我</a:t>
            </a: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决定与她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步入爱情</a:t>
            </a: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的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殿堂</a:t>
            </a:r>
            <a:r>
              <a:rPr lang="en-US" altLang="zh-CN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!</a:t>
            </a:r>
            <a:endParaRPr lang="zh-CN" altLang="en-US" sz="1600" b="1" dirty="0">
              <a:ln w="1143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 dirty="0">
              <a:ln w="1143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-331564" y="3060928"/>
            <a:ext cx="2527300" cy="2463944"/>
            <a:chOff x="-331564" y="3060928"/>
            <a:chExt cx="2527300" cy="2463944"/>
          </a:xfrm>
        </p:grpSpPr>
        <p:pic>
          <p:nvPicPr>
            <p:cNvPr id="13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98" y="3060928"/>
              <a:ext cx="1279510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1564" y="4126284"/>
              <a:ext cx="2527300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77" name="Picture 2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21" descr="D:\360data\重要数据\桌面\53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576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7" dur="3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9" dur="1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8" dur="3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3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39" dur="2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41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50" dur="27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3" dur="1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72" dur="2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83" dur="2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5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94" dur="2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6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6500" fill="hold"/>
                                        <p:tgtEl>
                                          <p:spTgt spid="85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-334389"/>
            <a:ext cx="9284498" cy="6189665"/>
          </a:xfrm>
          <a:prstGeom prst="rect">
            <a:avLst/>
          </a:prstGeom>
        </p:spPr>
      </p:pic>
      <p:pic>
        <p:nvPicPr>
          <p:cNvPr id="1026" name="Picture 2" descr="C:\Users\Administrator\Desktop\20152401副本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15" y="-19744"/>
            <a:ext cx="9313727" cy="526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542000" y="571992"/>
            <a:ext cx="717632" cy="2576616"/>
          </a:xfrm>
          <a:prstGeom prst="rect">
            <a:avLst/>
          </a:prstGeom>
        </p:spPr>
        <p:txBody>
          <a:bodyPr vert="wordArtVert"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以后的路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，</a:t>
            </a:r>
            <a:endParaRPr lang="en-US" altLang="zh-CN" sz="1600" b="1" dirty="0" smtClean="0">
              <a:ln w="11430">
                <a:solidFill>
                  <a:srgbClr val="FFFF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标宋简体" pitchFamily="65" charset="-122"/>
              <a:ea typeface="方正大标宋简体" pitchFamily="65" charset="-122"/>
            </a:endParaRPr>
          </a:p>
          <a:p>
            <a:pPr>
              <a:defRPr/>
            </a:pPr>
            <a:r>
              <a:rPr lang="en-US" altLang="zh-CN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 </a:t>
            </a:r>
            <a:r>
              <a:rPr lang="en-US" altLang="zh-CN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 </a:t>
            </a:r>
            <a:r>
              <a:rPr lang="zh-CN" altLang="en-US" sz="1600" b="1" dirty="0" smtClean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我</a:t>
            </a: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不再孤单！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331564" y="3060928"/>
            <a:ext cx="2527300" cy="2463944"/>
            <a:chOff x="-331564" y="3060928"/>
            <a:chExt cx="2527300" cy="2463944"/>
          </a:xfrm>
        </p:grpSpPr>
        <p:pic>
          <p:nvPicPr>
            <p:cNvPr id="13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98" y="3060928"/>
              <a:ext cx="1279510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1564" y="4126284"/>
              <a:ext cx="2527300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1" descr="D:\360data\重要数据\桌面\53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910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7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30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39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4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50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5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6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72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4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8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94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1" dur="7000" fill="hold"/>
                                        <p:tgtEl>
                                          <p:spTgt spid="34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1905" y="-469364"/>
            <a:ext cx="9068887" cy="6045924"/>
          </a:xfrm>
          <a:prstGeom prst="rect">
            <a:avLst/>
          </a:prstGeom>
        </p:spPr>
      </p:pic>
      <p:pic>
        <p:nvPicPr>
          <p:cNvPr id="1026" name="Picture 2" descr="C:\Users\Administrator\Desktop\20152401副本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215" y="-19744"/>
            <a:ext cx="9313727" cy="5260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矩形 23"/>
          <p:cNvSpPr/>
          <p:nvPr/>
        </p:nvSpPr>
        <p:spPr>
          <a:xfrm>
            <a:off x="664467" y="788016"/>
            <a:ext cx="451149" cy="2576616"/>
          </a:xfrm>
          <a:prstGeom prst="rect">
            <a:avLst/>
          </a:prstGeom>
        </p:spPr>
        <p:txBody>
          <a:bodyPr vert="wordArtVert"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zh-CN" altLang="en-US" sz="1600" b="1" dirty="0">
                <a:ln w="11430">
                  <a:solidFill>
                    <a:srgbClr val="FFFF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标宋简体" pitchFamily="65" charset="-122"/>
                <a:ea typeface="方正大标宋简体" pitchFamily="65" charset="-122"/>
              </a:rPr>
              <a:t>我们将一起欢笑！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-331564" y="3060928"/>
            <a:ext cx="2527300" cy="2463944"/>
            <a:chOff x="-331564" y="3060928"/>
            <a:chExt cx="2527300" cy="2463944"/>
          </a:xfrm>
        </p:grpSpPr>
        <p:pic>
          <p:nvPicPr>
            <p:cNvPr id="13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98" y="3060928"/>
              <a:ext cx="1279510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1564" y="4126284"/>
              <a:ext cx="2527300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5" name="Picture 2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261"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1" descr="D:\360data\重要数据\桌面\53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749261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2549261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549261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49261"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49261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949261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7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49261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051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4" dur="3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7" dur="1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36" dur="2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38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47" dur="2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9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0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69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80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91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3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791E-6 9.80392E-7 L -0.05606 -0.07794 " pathEditMode="relative" rAng="0" ptsTypes="AA">
                                      <p:cBhvr>
                                        <p:cTn id="98" dur="7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0" y="-38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7044" y="-442706"/>
            <a:ext cx="10664101" cy="7109401"/>
          </a:xfrm>
          <a:prstGeom prst="rect">
            <a:avLst/>
          </a:prstGeom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D:\360data\重要数据\桌面\4556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3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87" y="552784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353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791E-6 9.80392E-7 L -0.05606 -0.07794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10" y="-389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45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56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7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9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10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1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22" dur="2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2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33" dur="2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6" dur="2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8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7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99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01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2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516" y="-19744"/>
            <a:ext cx="9289032" cy="6192688"/>
          </a:xfrm>
          <a:prstGeom prst="rect">
            <a:avLst/>
          </a:prstGeom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6487" y="3552319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861" y="4120517"/>
            <a:ext cx="308295" cy="2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170" y="2606406"/>
            <a:ext cx="1841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D:\360data\重要数据\桌面\455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5726636" y="3531926"/>
            <a:ext cx="229140" cy="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64" y="3439725"/>
            <a:ext cx="254789" cy="1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3141" y="2400897"/>
            <a:ext cx="167409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436" y="3240486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7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83" y="2120632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8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9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20" y="4222979"/>
            <a:ext cx="207895" cy="2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7068178" y="4787304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2715" y="4765434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5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7594853" y="2350263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6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9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2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1" descr="D:\360data\重要数据\桌面\53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1998898" y="4093566"/>
            <a:ext cx="157155" cy="19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16" descr="D:\360data\重要数据\桌面\4556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550026" y="2690082"/>
            <a:ext cx="350258" cy="1407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D:\360data\重要数据\桌面\5354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23" descr="D:\360data\重要数据\桌面\4556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3" descr="D:\360data\重要数据\桌面\45565.png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597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74776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16667E-7 -3.7037E-6 L 0.86979 0.08959 " pathEditMode="relative" rAng="0" ptsTypes="AA">
                                      <p:cBhvr>
                                        <p:cTn id="23" dur="2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34" dur="4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45" dur="3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56" dur="2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67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78" dur="3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89" dur="2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1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2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33" dur="3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44" dur="4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5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6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68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77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88" dur="3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199" dur="2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01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210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21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23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32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34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43" dur="2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245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5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6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65" dur="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67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78" dur="1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89" dur="1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29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00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309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311" dur="1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320" dur="2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322" dur="1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8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9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331" dur="2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33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33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5920" y="-561400"/>
            <a:ext cx="10091953" cy="6727969"/>
          </a:xfrm>
          <a:prstGeom prst="rect">
            <a:avLst/>
          </a:prstGeom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5818" y="4084006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1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3" descr="D:\360data\重要数据\桌面\4556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138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93827E-7 L -0.07292 -4.93827E-7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646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5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7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8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9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48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59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1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70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72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81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83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92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" name="图片 1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7408" y="-307776"/>
            <a:ext cx="9338818" cy="6225879"/>
          </a:xfrm>
          <a:prstGeom prst="rect">
            <a:avLst/>
          </a:prstGeom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861" y="4120517"/>
            <a:ext cx="308295" cy="204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170" y="2606406"/>
            <a:ext cx="184150" cy="22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D:\360data\重要数据\桌面\4556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5726636" y="3531926"/>
            <a:ext cx="229140" cy="92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064" y="3439725"/>
            <a:ext cx="254789" cy="168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5436" y="3240486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7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2283" y="2120632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0320" y="4222979"/>
            <a:ext cx="207895" cy="2580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12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100000">
            <a:off x="7068178" y="4787304"/>
            <a:ext cx="212447" cy="1406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13" descr="D:\360data\重要数据\桌面\53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122715" y="4765434"/>
            <a:ext cx="193134" cy="127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5" descr="D:\360data\重要数据\桌面\4556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7594853" y="2350263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>
            <a:off x="783100" y="2251188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 descr="D:\360data\重要数据\桌面\354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0">
            <a:off x="1998898" y="4093566"/>
            <a:ext cx="157155" cy="195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2" descr="D:\360data\重要数据\桌面\53545.png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9900000">
            <a:off x="1558454" y="2915425"/>
            <a:ext cx="252000" cy="1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92280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216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7000" fill="hold"/>
                                        <p:tgtEl>
                                          <p:spTgt spid="11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23" dur="4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69 C 0.17552 -0.02592 0.35468 0.06019 0.5289 0.06783 " pathEditMode="relative" rAng="0" ptsTypes="AA">
                                      <p:cBhvr>
                                        <p:cTn id="34" dur="3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45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56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2.08333E-6 -0.00092 C 0.17552 -0.02592 0.35469 0.05996 0.52877 0.06759 " pathEditMode="relative" rAng="0" ptsTypes="AA">
                                      <p:cBhvr>
                                        <p:cTn id="67" dur="3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32" y="319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78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00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111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13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122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-4.16667E-6 -0.00093 C 0.20079 -0.02593 0.40573 0.05995 0.60469 0.06736 C 0.7431 0.07615 0.73008 0.05555 0.82865 0.05162 " pathEditMode="relative" rAng="0" ptsTypes="AAA">
                                      <p:cBhvr>
                                        <p:cTn id="133" dur="2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432" y="3287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35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4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4.375E-6 1.11111E-6 C 0.1754 -0.025 0.25586 0.04745 0.42995 0.05532 " pathEditMode="relative" rAng="0" ptsTypes="AA">
                                      <p:cBhvr>
                                        <p:cTn id="155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497" y="25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66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68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17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8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9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9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201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39 -0.02546 0.3526 -0.08357 0.52695 -0.07616 C 0.70065 -0.06875 0.872 0.00417 1.04479 0.04444 " pathEditMode="relative" rAng="0" ptsTypes="AAA">
                                      <p:cBhvr>
                                        <p:cTn id="210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223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3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3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34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24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24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45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9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1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3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25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5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2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26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6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76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77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78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2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6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3.33333E-6 -0.0007 L 0.8698 0.08889 " pathEditMode="relative" rAng="0" ptsTypes="AA">
                                      <p:cBhvr>
                                        <p:cTn id="28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490" y="4468"/>
                                    </p:animMotion>
                                  </p:childTnLst>
                                </p:cTn>
                              </p:par>
                              <p:par>
                                <p:cTn id="288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289" dur="1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3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7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29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299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30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4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6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8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309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310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311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5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7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9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320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321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32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8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59725" y="-562115"/>
            <a:ext cx="10534636" cy="7023091"/>
          </a:xfrm>
          <a:prstGeom prst="rect">
            <a:avLst/>
          </a:prstGeom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6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8887" y="552784"/>
            <a:ext cx="1118535" cy="651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2" descr="D:\360data\重要数据\桌面\53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780438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21" descr="D:\360data\重要数据\桌面\53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982272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47302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2072633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3" descr="D:\360data\重要数据\桌面\354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690626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2" descr="D:\360data\重要数据\桌面\53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1141470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44074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3" descr="D:\360data\重要数据\桌面\4556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1211130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088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7934E-6 -3.13725E-6 L 0.10303 -3.13725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5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12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23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45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59" dur="3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61" dur="1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70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72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3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92" dur="2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94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03" dur="2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04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05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14" dur="4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16" dur="1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25" dur="2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26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2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136" dur="2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3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2564" y="-999914"/>
            <a:ext cx="10623243" cy="7082162"/>
          </a:xfrm>
          <a:prstGeom prst="rect">
            <a:avLst/>
          </a:prstGeom>
        </p:spPr>
      </p:pic>
      <p:pic>
        <p:nvPicPr>
          <p:cNvPr id="5" name="Picture 2" descr="D:\360data\重要数据\桌面\5354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360data\重要数据\桌面\5354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897" y="1422475"/>
            <a:ext cx="360863" cy="238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" descr="D:\360data\重要数据\桌面\354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2715" y="1807172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2592" y="1006206"/>
            <a:ext cx="282767" cy="18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9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6663" y="149872"/>
            <a:ext cx="129086" cy="160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6" descr="D:\360data\重要数据\桌面\4556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2411756" y="1049154"/>
            <a:ext cx="252054" cy="101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3778308" y="1115160"/>
            <a:ext cx="141995" cy="17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8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0000">
            <a:off x="5205102" y="756416"/>
            <a:ext cx="156195" cy="193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19" descr="D:\360data\重要数据\桌面\53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5921125" y="1652152"/>
            <a:ext cx="175576" cy="116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1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1" descr="D:\360data\重要数据\桌面\53545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1604107" y="1977005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22" descr="D:\360data\重要数据\桌面\354545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" descr="D:\360data\重要数据\桌面\354545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 descr="D:\360data\重要数据\桌面\354545.pn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" descr="D:\360data\重要数据\桌面\53545.png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00000">
            <a:off x="-231305" y="1653302"/>
            <a:ext cx="224674" cy="148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17" descr="D:\360data\重要数据\桌面\354545.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2" descr="D:\360data\重要数据\桌面\53545.png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99" y="604385"/>
            <a:ext cx="197595" cy="1307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93275" y="149872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3" descr="D:\360data\重要数据\桌面\45565.png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600000" flipH="1">
            <a:off x="-300965" y="892250"/>
            <a:ext cx="373212" cy="149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76597" y="624780"/>
            <a:ext cx="1203115" cy="507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9677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1896E-6 4.90196E-6 L 0.12662 4.90196E-6 " pathEditMode="relative" rAng="0" ptsTypes="A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4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12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7 -0.00046 C 0.17552 -0.02569 0.35469 0.06042 0.52891 0.06783 C 0.70286 0.07523 0.872 0.00394 1.04479 0.04421 " pathEditMode="relative" rAng="0" ptsTypes="AAA">
                                      <p:cBhvr>
                                        <p:cTn id="23" dur="3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319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1.25E-6 -0.00069 L 0.72943 0.04584 " pathEditMode="relative" rAng="0" ptsTypes="AA">
                                      <p:cBhvr>
                                        <p:cTn id="34" dur="2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471" y="2315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animRot by="21600000">
                                      <p:cBhvr>
                                        <p:cTn id="36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2.5E-6 -0.00024 C 0.17539 -0.0257 0.35248 -0.0838 0.52696 -0.07639 " pathEditMode="relative" rAng="0" ptsTypes="AA">
                                      <p:cBhvr>
                                        <p:cTn id="45" dur="4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341" y="-3843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47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58333E-6 -0.0007 C 0.17552 -0.02593 0.35468 0.06018 0.5289 0.06782 " pathEditMode="relative" rAng="0" ptsTypes="AA">
                                      <p:cBhvr>
                                        <p:cTn id="56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445" y="3194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-1.66667E-6 -0.00069 L 0.83959 0.05556 " pathEditMode="relative" rAng="0" ptsTypes="AA">
                                      <p:cBhvr>
                                        <p:cTn id="67" dur="3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979" y="2801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425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8.33333E-7 -0.00093 C 0.17552 -0.02593 0.35469 0.05995 0.52865 0.06736 C 0.64961 0.07616 0.63828 0.05555 0.72435 0.05162 " pathEditMode="relative" rAng="0" ptsTypes="AAA">
                                      <p:cBhvr>
                                        <p:cTn id="78" dur="2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211" y="331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3.33333E-6 -0.00069 L 0.64896 0.05556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448" y="280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91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5E-6 -0.00069 L 0.69167 0.03681 " pathEditMode="relative" rAng="0" ptsTypes="AA">
                                      <p:cBhvr>
                                        <p:cTn id="100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83" y="1875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02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111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112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113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Motion origin="layout" path="M -2.5E-6 -0.00092 C 0.22266 -0.02592 0.45013 0.05996 0.67084 0.06736 C 0.82435 0.07616 0.81003 0.05556 0.91927 0.05162 " pathEditMode="relative" rAng="0" ptsTypes="AAA">
                                      <p:cBhvr>
                                        <p:cTn id="122" dur="2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4" y="3287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3750"/>
                                  </p:stCondLst>
                                  <p:childTnLst>
                                    <p:animRot by="21600000">
                                      <p:cBhvr>
                                        <p:cTn id="124" dur="1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133" dur="2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135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8.33333E-7 -0.00093 C 0.26736 -0.02593 0.54062 0.05987 0.80608 0.06728 C 0.99045 0.07623 0.97309 0.05555 1.10469 0.05154 " pathEditMode="relative" rAng="0" ptsTypes="AAA">
                                      <p:cBhvr>
                                        <p:cTn id="144" dur="2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3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146" dur="1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-1.66667E-6 -0.00023 C 0.19922 -0.02546 0.40052 -0.08356 0.59831 -0.07615 C 0.7961 -0.06875 0.99037 0.00417 1.18633 0.04445 " pathEditMode="relative" rAng="0" ptsTypes="AAA">
                                      <p:cBhvr>
                                        <p:cTn id="155" dur="2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57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3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5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166" dur="2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16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3.33333E-6 -0.0007 C 0.347 -0.02593 0.7013 0.06018 1.04583 0.06782 " pathEditMode="relative" rAng="0" ptsTypes="AA">
                                      <p:cBhvr>
                                        <p:cTn id="177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17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179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7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88" dur="2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89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9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4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3.95833E-6 -0.0007 C 0.347 -0.02593 0.7013 0.06018 1.04583 0.06782 " pathEditMode="relative" rAng="0" ptsTypes="AA">
                                      <p:cBhvr>
                                        <p:cTn id="1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92" y="3194"/>
                                    </p:animMotion>
                                  </p:childTnLst>
                                </p:cTn>
                              </p:par>
                              <p:par>
                                <p:cTn id="200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201" dur="1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9" presetClass="entr" presetSubtype="1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9" presetID="0" presetClass="pat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Motion origin="layout" path="M -4.16667E-6 -0.00093 C 0.22526 -0.02593 0.45521 0.05995 0.67839 0.06736 C 0.83373 0.07616 0.81914 0.05556 0.92969 0.05162 " pathEditMode="relative" rAng="0" ptsTypes="AAA">
                                      <p:cBhvr>
                                        <p:cTn id="210" dur="2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484" y="3287"/>
                                    </p:animMotion>
                                  </p:childTnLst>
                                </p:cTn>
                              </p:par>
                              <p:par>
                                <p:cTn id="211" presetID="8" presetClass="emph" presetSubtype="0" repeatCount="indefinite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animRot by="21600000">
                                      <p:cBhvr>
                                        <p:cTn id="212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8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0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1.66667E-6 -0.00023 C 0.17552 -0.02547 0.35273 -0.08357 0.52695 -0.07616 C 0.70104 -0.06875 0.87213 0.00416 1.04479 0.04444 " pathEditMode="relative" rAng="0" ptsTypes="AAA">
                                      <p:cBhvr>
                                        <p:cTn id="221" dur="2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40" y="-1597"/>
                                    </p:animMotion>
                                  </p:childTnLst>
                                </p:cTn>
                              </p:par>
                              <p:par>
                                <p:cTn id="222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223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4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图片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48636" y="-45122"/>
            <a:ext cx="10623243" cy="7082162"/>
          </a:xfrm>
          <a:prstGeom prst="rect">
            <a:avLst/>
          </a:prstGeom>
        </p:spPr>
      </p:pic>
      <p:pic>
        <p:nvPicPr>
          <p:cNvPr id="16" name="Picture 2" descr="C:\Users\Administrator\Desktop\0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-163760"/>
            <a:ext cx="9433048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691680" y="3076600"/>
            <a:ext cx="5843266" cy="769441"/>
          </a:xfrm>
          <a:prstGeom prst="rect">
            <a:avLst/>
          </a:prstGeom>
          <a:noFill/>
          <a:ln w="3175">
            <a:noFill/>
          </a:ln>
          <a:effectLst>
            <a:outerShdw blurRad="50800" dist="88900" dir="8100000" algn="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zh-CN" altLang="en-US" sz="4400" b="1" dirty="0">
                <a:ln w="11430"/>
                <a:solidFill>
                  <a:srgbClr val="FFC0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方正正中黑简体" panose="02000000000000000000" pitchFamily="2" charset="-122"/>
                <a:ea typeface="方正正中黑简体" panose="02000000000000000000" pitchFamily="2" charset="-122"/>
              </a:rPr>
              <a:t>感谢您一起为我们见证</a:t>
            </a:r>
          </a:p>
        </p:txBody>
      </p:sp>
      <p:pic>
        <p:nvPicPr>
          <p:cNvPr id="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42052" y="669420"/>
            <a:ext cx="2626092" cy="1975132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360data\重要数据\桌面\53545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73" y="-148757"/>
            <a:ext cx="509010" cy="3369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1" descr="D:\360data\重要数据\桌面\53545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900000">
            <a:off x="-1072107" y="2207671"/>
            <a:ext cx="342148" cy="22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7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00000">
            <a:off x="-773305" y="1122778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2" descr="D:\360data\重要数据\桌面\354545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700000">
            <a:off x="-772640" y="2588694"/>
            <a:ext cx="276709" cy="3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3" descr="D:\360data\重要数据\桌面\354545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37137" y="3420139"/>
            <a:ext cx="167410" cy="207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3" descr="D:\360data\重要数据\桌面\354545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1162468" y="4524502"/>
            <a:ext cx="227611" cy="28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3" descr="D:\360data\重要数据\桌面\354545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7100000">
            <a:off x="-780461" y="1772754"/>
            <a:ext cx="203435" cy="252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7" descr="D:\360data\重要数据\桌面\354545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633909" y="366397"/>
            <a:ext cx="212359" cy="2636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25" y="-235768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 descr="C:\Users\Administrator\Desktop\未标题-1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-235768"/>
            <a:ext cx="1957387" cy="2417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" name="组合 28"/>
          <p:cNvGrpSpPr/>
          <p:nvPr/>
        </p:nvGrpSpPr>
        <p:grpSpPr>
          <a:xfrm>
            <a:off x="-396552" y="3060928"/>
            <a:ext cx="9728100" cy="2463944"/>
            <a:chOff x="-331564" y="3060928"/>
            <a:chExt cx="9728100" cy="2463944"/>
          </a:xfrm>
        </p:grpSpPr>
        <p:pic>
          <p:nvPicPr>
            <p:cNvPr id="30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898" y="3060928"/>
              <a:ext cx="1279510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1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31564" y="4126284"/>
              <a:ext cx="2527300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C:\Users\Administrator\Desktop\未标题-1.gif"/>
            <p:cNvPicPr>
              <a:picLocks noChangeAspect="1" noChangeArrowheads="1" noCrop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8020467" y="3081714"/>
              <a:ext cx="1312778" cy="17438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9" descr="C:\Users\Administrator\Desktop\011.png"/>
            <p:cNvPicPr>
              <a:picLocks noChangeAspect="1" noChangeArrowheads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7012355" y="4084712"/>
              <a:ext cx="2384181" cy="1398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46" name="TextBox 45"/>
          <p:cNvSpPr txBox="1"/>
          <p:nvPr/>
        </p:nvSpPr>
        <p:spPr>
          <a:xfrm>
            <a:off x="2724666" y="2644552"/>
            <a:ext cx="3781805" cy="384721"/>
          </a:xfrm>
          <a:prstGeom prst="rect">
            <a:avLst/>
          </a:prstGeom>
          <a:noFill/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lIns="91440" tIns="45720" rIns="91440" bIns="45720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zh-CN" altLang="en-US" sz="1900" b="1" dirty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新郎</a:t>
            </a:r>
            <a:r>
              <a:rPr lang="zh-CN" altLang="en-US" sz="1900" b="1" dirty="0" smtClean="0">
                <a:ln w="11430"/>
                <a:solidFill>
                  <a:srgbClr val="FFC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方正大标宋简体" panose="02010601030101010101" pitchFamily="2" charset="-122"/>
                <a:ea typeface="方正大标宋简体" panose="02010601030101010101" pitchFamily="2" charset="-122"/>
              </a:rPr>
              <a:t>：郝幸福        新娘：曾甜蜜</a:t>
            </a:r>
            <a:endParaRPr lang="zh-CN" altLang="en-US" sz="1900" b="1" dirty="0">
              <a:ln w="11430"/>
              <a:solidFill>
                <a:srgbClr val="FFC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方正大标宋简体" panose="02010601030101010101" pitchFamily="2" charset="-122"/>
              <a:ea typeface="方正大标宋简体" panose="02010601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1130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3000"/>
    </mc:Choice>
    <mc:Fallback xmlns="">
      <p:transition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3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45833E-6 -4.07407E-6 C 0.18919 -0.01365 0.38034 -0.0449 0.56849 -0.04097 C 0.75599 -0.03703 0.94088 0.00255 1.12721 0.02431 " pathEditMode="relative" rAng="0" ptsTypes="AAA">
                                      <p:cBhvr>
                                        <p:cTn id="23" dur="3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354" y="-856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2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Motion origin="layout" path="M -2.5E-6 -4.32099E-6 C 0.19167 -0.02901 0.38542 -0.09506 0.5757 -0.08703 C 0.76615 -0.07839 0.95295 0.00494 1.14184 0.05155 " pathEditMode="relative" rAng="0" ptsTypes="AAA">
                                      <p:cBhvr>
                                        <p:cTn id="3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7083" y="-219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animRot by="21600000">
                                      <p:cBhvr>
                                        <p:cTn id="36" dur="1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9" presetClass="entr" presetSubtype="1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0" presetClass="pat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Motion origin="layout" path="M -3.33333E-6 0.00987 C 0.18473 -0.01852 0.37153 -0.08364 0.55486 -0.07562 C 0.73837 -0.06729 0.91841 0.0145 1.10035 0.06018 " pathEditMode="relative" rAng="0" ptsTypes="AAA">
                                      <p:cBhvr>
                                        <p:cTn id="45" dur="2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17" y="-216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8" presetClass="emph" presetSubtype="0" repeatCount="indefinite" fill="hold" nodeType="withEffect">
                                  <p:stCondLst>
                                    <p:cond delay="5250"/>
                                  </p:stCondLst>
                                  <p:childTnLst>
                                    <p:animRot by="21600000">
                                      <p:cBhvr>
                                        <p:cTn id="47" dur="1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Motion origin="layout" path="M 0.02587 0.00247 C 0.29323 -0.02252 0.56649 0.06325 0.83194 0.07066 C 1.01632 0.07961 0.99896 0.05894 1.13055 0.05492 " pathEditMode="relative" rAng="0" ptsTypes="AAA">
                                      <p:cBhvr>
                                        <p:cTn id="56" dur="2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226" y="2592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animRot by="21600000">
                                      <p:cBhvr>
                                        <p:cTn id="58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4.16667E-6 -0.01944 C 0.34704 -0.04474 0.70104 0.04134 1.04566 0.04905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274" y="216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69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Motion origin="layout" path="M 0.00312 -0.00031 C 0.20243 -0.02559 0.40347 -0.08356 0.60139 -0.07616 C 0.7993 -0.06876 0.99357 0.00432 1.18941 0.0444 " pathEditMode="relative" rAng="0" ptsTypes="AAA">
                                      <p:cBhvr>
                                        <p:cTn id="78" dur="2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06" y="-1943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21600000">
                                      <p:cBhvr>
                                        <p:cTn id="80" dur="1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1.875E-6 -0.00023 C 0.19922 -0.02546 0.40052 -0.08357 0.59831 -0.07616 C 0.79609 -0.06875 0.99036 0.00416 1.18633 0.04444 " pathEditMode="relative" rAng="0" ptsTypes="AAA">
                                      <p:cBhvr>
                                        <p:cTn id="89" dur="2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310" y="-1597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Rot by="21600000">
                                      <p:cBhvr>
                                        <p:cTn id="91" dur="1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Motion origin="layout" path="M -1.11111E-6 0.00525 C 0.1849 -0.0216 0.3717 -0.08364 0.55521 -0.07592 C 0.73872 -0.0679 0.91892 0.00988 1.10087 0.0534 " pathEditMode="relative" rAng="0" ptsTypes="AAA">
                                      <p:cBhvr>
                                        <p:cTn id="100" dur="2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052" y="-2037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21600000">
                                      <p:cBhvr>
                                        <p:cTn id="102" dur="1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6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6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6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 tmFilter="0, 0; .2, .5; .8, .5; 1, 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8" dur="250" autoRev="1" fill="hold"/>
                                        <p:tgtEl>
                                          <p:spTgt spid="2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9" presetID="2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 tmFilter="0, 0; .2, .5; .8, .5; 1, 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1" dur="250" autoRev="1" fill="hold"/>
                                        <p:tgtEl>
                                          <p:spTgt spid="2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2" presetClass="emph" presetSubtype="0" repeatCount="indefinite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animRot by="120000">
                                      <p:cBhvr>
                                        <p:cTn id="12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7" dur="10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8" dur="1000" fill="hold">
                                          <p:stCondLst>
                                            <p:cond delay="20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9" dur="1000" fill="hold">
                                          <p:stCondLst>
                                            <p:cond delay="30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0" dur="1000" fill="hold">
                                          <p:stCondLst>
                                            <p:cond delay="40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81896E-6 4.90196E-6 L 0.12662 4.90196E-6 " pathEditMode="relative" rAng="0" ptsTypes="AA">
                                      <p:cBhvr>
                                        <p:cTn id="136" dur="7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2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SLIDE_COUNT" val="1"/>
  <p:tag name="ISPRING_PRESENTATION_TITLE" val="P443.婚礼开场视频片头电子请柬中式ppt模版—"/>
  <p:tag name="ISPRING_RESOURCE_PATHS_HASH_PRESENTER" val="143d371c2b258b8431f07c83635d6d786d703b5c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1084</TotalTime>
  <Words>118</Words>
  <Application>Microsoft Office PowerPoint</Application>
  <PresentationFormat>自定义</PresentationFormat>
  <Paragraphs>45</Paragraphs>
  <Slides>13</Slides>
  <Notes>13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4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P443.婚礼开场视频片头电子请柬中式ppt模版—</dc:title>
  <dc:creator>FtpDown</dc:creator>
  <cp:lastModifiedBy>拉普耶鲁</cp:lastModifiedBy>
  <cp:revision>308</cp:revision>
  <dcterms:created xsi:type="dcterms:W3CDTF">2015-01-24T18:41:54Z</dcterms:created>
  <dcterms:modified xsi:type="dcterms:W3CDTF">2018-04-21T06:45:39Z</dcterms:modified>
</cp:coreProperties>
</file>