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39" r:id="rId3"/>
    <p:sldMasterId id="2147483751" r:id="rId4"/>
    <p:sldMasterId id="2147483775" r:id="rId5"/>
  </p:sldMasterIdLst>
  <p:notesMasterIdLst>
    <p:notesMasterId r:id="rId42"/>
  </p:notesMasterIdLst>
  <p:sldIdLst>
    <p:sldId id="317" r:id="rId6"/>
    <p:sldId id="327" r:id="rId7"/>
    <p:sldId id="315" r:id="rId8"/>
    <p:sldId id="275" r:id="rId9"/>
    <p:sldId id="263" r:id="rId10"/>
    <p:sldId id="325" r:id="rId11"/>
    <p:sldId id="326" r:id="rId12"/>
    <p:sldId id="268" r:id="rId13"/>
    <p:sldId id="322" r:id="rId14"/>
    <p:sldId id="269" r:id="rId15"/>
    <p:sldId id="328" r:id="rId16"/>
    <p:sldId id="311" r:id="rId17"/>
    <p:sldId id="266" r:id="rId18"/>
    <p:sldId id="323" r:id="rId19"/>
    <p:sldId id="271" r:id="rId20"/>
    <p:sldId id="265" r:id="rId21"/>
    <p:sldId id="332" r:id="rId22"/>
    <p:sldId id="312" r:id="rId23"/>
    <p:sldId id="273" r:id="rId24"/>
    <p:sldId id="278" r:id="rId25"/>
    <p:sldId id="274" r:id="rId26"/>
    <p:sldId id="276" r:id="rId27"/>
    <p:sldId id="333" r:id="rId28"/>
    <p:sldId id="313" r:id="rId29"/>
    <p:sldId id="279" r:id="rId30"/>
    <p:sldId id="284" r:id="rId31"/>
    <p:sldId id="281" r:id="rId32"/>
    <p:sldId id="280" r:id="rId33"/>
    <p:sldId id="334" r:id="rId34"/>
    <p:sldId id="314" r:id="rId35"/>
    <p:sldId id="286" r:id="rId36"/>
    <p:sldId id="289" r:id="rId37"/>
    <p:sldId id="291" r:id="rId38"/>
    <p:sldId id="324" r:id="rId39"/>
    <p:sldId id="292" r:id="rId40"/>
    <p:sldId id="321" r:id="rId41"/>
  </p:sldIdLst>
  <p:sldSz cx="9144000" cy="5143500" type="screen16x9"/>
  <p:notesSz cx="6858000" cy="9144000"/>
  <p:custDataLst>
    <p:tags r:id="rId43"/>
  </p:custDataLst>
  <p:defaultText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990033"/>
    <a:srgbClr val="008A3E"/>
    <a:srgbClr val="FF3399"/>
    <a:srgbClr val="FFA3C8"/>
    <a:srgbClr val="FF7DB2"/>
    <a:srgbClr val="FF61A1"/>
    <a:srgbClr val="FF1E86"/>
    <a:srgbClr val="FF4F9F"/>
    <a:srgbClr val="42B0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51" autoAdjust="0"/>
  </p:normalViewPr>
  <p:slideViewPr>
    <p:cSldViewPr>
      <p:cViewPr>
        <p:scale>
          <a:sx n="90" d="100"/>
          <a:sy n="90" d="100"/>
        </p:scale>
        <p:origin x="-2232" y="-966"/>
      </p:cViewPr>
      <p:guideLst>
        <p:guide orient="horz" pos="1620"/>
        <p:guide pos="2880"/>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74AF23-2126-46DA-B580-2A923B3D352B}" type="datetimeFigureOut">
              <a:rPr lang="zh-CN" altLang="en-US" smtClean="0"/>
              <a:t>2018/3/3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6666D9-7D0D-4100-9EBA-528A52249C40}" type="slidenum">
              <a:rPr lang="zh-CN" altLang="en-US" smtClean="0"/>
              <a:t>‹#›</a:t>
            </a:fld>
            <a:endParaRPr lang="zh-CN" altLang="en-US"/>
          </a:p>
        </p:txBody>
      </p:sp>
    </p:spTree>
    <p:extLst>
      <p:ext uri="{BB962C8B-B14F-4D97-AF65-F5344CB8AC3E}">
        <p14:creationId xmlns:p14="http://schemas.microsoft.com/office/powerpoint/2010/main" val="1586496088"/>
      </p:ext>
    </p:extLst>
  </p:cSld>
  <p:clrMap bg1="lt1" tx1="dk1" bg2="lt2" tx2="dk2" accent1="accent1" accent2="accent2" accent3="accent3" accent4="accent4" accent5="accent5" accent6="accent6" hlink="hlink" folHlink="folHlink"/>
  <p:notesStyle>
    <a:lvl1pPr marL="0" algn="l" defTabSz="914333" rtl="0" eaLnBrk="1" latinLnBrk="0" hangingPunct="1">
      <a:defRPr sz="1200" kern="1200">
        <a:solidFill>
          <a:schemeClr val="tx1"/>
        </a:solidFill>
        <a:latin typeface="+mn-lt"/>
        <a:ea typeface="+mn-ea"/>
        <a:cs typeface="+mn-cs"/>
      </a:defRPr>
    </a:lvl1pPr>
    <a:lvl2pPr marL="457166" algn="l" defTabSz="914333" rtl="0" eaLnBrk="1" latinLnBrk="0" hangingPunct="1">
      <a:defRPr sz="1200" kern="1200">
        <a:solidFill>
          <a:schemeClr val="tx1"/>
        </a:solidFill>
        <a:latin typeface="+mn-lt"/>
        <a:ea typeface="+mn-ea"/>
        <a:cs typeface="+mn-cs"/>
      </a:defRPr>
    </a:lvl2pPr>
    <a:lvl3pPr marL="914333" algn="l" defTabSz="914333" rtl="0" eaLnBrk="1" latinLnBrk="0" hangingPunct="1">
      <a:defRPr sz="1200" kern="1200">
        <a:solidFill>
          <a:schemeClr val="tx1"/>
        </a:solidFill>
        <a:latin typeface="+mn-lt"/>
        <a:ea typeface="+mn-ea"/>
        <a:cs typeface="+mn-cs"/>
      </a:defRPr>
    </a:lvl3pPr>
    <a:lvl4pPr marL="1371498" algn="l" defTabSz="914333" rtl="0" eaLnBrk="1" latinLnBrk="0" hangingPunct="1">
      <a:defRPr sz="1200" kern="1200">
        <a:solidFill>
          <a:schemeClr val="tx1"/>
        </a:solidFill>
        <a:latin typeface="+mn-lt"/>
        <a:ea typeface="+mn-ea"/>
        <a:cs typeface="+mn-cs"/>
      </a:defRPr>
    </a:lvl4pPr>
    <a:lvl5pPr marL="1828664" algn="l" defTabSz="914333" rtl="0" eaLnBrk="1" latinLnBrk="0" hangingPunct="1">
      <a:defRPr sz="1200" kern="1200">
        <a:solidFill>
          <a:schemeClr val="tx1"/>
        </a:solidFill>
        <a:latin typeface="+mn-lt"/>
        <a:ea typeface="+mn-ea"/>
        <a:cs typeface="+mn-cs"/>
      </a:defRPr>
    </a:lvl5pPr>
    <a:lvl6pPr marL="2285829" algn="l" defTabSz="914333" rtl="0" eaLnBrk="1" latinLnBrk="0" hangingPunct="1">
      <a:defRPr sz="1200" kern="1200">
        <a:solidFill>
          <a:schemeClr val="tx1"/>
        </a:solidFill>
        <a:latin typeface="+mn-lt"/>
        <a:ea typeface="+mn-ea"/>
        <a:cs typeface="+mn-cs"/>
      </a:defRPr>
    </a:lvl6pPr>
    <a:lvl7pPr marL="2742995" algn="l" defTabSz="914333" rtl="0" eaLnBrk="1" latinLnBrk="0" hangingPunct="1">
      <a:defRPr sz="1200" kern="1200">
        <a:solidFill>
          <a:schemeClr val="tx1"/>
        </a:solidFill>
        <a:latin typeface="+mn-lt"/>
        <a:ea typeface="+mn-ea"/>
        <a:cs typeface="+mn-cs"/>
      </a:defRPr>
    </a:lvl7pPr>
    <a:lvl8pPr marL="3200160" algn="l" defTabSz="914333" rtl="0" eaLnBrk="1" latinLnBrk="0" hangingPunct="1">
      <a:defRPr sz="1200" kern="1200">
        <a:solidFill>
          <a:schemeClr val="tx1"/>
        </a:solidFill>
        <a:latin typeface="+mn-lt"/>
        <a:ea typeface="+mn-ea"/>
        <a:cs typeface="+mn-cs"/>
      </a:defRPr>
    </a:lvl8pPr>
    <a:lvl9pPr marL="3657326" algn="l" defTabSz="91433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a:t>
            </a:fld>
            <a:endParaRPr lang="zh-CN" altLang="en-US"/>
          </a:p>
        </p:txBody>
      </p:sp>
    </p:spTree>
    <p:extLst>
      <p:ext uri="{BB962C8B-B14F-4D97-AF65-F5344CB8AC3E}">
        <p14:creationId xmlns:p14="http://schemas.microsoft.com/office/powerpoint/2010/main" val="4004632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3</a:t>
            </a:fld>
            <a:endParaRPr lang="zh-CN" altLang="en-US"/>
          </a:p>
        </p:txBody>
      </p:sp>
    </p:spTree>
    <p:extLst>
      <p:ext uri="{BB962C8B-B14F-4D97-AF65-F5344CB8AC3E}">
        <p14:creationId xmlns:p14="http://schemas.microsoft.com/office/powerpoint/2010/main" val="1894890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4</a:t>
            </a:fld>
            <a:endParaRPr lang="zh-CN" altLang="en-US"/>
          </a:p>
        </p:txBody>
      </p:sp>
    </p:spTree>
    <p:extLst>
      <p:ext uri="{BB962C8B-B14F-4D97-AF65-F5344CB8AC3E}">
        <p14:creationId xmlns:p14="http://schemas.microsoft.com/office/powerpoint/2010/main" val="3957503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5</a:t>
            </a:fld>
            <a:endParaRPr lang="zh-CN" altLang="en-US"/>
          </a:p>
        </p:txBody>
      </p:sp>
    </p:spTree>
    <p:extLst>
      <p:ext uri="{BB962C8B-B14F-4D97-AF65-F5344CB8AC3E}">
        <p14:creationId xmlns:p14="http://schemas.microsoft.com/office/powerpoint/2010/main" val="2338195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6</a:t>
            </a:fld>
            <a:endParaRPr lang="zh-CN" altLang="en-US"/>
          </a:p>
        </p:txBody>
      </p:sp>
    </p:spTree>
    <p:extLst>
      <p:ext uri="{BB962C8B-B14F-4D97-AF65-F5344CB8AC3E}">
        <p14:creationId xmlns:p14="http://schemas.microsoft.com/office/powerpoint/2010/main" val="892120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8</a:t>
            </a:fld>
            <a:endParaRPr lang="zh-CN" altLang="en-US"/>
          </a:p>
        </p:txBody>
      </p:sp>
    </p:spTree>
    <p:extLst>
      <p:ext uri="{BB962C8B-B14F-4D97-AF65-F5344CB8AC3E}">
        <p14:creationId xmlns:p14="http://schemas.microsoft.com/office/powerpoint/2010/main" val="228522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9</a:t>
            </a:fld>
            <a:endParaRPr lang="zh-CN" altLang="en-US"/>
          </a:p>
        </p:txBody>
      </p:sp>
    </p:spTree>
    <p:extLst>
      <p:ext uri="{BB962C8B-B14F-4D97-AF65-F5344CB8AC3E}">
        <p14:creationId xmlns:p14="http://schemas.microsoft.com/office/powerpoint/2010/main" val="3109929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10</a:t>
            </a:fld>
            <a:endParaRPr lang="zh-CN" altLang="en-US"/>
          </a:p>
        </p:txBody>
      </p:sp>
    </p:spTree>
    <p:extLst>
      <p:ext uri="{BB962C8B-B14F-4D97-AF65-F5344CB8AC3E}">
        <p14:creationId xmlns:p14="http://schemas.microsoft.com/office/powerpoint/2010/main" val="288017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11</a:t>
            </a:fld>
            <a:endParaRPr lang="zh-CN" altLang="en-US"/>
          </a:p>
        </p:txBody>
      </p:sp>
    </p:spTree>
    <p:extLst>
      <p:ext uri="{BB962C8B-B14F-4D97-AF65-F5344CB8AC3E}">
        <p14:creationId xmlns:p14="http://schemas.microsoft.com/office/powerpoint/2010/main" val="288017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12</a:t>
            </a:fld>
            <a:endParaRPr lang="zh-CN" altLang="en-US"/>
          </a:p>
        </p:txBody>
      </p:sp>
    </p:spTree>
    <p:extLst>
      <p:ext uri="{BB962C8B-B14F-4D97-AF65-F5344CB8AC3E}">
        <p14:creationId xmlns:p14="http://schemas.microsoft.com/office/powerpoint/2010/main" val="119008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13</a:t>
            </a:fld>
            <a:endParaRPr lang="zh-CN" altLang="en-US"/>
          </a:p>
        </p:txBody>
      </p:sp>
    </p:spTree>
    <p:extLst>
      <p:ext uri="{BB962C8B-B14F-4D97-AF65-F5344CB8AC3E}">
        <p14:creationId xmlns:p14="http://schemas.microsoft.com/office/powerpoint/2010/main" val="2584643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14</a:t>
            </a:fld>
            <a:endParaRPr lang="zh-CN" altLang="en-US"/>
          </a:p>
        </p:txBody>
      </p:sp>
    </p:spTree>
    <p:extLst>
      <p:ext uri="{BB962C8B-B14F-4D97-AF65-F5344CB8AC3E}">
        <p14:creationId xmlns:p14="http://schemas.microsoft.com/office/powerpoint/2010/main" val="1889121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15</a:t>
            </a:fld>
            <a:endParaRPr lang="zh-CN" altLang="en-US"/>
          </a:p>
        </p:txBody>
      </p:sp>
    </p:spTree>
    <p:extLst>
      <p:ext uri="{BB962C8B-B14F-4D97-AF65-F5344CB8AC3E}">
        <p14:creationId xmlns:p14="http://schemas.microsoft.com/office/powerpoint/2010/main" val="1838497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16</a:t>
            </a:fld>
            <a:endParaRPr lang="zh-CN" altLang="en-US"/>
          </a:p>
        </p:txBody>
      </p:sp>
    </p:spTree>
    <p:extLst>
      <p:ext uri="{BB962C8B-B14F-4D97-AF65-F5344CB8AC3E}">
        <p14:creationId xmlns:p14="http://schemas.microsoft.com/office/powerpoint/2010/main" val="38022007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28801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18</a:t>
            </a:fld>
            <a:endParaRPr lang="zh-CN" altLang="en-US"/>
          </a:p>
        </p:txBody>
      </p:sp>
    </p:spTree>
    <p:extLst>
      <p:ext uri="{BB962C8B-B14F-4D97-AF65-F5344CB8AC3E}">
        <p14:creationId xmlns:p14="http://schemas.microsoft.com/office/powerpoint/2010/main" val="108760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19</a:t>
            </a:fld>
            <a:endParaRPr lang="zh-CN" altLang="en-US"/>
          </a:p>
        </p:txBody>
      </p:sp>
    </p:spTree>
    <p:extLst>
      <p:ext uri="{BB962C8B-B14F-4D97-AF65-F5344CB8AC3E}">
        <p14:creationId xmlns:p14="http://schemas.microsoft.com/office/powerpoint/2010/main" val="2057226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20</a:t>
            </a:fld>
            <a:endParaRPr lang="zh-CN" altLang="en-US"/>
          </a:p>
        </p:txBody>
      </p:sp>
    </p:spTree>
    <p:extLst>
      <p:ext uri="{BB962C8B-B14F-4D97-AF65-F5344CB8AC3E}">
        <p14:creationId xmlns:p14="http://schemas.microsoft.com/office/powerpoint/2010/main" val="506100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21</a:t>
            </a:fld>
            <a:endParaRPr lang="zh-CN" altLang="en-US"/>
          </a:p>
        </p:txBody>
      </p:sp>
    </p:spTree>
    <p:extLst>
      <p:ext uri="{BB962C8B-B14F-4D97-AF65-F5344CB8AC3E}">
        <p14:creationId xmlns:p14="http://schemas.microsoft.com/office/powerpoint/2010/main" val="2621944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22</a:t>
            </a:fld>
            <a:endParaRPr lang="zh-CN" altLang="en-US"/>
          </a:p>
        </p:txBody>
      </p:sp>
    </p:spTree>
    <p:extLst>
      <p:ext uri="{BB962C8B-B14F-4D97-AF65-F5344CB8AC3E}">
        <p14:creationId xmlns:p14="http://schemas.microsoft.com/office/powerpoint/2010/main" val="3667207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288017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24</a:t>
            </a:fld>
            <a:endParaRPr lang="zh-CN" altLang="en-US"/>
          </a:p>
        </p:txBody>
      </p:sp>
    </p:spTree>
    <p:extLst>
      <p:ext uri="{BB962C8B-B14F-4D97-AF65-F5344CB8AC3E}">
        <p14:creationId xmlns:p14="http://schemas.microsoft.com/office/powerpoint/2010/main" val="2446103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06666D9-7D0D-4100-9EBA-528A52249C40}" type="slidenum">
              <a:rPr lang="zh-CN" altLang="en-US" smtClean="0"/>
              <a:t>25</a:t>
            </a:fld>
            <a:endParaRPr lang="zh-CN" altLang="en-US"/>
          </a:p>
        </p:txBody>
      </p:sp>
    </p:spTree>
    <p:extLst>
      <p:ext uri="{BB962C8B-B14F-4D97-AF65-F5344CB8AC3E}">
        <p14:creationId xmlns:p14="http://schemas.microsoft.com/office/powerpoint/2010/main" val="3511277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26</a:t>
            </a:fld>
            <a:endParaRPr lang="zh-CN" altLang="en-US"/>
          </a:p>
        </p:txBody>
      </p:sp>
    </p:spTree>
    <p:extLst>
      <p:ext uri="{BB962C8B-B14F-4D97-AF65-F5344CB8AC3E}">
        <p14:creationId xmlns:p14="http://schemas.microsoft.com/office/powerpoint/2010/main" val="728580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27</a:t>
            </a:fld>
            <a:endParaRPr lang="zh-CN" altLang="en-US"/>
          </a:p>
        </p:txBody>
      </p:sp>
    </p:spTree>
    <p:extLst>
      <p:ext uri="{BB962C8B-B14F-4D97-AF65-F5344CB8AC3E}">
        <p14:creationId xmlns:p14="http://schemas.microsoft.com/office/powerpoint/2010/main" val="3224380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28</a:t>
            </a:fld>
            <a:endParaRPr lang="zh-CN" altLang="en-US"/>
          </a:p>
        </p:txBody>
      </p:sp>
    </p:spTree>
    <p:extLst>
      <p:ext uri="{BB962C8B-B14F-4D97-AF65-F5344CB8AC3E}">
        <p14:creationId xmlns:p14="http://schemas.microsoft.com/office/powerpoint/2010/main" val="36734176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2880171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30</a:t>
            </a:fld>
            <a:endParaRPr lang="zh-CN" altLang="en-US"/>
          </a:p>
        </p:txBody>
      </p:sp>
    </p:spTree>
    <p:extLst>
      <p:ext uri="{BB962C8B-B14F-4D97-AF65-F5344CB8AC3E}">
        <p14:creationId xmlns:p14="http://schemas.microsoft.com/office/powerpoint/2010/main" val="30978535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31</a:t>
            </a:fld>
            <a:endParaRPr lang="zh-CN" altLang="en-US"/>
          </a:p>
        </p:txBody>
      </p:sp>
    </p:spTree>
    <p:extLst>
      <p:ext uri="{BB962C8B-B14F-4D97-AF65-F5344CB8AC3E}">
        <p14:creationId xmlns:p14="http://schemas.microsoft.com/office/powerpoint/2010/main" val="147185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32</a:t>
            </a:fld>
            <a:endParaRPr lang="zh-CN" altLang="en-US"/>
          </a:p>
        </p:txBody>
      </p:sp>
    </p:spTree>
    <p:extLst>
      <p:ext uri="{BB962C8B-B14F-4D97-AF65-F5344CB8AC3E}">
        <p14:creationId xmlns:p14="http://schemas.microsoft.com/office/powerpoint/2010/main" val="803382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33</a:t>
            </a:fld>
            <a:endParaRPr lang="zh-CN" altLang="en-US"/>
          </a:p>
        </p:txBody>
      </p:sp>
    </p:spTree>
    <p:extLst>
      <p:ext uri="{BB962C8B-B14F-4D97-AF65-F5344CB8AC3E}">
        <p14:creationId xmlns:p14="http://schemas.microsoft.com/office/powerpoint/2010/main" val="2751791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34</a:t>
            </a:fld>
            <a:endParaRPr lang="zh-CN" altLang="en-US"/>
          </a:p>
        </p:txBody>
      </p:sp>
    </p:spTree>
    <p:extLst>
      <p:ext uri="{BB962C8B-B14F-4D97-AF65-F5344CB8AC3E}">
        <p14:creationId xmlns:p14="http://schemas.microsoft.com/office/powerpoint/2010/main" val="8921206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35</a:t>
            </a:fld>
            <a:endParaRPr lang="zh-CN" altLang="en-US"/>
          </a:p>
        </p:txBody>
      </p:sp>
    </p:spTree>
    <p:extLst>
      <p:ext uri="{BB962C8B-B14F-4D97-AF65-F5344CB8AC3E}">
        <p14:creationId xmlns:p14="http://schemas.microsoft.com/office/powerpoint/2010/main" val="723220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t>36</a:t>
            </a:fld>
            <a:endParaRPr lang="zh-CN" altLang="en-US"/>
          </a:p>
        </p:txBody>
      </p:sp>
    </p:spTree>
    <p:extLst>
      <p:ext uri="{BB962C8B-B14F-4D97-AF65-F5344CB8AC3E}">
        <p14:creationId xmlns:p14="http://schemas.microsoft.com/office/powerpoint/2010/main" val="3722270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27023027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6686040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3199076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4174696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1810507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3157551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37505059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45320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endParaRPr lang="zh-CN" altLang="en-US"/>
          </a:p>
        </p:txBody>
      </p:sp>
      <p:sp>
        <p:nvSpPr>
          <p:cNvPr id="4" name="文本占位符 3"/>
          <p:cNvSpPr>
            <a:spLocks noGrp="1"/>
          </p:cNvSpPr>
          <p:nvPr>
            <p:ph type="body" sz="half" idx="2"/>
          </p:nvPr>
        </p:nvSpPr>
        <p:spPr>
          <a:xfrm>
            <a:off x="1792288" y="4025506"/>
            <a:ext cx="5486400" cy="60364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2017237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3846736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3"/>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3"/>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BA7C9F-1E6D-4AF9-832B-1F2EAEC467D8}" type="datetimeFigureOut">
              <a:rPr lang="zh-CN" altLang="en-US" smtClean="0"/>
              <a:t>2018/3/3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1529822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8" name="그림 6" descr="0006.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80" y="3"/>
            <a:ext cx="9144000" cy="5020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924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4526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7"/>
            <a:ext cx="7772400" cy="1021557"/>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2943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14907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30" y="1151335"/>
            <a:ext cx="4041775"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47073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9314" y="-56475"/>
            <a:ext cx="1190040" cy="1013427"/>
          </a:xfrm>
          <a:prstGeom prst="rect">
            <a:avLst/>
          </a:prstGeom>
        </p:spPr>
      </p:pic>
    </p:spTree>
    <p:extLst>
      <p:ext uri="{BB962C8B-B14F-4D97-AF65-F5344CB8AC3E}">
        <p14:creationId xmlns:p14="http://schemas.microsoft.com/office/powerpoint/2010/main" val="3188502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106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90"/>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660890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endParaRPr lang="zh-CN" altLang="en-US"/>
          </a:p>
        </p:txBody>
      </p:sp>
      <p:sp>
        <p:nvSpPr>
          <p:cNvPr id="4" name="文本占位符 3"/>
          <p:cNvSpPr>
            <a:spLocks noGrp="1"/>
          </p:cNvSpPr>
          <p:nvPr>
            <p:ph type="body" sz="half" idx="2"/>
          </p:nvPr>
        </p:nvSpPr>
        <p:spPr>
          <a:xfrm>
            <a:off x="1792288" y="4025505"/>
            <a:ext cx="5486400" cy="603646"/>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528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9144000" cy="3435350"/>
          </a:xfrm>
        </p:spPr>
        <p:txBody>
          <a:bodyPr/>
          <a:lstStyle/>
          <a:p>
            <a:endParaRPr lang="zh-CN" altLang="en-US"/>
          </a:p>
        </p:txBody>
      </p:sp>
    </p:spTree>
    <p:extLst>
      <p:ext uri="{BB962C8B-B14F-4D97-AF65-F5344CB8AC3E}">
        <p14:creationId xmlns:p14="http://schemas.microsoft.com/office/powerpoint/2010/main" val="3125449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74455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2FBB620E-5CCA-4204-AB26-F36103EADD59}"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8799F64B-250F-4EE6-B8B8-E061D8398E89}" type="slidenum">
              <a:rPr lang="zh-CN" altLang="en-US"/>
              <a:pPr/>
              <a:t>‹#›</a:t>
            </a:fld>
            <a:endParaRPr lang="zh-CN" altLang="en-US"/>
          </a:p>
        </p:txBody>
      </p:sp>
    </p:spTree>
    <p:extLst>
      <p:ext uri="{BB962C8B-B14F-4D97-AF65-F5344CB8AC3E}">
        <p14:creationId xmlns:p14="http://schemas.microsoft.com/office/powerpoint/2010/main" val="3897860031"/>
      </p:ext>
    </p:extLst>
  </p:cSld>
  <p:clrMapOvr>
    <a:masterClrMapping/>
  </p:clrMapOvr>
  <p:transition spd="slow">
    <p:wheel spokes="1"/>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EEACBB4-FB67-43AF-89A5-1EBD439E0FB8}"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F5A4EE00-1807-4171-B41C-90B9EA210AF0}" type="slidenum">
              <a:rPr lang="zh-CN" altLang="en-US"/>
              <a:pPr/>
              <a:t>‹#›</a:t>
            </a:fld>
            <a:endParaRPr lang="zh-CN" altLang="en-US"/>
          </a:p>
        </p:txBody>
      </p:sp>
    </p:spTree>
    <p:extLst>
      <p:ext uri="{BB962C8B-B14F-4D97-AF65-F5344CB8AC3E}">
        <p14:creationId xmlns:p14="http://schemas.microsoft.com/office/powerpoint/2010/main" val="1227612481"/>
      </p:ext>
    </p:extLst>
  </p:cSld>
  <p:clrMapOvr>
    <a:masterClrMapping/>
  </p:clrMapOvr>
  <p:transition spd="slow">
    <p:wheel spokes="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7FA0EE78-AB87-49E9-A17A-A7500FA1CA3C}"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BF615C89-ABEE-4FDF-AE2B-BA509DA85DF0}" type="slidenum">
              <a:rPr lang="zh-CN" altLang="en-US"/>
              <a:pPr/>
              <a:t>‹#›</a:t>
            </a:fld>
            <a:endParaRPr lang="zh-CN" altLang="en-US"/>
          </a:p>
        </p:txBody>
      </p:sp>
    </p:spTree>
    <p:extLst>
      <p:ext uri="{BB962C8B-B14F-4D97-AF65-F5344CB8AC3E}">
        <p14:creationId xmlns:p14="http://schemas.microsoft.com/office/powerpoint/2010/main" val="302402585"/>
      </p:ext>
    </p:extLst>
  </p:cSld>
  <p:clrMapOvr>
    <a:masterClrMapping/>
  </p:clrMapOvr>
  <p:transition spd="slow">
    <p:wheel spokes="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96C5AB5E-31F2-40B9-AF07-AC556822C26E}"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4C4B1701-2D2E-4852-9211-DE6C89E4BC98}" type="slidenum">
              <a:rPr lang="zh-CN" altLang="en-US"/>
              <a:pPr/>
              <a:t>‹#›</a:t>
            </a:fld>
            <a:endParaRPr lang="zh-CN" altLang="en-US"/>
          </a:p>
        </p:txBody>
      </p:sp>
    </p:spTree>
    <p:extLst>
      <p:ext uri="{BB962C8B-B14F-4D97-AF65-F5344CB8AC3E}">
        <p14:creationId xmlns:p14="http://schemas.microsoft.com/office/powerpoint/2010/main" val="1658828102"/>
      </p:ext>
    </p:extLst>
  </p:cSld>
  <p:clrMapOvr>
    <a:masterClrMapping/>
  </p:clrMapOvr>
  <p:transition spd="slow">
    <p:wheel spokes="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160A46D-1234-450A-A62D-1225370C6BC7}"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fld id="{38702A3D-EDAE-46D4-993B-48F86B796B84}" type="slidenum">
              <a:rPr lang="zh-CN" altLang="en-US"/>
              <a:pPr/>
              <a:t>‹#›</a:t>
            </a:fld>
            <a:endParaRPr lang="zh-CN" altLang="en-US"/>
          </a:p>
        </p:txBody>
      </p:sp>
    </p:spTree>
    <p:extLst>
      <p:ext uri="{BB962C8B-B14F-4D97-AF65-F5344CB8AC3E}">
        <p14:creationId xmlns:p14="http://schemas.microsoft.com/office/powerpoint/2010/main" val="127212622"/>
      </p:ext>
    </p:extLst>
  </p:cSld>
  <p:clrMapOvr>
    <a:masterClrMapping/>
  </p:clrMapOvr>
  <p:transition spd="slow">
    <p:wheel spokes="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21DB051F-A4F2-48AB-AF12-67A9050CFEA4}"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fld id="{AA64EEE3-A5E6-4774-9549-CAE661715FDA}" type="slidenum">
              <a:rPr lang="zh-CN" altLang="en-US"/>
              <a:pPr/>
              <a:t>‹#›</a:t>
            </a:fld>
            <a:endParaRPr lang="zh-CN" altLang="en-US"/>
          </a:p>
        </p:txBody>
      </p:sp>
    </p:spTree>
    <p:extLst>
      <p:ext uri="{BB962C8B-B14F-4D97-AF65-F5344CB8AC3E}">
        <p14:creationId xmlns:p14="http://schemas.microsoft.com/office/powerpoint/2010/main" val="972821210"/>
      </p:ext>
    </p:extLst>
  </p:cSld>
  <p:clrMapOvr>
    <a:masterClrMapping/>
  </p:clrMapOvr>
  <p:transition spd="slow">
    <p:wheel spokes="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305D7FD-341D-4E02-B45C-48443374D76A}"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fld id="{5C038B82-70EF-4D54-9D51-3C3D645BB803}" type="slidenum">
              <a:rPr lang="zh-CN" altLang="en-US"/>
              <a:pPr/>
              <a:t>‹#›</a:t>
            </a:fld>
            <a:endParaRPr lang="zh-CN" altLang="en-US"/>
          </a:p>
        </p:txBody>
      </p:sp>
    </p:spTree>
    <p:extLst>
      <p:ext uri="{BB962C8B-B14F-4D97-AF65-F5344CB8AC3E}">
        <p14:creationId xmlns:p14="http://schemas.microsoft.com/office/powerpoint/2010/main" val="2483280981"/>
      </p:ext>
    </p:extLst>
  </p:cSld>
  <p:clrMapOvr>
    <a:masterClrMapping/>
  </p:clrMapOvr>
  <p:transition spd="slow">
    <p:wheel spokes="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F6E7CAA-521E-47E0-ACC9-594A4156C643}"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CB1B9198-B894-4B17-B77D-12E471513658}" type="slidenum">
              <a:rPr lang="zh-CN" altLang="en-US"/>
              <a:pPr/>
              <a:t>‹#›</a:t>
            </a:fld>
            <a:endParaRPr lang="zh-CN" altLang="en-US"/>
          </a:p>
        </p:txBody>
      </p:sp>
    </p:spTree>
    <p:extLst>
      <p:ext uri="{BB962C8B-B14F-4D97-AF65-F5344CB8AC3E}">
        <p14:creationId xmlns:p14="http://schemas.microsoft.com/office/powerpoint/2010/main" val="3789410081"/>
      </p:ext>
    </p:extLst>
  </p:cSld>
  <p:clrMapOvr>
    <a:masterClrMapping/>
  </p:clrMapOvr>
  <p:transition spd="slow">
    <p:wheel spokes="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pPr lvl="0"/>
            <a:endParaRPr lang="zh-CN" altLang="en-US" noProof="0"/>
          </a:p>
        </p:txBody>
      </p:sp>
      <p:sp>
        <p:nvSpPr>
          <p:cNvPr id="4" name="文本占位符 3"/>
          <p:cNvSpPr>
            <a:spLocks noGrp="1"/>
          </p:cNvSpPr>
          <p:nvPr>
            <p:ph type="body" sz="half" idx="2"/>
          </p:nvPr>
        </p:nvSpPr>
        <p:spPr>
          <a:xfrm>
            <a:off x="1792288" y="4025506"/>
            <a:ext cx="5486400" cy="60364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6B043EF-BC7A-45F6-A641-132A7CD2B688}"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12F00841-B389-4724-947D-EC85B02949E2}" type="slidenum">
              <a:rPr lang="zh-CN" altLang="en-US"/>
              <a:pPr/>
              <a:t>‹#›</a:t>
            </a:fld>
            <a:endParaRPr lang="zh-CN" altLang="en-US"/>
          </a:p>
        </p:txBody>
      </p:sp>
    </p:spTree>
    <p:extLst>
      <p:ext uri="{BB962C8B-B14F-4D97-AF65-F5344CB8AC3E}">
        <p14:creationId xmlns:p14="http://schemas.microsoft.com/office/powerpoint/2010/main" val="2565761597"/>
      </p:ext>
    </p:extLst>
  </p:cSld>
  <p:clrMapOvr>
    <a:masterClrMapping/>
  </p:clrMapOvr>
  <p:transition spd="slow">
    <p:wheel spokes="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DBDDBE9-74A1-4A5B-AFF8-913350177F83}"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0B740214-8C75-485C-836C-6F7B091F7331}" type="slidenum">
              <a:rPr lang="zh-CN" altLang="en-US"/>
              <a:pPr/>
              <a:t>‹#›</a:t>
            </a:fld>
            <a:endParaRPr lang="zh-CN" altLang="en-US"/>
          </a:p>
        </p:txBody>
      </p:sp>
    </p:spTree>
    <p:extLst>
      <p:ext uri="{BB962C8B-B14F-4D97-AF65-F5344CB8AC3E}">
        <p14:creationId xmlns:p14="http://schemas.microsoft.com/office/powerpoint/2010/main" val="3092328370"/>
      </p:ext>
    </p:extLst>
  </p:cSld>
  <p:clrMapOvr>
    <a:masterClrMapping/>
  </p:clrMapOvr>
  <p:transition spd="slow">
    <p:wheel spokes="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CA27BD7-03BC-43EA-9AD5-36C459F1DAFF}"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3AF6BD05-C4B9-42B8-B663-67763534E5DC}" type="slidenum">
              <a:rPr lang="zh-CN" altLang="en-US"/>
              <a:pPr/>
              <a:t>‹#›</a:t>
            </a:fld>
            <a:endParaRPr lang="zh-CN" altLang="en-US"/>
          </a:p>
        </p:txBody>
      </p:sp>
    </p:spTree>
    <p:extLst>
      <p:ext uri="{BB962C8B-B14F-4D97-AF65-F5344CB8AC3E}">
        <p14:creationId xmlns:p14="http://schemas.microsoft.com/office/powerpoint/2010/main" val="1987193179"/>
      </p:ext>
    </p:extLst>
  </p:cSld>
  <p:clrMapOvr>
    <a:masterClrMapping/>
  </p:clrMapOvr>
  <p:transition spd="slow">
    <p:wheel spokes="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2FBB620E-5CCA-4204-AB26-F36103EADD59}"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8799F64B-250F-4EE6-B8B8-E061D8398E89}" type="slidenum">
              <a:rPr lang="zh-CN" altLang="en-US"/>
              <a:pPr/>
              <a:t>‹#›</a:t>
            </a:fld>
            <a:endParaRPr lang="zh-CN" altLang="en-US"/>
          </a:p>
        </p:txBody>
      </p:sp>
    </p:spTree>
    <p:extLst>
      <p:ext uri="{BB962C8B-B14F-4D97-AF65-F5344CB8AC3E}">
        <p14:creationId xmlns:p14="http://schemas.microsoft.com/office/powerpoint/2010/main" val="557523209"/>
      </p:ext>
    </p:extLst>
  </p:cSld>
  <p:clrMapOvr>
    <a:masterClrMapping/>
  </p:clrMapOvr>
  <p:transition spd="slow">
    <p:wheel spokes="1"/>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EEACBB4-FB67-43AF-89A5-1EBD439E0FB8}"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F5A4EE00-1807-4171-B41C-90B9EA210AF0}" type="slidenum">
              <a:rPr lang="zh-CN" altLang="en-US"/>
              <a:pPr/>
              <a:t>‹#›</a:t>
            </a:fld>
            <a:endParaRPr lang="zh-CN" altLang="en-US"/>
          </a:p>
        </p:txBody>
      </p:sp>
    </p:spTree>
    <p:extLst>
      <p:ext uri="{BB962C8B-B14F-4D97-AF65-F5344CB8AC3E}">
        <p14:creationId xmlns:p14="http://schemas.microsoft.com/office/powerpoint/2010/main" val="906594907"/>
      </p:ext>
    </p:extLst>
  </p:cSld>
  <p:clrMapOvr>
    <a:masterClrMapping/>
  </p:clrMapOvr>
  <p:transition spd="slow">
    <p:wheel spokes="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7FA0EE78-AB87-49E9-A17A-A7500FA1CA3C}"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BF615C89-ABEE-4FDF-AE2B-BA509DA85DF0}" type="slidenum">
              <a:rPr lang="zh-CN" altLang="en-US"/>
              <a:pPr/>
              <a:t>‹#›</a:t>
            </a:fld>
            <a:endParaRPr lang="zh-CN" altLang="en-US"/>
          </a:p>
        </p:txBody>
      </p:sp>
    </p:spTree>
    <p:extLst>
      <p:ext uri="{BB962C8B-B14F-4D97-AF65-F5344CB8AC3E}">
        <p14:creationId xmlns:p14="http://schemas.microsoft.com/office/powerpoint/2010/main" val="1078094408"/>
      </p:ext>
    </p:extLst>
  </p:cSld>
  <p:clrMapOvr>
    <a:masterClrMapping/>
  </p:clrMapOvr>
  <p:transition spd="slow">
    <p:wheel spokes="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96C5AB5E-31F2-40B9-AF07-AC556822C26E}"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4C4B1701-2D2E-4852-9211-DE6C89E4BC98}" type="slidenum">
              <a:rPr lang="zh-CN" altLang="en-US"/>
              <a:pPr/>
              <a:t>‹#›</a:t>
            </a:fld>
            <a:endParaRPr lang="zh-CN" altLang="en-US"/>
          </a:p>
        </p:txBody>
      </p:sp>
    </p:spTree>
    <p:extLst>
      <p:ext uri="{BB962C8B-B14F-4D97-AF65-F5344CB8AC3E}">
        <p14:creationId xmlns:p14="http://schemas.microsoft.com/office/powerpoint/2010/main" val="1028353801"/>
      </p:ext>
    </p:extLst>
  </p:cSld>
  <p:clrMapOvr>
    <a:masterClrMapping/>
  </p:clrMapOvr>
  <p:transition spd="slow">
    <p:wheel spokes="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160A46D-1234-450A-A62D-1225370C6BC7}"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fld id="{38702A3D-EDAE-46D4-993B-48F86B796B84}" type="slidenum">
              <a:rPr lang="zh-CN" altLang="en-US"/>
              <a:pPr/>
              <a:t>‹#›</a:t>
            </a:fld>
            <a:endParaRPr lang="zh-CN" altLang="en-US"/>
          </a:p>
        </p:txBody>
      </p:sp>
    </p:spTree>
    <p:extLst>
      <p:ext uri="{BB962C8B-B14F-4D97-AF65-F5344CB8AC3E}">
        <p14:creationId xmlns:p14="http://schemas.microsoft.com/office/powerpoint/2010/main" val="126835865"/>
      </p:ext>
    </p:extLst>
  </p:cSld>
  <p:clrMapOvr>
    <a:masterClrMapping/>
  </p:clrMapOvr>
  <p:transition spd="slow">
    <p:wheel spokes="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21DB051F-A4F2-48AB-AF12-67A9050CFEA4}"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fld id="{AA64EEE3-A5E6-4774-9549-CAE661715FDA}" type="slidenum">
              <a:rPr lang="zh-CN" altLang="en-US"/>
              <a:pPr/>
              <a:t>‹#›</a:t>
            </a:fld>
            <a:endParaRPr lang="zh-CN" altLang="en-US"/>
          </a:p>
        </p:txBody>
      </p:sp>
    </p:spTree>
    <p:extLst>
      <p:ext uri="{BB962C8B-B14F-4D97-AF65-F5344CB8AC3E}">
        <p14:creationId xmlns:p14="http://schemas.microsoft.com/office/powerpoint/2010/main" val="1868668494"/>
      </p:ext>
    </p:extLst>
  </p:cSld>
  <p:clrMapOvr>
    <a:masterClrMapping/>
  </p:clrMapOvr>
  <p:transition spd="slow">
    <p:wheel spokes="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305D7FD-341D-4E02-B45C-48443374D76A}"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fld id="{5C038B82-70EF-4D54-9D51-3C3D645BB803}" type="slidenum">
              <a:rPr lang="zh-CN" altLang="en-US"/>
              <a:pPr/>
              <a:t>‹#›</a:t>
            </a:fld>
            <a:endParaRPr lang="zh-CN" altLang="en-US"/>
          </a:p>
        </p:txBody>
      </p:sp>
    </p:spTree>
    <p:extLst>
      <p:ext uri="{BB962C8B-B14F-4D97-AF65-F5344CB8AC3E}">
        <p14:creationId xmlns:p14="http://schemas.microsoft.com/office/powerpoint/2010/main" val="2273635809"/>
      </p:ext>
    </p:extLst>
  </p:cSld>
  <p:clrMapOvr>
    <a:masterClrMapping/>
  </p:clrMapOvr>
  <p:transition spd="slow">
    <p:wheel spokes="1"/>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F6E7CAA-521E-47E0-ACC9-594A4156C643}"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CB1B9198-B894-4B17-B77D-12E471513658}" type="slidenum">
              <a:rPr lang="zh-CN" altLang="en-US"/>
              <a:pPr/>
              <a:t>‹#›</a:t>
            </a:fld>
            <a:endParaRPr lang="zh-CN" altLang="en-US"/>
          </a:p>
        </p:txBody>
      </p:sp>
    </p:spTree>
    <p:extLst>
      <p:ext uri="{BB962C8B-B14F-4D97-AF65-F5344CB8AC3E}">
        <p14:creationId xmlns:p14="http://schemas.microsoft.com/office/powerpoint/2010/main" val="1073531125"/>
      </p:ext>
    </p:extLst>
  </p:cSld>
  <p:clrMapOvr>
    <a:masterClrMapping/>
  </p:clrMapOvr>
  <p:transition spd="slow">
    <p:wheel spokes="1"/>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pPr lvl="0"/>
            <a:endParaRPr lang="zh-CN" altLang="en-US" noProof="0"/>
          </a:p>
        </p:txBody>
      </p:sp>
      <p:sp>
        <p:nvSpPr>
          <p:cNvPr id="4" name="文本占位符 3"/>
          <p:cNvSpPr>
            <a:spLocks noGrp="1"/>
          </p:cNvSpPr>
          <p:nvPr>
            <p:ph type="body" sz="half" idx="2"/>
          </p:nvPr>
        </p:nvSpPr>
        <p:spPr>
          <a:xfrm>
            <a:off x="1792288" y="4025506"/>
            <a:ext cx="5486400" cy="60364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6B043EF-BC7A-45F6-A641-132A7CD2B688}"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12F00841-B389-4724-947D-EC85B02949E2}" type="slidenum">
              <a:rPr lang="zh-CN" altLang="en-US"/>
              <a:pPr/>
              <a:t>‹#›</a:t>
            </a:fld>
            <a:endParaRPr lang="zh-CN" altLang="en-US"/>
          </a:p>
        </p:txBody>
      </p:sp>
    </p:spTree>
    <p:extLst>
      <p:ext uri="{BB962C8B-B14F-4D97-AF65-F5344CB8AC3E}">
        <p14:creationId xmlns:p14="http://schemas.microsoft.com/office/powerpoint/2010/main" val="4065910069"/>
      </p:ext>
    </p:extLst>
  </p:cSld>
  <p:clrMapOvr>
    <a:masterClrMapping/>
  </p:clrMapOvr>
  <p:transition spd="slow">
    <p:wheel spokes="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DBDDBE9-74A1-4A5B-AFF8-913350177F83}"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0B740214-8C75-485C-836C-6F7B091F7331}" type="slidenum">
              <a:rPr lang="zh-CN" altLang="en-US"/>
              <a:pPr/>
              <a:t>‹#›</a:t>
            </a:fld>
            <a:endParaRPr lang="zh-CN" altLang="en-US"/>
          </a:p>
        </p:txBody>
      </p:sp>
    </p:spTree>
    <p:extLst>
      <p:ext uri="{BB962C8B-B14F-4D97-AF65-F5344CB8AC3E}">
        <p14:creationId xmlns:p14="http://schemas.microsoft.com/office/powerpoint/2010/main" val="2868009366"/>
      </p:ext>
    </p:extLst>
  </p:cSld>
  <p:clrMapOvr>
    <a:masterClrMapping/>
  </p:clrMapOvr>
  <p:transition spd="slow">
    <p:wheel spokes="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CA27BD7-03BC-43EA-9AD5-36C459F1DAFF}"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3AF6BD05-C4B9-42B8-B663-67763534E5DC}" type="slidenum">
              <a:rPr lang="zh-CN" altLang="en-US"/>
              <a:pPr/>
              <a:t>‹#›</a:t>
            </a:fld>
            <a:endParaRPr lang="zh-CN" altLang="en-US"/>
          </a:p>
        </p:txBody>
      </p:sp>
    </p:spTree>
    <p:extLst>
      <p:ext uri="{BB962C8B-B14F-4D97-AF65-F5344CB8AC3E}">
        <p14:creationId xmlns:p14="http://schemas.microsoft.com/office/powerpoint/2010/main" val="4049943036"/>
      </p:ext>
    </p:extLst>
  </p:cSld>
  <p:clrMapOvr>
    <a:masterClrMapping/>
  </p:clrMapOvr>
  <p:transition spd="slow">
    <p:wheel spokes="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1D5254F-AF37-4924-AC69-84AE5175248B}"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D38E4F0-D2E5-4427-A1A8-0E1A34A15E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098762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1D5254F-AF37-4924-AC69-84AE5175248B}"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D38E4F0-D2E5-4427-A1A8-0E1A34A15E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624400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1D5254F-AF37-4924-AC69-84AE5175248B}"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DD38E4F0-D2E5-4427-A1A8-0E1A34A15E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25884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5" Type="http://schemas.openxmlformats.org/officeDocument/2006/relationships/image" Target="../media/image2.jp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34" tIns="45717" rIns="91434" bIns="45717"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34" tIns="45717" rIns="91434" bIns="45717"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34" tIns="45717" rIns="91434" bIns="45717" rtlCol="0" anchor="ctr"/>
          <a:lstStyle>
            <a:lvl1pPr algn="l">
              <a:defRPr sz="1200">
                <a:solidFill>
                  <a:schemeClr val="tx1">
                    <a:tint val="75000"/>
                  </a:schemeClr>
                </a:solidFill>
              </a:defRPr>
            </a:lvl1pPr>
          </a:lstStyle>
          <a:p>
            <a:fld id="{1EBA7C9F-1E6D-4AF9-832B-1F2EAEC467D8}" type="datetimeFigureOut">
              <a:rPr lang="zh-CN" altLang="en-US" smtClean="0"/>
              <a:t>2018/3/3</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34" tIns="45717" rIns="91434" bIns="45717"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34" tIns="45717" rIns="91434" bIns="45717" rtlCol="0" anchor="ctr"/>
          <a:lstStyle>
            <a:lvl1pPr algn="r">
              <a:defRPr sz="1200">
                <a:solidFill>
                  <a:schemeClr val="tx1">
                    <a:tint val="75000"/>
                  </a:schemeClr>
                </a:solidFill>
              </a:defRPr>
            </a:lvl1pPr>
          </a:lstStyle>
          <a:p>
            <a:fld id="{CE7D1D49-9EA3-4C5C-A4DC-833A4D095C2D}" type="slidenum">
              <a:rPr lang="zh-CN" altLang="en-US" smtClean="0"/>
              <a:t>‹#›</a:t>
            </a:fld>
            <a:endParaRPr lang="zh-CN" altLang="en-US"/>
          </a:p>
        </p:txBody>
      </p:sp>
    </p:spTree>
    <p:extLst>
      <p:ext uri="{BB962C8B-B14F-4D97-AF65-F5344CB8AC3E}">
        <p14:creationId xmlns:p14="http://schemas.microsoft.com/office/powerpoint/2010/main" val="2536159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333" rtl="0" eaLnBrk="1" latinLnBrk="0" hangingPunct="1">
        <a:spcBef>
          <a:spcPct val="0"/>
        </a:spcBef>
        <a:buNone/>
        <a:defRPr sz="4400" kern="1200">
          <a:solidFill>
            <a:schemeClr val="tx1"/>
          </a:solidFill>
          <a:latin typeface="+mj-lt"/>
          <a:ea typeface="+mj-ea"/>
          <a:cs typeface="+mj-cs"/>
        </a:defRPr>
      </a:lvl1pPr>
    </p:titleStyle>
    <p:bodyStyle>
      <a:lvl1pPr marL="342875" indent="-342875" algn="l" defTabSz="91433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95" indent="-285729" algn="l" defTabSz="91433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15" indent="-228582" algn="l" defTabSz="91433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80"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246"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34" tIns="45717" rIns="91434" bIns="45717"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34" tIns="45717" rIns="91434" bIns="45717"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34" tIns="45717" rIns="91434" bIns="45717" rtlCol="0" anchor="ctr"/>
          <a:lstStyle>
            <a:lvl1pPr algn="l">
              <a:defRPr sz="1200">
                <a:solidFill>
                  <a:schemeClr val="tx1">
                    <a:tint val="75000"/>
                  </a:schemeClr>
                </a:solidFill>
              </a:defRPr>
            </a:lvl1pPr>
          </a:lstStyle>
          <a:p>
            <a:fld id="{8B8CD9F9-72C8-4589-8A77-E0EAAC1A9441}" type="datetimeFigureOut">
              <a:rPr lang="zh-CN" altLang="en-US" smtClean="0">
                <a:solidFill>
                  <a:prstClr val="black">
                    <a:tint val="75000"/>
                  </a:prstClr>
                </a:solidFill>
              </a:rPr>
              <a:pPr/>
              <a:t>2018/3/3</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34" tIns="45717" rIns="91434" bIns="45717"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34" tIns="45717" rIns="91434" bIns="45717" rtlCol="0" anchor="ctr"/>
          <a:lstStyle>
            <a:lvl1pPr algn="r">
              <a:defRPr sz="1200">
                <a:solidFill>
                  <a:schemeClr val="tx1">
                    <a:tint val="75000"/>
                  </a:schemeClr>
                </a:solidFill>
              </a:defRPr>
            </a:lvl1p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77575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914333" rtl="0" eaLnBrk="1" latinLnBrk="0" hangingPunct="1">
        <a:spcBef>
          <a:spcPct val="0"/>
        </a:spcBef>
        <a:buNone/>
        <a:defRPr sz="4400" kern="1200">
          <a:solidFill>
            <a:schemeClr val="tx1"/>
          </a:solidFill>
          <a:latin typeface="+mj-lt"/>
          <a:ea typeface="+mj-ea"/>
          <a:cs typeface="+mj-cs"/>
        </a:defRPr>
      </a:lvl1pPr>
    </p:titleStyle>
    <p:bodyStyle>
      <a:lvl1pPr marL="342875" indent="-342875" algn="l" defTabSz="91433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95" indent="-285729" algn="l" defTabSz="91433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15" indent="-228582" algn="l" defTabSz="91433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80"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246"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200153"/>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4767266"/>
            <a:ext cx="2133600" cy="274637"/>
          </a:xfrm>
          <a:prstGeom prst="rect">
            <a:avLst/>
          </a:prstGeom>
        </p:spPr>
        <p:txBody>
          <a:bodyPr vert="horz" lIns="91434" tIns="45717" rIns="91434" bIns="45717" rtlCol="0" anchor="ct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pPr>
              <a:defRPr/>
            </a:pPr>
            <a:fld id="{4C5C2172-B9B3-4F1B-BF3E-19244CDD8585}"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6"/>
            <a:ext cx="2895600" cy="274637"/>
          </a:xfrm>
          <a:prstGeom prst="rect">
            <a:avLst/>
          </a:prstGeom>
        </p:spPr>
        <p:txBody>
          <a:bodyPr vert="horz" lIns="91434" tIns="45717" rIns="91434" bIns="45717"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6"/>
            <a:ext cx="2133600" cy="274637"/>
          </a:xfrm>
          <a:prstGeom prst="rect">
            <a:avLst/>
          </a:prstGeom>
        </p:spPr>
        <p:txBody>
          <a:bodyPr vert="horz" wrap="square" lIns="91434" tIns="45717" rIns="91434" bIns="45717"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C6BD79FC-9E3A-4B96-8031-E8968D1EC757}" type="slidenum">
              <a:rPr lang="zh-CN" altLang="en-US" smtClean="0"/>
              <a:pPr fontAlgn="base">
                <a:spcBef>
                  <a:spcPct val="0"/>
                </a:spcBef>
                <a:spcAft>
                  <a:spcPct val="0"/>
                </a:spcAft>
              </a:pPr>
              <a:t>‹#›</a:t>
            </a:fld>
            <a:endParaRPr lang="zh-CN" altLang="en-US" smtClean="0"/>
          </a:p>
        </p:txBody>
      </p:sp>
    </p:spTree>
    <p:extLst>
      <p:ext uri="{BB962C8B-B14F-4D97-AF65-F5344CB8AC3E}">
        <p14:creationId xmlns:p14="http://schemas.microsoft.com/office/powerpoint/2010/main" val="4098172132"/>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ransition spd="slow">
    <p:wheel spokes="1"/>
  </p:transition>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pitchFamily="2" charset="-122"/>
        </a:defRPr>
      </a:lvl2pPr>
      <a:lvl3pPr algn="ctr" rtl="0" fontAlgn="base">
        <a:spcBef>
          <a:spcPct val="0"/>
        </a:spcBef>
        <a:spcAft>
          <a:spcPct val="0"/>
        </a:spcAft>
        <a:defRPr sz="4400">
          <a:solidFill>
            <a:schemeClr val="tx1"/>
          </a:solidFill>
          <a:latin typeface="Calibri" pitchFamily="34" charset="0"/>
          <a:ea typeface="宋体" pitchFamily="2" charset="-122"/>
        </a:defRPr>
      </a:lvl3pPr>
      <a:lvl4pPr algn="ctr" rtl="0" fontAlgn="base">
        <a:spcBef>
          <a:spcPct val="0"/>
        </a:spcBef>
        <a:spcAft>
          <a:spcPct val="0"/>
        </a:spcAft>
        <a:defRPr sz="4400">
          <a:solidFill>
            <a:schemeClr val="tx1"/>
          </a:solidFill>
          <a:latin typeface="Calibri" pitchFamily="34" charset="0"/>
          <a:ea typeface="宋体" pitchFamily="2" charset="-122"/>
        </a:defRPr>
      </a:lvl4pPr>
      <a:lvl5pPr algn="ctr" rtl="0" fontAlgn="base">
        <a:spcBef>
          <a:spcPct val="0"/>
        </a:spcBef>
        <a:spcAft>
          <a:spcPct val="0"/>
        </a:spcAft>
        <a:defRPr sz="4400">
          <a:solidFill>
            <a:schemeClr val="tx1"/>
          </a:solidFill>
          <a:latin typeface="Calibri" pitchFamily="34" charset="0"/>
          <a:ea typeface="宋体" pitchFamily="2" charset="-122"/>
        </a:defRPr>
      </a:lvl5pPr>
      <a:lvl6pPr marL="457166" algn="ctr" rtl="0" fontAlgn="base">
        <a:spcBef>
          <a:spcPct val="0"/>
        </a:spcBef>
        <a:spcAft>
          <a:spcPct val="0"/>
        </a:spcAft>
        <a:defRPr sz="4400">
          <a:solidFill>
            <a:schemeClr val="tx1"/>
          </a:solidFill>
          <a:latin typeface="Calibri" pitchFamily="34" charset="0"/>
          <a:ea typeface="宋体" pitchFamily="2" charset="-122"/>
        </a:defRPr>
      </a:lvl6pPr>
      <a:lvl7pPr marL="914333" algn="ctr" rtl="0" fontAlgn="base">
        <a:spcBef>
          <a:spcPct val="0"/>
        </a:spcBef>
        <a:spcAft>
          <a:spcPct val="0"/>
        </a:spcAft>
        <a:defRPr sz="4400">
          <a:solidFill>
            <a:schemeClr val="tx1"/>
          </a:solidFill>
          <a:latin typeface="Calibri" pitchFamily="34" charset="0"/>
          <a:ea typeface="宋体" pitchFamily="2" charset="-122"/>
        </a:defRPr>
      </a:lvl7pPr>
      <a:lvl8pPr marL="1371498" algn="ctr" rtl="0" fontAlgn="base">
        <a:spcBef>
          <a:spcPct val="0"/>
        </a:spcBef>
        <a:spcAft>
          <a:spcPct val="0"/>
        </a:spcAft>
        <a:defRPr sz="4400">
          <a:solidFill>
            <a:schemeClr val="tx1"/>
          </a:solidFill>
          <a:latin typeface="Calibri" pitchFamily="34" charset="0"/>
          <a:ea typeface="宋体" pitchFamily="2" charset="-122"/>
        </a:defRPr>
      </a:lvl8pPr>
      <a:lvl9pPr marL="1828664"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875" indent="-342875"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895" indent="-285729"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2915" indent="-228582"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080" indent="-228582"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246" indent="-228582"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200153"/>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4767266"/>
            <a:ext cx="2133600" cy="274637"/>
          </a:xfrm>
          <a:prstGeom prst="rect">
            <a:avLst/>
          </a:prstGeom>
        </p:spPr>
        <p:txBody>
          <a:bodyPr vert="horz" lIns="91434" tIns="45717" rIns="91434" bIns="45717" rtlCol="0" anchor="ct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pPr>
              <a:defRPr/>
            </a:pPr>
            <a:fld id="{4C5C2172-B9B3-4F1B-BF3E-19244CDD8585}" type="datetimeFigureOut">
              <a:rPr lang="zh-CN" altLang="en-US">
                <a:solidFill>
                  <a:prstClr val="black">
                    <a:tint val="75000"/>
                  </a:prstClr>
                </a:solidFill>
              </a:rPr>
              <a:pPr>
                <a:defRPr/>
              </a:pPr>
              <a:t>2018/3/3</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6"/>
            <a:ext cx="2895600" cy="274637"/>
          </a:xfrm>
          <a:prstGeom prst="rect">
            <a:avLst/>
          </a:prstGeom>
        </p:spPr>
        <p:txBody>
          <a:bodyPr vert="horz" lIns="91434" tIns="45717" rIns="91434" bIns="45717"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6"/>
            <a:ext cx="2133600" cy="274637"/>
          </a:xfrm>
          <a:prstGeom prst="rect">
            <a:avLst/>
          </a:prstGeom>
        </p:spPr>
        <p:txBody>
          <a:bodyPr vert="horz" wrap="square" lIns="91434" tIns="45717" rIns="91434" bIns="45717"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C6BD79FC-9E3A-4B96-8031-E8968D1EC757}" type="slidenum">
              <a:rPr lang="zh-CN" altLang="en-US" smtClean="0"/>
              <a:pPr fontAlgn="base">
                <a:spcBef>
                  <a:spcPct val="0"/>
                </a:spcBef>
                <a:spcAft>
                  <a:spcPct val="0"/>
                </a:spcAft>
              </a:pPr>
              <a:t>‹#›</a:t>
            </a:fld>
            <a:endParaRPr lang="zh-CN" altLang="en-US" smtClean="0"/>
          </a:p>
        </p:txBody>
      </p:sp>
    </p:spTree>
    <p:extLst>
      <p:ext uri="{BB962C8B-B14F-4D97-AF65-F5344CB8AC3E}">
        <p14:creationId xmlns:p14="http://schemas.microsoft.com/office/powerpoint/2010/main" val="2013564133"/>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ransition spd="slow">
    <p:wheel spokes="1"/>
  </p:transition>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pitchFamily="2" charset="-122"/>
        </a:defRPr>
      </a:lvl2pPr>
      <a:lvl3pPr algn="ctr" rtl="0" fontAlgn="base">
        <a:spcBef>
          <a:spcPct val="0"/>
        </a:spcBef>
        <a:spcAft>
          <a:spcPct val="0"/>
        </a:spcAft>
        <a:defRPr sz="4400">
          <a:solidFill>
            <a:schemeClr val="tx1"/>
          </a:solidFill>
          <a:latin typeface="Calibri" pitchFamily="34" charset="0"/>
          <a:ea typeface="宋体" pitchFamily="2" charset="-122"/>
        </a:defRPr>
      </a:lvl3pPr>
      <a:lvl4pPr algn="ctr" rtl="0" fontAlgn="base">
        <a:spcBef>
          <a:spcPct val="0"/>
        </a:spcBef>
        <a:spcAft>
          <a:spcPct val="0"/>
        </a:spcAft>
        <a:defRPr sz="4400">
          <a:solidFill>
            <a:schemeClr val="tx1"/>
          </a:solidFill>
          <a:latin typeface="Calibri" pitchFamily="34" charset="0"/>
          <a:ea typeface="宋体" pitchFamily="2" charset="-122"/>
        </a:defRPr>
      </a:lvl4pPr>
      <a:lvl5pPr algn="ctr" rtl="0" fontAlgn="base">
        <a:spcBef>
          <a:spcPct val="0"/>
        </a:spcBef>
        <a:spcAft>
          <a:spcPct val="0"/>
        </a:spcAft>
        <a:defRPr sz="4400">
          <a:solidFill>
            <a:schemeClr val="tx1"/>
          </a:solidFill>
          <a:latin typeface="Calibri" pitchFamily="34" charset="0"/>
          <a:ea typeface="宋体" pitchFamily="2" charset="-122"/>
        </a:defRPr>
      </a:lvl5pPr>
      <a:lvl6pPr marL="457166" algn="ctr" rtl="0" fontAlgn="base">
        <a:spcBef>
          <a:spcPct val="0"/>
        </a:spcBef>
        <a:spcAft>
          <a:spcPct val="0"/>
        </a:spcAft>
        <a:defRPr sz="4400">
          <a:solidFill>
            <a:schemeClr val="tx1"/>
          </a:solidFill>
          <a:latin typeface="Calibri" pitchFamily="34" charset="0"/>
          <a:ea typeface="宋体" pitchFamily="2" charset="-122"/>
        </a:defRPr>
      </a:lvl6pPr>
      <a:lvl7pPr marL="914333" algn="ctr" rtl="0" fontAlgn="base">
        <a:spcBef>
          <a:spcPct val="0"/>
        </a:spcBef>
        <a:spcAft>
          <a:spcPct val="0"/>
        </a:spcAft>
        <a:defRPr sz="4400">
          <a:solidFill>
            <a:schemeClr val="tx1"/>
          </a:solidFill>
          <a:latin typeface="Calibri" pitchFamily="34" charset="0"/>
          <a:ea typeface="宋体" pitchFamily="2" charset="-122"/>
        </a:defRPr>
      </a:lvl7pPr>
      <a:lvl8pPr marL="1371498" algn="ctr" rtl="0" fontAlgn="base">
        <a:spcBef>
          <a:spcPct val="0"/>
        </a:spcBef>
        <a:spcAft>
          <a:spcPct val="0"/>
        </a:spcAft>
        <a:defRPr sz="4400">
          <a:solidFill>
            <a:schemeClr val="tx1"/>
          </a:solidFill>
          <a:latin typeface="Calibri" pitchFamily="34" charset="0"/>
          <a:ea typeface="宋体" pitchFamily="2" charset="-122"/>
        </a:defRPr>
      </a:lvl8pPr>
      <a:lvl9pPr marL="1828664"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875" indent="-342875"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895" indent="-285729"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2915" indent="-228582"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080" indent="-228582"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246" indent="-228582"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5"/>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pPr defTabSz="685781"/>
            <a:fld id="{D1D5254F-AF37-4924-AC69-84AE5175248B}" type="datetimeFigureOut">
              <a:rPr lang="zh-CN" altLang="en-US" smtClean="0">
                <a:solidFill>
                  <a:prstClr val="black">
                    <a:tint val="75000"/>
                  </a:prstClr>
                </a:solidFill>
              </a:rPr>
              <a:pPr defTabSz="685781"/>
              <a:t>2018/3/3</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pPr defTabSz="685781"/>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pPr defTabSz="685781"/>
            <a:fld id="{DD38E4F0-D2E5-4427-A1A8-0E1A34A15ED3}" type="slidenum">
              <a:rPr lang="zh-CN" altLang="en-US" smtClean="0">
                <a:solidFill>
                  <a:prstClr val="black">
                    <a:tint val="75000"/>
                  </a:prstClr>
                </a:solidFill>
              </a:rPr>
              <a:pPr defTabSz="685781"/>
              <a:t>‹#›</a:t>
            </a:fld>
            <a:endParaRPr lang="zh-CN" altLang="en-US">
              <a:solidFill>
                <a:prstClr val="black">
                  <a:tint val="75000"/>
                </a:prstClr>
              </a:solidFill>
            </a:endParaRPr>
          </a:p>
        </p:txBody>
      </p:sp>
    </p:spTree>
    <p:extLst>
      <p:ext uri="{BB962C8B-B14F-4D97-AF65-F5344CB8AC3E}">
        <p14:creationId xmlns:p14="http://schemas.microsoft.com/office/powerpoint/2010/main" val="953963449"/>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6.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g"/><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notesSlide" Target="../notesSlides/notesSlide1.xm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tags" Target="../tags/tag4.xml"/><Relationship Id="rId7" Type="http://schemas.openxmlformats.org/officeDocument/2006/relationships/image" Target="../media/image14.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3.jpg"/><Relationship Id="rId5" Type="http://schemas.openxmlformats.org/officeDocument/2006/relationships/slideLayout" Target="../slideLayouts/slideLayout7.xml"/><Relationship Id="rId4" Type="http://schemas.openxmlformats.org/officeDocument/2006/relationships/tags" Target="../tags/tag5.xml"/><Relationship Id="rId9" Type="http://schemas.openxmlformats.org/officeDocument/2006/relationships/image" Target="../media/image16.jpg"/></Relationships>
</file>

<file path=ppt/slides/_rels/slide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g"/><Relationship Id="rId7"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g"/></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23.jpg"/><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25.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15.jpg"/><Relationship Id="rId7" Type="http://schemas.openxmlformats.org/officeDocument/2006/relationships/image" Target="../media/image29.jp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28.jpg"/><Relationship Id="rId11" Type="http://schemas.openxmlformats.org/officeDocument/2006/relationships/image" Target="../media/image17.jpg"/><Relationship Id="rId5" Type="http://schemas.openxmlformats.org/officeDocument/2006/relationships/image" Target="../media/image25.jpg"/><Relationship Id="rId10" Type="http://schemas.openxmlformats.org/officeDocument/2006/relationships/image" Target="../media/image31.jpg"/><Relationship Id="rId4" Type="http://schemas.openxmlformats.org/officeDocument/2006/relationships/image" Target="../media/image14.jpg"/><Relationship Id="rId9"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23.jp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3.jpeg"/><Relationship Id="rId7"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39.jpeg"/><Relationship Id="rId4" Type="http://schemas.openxmlformats.org/officeDocument/2006/relationships/image" Target="../media/image34.jpeg"/><Relationship Id="rId9" Type="http://schemas.openxmlformats.org/officeDocument/2006/relationships/image" Target="../media/image38.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45.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17.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3.xml"/><Relationship Id="rId5" Type="http://schemas.openxmlformats.org/officeDocument/2006/relationships/image" Target="../media/image46.jpg"/><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44.jpg"/><Relationship Id="rId5" Type="http://schemas.openxmlformats.org/officeDocument/2006/relationships/image" Target="../media/image48.jpeg"/><Relationship Id="rId4" Type="http://schemas.openxmlformats.org/officeDocument/2006/relationships/image" Target="../media/image47.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6.xml"/><Relationship Id="rId1" Type="http://schemas.openxmlformats.org/officeDocument/2006/relationships/slideLayout" Target="../slideLayouts/slideLayout17.xml"/><Relationship Id="rId5" Type="http://schemas.openxmlformats.org/officeDocument/2006/relationships/image" Target="../media/image18.jpg"/><Relationship Id="rId4" Type="http://schemas.openxmlformats.org/officeDocument/2006/relationships/image" Target="../media/image23.jpg"/></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23.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gi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0.xml"/><Relationship Id="rId1" Type="http://schemas.openxmlformats.org/officeDocument/2006/relationships/slideLayout" Target="../slideLayouts/slideLayout17.xml"/><Relationship Id="rId6" Type="http://schemas.openxmlformats.org/officeDocument/2006/relationships/image" Target="../media/image44.jpg"/><Relationship Id="rId5" Type="http://schemas.openxmlformats.org/officeDocument/2006/relationships/image" Target="../media/image46.jpg"/><Relationship Id="rId4" Type="http://schemas.openxmlformats.org/officeDocument/2006/relationships/image" Target="../media/image15.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3.jpg"/><Relationship Id="rId4" Type="http://schemas.openxmlformats.org/officeDocument/2006/relationships/image" Target="../media/image16.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4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纯音乐 - 和兰花在一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2000" y="-918170"/>
            <a:ext cx="609600" cy="60960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083429"/>
            <a:ext cx="9144000" cy="1057275"/>
          </a:xfrm>
          <a:prstGeom prst="rect">
            <a:avLst/>
          </a:prstGeom>
        </p:spPr>
      </p:pic>
      <p:pic>
        <p:nvPicPr>
          <p:cNvPr id="5" name="图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27983" y="79410"/>
            <a:ext cx="5108847" cy="4206080"/>
          </a:xfrm>
          <a:prstGeom prst="rect">
            <a:avLst/>
          </a:prstGeom>
        </p:spPr>
      </p:pic>
      <p:pic>
        <p:nvPicPr>
          <p:cNvPr id="6" name="图片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7821" y="915353"/>
            <a:ext cx="5567893" cy="3240573"/>
          </a:xfrm>
          <a:prstGeom prst="rect">
            <a:avLst/>
          </a:prstGeom>
        </p:spPr>
      </p:pic>
      <p:sp>
        <p:nvSpPr>
          <p:cNvPr id="69" name="TextBox 68"/>
          <p:cNvSpPr txBox="1"/>
          <p:nvPr/>
        </p:nvSpPr>
        <p:spPr>
          <a:xfrm>
            <a:off x="626989" y="3346435"/>
            <a:ext cx="1689486" cy="476541"/>
          </a:xfrm>
          <a:prstGeom prst="rect">
            <a:avLst/>
          </a:prstGeom>
        </p:spPr>
        <p:txBody>
          <a:bodyPr wrap="square" lIns="68580" tIns="34290" rIns="68580" bIns="34290"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gradFill>
                  <a:gsLst>
                    <a:gs pos="0">
                      <a:schemeClr val="accent2">
                        <a:lumMod val="75000"/>
                      </a:schemeClr>
                    </a:gs>
                    <a:gs pos="27900">
                      <a:srgbClr val="CC0000"/>
                    </a:gs>
                    <a:gs pos="78325">
                      <a:schemeClr val="accent2">
                        <a:lumMod val="75000"/>
                      </a:schemeClr>
                    </a:gs>
                    <a:gs pos="49000">
                      <a:schemeClr val="accent6">
                        <a:lumMod val="75000"/>
                      </a:schemeClr>
                    </a:gs>
                    <a:gs pos="100000">
                      <a:srgbClr val="990033"/>
                    </a:gs>
                  </a:gsLst>
                  <a:lin ang="5400000" scaled="0"/>
                </a:gradFill>
                <a:effectLst/>
                <a:uLnTx/>
                <a:uFillTx/>
              </a:rPr>
              <a:t>青春正能量</a:t>
            </a:r>
            <a:endParaRPr kumimoji="0" lang="zh-CN" altLang="en-US" sz="2000" b="1" i="0" u="none" strike="noStrike" kern="0" cap="none" spc="0" normalizeH="0" baseline="0" noProof="0" dirty="0">
              <a:ln>
                <a:noFill/>
              </a:ln>
              <a:gradFill>
                <a:gsLst>
                  <a:gs pos="0">
                    <a:schemeClr val="accent2">
                      <a:lumMod val="75000"/>
                    </a:schemeClr>
                  </a:gs>
                  <a:gs pos="27900">
                    <a:srgbClr val="CC0000"/>
                  </a:gs>
                  <a:gs pos="78325">
                    <a:schemeClr val="accent2">
                      <a:lumMod val="75000"/>
                    </a:schemeClr>
                  </a:gs>
                  <a:gs pos="49000">
                    <a:schemeClr val="accent6">
                      <a:lumMod val="75000"/>
                    </a:schemeClr>
                  </a:gs>
                  <a:gs pos="100000">
                    <a:srgbClr val="990033"/>
                  </a:gs>
                </a:gsLst>
                <a:lin ang="5400000" scaled="0"/>
              </a:gradFill>
              <a:effectLst/>
              <a:uLnTx/>
              <a:uFillTx/>
            </a:endParaRPr>
          </a:p>
        </p:txBody>
      </p:sp>
      <p:sp>
        <p:nvSpPr>
          <p:cNvPr id="8" name="TextBox 7"/>
          <p:cNvSpPr txBox="1"/>
          <p:nvPr/>
        </p:nvSpPr>
        <p:spPr>
          <a:xfrm>
            <a:off x="476261" y="3217295"/>
            <a:ext cx="2592288" cy="461665"/>
          </a:xfrm>
          <a:prstGeom prst="rect">
            <a:avLst/>
          </a:prstGeom>
          <a:noFill/>
        </p:spPr>
        <p:txBody>
          <a:bodyPr wrap="square" rtlCol="0">
            <a:spAutoFit/>
          </a:bodyPr>
          <a:lstStyle/>
          <a:p>
            <a:r>
              <a:rPr lang="en-US" altLang="zh-CN" sz="1200" dirty="0">
                <a:gradFill>
                  <a:gsLst>
                    <a:gs pos="0">
                      <a:schemeClr val="accent2">
                        <a:lumMod val="75000"/>
                      </a:schemeClr>
                    </a:gs>
                    <a:gs pos="27900">
                      <a:srgbClr val="CC0000"/>
                    </a:gs>
                    <a:gs pos="78325">
                      <a:schemeClr val="accent2">
                        <a:lumMod val="75000"/>
                      </a:schemeClr>
                    </a:gs>
                    <a:gs pos="49000">
                      <a:schemeClr val="accent6">
                        <a:lumMod val="75000"/>
                      </a:schemeClr>
                    </a:gs>
                    <a:gs pos="100000">
                      <a:srgbClr val="990033"/>
                    </a:gs>
                  </a:gsLst>
                  <a:lin ang="5400000" scaled="0"/>
                </a:gradFill>
              </a:rPr>
              <a:t>We are </a:t>
            </a:r>
            <a:r>
              <a:rPr lang="en-US" altLang="zh-CN" sz="1200" dirty="0" smtClean="0">
                <a:gradFill>
                  <a:gsLst>
                    <a:gs pos="0">
                      <a:schemeClr val="accent2">
                        <a:lumMod val="75000"/>
                      </a:schemeClr>
                    </a:gs>
                    <a:gs pos="27900">
                      <a:srgbClr val="CC0000"/>
                    </a:gs>
                    <a:gs pos="78325">
                      <a:schemeClr val="accent2">
                        <a:lumMod val="75000"/>
                      </a:schemeClr>
                    </a:gs>
                    <a:gs pos="49000">
                      <a:schemeClr val="accent6">
                        <a:lumMod val="75000"/>
                      </a:schemeClr>
                    </a:gs>
                    <a:gs pos="100000">
                      <a:srgbClr val="990033"/>
                    </a:gs>
                  </a:gsLst>
                  <a:lin ang="5400000" scaled="0"/>
                </a:gradFill>
              </a:rPr>
              <a:t>young  We </a:t>
            </a:r>
            <a:r>
              <a:rPr lang="en-US" altLang="zh-CN" sz="1200" dirty="0">
                <a:gradFill>
                  <a:gsLst>
                    <a:gs pos="0">
                      <a:schemeClr val="accent2">
                        <a:lumMod val="75000"/>
                      </a:schemeClr>
                    </a:gs>
                    <a:gs pos="27900">
                      <a:srgbClr val="CC0000"/>
                    </a:gs>
                    <a:gs pos="78325">
                      <a:schemeClr val="accent2">
                        <a:lumMod val="75000"/>
                      </a:schemeClr>
                    </a:gs>
                    <a:gs pos="49000">
                      <a:schemeClr val="accent6">
                        <a:lumMod val="75000"/>
                      </a:schemeClr>
                    </a:gs>
                    <a:gs pos="100000">
                      <a:srgbClr val="990033"/>
                    </a:gs>
                  </a:gsLst>
                  <a:lin ang="5400000" scaled="0"/>
                </a:gradFill>
              </a:rPr>
              <a:t>are young</a:t>
            </a:r>
            <a:endParaRPr lang="zh-CN" altLang="en-US" sz="1200" dirty="0">
              <a:gradFill>
                <a:gsLst>
                  <a:gs pos="0">
                    <a:schemeClr val="accent2">
                      <a:lumMod val="75000"/>
                    </a:schemeClr>
                  </a:gs>
                  <a:gs pos="27900">
                    <a:srgbClr val="CC0000"/>
                  </a:gs>
                  <a:gs pos="78325">
                    <a:schemeClr val="accent2">
                      <a:lumMod val="75000"/>
                    </a:schemeClr>
                  </a:gs>
                  <a:gs pos="49000">
                    <a:schemeClr val="accent6">
                      <a:lumMod val="75000"/>
                    </a:schemeClr>
                  </a:gs>
                  <a:gs pos="100000">
                    <a:srgbClr val="990033"/>
                  </a:gs>
                </a:gsLst>
                <a:lin ang="5400000" scaled="0"/>
              </a:gradFill>
            </a:endParaRPr>
          </a:p>
          <a:p>
            <a:endParaRPr lang="zh-CN" altLang="en-US" sz="1200" dirty="0">
              <a:gradFill>
                <a:gsLst>
                  <a:gs pos="0">
                    <a:schemeClr val="accent2">
                      <a:lumMod val="75000"/>
                    </a:schemeClr>
                  </a:gs>
                  <a:gs pos="27900">
                    <a:srgbClr val="CC0000"/>
                  </a:gs>
                  <a:gs pos="78325">
                    <a:schemeClr val="accent2">
                      <a:lumMod val="75000"/>
                    </a:schemeClr>
                  </a:gs>
                  <a:gs pos="49000">
                    <a:schemeClr val="accent6">
                      <a:lumMod val="75000"/>
                    </a:schemeClr>
                  </a:gs>
                  <a:gs pos="100000">
                    <a:srgbClr val="990033"/>
                  </a:gs>
                </a:gsLst>
                <a:lin ang="5400000" scaled="0"/>
              </a:gradFill>
            </a:endParaRPr>
          </a:p>
        </p:txBody>
      </p:sp>
      <p:pic>
        <p:nvPicPr>
          <p:cNvPr id="9" name="图片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70202">
            <a:off x="-353048" y="-553990"/>
            <a:ext cx="1766657" cy="1801815"/>
          </a:xfrm>
          <a:prstGeom prst="rect">
            <a:avLst/>
          </a:prstGeom>
        </p:spPr>
      </p:pic>
      <p:pic>
        <p:nvPicPr>
          <p:cNvPr id="11" name="图片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52689">
            <a:off x="255074" y="-83626"/>
            <a:ext cx="1925806" cy="1964131"/>
          </a:xfrm>
          <a:prstGeom prst="rect">
            <a:avLst/>
          </a:prstGeom>
        </p:spPr>
      </p:pic>
      <p:pic>
        <p:nvPicPr>
          <p:cNvPr id="10" name="图片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17928" y="379385"/>
            <a:ext cx="1806424" cy="981582"/>
          </a:xfrm>
          <a:prstGeom prst="rect">
            <a:avLst/>
          </a:prstGeom>
        </p:spPr>
      </p:pic>
    </p:spTree>
    <p:extLst>
      <p:ext uri="{BB962C8B-B14F-4D97-AF65-F5344CB8AC3E}">
        <p14:creationId xmlns:p14="http://schemas.microsoft.com/office/powerpoint/2010/main" val="319252074"/>
      </p:ext>
    </p:extLst>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900"/>
                                            <p:tgtEl>
                                              <p:spTgt spid="4"/>
                                            </p:tgtEl>
                                          </p:cBhvr>
                                        </p:animEffect>
                                      </p:childTnLst>
                                    </p:cTn>
                                  </p:par>
                                </p:childTnLst>
                              </p:cTn>
                            </p:par>
                            <p:par>
                              <p:cTn id="12" fill="hold">
                                <p:stCondLst>
                                  <p:cond delay="900"/>
                                </p:stCondLst>
                                <p:childTnLst>
                                  <p:par>
                                    <p:cTn id="13" presetID="2" presetClass="entr" presetSubtype="4" accel="42000" fill="hold" nodeType="afterEffect" p14:presetBounceEnd="52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52000">
                                          <p:cBhvr additive="base">
                                            <p:cTn id="15" dur="1100" fill="hold"/>
                                            <p:tgtEl>
                                              <p:spTgt spid="5"/>
                                            </p:tgtEl>
                                            <p:attrNameLst>
                                              <p:attrName>ppt_x</p:attrName>
                                            </p:attrNameLst>
                                          </p:cBhvr>
                                          <p:tavLst>
                                            <p:tav tm="0">
                                              <p:val>
                                                <p:strVal val="#ppt_x"/>
                                              </p:val>
                                            </p:tav>
                                            <p:tav tm="100000">
                                              <p:val>
                                                <p:strVal val="#ppt_x"/>
                                              </p:val>
                                            </p:tav>
                                          </p:tavLst>
                                        </p:anim>
                                        <p:anim calcmode="lin" valueType="num" p14:bounceEnd="52000">
                                          <p:cBhvr additive="base">
                                            <p:cTn id="16" dur="11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26"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80">
                                              <p:stCondLst>
                                                <p:cond delay="0"/>
                                              </p:stCondLst>
                                            </p:cTn>
                                            <p:tgtEl>
                                              <p:spTgt spid="6"/>
                                            </p:tgtEl>
                                          </p:cBhvr>
                                        </p:animEffect>
                                        <p:anim calcmode="lin" valueType="num">
                                          <p:cBhvr>
                                            <p:cTn id="2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6" dur="26">
                                              <p:stCondLst>
                                                <p:cond delay="650"/>
                                              </p:stCondLst>
                                            </p:cTn>
                                            <p:tgtEl>
                                              <p:spTgt spid="6"/>
                                            </p:tgtEl>
                                          </p:cBhvr>
                                          <p:to x="100000" y="60000"/>
                                        </p:animScale>
                                        <p:animScale>
                                          <p:cBhvr>
                                            <p:cTn id="27" dur="166" decel="50000">
                                              <p:stCondLst>
                                                <p:cond delay="676"/>
                                              </p:stCondLst>
                                            </p:cTn>
                                            <p:tgtEl>
                                              <p:spTgt spid="6"/>
                                            </p:tgtEl>
                                          </p:cBhvr>
                                          <p:to x="100000" y="100000"/>
                                        </p:animScale>
                                        <p:animScale>
                                          <p:cBhvr>
                                            <p:cTn id="28" dur="26">
                                              <p:stCondLst>
                                                <p:cond delay="1312"/>
                                              </p:stCondLst>
                                            </p:cTn>
                                            <p:tgtEl>
                                              <p:spTgt spid="6"/>
                                            </p:tgtEl>
                                          </p:cBhvr>
                                          <p:to x="100000" y="80000"/>
                                        </p:animScale>
                                        <p:animScale>
                                          <p:cBhvr>
                                            <p:cTn id="29" dur="166" decel="50000">
                                              <p:stCondLst>
                                                <p:cond delay="1338"/>
                                              </p:stCondLst>
                                            </p:cTn>
                                            <p:tgtEl>
                                              <p:spTgt spid="6"/>
                                            </p:tgtEl>
                                          </p:cBhvr>
                                          <p:to x="100000" y="100000"/>
                                        </p:animScale>
                                        <p:animScale>
                                          <p:cBhvr>
                                            <p:cTn id="30" dur="26">
                                              <p:stCondLst>
                                                <p:cond delay="1642"/>
                                              </p:stCondLst>
                                            </p:cTn>
                                            <p:tgtEl>
                                              <p:spTgt spid="6"/>
                                            </p:tgtEl>
                                          </p:cBhvr>
                                          <p:to x="100000" y="90000"/>
                                        </p:animScale>
                                        <p:animScale>
                                          <p:cBhvr>
                                            <p:cTn id="31" dur="166" decel="50000">
                                              <p:stCondLst>
                                                <p:cond delay="1668"/>
                                              </p:stCondLst>
                                            </p:cTn>
                                            <p:tgtEl>
                                              <p:spTgt spid="6"/>
                                            </p:tgtEl>
                                          </p:cBhvr>
                                          <p:to x="100000" y="100000"/>
                                        </p:animScale>
                                        <p:animScale>
                                          <p:cBhvr>
                                            <p:cTn id="32" dur="26">
                                              <p:stCondLst>
                                                <p:cond delay="1808"/>
                                              </p:stCondLst>
                                            </p:cTn>
                                            <p:tgtEl>
                                              <p:spTgt spid="6"/>
                                            </p:tgtEl>
                                          </p:cBhvr>
                                          <p:to x="100000" y="95000"/>
                                        </p:animScale>
                                        <p:animScale>
                                          <p:cBhvr>
                                            <p:cTn id="33" dur="166" decel="50000">
                                              <p:stCondLst>
                                                <p:cond delay="1834"/>
                                              </p:stCondLst>
                                            </p:cTn>
                                            <p:tgtEl>
                                              <p:spTgt spid="6"/>
                                            </p:tgtEl>
                                          </p:cBhvr>
                                          <p:to x="100000" y="100000"/>
                                        </p:animScale>
                                      </p:childTnLst>
                                    </p:cTn>
                                  </p:par>
                                  <p:par>
                                    <p:cTn id="34" presetID="2" presetClass="entr" presetSubtype="8" accel="48000" fill="hold" grpId="0" nodeType="withEffect" p14:presetBounceEnd="46000">
                                      <p:stCondLst>
                                        <p:cond delay="2000"/>
                                      </p:stCondLst>
                                      <p:childTnLst>
                                        <p:set>
                                          <p:cBhvr>
                                            <p:cTn id="35" dur="1" fill="hold">
                                              <p:stCondLst>
                                                <p:cond delay="0"/>
                                              </p:stCondLst>
                                            </p:cTn>
                                            <p:tgtEl>
                                              <p:spTgt spid="8"/>
                                            </p:tgtEl>
                                            <p:attrNameLst>
                                              <p:attrName>style.visibility</p:attrName>
                                            </p:attrNameLst>
                                          </p:cBhvr>
                                          <p:to>
                                            <p:strVal val="visible"/>
                                          </p:to>
                                        </p:set>
                                        <p:anim calcmode="lin" valueType="num" p14:bounceEnd="46000">
                                          <p:cBhvr additive="base">
                                            <p:cTn id="36" dur="1200" fill="hold"/>
                                            <p:tgtEl>
                                              <p:spTgt spid="8"/>
                                            </p:tgtEl>
                                            <p:attrNameLst>
                                              <p:attrName>ppt_x</p:attrName>
                                            </p:attrNameLst>
                                          </p:cBhvr>
                                          <p:tavLst>
                                            <p:tav tm="0">
                                              <p:val>
                                                <p:strVal val="0-#ppt_w/2"/>
                                              </p:val>
                                            </p:tav>
                                            <p:tav tm="100000">
                                              <p:val>
                                                <p:strVal val="#ppt_x"/>
                                              </p:val>
                                            </p:tav>
                                          </p:tavLst>
                                        </p:anim>
                                        <p:anim calcmode="lin" valueType="num" p14:bounceEnd="46000">
                                          <p:cBhvr additive="base">
                                            <p:cTn id="37" dur="1200" fill="hold"/>
                                            <p:tgtEl>
                                              <p:spTgt spid="8"/>
                                            </p:tgtEl>
                                            <p:attrNameLst>
                                              <p:attrName>ppt_y</p:attrName>
                                            </p:attrNameLst>
                                          </p:cBhvr>
                                          <p:tavLst>
                                            <p:tav tm="0">
                                              <p:val>
                                                <p:strVal val="#ppt_y"/>
                                              </p:val>
                                            </p:tav>
                                            <p:tav tm="100000">
                                              <p:val>
                                                <p:strVal val="#ppt_y"/>
                                              </p:val>
                                            </p:tav>
                                          </p:tavLst>
                                        </p:anim>
                                      </p:childTnLst>
                                    </p:cTn>
                                  </p:par>
                                  <p:par>
                                    <p:cTn id="38" presetID="2" presetClass="entr" presetSubtype="8" accel="46000" fill="hold" grpId="0" nodeType="withEffect" p14:presetBounceEnd="48000">
                                      <p:stCondLst>
                                        <p:cond delay="3200"/>
                                      </p:stCondLst>
                                      <p:childTnLst>
                                        <p:set>
                                          <p:cBhvr>
                                            <p:cTn id="39" dur="1" fill="hold">
                                              <p:stCondLst>
                                                <p:cond delay="0"/>
                                              </p:stCondLst>
                                            </p:cTn>
                                            <p:tgtEl>
                                              <p:spTgt spid="69"/>
                                            </p:tgtEl>
                                            <p:attrNameLst>
                                              <p:attrName>style.visibility</p:attrName>
                                            </p:attrNameLst>
                                          </p:cBhvr>
                                          <p:to>
                                            <p:strVal val="visible"/>
                                          </p:to>
                                        </p:set>
                                        <p:anim calcmode="lin" valueType="num" p14:bounceEnd="48000">
                                          <p:cBhvr additive="base">
                                            <p:cTn id="40" dur="1200" fill="hold"/>
                                            <p:tgtEl>
                                              <p:spTgt spid="69"/>
                                            </p:tgtEl>
                                            <p:attrNameLst>
                                              <p:attrName>ppt_x</p:attrName>
                                            </p:attrNameLst>
                                          </p:cBhvr>
                                          <p:tavLst>
                                            <p:tav tm="0">
                                              <p:val>
                                                <p:strVal val="0-#ppt_w/2"/>
                                              </p:val>
                                            </p:tav>
                                            <p:tav tm="100000">
                                              <p:val>
                                                <p:strVal val="#ppt_x"/>
                                              </p:val>
                                            </p:tav>
                                          </p:tavLst>
                                        </p:anim>
                                        <p:anim calcmode="lin" valueType="num" p14:bounceEnd="48000">
                                          <p:cBhvr additive="base">
                                            <p:cTn id="41" dur="1200" fill="hold"/>
                                            <p:tgtEl>
                                              <p:spTgt spid="69"/>
                                            </p:tgtEl>
                                            <p:attrNameLst>
                                              <p:attrName>ppt_y</p:attrName>
                                            </p:attrNameLst>
                                          </p:cBhvr>
                                          <p:tavLst>
                                            <p:tav tm="0">
                                              <p:val>
                                                <p:strVal val="#ppt_y"/>
                                              </p:val>
                                            </p:tav>
                                            <p:tav tm="100000">
                                              <p:val>
                                                <p:strVal val="#ppt_y"/>
                                              </p:val>
                                            </p:tav>
                                          </p:tavLst>
                                        </p:anim>
                                      </p:childTnLst>
                                    </p:cTn>
                                  </p:par>
                                </p:childTnLst>
                              </p:cTn>
                            </p:par>
                            <p:par>
                              <p:cTn id="42" fill="hold">
                                <p:stCondLst>
                                  <p:cond delay="6400"/>
                                </p:stCondLst>
                                <p:childTnLst>
                                  <p:par>
                                    <p:cTn id="43" presetID="2" presetClass="entr" presetSubtype="2" accel="42000" fill="hold" nodeType="afterEffect" p14:presetBounceEnd="32000">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14:bounceEnd="32000">
                                          <p:cBhvr additive="base">
                                            <p:cTn id="45" dur="1200" fill="hold"/>
                                            <p:tgtEl>
                                              <p:spTgt spid="10"/>
                                            </p:tgtEl>
                                            <p:attrNameLst>
                                              <p:attrName>ppt_x</p:attrName>
                                            </p:attrNameLst>
                                          </p:cBhvr>
                                          <p:tavLst>
                                            <p:tav tm="0">
                                              <p:val>
                                                <p:strVal val="1+#ppt_w/2"/>
                                              </p:val>
                                            </p:tav>
                                            <p:tav tm="100000">
                                              <p:val>
                                                <p:strVal val="#ppt_x"/>
                                              </p:val>
                                            </p:tav>
                                          </p:tavLst>
                                        </p:anim>
                                        <p:anim calcmode="lin" valueType="num" p14:bounceEnd="32000">
                                          <p:cBhvr additive="base">
                                            <p:cTn id="46" dur="12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7600"/>
                                </p:stCondLst>
                                <p:childTnLst>
                                  <p:par>
                                    <p:cTn id="48" presetID="2" presetClass="entr" presetSubtype="4" accel="26000" fill="hold" nodeType="afterEffect" p14:presetBounceEnd="23000">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14:bounceEnd="23000">
                                          <p:cBhvr additive="base">
                                            <p:cTn id="50" dur="1100" fill="hold"/>
                                            <p:tgtEl>
                                              <p:spTgt spid="9"/>
                                            </p:tgtEl>
                                            <p:attrNameLst>
                                              <p:attrName>ppt_x</p:attrName>
                                            </p:attrNameLst>
                                          </p:cBhvr>
                                          <p:tavLst>
                                            <p:tav tm="0">
                                              <p:val>
                                                <p:strVal val="#ppt_x"/>
                                              </p:val>
                                            </p:tav>
                                            <p:tav tm="100000">
                                              <p:val>
                                                <p:strVal val="#ppt_x"/>
                                              </p:val>
                                            </p:tav>
                                          </p:tavLst>
                                        </p:anim>
                                        <p:anim calcmode="lin" valueType="num" p14:bounceEnd="23000">
                                          <p:cBhvr additive="base">
                                            <p:cTn id="51" dur="1100" fill="hold"/>
                                            <p:tgtEl>
                                              <p:spTgt spid="9"/>
                                            </p:tgtEl>
                                            <p:attrNameLst>
                                              <p:attrName>ppt_y</p:attrName>
                                            </p:attrNameLst>
                                          </p:cBhvr>
                                          <p:tavLst>
                                            <p:tav tm="0">
                                              <p:val>
                                                <p:strVal val="1+#ppt_h/2"/>
                                              </p:val>
                                            </p:tav>
                                            <p:tav tm="100000">
                                              <p:val>
                                                <p:strVal val="#ppt_y"/>
                                              </p:val>
                                            </p:tav>
                                          </p:tavLst>
                                        </p:anim>
                                      </p:childTnLst>
                                    </p:cTn>
                                  </p:par>
                                </p:childTnLst>
                              </p:cTn>
                            </p:par>
                            <p:par>
                              <p:cTn id="52" fill="hold">
                                <p:stCondLst>
                                  <p:cond delay="8700"/>
                                </p:stCondLst>
                                <p:childTnLst>
                                  <p:par>
                                    <p:cTn id="53" presetID="2" presetClass="entr" presetSubtype="4" accel="23000" fill="hold" nodeType="afterEffect" p14:presetBounceEnd="23000">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14:bounceEnd="23000">
                                          <p:cBhvr additive="base">
                                            <p:cTn id="55" dur="1100" fill="hold"/>
                                            <p:tgtEl>
                                              <p:spTgt spid="11"/>
                                            </p:tgtEl>
                                            <p:attrNameLst>
                                              <p:attrName>ppt_x</p:attrName>
                                            </p:attrNameLst>
                                          </p:cBhvr>
                                          <p:tavLst>
                                            <p:tav tm="0">
                                              <p:val>
                                                <p:strVal val="#ppt_x"/>
                                              </p:val>
                                            </p:tav>
                                            <p:tav tm="100000">
                                              <p:val>
                                                <p:strVal val="#ppt_x"/>
                                              </p:val>
                                            </p:tav>
                                          </p:tavLst>
                                        </p:anim>
                                        <p:anim calcmode="lin" valueType="num" p14:bounceEnd="23000">
                                          <p:cBhvr additive="base">
                                            <p:cTn id="56" dur="11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7" repeatCount="indefinite" fill="hold" display="0">
                      <p:stCondLst>
                        <p:cond delay="indefinite"/>
                      </p:stCondLst>
                      <p:endCondLst>
                        <p:cond evt="onStopAudio" delay="0">
                          <p:tgtEl>
                            <p:sldTgt/>
                          </p:tgtEl>
                        </p:cond>
                      </p:endCondLst>
                    </p:cTn>
                    <p:tgtEl>
                      <p:spTgt spid="7"/>
                    </p:tgtEl>
                  </p:cMediaNode>
                </p:audio>
              </p:childTnLst>
            </p:cTn>
          </p:par>
        </p:tnLst>
        <p:bldLst>
          <p:bldP spid="69"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900"/>
                                            <p:tgtEl>
                                              <p:spTgt spid="4"/>
                                            </p:tgtEl>
                                          </p:cBhvr>
                                        </p:animEffect>
                                      </p:childTnLst>
                                    </p:cTn>
                                  </p:par>
                                </p:childTnLst>
                              </p:cTn>
                            </p:par>
                            <p:par>
                              <p:cTn id="12" fill="hold">
                                <p:stCondLst>
                                  <p:cond delay="900"/>
                                </p:stCondLst>
                                <p:childTnLst>
                                  <p:par>
                                    <p:cTn id="13" presetID="2" presetClass="entr" presetSubtype="4" accel="4200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100" fill="hold"/>
                                            <p:tgtEl>
                                              <p:spTgt spid="5"/>
                                            </p:tgtEl>
                                            <p:attrNameLst>
                                              <p:attrName>ppt_x</p:attrName>
                                            </p:attrNameLst>
                                          </p:cBhvr>
                                          <p:tavLst>
                                            <p:tav tm="0">
                                              <p:val>
                                                <p:strVal val="#ppt_x"/>
                                              </p:val>
                                            </p:tav>
                                            <p:tav tm="100000">
                                              <p:val>
                                                <p:strVal val="#ppt_x"/>
                                              </p:val>
                                            </p:tav>
                                          </p:tavLst>
                                        </p:anim>
                                        <p:anim calcmode="lin" valueType="num">
                                          <p:cBhvr additive="base">
                                            <p:cTn id="16" dur="11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26"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80">
                                              <p:stCondLst>
                                                <p:cond delay="0"/>
                                              </p:stCondLst>
                                            </p:cTn>
                                            <p:tgtEl>
                                              <p:spTgt spid="6"/>
                                            </p:tgtEl>
                                          </p:cBhvr>
                                        </p:animEffect>
                                        <p:anim calcmode="lin" valueType="num">
                                          <p:cBhvr>
                                            <p:cTn id="2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6" dur="26">
                                              <p:stCondLst>
                                                <p:cond delay="650"/>
                                              </p:stCondLst>
                                            </p:cTn>
                                            <p:tgtEl>
                                              <p:spTgt spid="6"/>
                                            </p:tgtEl>
                                          </p:cBhvr>
                                          <p:to x="100000" y="60000"/>
                                        </p:animScale>
                                        <p:animScale>
                                          <p:cBhvr>
                                            <p:cTn id="27" dur="166" decel="50000">
                                              <p:stCondLst>
                                                <p:cond delay="676"/>
                                              </p:stCondLst>
                                            </p:cTn>
                                            <p:tgtEl>
                                              <p:spTgt spid="6"/>
                                            </p:tgtEl>
                                          </p:cBhvr>
                                          <p:to x="100000" y="100000"/>
                                        </p:animScale>
                                        <p:animScale>
                                          <p:cBhvr>
                                            <p:cTn id="28" dur="26">
                                              <p:stCondLst>
                                                <p:cond delay="1312"/>
                                              </p:stCondLst>
                                            </p:cTn>
                                            <p:tgtEl>
                                              <p:spTgt spid="6"/>
                                            </p:tgtEl>
                                          </p:cBhvr>
                                          <p:to x="100000" y="80000"/>
                                        </p:animScale>
                                        <p:animScale>
                                          <p:cBhvr>
                                            <p:cTn id="29" dur="166" decel="50000">
                                              <p:stCondLst>
                                                <p:cond delay="1338"/>
                                              </p:stCondLst>
                                            </p:cTn>
                                            <p:tgtEl>
                                              <p:spTgt spid="6"/>
                                            </p:tgtEl>
                                          </p:cBhvr>
                                          <p:to x="100000" y="100000"/>
                                        </p:animScale>
                                        <p:animScale>
                                          <p:cBhvr>
                                            <p:cTn id="30" dur="26">
                                              <p:stCondLst>
                                                <p:cond delay="1642"/>
                                              </p:stCondLst>
                                            </p:cTn>
                                            <p:tgtEl>
                                              <p:spTgt spid="6"/>
                                            </p:tgtEl>
                                          </p:cBhvr>
                                          <p:to x="100000" y="90000"/>
                                        </p:animScale>
                                        <p:animScale>
                                          <p:cBhvr>
                                            <p:cTn id="31" dur="166" decel="50000">
                                              <p:stCondLst>
                                                <p:cond delay="1668"/>
                                              </p:stCondLst>
                                            </p:cTn>
                                            <p:tgtEl>
                                              <p:spTgt spid="6"/>
                                            </p:tgtEl>
                                          </p:cBhvr>
                                          <p:to x="100000" y="100000"/>
                                        </p:animScale>
                                        <p:animScale>
                                          <p:cBhvr>
                                            <p:cTn id="32" dur="26">
                                              <p:stCondLst>
                                                <p:cond delay="1808"/>
                                              </p:stCondLst>
                                            </p:cTn>
                                            <p:tgtEl>
                                              <p:spTgt spid="6"/>
                                            </p:tgtEl>
                                          </p:cBhvr>
                                          <p:to x="100000" y="95000"/>
                                        </p:animScale>
                                        <p:animScale>
                                          <p:cBhvr>
                                            <p:cTn id="33" dur="166" decel="50000">
                                              <p:stCondLst>
                                                <p:cond delay="1834"/>
                                              </p:stCondLst>
                                            </p:cTn>
                                            <p:tgtEl>
                                              <p:spTgt spid="6"/>
                                            </p:tgtEl>
                                          </p:cBhvr>
                                          <p:to x="100000" y="100000"/>
                                        </p:animScale>
                                      </p:childTnLst>
                                    </p:cTn>
                                  </p:par>
                                  <p:par>
                                    <p:cTn id="34" presetID="2" presetClass="entr" presetSubtype="8" accel="48000" fill="hold" grpId="0" nodeType="withEffect">
                                      <p:stCondLst>
                                        <p:cond delay="200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1200" fill="hold"/>
                                            <p:tgtEl>
                                              <p:spTgt spid="8"/>
                                            </p:tgtEl>
                                            <p:attrNameLst>
                                              <p:attrName>ppt_x</p:attrName>
                                            </p:attrNameLst>
                                          </p:cBhvr>
                                          <p:tavLst>
                                            <p:tav tm="0">
                                              <p:val>
                                                <p:strVal val="0-#ppt_w/2"/>
                                              </p:val>
                                            </p:tav>
                                            <p:tav tm="100000">
                                              <p:val>
                                                <p:strVal val="#ppt_x"/>
                                              </p:val>
                                            </p:tav>
                                          </p:tavLst>
                                        </p:anim>
                                        <p:anim calcmode="lin" valueType="num">
                                          <p:cBhvr additive="base">
                                            <p:cTn id="37" dur="1200" fill="hold"/>
                                            <p:tgtEl>
                                              <p:spTgt spid="8"/>
                                            </p:tgtEl>
                                            <p:attrNameLst>
                                              <p:attrName>ppt_y</p:attrName>
                                            </p:attrNameLst>
                                          </p:cBhvr>
                                          <p:tavLst>
                                            <p:tav tm="0">
                                              <p:val>
                                                <p:strVal val="#ppt_y"/>
                                              </p:val>
                                            </p:tav>
                                            <p:tav tm="100000">
                                              <p:val>
                                                <p:strVal val="#ppt_y"/>
                                              </p:val>
                                            </p:tav>
                                          </p:tavLst>
                                        </p:anim>
                                      </p:childTnLst>
                                    </p:cTn>
                                  </p:par>
                                  <p:par>
                                    <p:cTn id="38" presetID="2" presetClass="entr" presetSubtype="8" accel="46000" fill="hold" grpId="0" nodeType="withEffect">
                                      <p:stCondLst>
                                        <p:cond delay="320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1200" fill="hold"/>
                                            <p:tgtEl>
                                              <p:spTgt spid="69"/>
                                            </p:tgtEl>
                                            <p:attrNameLst>
                                              <p:attrName>ppt_x</p:attrName>
                                            </p:attrNameLst>
                                          </p:cBhvr>
                                          <p:tavLst>
                                            <p:tav tm="0">
                                              <p:val>
                                                <p:strVal val="0-#ppt_w/2"/>
                                              </p:val>
                                            </p:tav>
                                            <p:tav tm="100000">
                                              <p:val>
                                                <p:strVal val="#ppt_x"/>
                                              </p:val>
                                            </p:tav>
                                          </p:tavLst>
                                        </p:anim>
                                        <p:anim calcmode="lin" valueType="num">
                                          <p:cBhvr additive="base">
                                            <p:cTn id="41" dur="1200" fill="hold"/>
                                            <p:tgtEl>
                                              <p:spTgt spid="69"/>
                                            </p:tgtEl>
                                            <p:attrNameLst>
                                              <p:attrName>ppt_y</p:attrName>
                                            </p:attrNameLst>
                                          </p:cBhvr>
                                          <p:tavLst>
                                            <p:tav tm="0">
                                              <p:val>
                                                <p:strVal val="#ppt_y"/>
                                              </p:val>
                                            </p:tav>
                                            <p:tav tm="100000">
                                              <p:val>
                                                <p:strVal val="#ppt_y"/>
                                              </p:val>
                                            </p:tav>
                                          </p:tavLst>
                                        </p:anim>
                                      </p:childTnLst>
                                    </p:cTn>
                                  </p:par>
                                </p:childTnLst>
                              </p:cTn>
                            </p:par>
                            <p:par>
                              <p:cTn id="42" fill="hold">
                                <p:stCondLst>
                                  <p:cond delay="6400"/>
                                </p:stCondLst>
                                <p:childTnLst>
                                  <p:par>
                                    <p:cTn id="43" presetID="2" presetClass="entr" presetSubtype="2" accel="42000"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200" fill="hold"/>
                                            <p:tgtEl>
                                              <p:spTgt spid="10"/>
                                            </p:tgtEl>
                                            <p:attrNameLst>
                                              <p:attrName>ppt_x</p:attrName>
                                            </p:attrNameLst>
                                          </p:cBhvr>
                                          <p:tavLst>
                                            <p:tav tm="0">
                                              <p:val>
                                                <p:strVal val="1+#ppt_w/2"/>
                                              </p:val>
                                            </p:tav>
                                            <p:tav tm="100000">
                                              <p:val>
                                                <p:strVal val="#ppt_x"/>
                                              </p:val>
                                            </p:tav>
                                          </p:tavLst>
                                        </p:anim>
                                        <p:anim calcmode="lin" valueType="num">
                                          <p:cBhvr additive="base">
                                            <p:cTn id="46" dur="12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7600"/>
                                </p:stCondLst>
                                <p:childTnLst>
                                  <p:par>
                                    <p:cTn id="48" presetID="2" presetClass="entr" presetSubtype="4" accel="26000"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1100" fill="hold"/>
                                            <p:tgtEl>
                                              <p:spTgt spid="9"/>
                                            </p:tgtEl>
                                            <p:attrNameLst>
                                              <p:attrName>ppt_x</p:attrName>
                                            </p:attrNameLst>
                                          </p:cBhvr>
                                          <p:tavLst>
                                            <p:tav tm="0">
                                              <p:val>
                                                <p:strVal val="#ppt_x"/>
                                              </p:val>
                                            </p:tav>
                                            <p:tav tm="100000">
                                              <p:val>
                                                <p:strVal val="#ppt_x"/>
                                              </p:val>
                                            </p:tav>
                                          </p:tavLst>
                                        </p:anim>
                                        <p:anim calcmode="lin" valueType="num">
                                          <p:cBhvr additive="base">
                                            <p:cTn id="51" dur="1100" fill="hold"/>
                                            <p:tgtEl>
                                              <p:spTgt spid="9"/>
                                            </p:tgtEl>
                                            <p:attrNameLst>
                                              <p:attrName>ppt_y</p:attrName>
                                            </p:attrNameLst>
                                          </p:cBhvr>
                                          <p:tavLst>
                                            <p:tav tm="0">
                                              <p:val>
                                                <p:strVal val="1+#ppt_h/2"/>
                                              </p:val>
                                            </p:tav>
                                            <p:tav tm="100000">
                                              <p:val>
                                                <p:strVal val="#ppt_y"/>
                                              </p:val>
                                            </p:tav>
                                          </p:tavLst>
                                        </p:anim>
                                      </p:childTnLst>
                                    </p:cTn>
                                  </p:par>
                                </p:childTnLst>
                              </p:cTn>
                            </p:par>
                            <p:par>
                              <p:cTn id="52" fill="hold">
                                <p:stCondLst>
                                  <p:cond delay="8700"/>
                                </p:stCondLst>
                                <p:childTnLst>
                                  <p:par>
                                    <p:cTn id="53" presetID="2" presetClass="entr" presetSubtype="4" accel="23000"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1100" fill="hold"/>
                                            <p:tgtEl>
                                              <p:spTgt spid="11"/>
                                            </p:tgtEl>
                                            <p:attrNameLst>
                                              <p:attrName>ppt_x</p:attrName>
                                            </p:attrNameLst>
                                          </p:cBhvr>
                                          <p:tavLst>
                                            <p:tav tm="0">
                                              <p:val>
                                                <p:strVal val="#ppt_x"/>
                                              </p:val>
                                            </p:tav>
                                            <p:tav tm="100000">
                                              <p:val>
                                                <p:strVal val="#ppt_x"/>
                                              </p:val>
                                            </p:tav>
                                          </p:tavLst>
                                        </p:anim>
                                        <p:anim calcmode="lin" valueType="num">
                                          <p:cBhvr additive="base">
                                            <p:cTn id="56" dur="11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7" repeatCount="indefinite" fill="hold" display="0">
                      <p:stCondLst>
                        <p:cond delay="indefinite"/>
                      </p:stCondLst>
                      <p:endCondLst>
                        <p:cond evt="onStopAudio" delay="0">
                          <p:tgtEl>
                            <p:sldTgt/>
                          </p:tgtEl>
                        </p:cond>
                      </p:endCondLst>
                    </p:cTn>
                    <p:tgtEl>
                      <p:spTgt spid="7"/>
                    </p:tgtEl>
                  </p:cMediaNode>
                </p:audio>
              </p:childTnLst>
            </p:cTn>
          </p:par>
        </p:tnLst>
        <p:bldLst>
          <p:bldP spid="69" grpId="0"/>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Picture_1"/>
          <p:cNvSpPr/>
          <p:nvPr>
            <p:custDataLst>
              <p:tags r:id="rId1"/>
            </p:custDataLst>
          </p:nvPr>
        </p:nvSpPr>
        <p:spPr>
          <a:xfrm>
            <a:off x="1" y="774855"/>
            <a:ext cx="2301793" cy="3096272"/>
          </a:xfrm>
          <a:custGeom>
            <a:avLst/>
            <a:gdLst>
              <a:gd name="connsiteX0" fmla="*/ 12039 w 2299544"/>
              <a:gd name="connsiteY0" fmla="*/ 0 h 4091715"/>
              <a:gd name="connsiteX1" fmla="*/ 2287503 w 2299544"/>
              <a:gd name="connsiteY1" fmla="*/ 506276 h 4091715"/>
              <a:gd name="connsiteX2" fmla="*/ 2299544 w 2299544"/>
              <a:gd name="connsiteY2" fmla="*/ 3626936 h 4091715"/>
              <a:gd name="connsiteX3" fmla="*/ 0 w 2299544"/>
              <a:gd name="connsiteY3" fmla="*/ 4091715 h 4091715"/>
              <a:gd name="connsiteX0" fmla="*/ 881 w 2303626"/>
              <a:gd name="connsiteY0" fmla="*/ 0 h 4091715"/>
              <a:gd name="connsiteX1" fmla="*/ 2291585 w 2303626"/>
              <a:gd name="connsiteY1" fmla="*/ 506276 h 4091715"/>
              <a:gd name="connsiteX2" fmla="*/ 2303626 w 2303626"/>
              <a:gd name="connsiteY2" fmla="*/ 3626936 h 4091715"/>
              <a:gd name="connsiteX3" fmla="*/ 4082 w 2303626"/>
              <a:gd name="connsiteY3" fmla="*/ 4091715 h 4091715"/>
              <a:gd name="connsiteX4" fmla="*/ 881 w 2303626"/>
              <a:gd name="connsiteY4" fmla="*/ 0 h 40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626" h="4091715">
                <a:moveTo>
                  <a:pt x="881" y="0"/>
                </a:moveTo>
                <a:lnTo>
                  <a:pt x="2291585" y="506276"/>
                </a:lnTo>
                <a:cubicBezTo>
                  <a:pt x="2295599" y="1546496"/>
                  <a:pt x="2299612" y="2586716"/>
                  <a:pt x="2303626" y="3626936"/>
                </a:cubicBezTo>
                <a:lnTo>
                  <a:pt x="4082" y="4091715"/>
                </a:lnTo>
                <a:cubicBezTo>
                  <a:pt x="8095" y="2727810"/>
                  <a:pt x="-3132" y="1363905"/>
                  <a:pt x="881" y="0"/>
                </a:cubicBezTo>
                <a:close/>
              </a:path>
            </a:pathLst>
          </a:cu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7C80"/>
              </a:solidFill>
            </a:endParaRPr>
          </a:p>
        </p:txBody>
      </p:sp>
      <p:sp>
        <p:nvSpPr>
          <p:cNvPr id="3" name="MH_Picture_2"/>
          <p:cNvSpPr/>
          <p:nvPr>
            <p:custDataLst>
              <p:tags r:id="rId2"/>
            </p:custDataLst>
          </p:nvPr>
        </p:nvSpPr>
        <p:spPr>
          <a:xfrm>
            <a:off x="2268712" y="771550"/>
            <a:ext cx="2316698" cy="3099575"/>
          </a:xfrm>
          <a:custGeom>
            <a:avLst/>
            <a:gdLst>
              <a:gd name="connsiteX0" fmla="*/ 2300172 w 2318543"/>
              <a:gd name="connsiteY0" fmla="*/ 0 h 4096081"/>
              <a:gd name="connsiteX1" fmla="*/ 2318543 w 2318543"/>
              <a:gd name="connsiteY1" fmla="*/ 4096081 h 4096081"/>
              <a:gd name="connsiteX2" fmla="*/ 0 w 2318543"/>
              <a:gd name="connsiteY2" fmla="*/ 3631302 h 4096081"/>
              <a:gd name="connsiteX3" fmla="*/ 12040 w 2318543"/>
              <a:gd name="connsiteY3" fmla="*/ 510643 h 4096081"/>
            </a:gdLst>
            <a:ahLst/>
            <a:cxnLst>
              <a:cxn ang="0">
                <a:pos x="connsiteX0" y="connsiteY0"/>
              </a:cxn>
              <a:cxn ang="0">
                <a:pos x="connsiteX1" y="connsiteY1"/>
              </a:cxn>
              <a:cxn ang="0">
                <a:pos x="connsiteX2" y="connsiteY2"/>
              </a:cxn>
              <a:cxn ang="0">
                <a:pos x="connsiteX3" y="connsiteY3"/>
              </a:cxn>
            </a:cxnLst>
            <a:rect l="l" t="t" r="r" b="b"/>
            <a:pathLst>
              <a:path w="2318543" h="4096081">
                <a:moveTo>
                  <a:pt x="2300172" y="0"/>
                </a:moveTo>
                <a:lnTo>
                  <a:pt x="2318543" y="4096081"/>
                </a:lnTo>
                <a:lnTo>
                  <a:pt x="0" y="3631302"/>
                </a:lnTo>
                <a:lnTo>
                  <a:pt x="12040" y="510643"/>
                </a:lnTo>
                <a:close/>
              </a:path>
            </a:pathLst>
          </a:cu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7C80"/>
              </a:solidFill>
            </a:endParaRPr>
          </a:p>
        </p:txBody>
      </p:sp>
      <p:sp>
        <p:nvSpPr>
          <p:cNvPr id="4" name="MH_Picture_3"/>
          <p:cNvSpPr/>
          <p:nvPr>
            <p:custDataLst>
              <p:tags r:id="rId3"/>
            </p:custDataLst>
          </p:nvPr>
        </p:nvSpPr>
        <p:spPr>
          <a:xfrm>
            <a:off x="4552515" y="771552"/>
            <a:ext cx="2323654" cy="3099575"/>
          </a:xfrm>
          <a:custGeom>
            <a:avLst/>
            <a:gdLst>
              <a:gd name="connsiteX0" fmla="*/ 0 w 2325505"/>
              <a:gd name="connsiteY0" fmla="*/ 0 h 4096081"/>
              <a:gd name="connsiteX1" fmla="*/ 2313465 w 2325505"/>
              <a:gd name="connsiteY1" fmla="*/ 510643 h 4096081"/>
              <a:gd name="connsiteX2" fmla="*/ 2325505 w 2325505"/>
              <a:gd name="connsiteY2" fmla="*/ 3631302 h 4096081"/>
              <a:gd name="connsiteX3" fmla="*/ 25961 w 2325505"/>
              <a:gd name="connsiteY3" fmla="*/ 4096081 h 4096081"/>
            </a:gdLst>
            <a:ahLst/>
            <a:cxnLst>
              <a:cxn ang="0">
                <a:pos x="connsiteX0" y="connsiteY0"/>
              </a:cxn>
              <a:cxn ang="0">
                <a:pos x="connsiteX1" y="connsiteY1"/>
              </a:cxn>
              <a:cxn ang="0">
                <a:pos x="connsiteX2" y="connsiteY2"/>
              </a:cxn>
              <a:cxn ang="0">
                <a:pos x="connsiteX3" y="connsiteY3"/>
              </a:cxn>
            </a:cxnLst>
            <a:rect l="l" t="t" r="r" b="b"/>
            <a:pathLst>
              <a:path w="2325505" h="4096081">
                <a:moveTo>
                  <a:pt x="0" y="0"/>
                </a:moveTo>
                <a:lnTo>
                  <a:pt x="2313465" y="510643"/>
                </a:lnTo>
                <a:lnTo>
                  <a:pt x="2325505" y="3631302"/>
                </a:lnTo>
                <a:lnTo>
                  <a:pt x="25961" y="4096081"/>
                </a:lnTo>
                <a:close/>
              </a:path>
            </a:pathLst>
          </a:cu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7C80"/>
              </a:solidFill>
            </a:endParaRPr>
          </a:p>
        </p:txBody>
      </p:sp>
      <p:sp>
        <p:nvSpPr>
          <p:cNvPr id="5" name="MH_Picture_4"/>
          <p:cNvSpPr/>
          <p:nvPr>
            <p:custDataLst>
              <p:tags r:id="rId4"/>
            </p:custDataLst>
          </p:nvPr>
        </p:nvSpPr>
        <p:spPr>
          <a:xfrm>
            <a:off x="6843088" y="780622"/>
            <a:ext cx="2300912" cy="3090505"/>
          </a:xfrm>
          <a:custGeom>
            <a:avLst/>
            <a:gdLst>
              <a:gd name="connsiteX0" fmla="*/ 2287505 w 2299545"/>
              <a:gd name="connsiteY0" fmla="*/ 0 h 4091715"/>
              <a:gd name="connsiteX1" fmla="*/ 2299545 w 2299545"/>
              <a:gd name="connsiteY1" fmla="*/ 4091715 h 4091715"/>
              <a:gd name="connsiteX2" fmla="*/ 0 w 2299545"/>
              <a:gd name="connsiteY2" fmla="*/ 3626936 h 4091715"/>
              <a:gd name="connsiteX3" fmla="*/ 12040 w 2299545"/>
              <a:gd name="connsiteY3" fmla="*/ 506277 h 4091715"/>
              <a:gd name="connsiteX0" fmla="*/ 2302745 w 2302745"/>
              <a:gd name="connsiteY0" fmla="*/ 0 h 4084095"/>
              <a:gd name="connsiteX1" fmla="*/ 2299545 w 2302745"/>
              <a:gd name="connsiteY1" fmla="*/ 4084095 h 4084095"/>
              <a:gd name="connsiteX2" fmla="*/ 0 w 2302745"/>
              <a:gd name="connsiteY2" fmla="*/ 3619316 h 4084095"/>
              <a:gd name="connsiteX3" fmla="*/ 12040 w 2302745"/>
              <a:gd name="connsiteY3" fmla="*/ 498657 h 4084095"/>
              <a:gd name="connsiteX4" fmla="*/ 2302745 w 2302745"/>
              <a:gd name="connsiteY4" fmla="*/ 0 h 4084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2745" h="4084095">
                <a:moveTo>
                  <a:pt x="2302745" y="0"/>
                </a:moveTo>
                <a:cubicBezTo>
                  <a:pt x="2301678" y="1361365"/>
                  <a:pt x="2300612" y="2722730"/>
                  <a:pt x="2299545" y="4084095"/>
                </a:cubicBezTo>
                <a:lnTo>
                  <a:pt x="0" y="3619316"/>
                </a:lnTo>
                <a:cubicBezTo>
                  <a:pt x="4013" y="2579096"/>
                  <a:pt x="8027" y="1538877"/>
                  <a:pt x="12040" y="498657"/>
                </a:cubicBezTo>
                <a:lnTo>
                  <a:pt x="2302745" y="0"/>
                </a:lnTo>
                <a:close/>
              </a:path>
            </a:pathLst>
          </a:cu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7C80"/>
              </a:solidFill>
            </a:endParaRPr>
          </a:p>
        </p:txBody>
      </p:sp>
      <p:sp>
        <p:nvSpPr>
          <p:cNvPr id="6" name="矩形 55"/>
          <p:cNvSpPr/>
          <p:nvPr/>
        </p:nvSpPr>
        <p:spPr>
          <a:xfrm>
            <a:off x="1043608" y="4100468"/>
            <a:ext cx="6912768" cy="415498"/>
          </a:xfrm>
          <a:prstGeom prst="rect">
            <a:avLst/>
          </a:prstGeom>
        </p:spPr>
        <p:txBody>
          <a:bodyPr wrap="square">
            <a:spAutoFit/>
          </a:bodyPr>
          <a:lstStyle/>
          <a:p>
            <a:pPr algn="ctr"/>
            <a:r>
              <a:rPr lang="zh-CN" altLang="en-US" sz="1050" dirty="0">
                <a:solidFill>
                  <a:srgbClr val="008A3E"/>
                </a:solidFill>
              </a:rPr>
              <a:t>单击选中图片，右键，设置图片格式，填充，图片或文理填充，文件，选择你要的图片即可</a:t>
            </a:r>
          </a:p>
          <a:p>
            <a:pPr algn="ctr"/>
            <a:r>
              <a:rPr lang="zh-CN" altLang="en-US" sz="1050" dirty="0">
                <a:solidFill>
                  <a:srgbClr val="008A3E"/>
                </a:solidFill>
              </a:rPr>
              <a:t>（备注，建议使用图片前先将图片裁剪成如图差不多的长方形，图片不会变形）</a:t>
            </a:r>
          </a:p>
        </p:txBody>
      </p:sp>
    </p:spTree>
    <p:extLst>
      <p:ext uri="{BB962C8B-B14F-4D97-AF65-F5344CB8AC3E}">
        <p14:creationId xmlns:p14="http://schemas.microsoft.com/office/powerpoint/2010/main" val="2651967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4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485" y="848380"/>
            <a:ext cx="3103329" cy="2299434"/>
          </a:xfrm>
          <a:prstGeom prst="rect">
            <a:avLst/>
          </a:prstGeom>
          <a:ln>
            <a:noFill/>
          </a:ln>
          <a:effectLst/>
        </p:spPr>
      </p:pic>
      <p:pic>
        <p:nvPicPr>
          <p:cNvPr id="23"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310079" y="848380"/>
            <a:ext cx="3250850" cy="2299434"/>
          </a:xfrm>
          <a:prstGeom prst="rect">
            <a:avLst/>
          </a:prstGeom>
          <a:ln>
            <a:noFill/>
          </a:ln>
          <a:effectLst/>
          <a:extLst/>
        </p:spPr>
      </p:pic>
      <p:pic>
        <p:nvPicPr>
          <p:cNvPr id="26"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596000" y="3492027"/>
            <a:ext cx="1615960" cy="1073291"/>
          </a:xfrm>
          <a:prstGeom prst="rect">
            <a:avLst/>
          </a:prstGeom>
          <a:noFill/>
          <a:ln>
            <a:noFill/>
          </a:ln>
          <a:effectLst>
            <a:outerShdw blurRad="50800" dist="38100" dir="18900000" algn="b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pic>
      <p:pic>
        <p:nvPicPr>
          <p:cNvPr id="44" name="Picture 7"/>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310079" y="3492027"/>
            <a:ext cx="1558065" cy="1073291"/>
          </a:xfrm>
          <a:prstGeom prst="rect">
            <a:avLst/>
          </a:prstGeom>
          <a:noFill/>
          <a:ln>
            <a:noFill/>
          </a:ln>
          <a:effectLst>
            <a:outerShdw blurRad="50800" dist="38100" dir="18900000" algn="b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pic>
      <p:pic>
        <p:nvPicPr>
          <p:cNvPr id="45" name="Picture 9"/>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997390" y="3492027"/>
            <a:ext cx="1577394" cy="1073291"/>
          </a:xfrm>
          <a:prstGeom prst="rect">
            <a:avLst/>
          </a:prstGeom>
          <a:noFill/>
          <a:ln>
            <a:noFill/>
          </a:ln>
          <a:effectLst>
            <a:outerShdw blurRad="50800" dist="38100" dir="18900000" algn="b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pic>
      <p:pic>
        <p:nvPicPr>
          <p:cNvPr id="46" name="Picture 11"/>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899592" y="3492028"/>
            <a:ext cx="1619557" cy="1073290"/>
          </a:xfrm>
          <a:prstGeom prst="rect">
            <a:avLst/>
          </a:prstGeom>
          <a:noFill/>
          <a:ln>
            <a:noFill/>
          </a:ln>
          <a:effectLst>
            <a:outerShdw blurRad="50800" dist="38100" dir="18900000" algn="b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pic>
      <p:sp>
        <p:nvSpPr>
          <p:cNvPr id="47" name="矩形 46"/>
          <p:cNvSpPr/>
          <p:nvPr/>
        </p:nvSpPr>
        <p:spPr>
          <a:xfrm>
            <a:off x="7665088" y="843558"/>
            <a:ext cx="651328" cy="3721760"/>
          </a:xfrm>
          <a:prstGeom prst="rect">
            <a:avLst/>
          </a:prstGeom>
          <a:solidFill>
            <a:srgbClr val="008A3E"/>
          </a:solidFill>
          <a:ln>
            <a:no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rtlCol="0" anchor="ctr"/>
          <a:lstStyle/>
          <a:p>
            <a:pPr algn="ctr"/>
            <a:endParaRPr lang="zh-CN" altLang="en-US"/>
          </a:p>
        </p:txBody>
      </p:sp>
    </p:spTree>
    <p:extLst>
      <p:ext uri="{BB962C8B-B14F-4D97-AF65-F5344CB8AC3E}">
        <p14:creationId xmlns:p14="http://schemas.microsoft.com/office/powerpoint/2010/main" val="6882154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style.rotation</p:attrName>
                                        </p:attrNameLst>
                                      </p:cBhvr>
                                      <p:tavLst>
                                        <p:tav tm="0">
                                          <p:val>
                                            <p:fltVal val="720"/>
                                          </p:val>
                                        </p:tav>
                                        <p:tav tm="100000">
                                          <p:val>
                                            <p:fltVal val="0"/>
                                          </p:val>
                                        </p:tav>
                                      </p:tavLst>
                                    </p:anim>
                                    <p:anim calcmode="lin" valueType="num">
                                      <p:cBhvr>
                                        <p:cTn id="9" dur="1000" fill="hold"/>
                                        <p:tgtEl>
                                          <p:spTgt spid="22"/>
                                        </p:tgtEl>
                                        <p:attrNameLst>
                                          <p:attrName>ppt_h</p:attrName>
                                        </p:attrNameLst>
                                      </p:cBhvr>
                                      <p:tavLst>
                                        <p:tav tm="0">
                                          <p:val>
                                            <p:fltVal val="0"/>
                                          </p:val>
                                        </p:tav>
                                        <p:tav tm="100000">
                                          <p:val>
                                            <p:strVal val="#ppt_h"/>
                                          </p:val>
                                        </p:tav>
                                      </p:tavLst>
                                    </p:anim>
                                    <p:anim calcmode="lin" valueType="num">
                                      <p:cBhvr>
                                        <p:cTn id="10" dur="1000" fill="hold"/>
                                        <p:tgtEl>
                                          <p:spTgt spid="22"/>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style.rotation</p:attrName>
                                        </p:attrNameLst>
                                      </p:cBhvr>
                                      <p:tavLst>
                                        <p:tav tm="0">
                                          <p:val>
                                            <p:fltVal val="720"/>
                                          </p:val>
                                        </p:tav>
                                        <p:tav tm="100000">
                                          <p:val>
                                            <p:fltVal val="0"/>
                                          </p:val>
                                        </p:tav>
                                      </p:tavLst>
                                    </p:anim>
                                    <p:anim calcmode="lin" valueType="num">
                                      <p:cBhvr>
                                        <p:cTn id="15" dur="1000" fill="hold"/>
                                        <p:tgtEl>
                                          <p:spTgt spid="23"/>
                                        </p:tgtEl>
                                        <p:attrNameLst>
                                          <p:attrName>ppt_h</p:attrName>
                                        </p:attrNameLst>
                                      </p:cBhvr>
                                      <p:tavLst>
                                        <p:tav tm="0">
                                          <p:val>
                                            <p:fltVal val="0"/>
                                          </p:val>
                                        </p:tav>
                                        <p:tav tm="100000">
                                          <p:val>
                                            <p:strVal val="#ppt_h"/>
                                          </p:val>
                                        </p:tav>
                                      </p:tavLst>
                                    </p:anim>
                                    <p:anim calcmode="lin" valueType="num">
                                      <p:cBhvr>
                                        <p:cTn id="16" dur="1000" fill="hold"/>
                                        <p:tgtEl>
                                          <p:spTgt spid="23"/>
                                        </p:tgtEl>
                                        <p:attrNameLst>
                                          <p:attrName>ppt_w</p:attrName>
                                        </p:attrNameLst>
                                      </p:cBhvr>
                                      <p:tavLst>
                                        <p:tav tm="0">
                                          <p:val>
                                            <p:fltVal val="0"/>
                                          </p:val>
                                        </p:tav>
                                        <p:tav tm="100000">
                                          <p:val>
                                            <p:strVal val="#ppt_w"/>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anim calcmode="lin" valueType="num">
                                      <p:cBhvr>
                                        <p:cTn id="21" dur="500" fill="hold"/>
                                        <p:tgtEl>
                                          <p:spTgt spid="46"/>
                                        </p:tgtEl>
                                        <p:attrNameLst>
                                          <p:attrName>ppt_x</p:attrName>
                                        </p:attrNameLst>
                                      </p:cBhvr>
                                      <p:tavLst>
                                        <p:tav tm="0">
                                          <p:val>
                                            <p:strVal val="#ppt_x"/>
                                          </p:val>
                                        </p:tav>
                                        <p:tav tm="100000">
                                          <p:val>
                                            <p:strVal val="#ppt_x"/>
                                          </p:val>
                                        </p:tav>
                                      </p:tavLst>
                                    </p:anim>
                                    <p:anim calcmode="lin" valueType="num">
                                      <p:cBhvr>
                                        <p:cTn id="22" dur="500" fill="hold"/>
                                        <p:tgtEl>
                                          <p:spTgt spid="4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anim calcmode="lin" valueType="num">
                                      <p:cBhvr>
                                        <p:cTn id="26" dur="500" fill="hold"/>
                                        <p:tgtEl>
                                          <p:spTgt spid="26"/>
                                        </p:tgtEl>
                                        <p:attrNameLst>
                                          <p:attrName>ppt_x</p:attrName>
                                        </p:attrNameLst>
                                      </p:cBhvr>
                                      <p:tavLst>
                                        <p:tav tm="0">
                                          <p:val>
                                            <p:strVal val="#ppt_x"/>
                                          </p:val>
                                        </p:tav>
                                        <p:tav tm="100000">
                                          <p:val>
                                            <p:strVal val="#ppt_x"/>
                                          </p:val>
                                        </p:tav>
                                      </p:tavLst>
                                    </p:anim>
                                    <p:anim calcmode="lin" valueType="num">
                                      <p:cBhvr>
                                        <p:cTn id="27" dur="500" fill="hold"/>
                                        <p:tgtEl>
                                          <p:spTgt spid="2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40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anim calcmode="lin" valueType="num">
                                      <p:cBhvr>
                                        <p:cTn id="31" dur="500" fill="hold"/>
                                        <p:tgtEl>
                                          <p:spTgt spid="44"/>
                                        </p:tgtEl>
                                        <p:attrNameLst>
                                          <p:attrName>ppt_x</p:attrName>
                                        </p:attrNameLst>
                                      </p:cBhvr>
                                      <p:tavLst>
                                        <p:tav tm="0">
                                          <p:val>
                                            <p:strVal val="#ppt_x"/>
                                          </p:val>
                                        </p:tav>
                                        <p:tav tm="100000">
                                          <p:val>
                                            <p:strVal val="#ppt_x"/>
                                          </p:val>
                                        </p:tav>
                                      </p:tavLst>
                                    </p:anim>
                                    <p:anim calcmode="lin" valueType="num">
                                      <p:cBhvr>
                                        <p:cTn id="32" dur="500" fill="hold"/>
                                        <p:tgtEl>
                                          <p:spTgt spid="4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60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anim calcmode="lin" valueType="num">
                                      <p:cBhvr>
                                        <p:cTn id="36" dur="500" fill="hold"/>
                                        <p:tgtEl>
                                          <p:spTgt spid="45"/>
                                        </p:tgtEl>
                                        <p:attrNameLst>
                                          <p:attrName>ppt_x</p:attrName>
                                        </p:attrNameLst>
                                      </p:cBhvr>
                                      <p:tavLst>
                                        <p:tav tm="0">
                                          <p:val>
                                            <p:strVal val="#ppt_x"/>
                                          </p:val>
                                        </p:tav>
                                        <p:tav tm="100000">
                                          <p:val>
                                            <p:strVal val="#ppt_x"/>
                                          </p:val>
                                        </p:tav>
                                      </p:tavLst>
                                    </p:anim>
                                    <p:anim calcmode="lin" valueType="num">
                                      <p:cBhvr>
                                        <p:cTn id="37" dur="500" fill="hold"/>
                                        <p:tgtEl>
                                          <p:spTgt spid="45"/>
                                        </p:tgtEl>
                                        <p:attrNameLst>
                                          <p:attrName>ppt_y</p:attrName>
                                        </p:attrNameLst>
                                      </p:cBhvr>
                                      <p:tavLst>
                                        <p:tav tm="0">
                                          <p:val>
                                            <p:strVal val="#ppt_y+.1"/>
                                          </p:val>
                                        </p:tav>
                                        <p:tav tm="100000">
                                          <p:val>
                                            <p:strVal val="#ppt_y"/>
                                          </p:val>
                                        </p:tav>
                                      </p:tavLst>
                                    </p:anim>
                                  </p:childTnLst>
                                </p:cTn>
                              </p:par>
                            </p:childTnLst>
                          </p:cTn>
                        </p:par>
                        <p:par>
                          <p:cTn id="38" fill="hold">
                            <p:stCondLst>
                              <p:cond delay="2100"/>
                            </p:stCondLst>
                            <p:childTnLst>
                              <p:par>
                                <p:cTn id="39" presetID="22" presetClass="entr" presetSubtype="1" fill="hold" grpId="0"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up)">
                                      <p:cBhvr>
                                        <p:cTn id="41" dur="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任意多边形 30"/>
          <p:cNvSpPr>
            <a:spLocks/>
          </p:cNvSpPr>
          <p:nvPr/>
        </p:nvSpPr>
        <p:spPr bwMode="auto">
          <a:xfrm>
            <a:off x="5508625" y="996975"/>
            <a:ext cx="2725738" cy="2808287"/>
          </a:xfrm>
          <a:custGeom>
            <a:avLst/>
            <a:gdLst>
              <a:gd name="T0" fmla="*/ 0 w 2725556"/>
              <a:gd name="T1" fmla="*/ 0 h 2808312"/>
              <a:gd name="T2" fmla="*/ 2726102 w 2725556"/>
              <a:gd name="T3" fmla="*/ 0 h 2808312"/>
              <a:gd name="T4" fmla="*/ 2726102 w 2725556"/>
              <a:gd name="T5" fmla="*/ 2808237 h 2808312"/>
              <a:gd name="T6" fmla="*/ 927115 w 2725556"/>
              <a:gd name="T7" fmla="*/ 2808237 h 2808312"/>
              <a:gd name="T8" fmla="*/ 0 w 2725556"/>
              <a:gd name="T9" fmla="*/ 0 h 28083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25556" h="2808312">
                <a:moveTo>
                  <a:pt x="0" y="0"/>
                </a:moveTo>
                <a:lnTo>
                  <a:pt x="2725556" y="0"/>
                </a:lnTo>
                <a:lnTo>
                  <a:pt x="2725556" y="2808312"/>
                </a:lnTo>
                <a:lnTo>
                  <a:pt x="926929" y="2808312"/>
                </a:lnTo>
                <a:lnTo>
                  <a:pt x="0" y="0"/>
                </a:lnTo>
                <a:close/>
              </a:path>
            </a:pathLst>
          </a:custGeom>
          <a:blipFill dpi="0" rotWithShape="1">
            <a:blip r:embed="rId3"/>
            <a:srcRect/>
            <a:stretch>
              <a:fillRect/>
            </a:stretch>
          </a:blipFill>
          <a:ln>
            <a:noFill/>
          </a:ln>
          <a:extLst/>
        </p:spPr>
        <p:txBody>
          <a:bodyPr anchor="ctr"/>
          <a:lstStyle/>
          <a:p>
            <a:endParaRPr lang="zh-CN" altLang="en-US"/>
          </a:p>
        </p:txBody>
      </p:sp>
      <p:sp>
        <p:nvSpPr>
          <p:cNvPr id="106" name="任意多边形 29"/>
          <p:cNvSpPr>
            <a:spLocks/>
          </p:cNvSpPr>
          <p:nvPr/>
        </p:nvSpPr>
        <p:spPr bwMode="auto">
          <a:xfrm>
            <a:off x="2747963" y="996975"/>
            <a:ext cx="3648075" cy="2808287"/>
          </a:xfrm>
          <a:custGeom>
            <a:avLst/>
            <a:gdLst>
              <a:gd name="T0" fmla="*/ 0 w 3646703"/>
              <a:gd name="T1" fmla="*/ 0 h 2808312"/>
              <a:gd name="T2" fmla="*/ 2722845 w 3646703"/>
              <a:gd name="T3" fmla="*/ 0 h 2808312"/>
              <a:gd name="T4" fmla="*/ 3650821 w 3646703"/>
              <a:gd name="T5" fmla="*/ 2808237 h 2808312"/>
              <a:gd name="T6" fmla="*/ 927977 w 3646703"/>
              <a:gd name="T7" fmla="*/ 2808237 h 2808312"/>
              <a:gd name="T8" fmla="*/ 0 w 3646703"/>
              <a:gd name="T9" fmla="*/ 0 h 28083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6703" h="2808312">
                <a:moveTo>
                  <a:pt x="0" y="0"/>
                </a:moveTo>
                <a:lnTo>
                  <a:pt x="2719774" y="0"/>
                </a:lnTo>
                <a:lnTo>
                  <a:pt x="3646703" y="2808312"/>
                </a:lnTo>
                <a:lnTo>
                  <a:pt x="926930" y="2808312"/>
                </a:lnTo>
                <a:lnTo>
                  <a:pt x="0" y="0"/>
                </a:lnTo>
                <a:close/>
              </a:path>
            </a:pathLst>
          </a:custGeom>
          <a:blipFill dpi="0" rotWithShape="1">
            <a:blip r:embed="rId4"/>
            <a:srcRect/>
            <a:stretch>
              <a:fillRect/>
            </a:stretch>
          </a:blipFill>
          <a:ln>
            <a:noFill/>
          </a:ln>
          <a:extLst/>
        </p:spPr>
        <p:txBody>
          <a:bodyPr anchor="ctr"/>
          <a:lstStyle/>
          <a:p>
            <a:endParaRPr lang="zh-CN" altLang="en-US"/>
          </a:p>
        </p:txBody>
      </p:sp>
      <p:sp>
        <p:nvSpPr>
          <p:cNvPr id="107" name="任意多边形 26"/>
          <p:cNvSpPr>
            <a:spLocks/>
          </p:cNvSpPr>
          <p:nvPr/>
        </p:nvSpPr>
        <p:spPr bwMode="auto">
          <a:xfrm>
            <a:off x="996950" y="996975"/>
            <a:ext cx="2638425" cy="2808287"/>
          </a:xfrm>
          <a:custGeom>
            <a:avLst/>
            <a:gdLst>
              <a:gd name="T0" fmla="*/ 0 w 2639293"/>
              <a:gd name="T1" fmla="*/ 0 h 2808312"/>
              <a:gd name="T2" fmla="*/ 1710674 w 2639293"/>
              <a:gd name="T3" fmla="*/ 0 h 2808312"/>
              <a:gd name="T4" fmla="*/ 2636690 w 2639293"/>
              <a:gd name="T5" fmla="*/ 2808237 h 2808312"/>
              <a:gd name="T6" fmla="*/ 0 w 2639293"/>
              <a:gd name="T7" fmla="*/ 2808237 h 2808312"/>
              <a:gd name="T8" fmla="*/ 0 w 2639293"/>
              <a:gd name="T9" fmla="*/ 0 h 28083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9293" h="2808312">
                <a:moveTo>
                  <a:pt x="0" y="0"/>
                </a:moveTo>
                <a:lnTo>
                  <a:pt x="1712363" y="0"/>
                </a:lnTo>
                <a:lnTo>
                  <a:pt x="2639293" y="2808312"/>
                </a:lnTo>
                <a:lnTo>
                  <a:pt x="0" y="2808312"/>
                </a:lnTo>
                <a:lnTo>
                  <a:pt x="0" y="0"/>
                </a:lnTo>
                <a:close/>
              </a:path>
            </a:pathLst>
          </a:custGeom>
          <a:blipFill dpi="0" rotWithShape="1">
            <a:blip r:embed="rId5"/>
            <a:srcRect/>
            <a:stretch>
              <a:fillRect/>
            </a:stretch>
          </a:blipFill>
          <a:ln>
            <a:noFill/>
          </a:ln>
          <a:extLst/>
        </p:spPr>
        <p:txBody>
          <a:bodyPr anchor="ctr"/>
          <a:lstStyle/>
          <a:p>
            <a:endParaRPr lang="zh-CN" altLang="en-US"/>
          </a:p>
        </p:txBody>
      </p:sp>
      <p:grpSp>
        <p:nvGrpSpPr>
          <p:cNvPr id="108" name="组合 107"/>
          <p:cNvGrpSpPr/>
          <p:nvPr/>
        </p:nvGrpSpPr>
        <p:grpSpPr>
          <a:xfrm>
            <a:off x="1058863" y="3960438"/>
            <a:ext cx="2289175" cy="534988"/>
            <a:chOff x="1058863" y="4144987"/>
            <a:chExt cx="2289175" cy="534988"/>
          </a:xfrm>
        </p:grpSpPr>
        <p:sp>
          <p:nvSpPr>
            <p:cNvPr id="109" name="矩形 31"/>
            <p:cNvSpPr>
              <a:spLocks noChangeArrowheads="1"/>
            </p:cNvSpPr>
            <p:nvPr/>
          </p:nvSpPr>
          <p:spPr bwMode="auto">
            <a:xfrm>
              <a:off x="1058863" y="4176737"/>
              <a:ext cx="2289175" cy="503238"/>
            </a:xfrm>
            <a:prstGeom prst="rect">
              <a:avLst/>
            </a:prstGeom>
            <a:solidFill>
              <a:srgbClr val="92D050"/>
            </a:solidFill>
            <a:ln>
              <a:noFill/>
            </a:ln>
            <a:extLst/>
          </p:spPr>
          <p:txBody>
            <a:bodyPr wrap="none" bIns="54000" anchor="ctr"/>
            <a:lstStyle/>
            <a:p>
              <a:pPr algn="ctr" eaLnBrk="1" hangingPunct="1">
                <a:lnSpc>
                  <a:spcPct val="130000"/>
                </a:lnSpc>
                <a:spcBef>
                  <a:spcPts val="600"/>
                </a:spcBef>
                <a:spcAft>
                  <a:spcPts val="600"/>
                </a:spcAft>
                <a:buFont typeface="Arial" charset="0"/>
                <a:buNone/>
              </a:pPr>
              <a:endParaRPr lang="zh-CN" altLang="en-US" sz="2400" b="1" dirty="0">
                <a:solidFill>
                  <a:srgbClr val="C00000"/>
                </a:solidFill>
                <a:latin typeface="微软雅黑" pitchFamily="34" charset="-122"/>
                <a:ea typeface="微软雅黑" pitchFamily="34" charset="-122"/>
              </a:endParaRPr>
            </a:p>
          </p:txBody>
        </p:sp>
        <p:sp>
          <p:nvSpPr>
            <p:cNvPr id="110" name="矩形 40"/>
            <p:cNvSpPr>
              <a:spLocks noChangeArrowheads="1"/>
            </p:cNvSpPr>
            <p:nvPr/>
          </p:nvSpPr>
          <p:spPr bwMode="auto">
            <a:xfrm>
              <a:off x="1071563" y="4144987"/>
              <a:ext cx="2276475" cy="525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30000"/>
                </a:lnSpc>
                <a:spcBef>
                  <a:spcPts val="600"/>
                </a:spcBef>
                <a:spcAft>
                  <a:spcPts val="600"/>
                </a:spcAft>
                <a:buFont typeface="Arial" charset="0"/>
                <a:buNone/>
              </a:pPr>
              <a:r>
                <a:rPr lang="zh-CN" altLang="en-US" sz="2400" b="1" dirty="0">
                  <a:solidFill>
                    <a:srgbClr val="FFFFFF"/>
                  </a:solidFill>
                  <a:latin typeface="微软雅黑" pitchFamily="34" charset="-122"/>
                  <a:ea typeface="微软雅黑" pitchFamily="34" charset="-122"/>
                </a:rPr>
                <a:t>图文模板</a:t>
              </a:r>
            </a:p>
          </p:txBody>
        </p:sp>
      </p:grpSp>
      <p:sp>
        <p:nvSpPr>
          <p:cNvPr id="111" name="TextBox 110"/>
          <p:cNvSpPr txBox="1"/>
          <p:nvPr/>
        </p:nvSpPr>
        <p:spPr>
          <a:xfrm>
            <a:off x="3491880" y="4034552"/>
            <a:ext cx="4742483" cy="481414"/>
          </a:xfrm>
          <a:prstGeom prst="rect">
            <a:avLst/>
          </a:prstGeom>
          <a:noFill/>
        </p:spPr>
        <p:txBody>
          <a:bodyPr wrap="square" rtlCol="0">
            <a:spAutoFit/>
          </a:bodyPr>
          <a:lstStyle/>
          <a:p>
            <a:pPr marL="285750" indent="-285750">
              <a:lnSpc>
                <a:spcPct val="120000"/>
              </a:lnSpc>
              <a:buFont typeface="Wingdings" pitchFamily="2" charset="2"/>
              <a:buChar char="l"/>
            </a:pPr>
            <a:r>
              <a:rPr lang="zh-CN" altLang="en-US" sz="1100" dirty="0">
                <a:solidFill>
                  <a:schemeClr val="bg1">
                    <a:lumMod val="50000"/>
                  </a:schemeClr>
                </a:solidFill>
                <a:latin typeface="微软雅黑" pitchFamily="34" charset="-122"/>
                <a:ea typeface="微软雅黑" pitchFamily="34" charset="-122"/>
              </a:rPr>
              <a:t>标题框及正文框中的文字可直接改为您所需的文字</a:t>
            </a:r>
          </a:p>
          <a:p>
            <a:pPr marL="285750" indent="-285750">
              <a:lnSpc>
                <a:spcPct val="120000"/>
              </a:lnSpc>
              <a:buFont typeface="Wingdings" pitchFamily="2" charset="2"/>
              <a:buChar char="l"/>
            </a:pPr>
            <a:r>
              <a:rPr lang="zh-CN" altLang="en-US" sz="1100" dirty="0">
                <a:solidFill>
                  <a:schemeClr val="bg1">
                    <a:lumMod val="50000"/>
                  </a:schemeClr>
                </a:solidFill>
                <a:latin typeface="微软雅黑" pitchFamily="34" charset="-122"/>
                <a:ea typeface="微软雅黑" pitchFamily="34" charset="-122"/>
              </a:rPr>
              <a:t>点中图片</a:t>
            </a:r>
            <a:r>
              <a:rPr lang="en-US" altLang="zh-CN" sz="1100" dirty="0">
                <a:solidFill>
                  <a:schemeClr val="bg1">
                    <a:lumMod val="50000"/>
                  </a:schemeClr>
                </a:solidFill>
                <a:latin typeface="微软雅黑" pitchFamily="34" charset="-122"/>
                <a:ea typeface="微软雅黑" pitchFamily="34" charset="-122"/>
              </a:rPr>
              <a:t>&gt;</a:t>
            </a:r>
            <a:r>
              <a:rPr lang="zh-CN" altLang="en-US" sz="1100" dirty="0">
                <a:solidFill>
                  <a:schemeClr val="bg1">
                    <a:lumMod val="50000"/>
                  </a:schemeClr>
                </a:solidFill>
                <a:latin typeface="微软雅黑" pitchFamily="34" charset="-122"/>
                <a:ea typeface="微软雅黑" pitchFamily="34" charset="-122"/>
              </a:rPr>
              <a:t>绘图工具</a:t>
            </a:r>
            <a:r>
              <a:rPr lang="en-US" altLang="zh-CN" sz="1100" dirty="0">
                <a:solidFill>
                  <a:schemeClr val="bg1">
                    <a:lumMod val="50000"/>
                  </a:schemeClr>
                </a:solidFill>
                <a:latin typeface="微软雅黑" pitchFamily="34" charset="-122"/>
                <a:ea typeface="微软雅黑" pitchFamily="34" charset="-122"/>
              </a:rPr>
              <a:t>&gt;</a:t>
            </a:r>
            <a:r>
              <a:rPr lang="zh-CN" altLang="en-US" sz="1100" dirty="0">
                <a:solidFill>
                  <a:schemeClr val="bg1">
                    <a:lumMod val="50000"/>
                  </a:schemeClr>
                </a:solidFill>
                <a:latin typeface="微软雅黑" pitchFamily="34" charset="-122"/>
                <a:ea typeface="微软雅黑" pitchFamily="34" charset="-122"/>
              </a:rPr>
              <a:t>格式</a:t>
            </a:r>
            <a:r>
              <a:rPr lang="en-US" altLang="zh-CN" sz="1100" dirty="0">
                <a:solidFill>
                  <a:schemeClr val="bg1">
                    <a:lumMod val="50000"/>
                  </a:schemeClr>
                </a:solidFill>
                <a:latin typeface="微软雅黑" pitchFamily="34" charset="-122"/>
                <a:ea typeface="微软雅黑" pitchFamily="34" charset="-122"/>
              </a:rPr>
              <a:t>&gt;</a:t>
            </a:r>
            <a:r>
              <a:rPr lang="zh-CN" altLang="en-US" sz="1100" dirty="0">
                <a:solidFill>
                  <a:schemeClr val="bg1">
                    <a:lumMod val="50000"/>
                  </a:schemeClr>
                </a:solidFill>
                <a:latin typeface="微软雅黑" pitchFamily="34" charset="-122"/>
                <a:ea typeface="微软雅黑" pitchFamily="34" charset="-122"/>
              </a:rPr>
              <a:t>填充</a:t>
            </a:r>
            <a:r>
              <a:rPr lang="en-US" altLang="zh-CN" sz="1100" dirty="0">
                <a:solidFill>
                  <a:schemeClr val="bg1">
                    <a:lumMod val="50000"/>
                  </a:schemeClr>
                </a:solidFill>
                <a:latin typeface="微软雅黑" pitchFamily="34" charset="-122"/>
                <a:ea typeface="微软雅黑" pitchFamily="34" charset="-122"/>
              </a:rPr>
              <a:t>&gt;</a:t>
            </a:r>
            <a:r>
              <a:rPr lang="zh-CN" altLang="en-US" sz="1100" dirty="0">
                <a:solidFill>
                  <a:schemeClr val="bg1">
                    <a:lumMod val="50000"/>
                  </a:schemeClr>
                </a:solidFill>
                <a:latin typeface="微软雅黑" pitchFamily="34" charset="-122"/>
                <a:ea typeface="微软雅黑" pitchFamily="34" charset="-122"/>
              </a:rPr>
              <a:t>图片</a:t>
            </a:r>
            <a:r>
              <a:rPr lang="en-US" altLang="zh-CN" sz="1100" dirty="0">
                <a:solidFill>
                  <a:schemeClr val="bg1">
                    <a:lumMod val="50000"/>
                  </a:schemeClr>
                </a:solidFill>
                <a:latin typeface="微软雅黑" pitchFamily="34" charset="-122"/>
                <a:ea typeface="微软雅黑" pitchFamily="34" charset="-122"/>
              </a:rPr>
              <a:t>&gt;</a:t>
            </a:r>
            <a:r>
              <a:rPr lang="zh-CN" altLang="en-US" sz="1100" dirty="0">
                <a:solidFill>
                  <a:schemeClr val="bg1">
                    <a:lumMod val="50000"/>
                  </a:schemeClr>
                </a:solidFill>
                <a:latin typeface="微软雅黑" pitchFamily="34" charset="-122"/>
                <a:ea typeface="微软雅黑" pitchFamily="34" charset="-122"/>
              </a:rPr>
              <a:t>选择您需要展示的</a:t>
            </a:r>
            <a:r>
              <a:rPr lang="zh-CN" altLang="en-US" sz="1100" dirty="0" smtClean="0">
                <a:solidFill>
                  <a:schemeClr val="bg1">
                    <a:lumMod val="50000"/>
                  </a:schemeClr>
                </a:solidFill>
                <a:latin typeface="微软雅黑" pitchFamily="34" charset="-122"/>
                <a:ea typeface="微软雅黑" pitchFamily="34" charset="-122"/>
              </a:rPr>
              <a:t>图片</a:t>
            </a:r>
            <a:endParaRPr lang="zh-CN" altLang="en-US" sz="1100" dirty="0">
              <a:solidFill>
                <a:schemeClr val="bg1">
                  <a:lumMod val="50000"/>
                </a:schemeClr>
              </a:solidFill>
              <a:latin typeface="微软雅黑" pitchFamily="34" charset="-122"/>
              <a:ea typeface="微软雅黑" pitchFamily="34" charset="-122"/>
            </a:endParaRPr>
          </a:p>
        </p:txBody>
      </p:sp>
      <p:sp>
        <p:nvSpPr>
          <p:cNvPr id="9" name="文本框 11"/>
          <p:cNvSpPr txBox="1">
            <a:spLocks noChangeArrowheads="1"/>
          </p:cNvSpPr>
          <p:nvPr/>
        </p:nvSpPr>
        <p:spPr bwMode="auto">
          <a:xfrm>
            <a:off x="761104"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07"/>
                                        </p:tgtEl>
                                        <p:attrNameLst>
                                          <p:attrName>style.visibility</p:attrName>
                                        </p:attrNameLst>
                                      </p:cBhvr>
                                      <p:to>
                                        <p:strVal val="visible"/>
                                      </p:to>
                                    </p:set>
                                    <p:anim calcmode="lin" valueType="num">
                                      <p:cBhvr additive="base">
                                        <p:cTn id="10" dur="1250" fill="hold"/>
                                        <p:tgtEl>
                                          <p:spTgt spid="107"/>
                                        </p:tgtEl>
                                        <p:attrNameLst>
                                          <p:attrName>ppt_x</p:attrName>
                                        </p:attrNameLst>
                                      </p:cBhvr>
                                      <p:tavLst>
                                        <p:tav tm="0">
                                          <p:val>
                                            <p:strVal val="#ppt_x"/>
                                          </p:val>
                                        </p:tav>
                                        <p:tav tm="100000">
                                          <p:val>
                                            <p:strVal val="#ppt_x"/>
                                          </p:val>
                                        </p:tav>
                                      </p:tavLst>
                                    </p:anim>
                                    <p:anim calcmode="lin" valueType="num">
                                      <p:cBhvr additive="base">
                                        <p:cTn id="11" dur="1250" fill="hold"/>
                                        <p:tgtEl>
                                          <p:spTgt spid="107"/>
                                        </p:tgtEl>
                                        <p:attrNameLst>
                                          <p:attrName>ppt_y</p:attrName>
                                        </p:attrNameLst>
                                      </p:cBhvr>
                                      <p:tavLst>
                                        <p:tav tm="0">
                                          <p:val>
                                            <p:strVal val="1+#ppt_h/2"/>
                                          </p:val>
                                        </p:tav>
                                        <p:tav tm="100000">
                                          <p:val>
                                            <p:strVal val="#ppt_y"/>
                                          </p:val>
                                        </p:tav>
                                      </p:tavLst>
                                    </p:anim>
                                  </p:childTnLst>
                                </p:cTn>
                              </p:par>
                              <p:par>
                                <p:cTn id="12" presetID="2" presetClass="entr" presetSubtype="1" fill="hold" grpId="0" nodeType="withEffect">
                                  <p:stCondLst>
                                    <p:cond delay="0"/>
                                  </p:stCondLst>
                                  <p:childTnLst>
                                    <p:set>
                                      <p:cBhvr>
                                        <p:cTn id="13" dur="1" fill="hold">
                                          <p:stCondLst>
                                            <p:cond delay="0"/>
                                          </p:stCondLst>
                                        </p:cTn>
                                        <p:tgtEl>
                                          <p:spTgt spid="106"/>
                                        </p:tgtEl>
                                        <p:attrNameLst>
                                          <p:attrName>style.visibility</p:attrName>
                                        </p:attrNameLst>
                                      </p:cBhvr>
                                      <p:to>
                                        <p:strVal val="visible"/>
                                      </p:to>
                                    </p:set>
                                    <p:anim calcmode="lin" valueType="num">
                                      <p:cBhvr additive="base">
                                        <p:cTn id="14" dur="1250" fill="hold"/>
                                        <p:tgtEl>
                                          <p:spTgt spid="106"/>
                                        </p:tgtEl>
                                        <p:attrNameLst>
                                          <p:attrName>ppt_x</p:attrName>
                                        </p:attrNameLst>
                                      </p:cBhvr>
                                      <p:tavLst>
                                        <p:tav tm="0">
                                          <p:val>
                                            <p:strVal val="#ppt_x"/>
                                          </p:val>
                                        </p:tav>
                                        <p:tav tm="100000">
                                          <p:val>
                                            <p:strVal val="#ppt_x"/>
                                          </p:val>
                                        </p:tav>
                                      </p:tavLst>
                                    </p:anim>
                                    <p:anim calcmode="lin" valueType="num">
                                      <p:cBhvr additive="base">
                                        <p:cTn id="15" dur="1250" fill="hold"/>
                                        <p:tgtEl>
                                          <p:spTgt spid="106"/>
                                        </p:tgtEl>
                                        <p:attrNameLst>
                                          <p:attrName>ppt_y</p:attrName>
                                        </p:attrNameLst>
                                      </p:cBhvr>
                                      <p:tavLst>
                                        <p:tav tm="0">
                                          <p:val>
                                            <p:strVal val="0-#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5"/>
                                        </p:tgtEl>
                                        <p:attrNameLst>
                                          <p:attrName>style.visibility</p:attrName>
                                        </p:attrNameLst>
                                      </p:cBhvr>
                                      <p:to>
                                        <p:strVal val="visible"/>
                                      </p:to>
                                    </p:set>
                                    <p:anim calcmode="lin" valueType="num">
                                      <p:cBhvr additive="base">
                                        <p:cTn id="18" dur="1250" fill="hold"/>
                                        <p:tgtEl>
                                          <p:spTgt spid="105"/>
                                        </p:tgtEl>
                                        <p:attrNameLst>
                                          <p:attrName>ppt_x</p:attrName>
                                        </p:attrNameLst>
                                      </p:cBhvr>
                                      <p:tavLst>
                                        <p:tav tm="0">
                                          <p:val>
                                            <p:strVal val="#ppt_x"/>
                                          </p:val>
                                        </p:tav>
                                        <p:tav tm="100000">
                                          <p:val>
                                            <p:strVal val="#ppt_x"/>
                                          </p:val>
                                        </p:tav>
                                      </p:tavLst>
                                    </p:anim>
                                    <p:anim calcmode="lin" valueType="num">
                                      <p:cBhvr additive="base">
                                        <p:cTn id="19" dur="1250" fill="hold"/>
                                        <p:tgtEl>
                                          <p:spTgt spid="105"/>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2" presetClass="entr" presetSubtype="8" fill="hold" nodeType="after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wipe(left)">
                                      <p:cBhvr>
                                        <p:cTn id="23" dur="500"/>
                                        <p:tgtEl>
                                          <p:spTgt spid="108"/>
                                        </p:tgtEl>
                                      </p:cBhvr>
                                    </p:animEffect>
                                  </p:childTnLst>
                                </p:cTn>
                              </p:par>
                            </p:childTnLst>
                          </p:cTn>
                        </p:par>
                        <p:par>
                          <p:cTn id="24" fill="hold">
                            <p:stCondLst>
                              <p:cond delay="17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11"/>
                                        </p:tgtEl>
                                        <p:attrNameLst>
                                          <p:attrName>style.visibility</p:attrName>
                                        </p:attrNameLst>
                                      </p:cBhvr>
                                      <p:to>
                                        <p:strVal val="visible"/>
                                      </p:to>
                                    </p:set>
                                    <p:anim calcmode="lin" valueType="num">
                                      <p:cBhvr>
                                        <p:cTn id="27"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11"/>
                                        </p:tgtEl>
                                        <p:attrNameLst>
                                          <p:attrName>ppt_y</p:attrName>
                                        </p:attrNameLst>
                                      </p:cBhvr>
                                      <p:tavLst>
                                        <p:tav tm="0">
                                          <p:val>
                                            <p:strVal val="#ppt_y"/>
                                          </p:val>
                                        </p:tav>
                                        <p:tav tm="100000">
                                          <p:val>
                                            <p:strVal val="#ppt_y"/>
                                          </p:val>
                                        </p:tav>
                                      </p:tavLst>
                                    </p:anim>
                                    <p:anim calcmode="lin" valueType="num">
                                      <p:cBhvr>
                                        <p:cTn id="29"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11"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椭圆 62"/>
          <p:cNvSpPr/>
          <p:nvPr/>
        </p:nvSpPr>
        <p:spPr>
          <a:xfrm>
            <a:off x="539552" y="1711884"/>
            <a:ext cx="1655220" cy="1655220"/>
          </a:xfrm>
          <a:prstGeom prst="ellipse">
            <a:avLst/>
          </a:prstGeom>
          <a:blipFill dpi="0" rotWithShape="1">
            <a:blip r:embed="rId3"/>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椭圆 63"/>
          <p:cNvSpPr/>
          <p:nvPr/>
        </p:nvSpPr>
        <p:spPr>
          <a:xfrm>
            <a:off x="6990908" y="1711884"/>
            <a:ext cx="1655220" cy="1655220"/>
          </a:xfrm>
          <a:prstGeom prst="ellipse">
            <a:avLst/>
          </a:prstGeom>
          <a:blipFill dpi="0" rotWithShape="1">
            <a:blip r:embed="rId4"/>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5" name="椭圆 64"/>
          <p:cNvSpPr/>
          <p:nvPr/>
        </p:nvSpPr>
        <p:spPr>
          <a:xfrm>
            <a:off x="1767285" y="1325678"/>
            <a:ext cx="2075397" cy="2075397"/>
          </a:xfrm>
          <a:prstGeom prst="ellipse">
            <a:avLst/>
          </a:prstGeom>
          <a:blipFill dpi="0" rotWithShape="1">
            <a:blip r:embed="rId5"/>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9" name="椭圆 68"/>
          <p:cNvSpPr/>
          <p:nvPr/>
        </p:nvSpPr>
        <p:spPr>
          <a:xfrm>
            <a:off x="5342998" y="1325678"/>
            <a:ext cx="2075397" cy="2075397"/>
          </a:xfrm>
          <a:prstGeom prst="ellipse">
            <a:avLst/>
          </a:prstGeom>
          <a:blipFill dpi="0" rotWithShape="1">
            <a:blip r:embed="rId6"/>
            <a:srcRect/>
            <a:stretch>
              <a:fillRect l="1000" t="-2000"/>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0" name="椭圆 69"/>
          <p:cNvSpPr/>
          <p:nvPr/>
        </p:nvSpPr>
        <p:spPr>
          <a:xfrm>
            <a:off x="6358758" y="3506145"/>
            <a:ext cx="233167" cy="23316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椭圆 70"/>
          <p:cNvSpPr/>
          <p:nvPr/>
        </p:nvSpPr>
        <p:spPr>
          <a:xfrm>
            <a:off x="6398231" y="3802854"/>
            <a:ext cx="154220" cy="15422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3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2" name="椭圆 71"/>
          <p:cNvSpPr/>
          <p:nvPr/>
        </p:nvSpPr>
        <p:spPr>
          <a:xfrm>
            <a:off x="1236114" y="3495697"/>
            <a:ext cx="233167" cy="233167"/>
          </a:xfrm>
          <a:prstGeom prst="ellipse">
            <a:avLst/>
          </a:prstGeom>
          <a:solidFill>
            <a:srgbClr val="008A3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3" name="椭圆 72"/>
          <p:cNvSpPr/>
          <p:nvPr/>
        </p:nvSpPr>
        <p:spPr>
          <a:xfrm>
            <a:off x="1275587" y="3792407"/>
            <a:ext cx="154220" cy="154220"/>
          </a:xfrm>
          <a:prstGeom prst="ellipse">
            <a:avLst/>
          </a:prstGeom>
          <a:solidFill>
            <a:srgbClr val="008A3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3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4" name="椭圆 73"/>
          <p:cNvSpPr/>
          <p:nvPr/>
        </p:nvSpPr>
        <p:spPr>
          <a:xfrm>
            <a:off x="2726167" y="3545153"/>
            <a:ext cx="233167" cy="23316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椭圆 74"/>
          <p:cNvSpPr/>
          <p:nvPr/>
        </p:nvSpPr>
        <p:spPr>
          <a:xfrm>
            <a:off x="2765639" y="3841862"/>
            <a:ext cx="154220" cy="15422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3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椭圆 75"/>
          <p:cNvSpPr/>
          <p:nvPr/>
        </p:nvSpPr>
        <p:spPr>
          <a:xfrm>
            <a:off x="4509464" y="3570577"/>
            <a:ext cx="233167" cy="233167"/>
          </a:xfrm>
          <a:prstGeom prst="ellipse">
            <a:avLst/>
          </a:prstGeom>
          <a:solidFill>
            <a:srgbClr val="008A3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椭圆 76"/>
          <p:cNvSpPr/>
          <p:nvPr/>
        </p:nvSpPr>
        <p:spPr>
          <a:xfrm>
            <a:off x="4548935" y="3867286"/>
            <a:ext cx="154220" cy="154220"/>
          </a:xfrm>
          <a:prstGeom prst="ellipse">
            <a:avLst/>
          </a:prstGeom>
          <a:solidFill>
            <a:srgbClr val="008A3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3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椭圆 77"/>
          <p:cNvSpPr/>
          <p:nvPr/>
        </p:nvSpPr>
        <p:spPr>
          <a:xfrm>
            <a:off x="3415195" y="1059582"/>
            <a:ext cx="2355289" cy="2355289"/>
          </a:xfrm>
          <a:prstGeom prst="ellipse">
            <a:avLst/>
          </a:prstGeom>
          <a:blipFill dpi="0" rotWithShape="1">
            <a:blip r:embed="rId7"/>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9" name="矩形 78"/>
          <p:cNvSpPr/>
          <p:nvPr/>
        </p:nvSpPr>
        <p:spPr>
          <a:xfrm>
            <a:off x="736220" y="3921545"/>
            <a:ext cx="1261884"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输入简单的文字</a:t>
            </a:r>
          </a:p>
        </p:txBody>
      </p:sp>
      <p:sp>
        <p:nvSpPr>
          <p:cNvPr id="80" name="椭圆 79"/>
          <p:cNvSpPr/>
          <p:nvPr/>
        </p:nvSpPr>
        <p:spPr>
          <a:xfrm>
            <a:off x="7709801" y="3449314"/>
            <a:ext cx="233167" cy="233167"/>
          </a:xfrm>
          <a:prstGeom prst="ellipse">
            <a:avLst/>
          </a:prstGeom>
          <a:solidFill>
            <a:srgbClr val="008A3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1" name="椭圆 80"/>
          <p:cNvSpPr/>
          <p:nvPr/>
        </p:nvSpPr>
        <p:spPr>
          <a:xfrm>
            <a:off x="7749274" y="3746024"/>
            <a:ext cx="154220" cy="154220"/>
          </a:xfrm>
          <a:prstGeom prst="ellipse">
            <a:avLst/>
          </a:prstGeom>
          <a:solidFill>
            <a:srgbClr val="008A3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3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2140949" y="3961302"/>
            <a:ext cx="1261884"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输入简单的文字</a:t>
            </a:r>
          </a:p>
        </p:txBody>
      </p:sp>
      <p:sp>
        <p:nvSpPr>
          <p:cNvPr id="83" name="矩形 82"/>
          <p:cNvSpPr/>
          <p:nvPr/>
        </p:nvSpPr>
        <p:spPr>
          <a:xfrm>
            <a:off x="4042637" y="4014311"/>
            <a:ext cx="1261884"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输入简单的文字</a:t>
            </a:r>
          </a:p>
        </p:txBody>
      </p:sp>
      <p:sp>
        <p:nvSpPr>
          <p:cNvPr id="84" name="矩形 83"/>
          <p:cNvSpPr/>
          <p:nvPr/>
        </p:nvSpPr>
        <p:spPr>
          <a:xfrm>
            <a:off x="7195442" y="3919108"/>
            <a:ext cx="1261884"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输入简单的文字</a:t>
            </a:r>
          </a:p>
        </p:txBody>
      </p:sp>
      <p:sp>
        <p:nvSpPr>
          <p:cNvPr id="85" name="矩形 84"/>
          <p:cNvSpPr/>
          <p:nvPr/>
        </p:nvSpPr>
        <p:spPr>
          <a:xfrm>
            <a:off x="5892421" y="3957208"/>
            <a:ext cx="1261884" cy="276999"/>
          </a:xfrm>
          <a:prstGeom prst="rect">
            <a:avLst/>
          </a:prstGeom>
        </p:spPr>
        <p:txBody>
          <a:bodyPr wrap="none">
            <a:spAutoFit/>
          </a:bodyPr>
          <a:lstStyle/>
          <a:p>
            <a:pPr algn="ctr"/>
            <a:r>
              <a:rPr lang="zh-CN" altLang="en-US" sz="1200" dirty="0">
                <a:latin typeface="微软雅黑" panose="020B0503020204020204" pitchFamily="34" charset="-122"/>
                <a:ea typeface="微软雅黑" panose="020B0503020204020204" pitchFamily="34" charset="-122"/>
              </a:rPr>
              <a:t>输入简单的文字</a:t>
            </a:r>
          </a:p>
        </p:txBody>
      </p:sp>
    </p:spTree>
    <p:extLst>
      <p:ext uri="{BB962C8B-B14F-4D97-AF65-F5344CB8AC3E}">
        <p14:creationId xmlns:p14="http://schemas.microsoft.com/office/powerpoint/2010/main" val="3246330756"/>
      </p:ext>
    </p:extLst>
  </p:cSld>
  <p:clrMapOvr>
    <a:masterClrMapping/>
  </p:clrMapOvr>
  <mc:AlternateContent xmlns:mc="http://schemas.openxmlformats.org/markup-compatibility/2006" xmlns:p14="http://schemas.microsoft.com/office/powerpoint/2010/main">
    <mc:Choice Requires="p14">
      <p:transition spd="slow" p14:dur="1200" advClick="0" advTm="0">
        <p14:prism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circle(in)">
                                      <p:cBhvr>
                                        <p:cTn id="7" dur="1000"/>
                                        <p:tgtEl>
                                          <p:spTgt spid="78"/>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150" fill="hold"/>
                                        <p:tgtEl>
                                          <p:spTgt spid="76"/>
                                        </p:tgtEl>
                                        <p:attrNameLst>
                                          <p:attrName>ppt_x</p:attrName>
                                        </p:attrNameLst>
                                      </p:cBhvr>
                                      <p:tavLst>
                                        <p:tav tm="0">
                                          <p:val>
                                            <p:strVal val="#ppt_x"/>
                                          </p:val>
                                        </p:tav>
                                        <p:tav tm="100000">
                                          <p:val>
                                            <p:strVal val="#ppt_x"/>
                                          </p:val>
                                        </p:tav>
                                      </p:tavLst>
                                    </p:anim>
                                    <p:anim calcmode="lin" valueType="num">
                                      <p:cBhvr additive="base">
                                        <p:cTn id="12" dur="150" fill="hold"/>
                                        <p:tgtEl>
                                          <p:spTgt spid="76"/>
                                        </p:tgtEl>
                                        <p:attrNameLst>
                                          <p:attrName>ppt_y</p:attrName>
                                        </p:attrNameLst>
                                      </p:cBhvr>
                                      <p:tavLst>
                                        <p:tav tm="0">
                                          <p:val>
                                            <p:strVal val="0-#ppt_h/2"/>
                                          </p:val>
                                        </p:tav>
                                        <p:tav tm="100000">
                                          <p:val>
                                            <p:strVal val="#ppt_y"/>
                                          </p:val>
                                        </p:tav>
                                      </p:tavLst>
                                    </p:anim>
                                  </p:childTnLst>
                                </p:cTn>
                              </p:par>
                            </p:childTnLst>
                          </p:cTn>
                        </p:par>
                        <p:par>
                          <p:cTn id="13" fill="hold">
                            <p:stCondLst>
                              <p:cond delay="1150"/>
                            </p:stCondLst>
                            <p:childTnLst>
                              <p:par>
                                <p:cTn id="14" presetID="2" presetClass="entr" presetSubtype="1" fill="hold" grpId="0" nodeType="after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150" fill="hold"/>
                                        <p:tgtEl>
                                          <p:spTgt spid="77"/>
                                        </p:tgtEl>
                                        <p:attrNameLst>
                                          <p:attrName>ppt_x</p:attrName>
                                        </p:attrNameLst>
                                      </p:cBhvr>
                                      <p:tavLst>
                                        <p:tav tm="0">
                                          <p:val>
                                            <p:strVal val="#ppt_x"/>
                                          </p:val>
                                        </p:tav>
                                        <p:tav tm="100000">
                                          <p:val>
                                            <p:strVal val="#ppt_x"/>
                                          </p:val>
                                        </p:tav>
                                      </p:tavLst>
                                    </p:anim>
                                    <p:anim calcmode="lin" valueType="num">
                                      <p:cBhvr additive="base">
                                        <p:cTn id="17" dur="150" fill="hold"/>
                                        <p:tgtEl>
                                          <p:spTgt spid="77"/>
                                        </p:tgtEl>
                                        <p:attrNameLst>
                                          <p:attrName>ppt_y</p:attrName>
                                        </p:attrNameLst>
                                      </p:cBhvr>
                                      <p:tavLst>
                                        <p:tav tm="0">
                                          <p:val>
                                            <p:strVal val="0-#ppt_h/2"/>
                                          </p:val>
                                        </p:tav>
                                        <p:tav tm="100000">
                                          <p:val>
                                            <p:strVal val="#ppt_y"/>
                                          </p:val>
                                        </p:tav>
                                      </p:tavLst>
                                    </p:anim>
                                  </p:childTnLst>
                                </p:cTn>
                              </p:par>
                            </p:childTnLst>
                          </p:cTn>
                        </p:par>
                        <p:par>
                          <p:cTn id="18" fill="hold">
                            <p:stCondLst>
                              <p:cond delay="1300"/>
                            </p:stCondLst>
                            <p:childTnLst>
                              <p:par>
                                <p:cTn id="19" presetID="53" presetClass="entr" presetSubtype="16"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1800"/>
                            </p:stCondLst>
                            <p:childTnLst>
                              <p:par>
                                <p:cTn id="25" presetID="6" presetClass="entr" presetSubtype="16"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circle(in)">
                                      <p:cBhvr>
                                        <p:cTn id="27" dur="1000"/>
                                        <p:tgtEl>
                                          <p:spTgt spid="65"/>
                                        </p:tgtEl>
                                      </p:cBhvr>
                                    </p:animEffect>
                                  </p:childTnLst>
                                </p:cTn>
                              </p:par>
                            </p:childTnLst>
                          </p:cTn>
                        </p:par>
                        <p:par>
                          <p:cTn id="28" fill="hold">
                            <p:stCondLst>
                              <p:cond delay="2800"/>
                            </p:stCondLst>
                            <p:childTnLst>
                              <p:par>
                                <p:cTn id="29" presetID="2" presetClass="entr" presetSubtype="1" fill="hold" grpId="0" nodeType="after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150" fill="hold"/>
                                        <p:tgtEl>
                                          <p:spTgt spid="74"/>
                                        </p:tgtEl>
                                        <p:attrNameLst>
                                          <p:attrName>ppt_x</p:attrName>
                                        </p:attrNameLst>
                                      </p:cBhvr>
                                      <p:tavLst>
                                        <p:tav tm="0">
                                          <p:val>
                                            <p:strVal val="#ppt_x"/>
                                          </p:val>
                                        </p:tav>
                                        <p:tav tm="100000">
                                          <p:val>
                                            <p:strVal val="#ppt_x"/>
                                          </p:val>
                                        </p:tav>
                                      </p:tavLst>
                                    </p:anim>
                                    <p:anim calcmode="lin" valueType="num">
                                      <p:cBhvr additive="base">
                                        <p:cTn id="32" dur="150" fill="hold"/>
                                        <p:tgtEl>
                                          <p:spTgt spid="74"/>
                                        </p:tgtEl>
                                        <p:attrNameLst>
                                          <p:attrName>ppt_y</p:attrName>
                                        </p:attrNameLst>
                                      </p:cBhvr>
                                      <p:tavLst>
                                        <p:tav tm="0">
                                          <p:val>
                                            <p:strVal val="0-#ppt_h/2"/>
                                          </p:val>
                                        </p:tav>
                                        <p:tav tm="100000">
                                          <p:val>
                                            <p:strVal val="#ppt_y"/>
                                          </p:val>
                                        </p:tav>
                                      </p:tavLst>
                                    </p:anim>
                                  </p:childTnLst>
                                </p:cTn>
                              </p:par>
                            </p:childTnLst>
                          </p:cTn>
                        </p:par>
                        <p:par>
                          <p:cTn id="33" fill="hold">
                            <p:stCondLst>
                              <p:cond delay="2950"/>
                            </p:stCondLst>
                            <p:childTnLst>
                              <p:par>
                                <p:cTn id="34" presetID="2" presetClass="entr" presetSubtype="1" fill="hold" grpId="0"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150" fill="hold"/>
                                        <p:tgtEl>
                                          <p:spTgt spid="75"/>
                                        </p:tgtEl>
                                        <p:attrNameLst>
                                          <p:attrName>ppt_x</p:attrName>
                                        </p:attrNameLst>
                                      </p:cBhvr>
                                      <p:tavLst>
                                        <p:tav tm="0">
                                          <p:val>
                                            <p:strVal val="#ppt_x"/>
                                          </p:val>
                                        </p:tav>
                                        <p:tav tm="100000">
                                          <p:val>
                                            <p:strVal val="#ppt_x"/>
                                          </p:val>
                                        </p:tav>
                                      </p:tavLst>
                                    </p:anim>
                                    <p:anim calcmode="lin" valueType="num">
                                      <p:cBhvr additive="base">
                                        <p:cTn id="37" dur="150" fill="hold"/>
                                        <p:tgtEl>
                                          <p:spTgt spid="75"/>
                                        </p:tgtEl>
                                        <p:attrNameLst>
                                          <p:attrName>ppt_y</p:attrName>
                                        </p:attrNameLst>
                                      </p:cBhvr>
                                      <p:tavLst>
                                        <p:tav tm="0">
                                          <p:val>
                                            <p:strVal val="0-#ppt_h/2"/>
                                          </p:val>
                                        </p:tav>
                                        <p:tav tm="100000">
                                          <p:val>
                                            <p:strVal val="#ppt_y"/>
                                          </p:val>
                                        </p:tav>
                                      </p:tavLst>
                                    </p:anim>
                                  </p:childTnLst>
                                </p:cTn>
                              </p:par>
                            </p:childTnLst>
                          </p:cTn>
                        </p:par>
                        <p:par>
                          <p:cTn id="38" fill="hold">
                            <p:stCondLst>
                              <p:cond delay="3100"/>
                            </p:stCondLst>
                            <p:childTnLst>
                              <p:par>
                                <p:cTn id="39" presetID="53" presetClass="entr" presetSubtype="16"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p:cTn id="41" dur="500" fill="hold"/>
                                        <p:tgtEl>
                                          <p:spTgt spid="82"/>
                                        </p:tgtEl>
                                        <p:attrNameLst>
                                          <p:attrName>ppt_w</p:attrName>
                                        </p:attrNameLst>
                                      </p:cBhvr>
                                      <p:tavLst>
                                        <p:tav tm="0">
                                          <p:val>
                                            <p:fltVal val="0"/>
                                          </p:val>
                                        </p:tav>
                                        <p:tav tm="100000">
                                          <p:val>
                                            <p:strVal val="#ppt_w"/>
                                          </p:val>
                                        </p:tav>
                                      </p:tavLst>
                                    </p:anim>
                                    <p:anim calcmode="lin" valueType="num">
                                      <p:cBhvr>
                                        <p:cTn id="42" dur="500" fill="hold"/>
                                        <p:tgtEl>
                                          <p:spTgt spid="82"/>
                                        </p:tgtEl>
                                        <p:attrNameLst>
                                          <p:attrName>ppt_h</p:attrName>
                                        </p:attrNameLst>
                                      </p:cBhvr>
                                      <p:tavLst>
                                        <p:tav tm="0">
                                          <p:val>
                                            <p:fltVal val="0"/>
                                          </p:val>
                                        </p:tav>
                                        <p:tav tm="100000">
                                          <p:val>
                                            <p:strVal val="#ppt_h"/>
                                          </p:val>
                                        </p:tav>
                                      </p:tavLst>
                                    </p:anim>
                                    <p:animEffect transition="in" filter="fade">
                                      <p:cBhvr>
                                        <p:cTn id="43" dur="500"/>
                                        <p:tgtEl>
                                          <p:spTgt spid="82"/>
                                        </p:tgtEl>
                                      </p:cBhvr>
                                    </p:animEffect>
                                  </p:childTnLst>
                                </p:cTn>
                              </p:par>
                            </p:childTnLst>
                          </p:cTn>
                        </p:par>
                        <p:par>
                          <p:cTn id="44" fill="hold">
                            <p:stCondLst>
                              <p:cond delay="3600"/>
                            </p:stCondLst>
                            <p:childTnLst>
                              <p:par>
                                <p:cTn id="45" presetID="6" presetClass="entr" presetSubtype="16"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circle(in)">
                                      <p:cBhvr>
                                        <p:cTn id="47" dur="1000"/>
                                        <p:tgtEl>
                                          <p:spTgt spid="69"/>
                                        </p:tgtEl>
                                      </p:cBhvr>
                                    </p:animEffect>
                                  </p:childTnLst>
                                </p:cTn>
                              </p:par>
                            </p:childTnLst>
                          </p:cTn>
                        </p:par>
                        <p:par>
                          <p:cTn id="48" fill="hold">
                            <p:stCondLst>
                              <p:cond delay="4600"/>
                            </p:stCondLst>
                            <p:childTnLst>
                              <p:par>
                                <p:cTn id="49" presetID="2" presetClass="entr" presetSubtype="1" fill="hold" grpId="0"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150" fill="hold"/>
                                        <p:tgtEl>
                                          <p:spTgt spid="70"/>
                                        </p:tgtEl>
                                        <p:attrNameLst>
                                          <p:attrName>ppt_x</p:attrName>
                                        </p:attrNameLst>
                                      </p:cBhvr>
                                      <p:tavLst>
                                        <p:tav tm="0">
                                          <p:val>
                                            <p:strVal val="#ppt_x"/>
                                          </p:val>
                                        </p:tav>
                                        <p:tav tm="100000">
                                          <p:val>
                                            <p:strVal val="#ppt_x"/>
                                          </p:val>
                                        </p:tav>
                                      </p:tavLst>
                                    </p:anim>
                                    <p:anim calcmode="lin" valueType="num">
                                      <p:cBhvr additive="base">
                                        <p:cTn id="52" dur="150" fill="hold"/>
                                        <p:tgtEl>
                                          <p:spTgt spid="70"/>
                                        </p:tgtEl>
                                        <p:attrNameLst>
                                          <p:attrName>ppt_y</p:attrName>
                                        </p:attrNameLst>
                                      </p:cBhvr>
                                      <p:tavLst>
                                        <p:tav tm="0">
                                          <p:val>
                                            <p:strVal val="0-#ppt_h/2"/>
                                          </p:val>
                                        </p:tav>
                                        <p:tav tm="100000">
                                          <p:val>
                                            <p:strVal val="#ppt_y"/>
                                          </p:val>
                                        </p:tav>
                                      </p:tavLst>
                                    </p:anim>
                                  </p:childTnLst>
                                </p:cTn>
                              </p:par>
                            </p:childTnLst>
                          </p:cTn>
                        </p:par>
                        <p:par>
                          <p:cTn id="53" fill="hold">
                            <p:stCondLst>
                              <p:cond delay="4750"/>
                            </p:stCondLst>
                            <p:childTnLst>
                              <p:par>
                                <p:cTn id="54" presetID="2" presetClass="entr" presetSubtype="1" fill="hold" grpId="0" nodeType="afterEffect">
                                  <p:stCondLst>
                                    <p:cond delay="0"/>
                                  </p:stCondLst>
                                  <p:childTnLst>
                                    <p:set>
                                      <p:cBhvr>
                                        <p:cTn id="55" dur="1" fill="hold">
                                          <p:stCondLst>
                                            <p:cond delay="0"/>
                                          </p:stCondLst>
                                        </p:cTn>
                                        <p:tgtEl>
                                          <p:spTgt spid="71"/>
                                        </p:tgtEl>
                                        <p:attrNameLst>
                                          <p:attrName>style.visibility</p:attrName>
                                        </p:attrNameLst>
                                      </p:cBhvr>
                                      <p:to>
                                        <p:strVal val="visible"/>
                                      </p:to>
                                    </p:set>
                                    <p:anim calcmode="lin" valueType="num">
                                      <p:cBhvr additive="base">
                                        <p:cTn id="56" dur="150" fill="hold"/>
                                        <p:tgtEl>
                                          <p:spTgt spid="71"/>
                                        </p:tgtEl>
                                        <p:attrNameLst>
                                          <p:attrName>ppt_x</p:attrName>
                                        </p:attrNameLst>
                                      </p:cBhvr>
                                      <p:tavLst>
                                        <p:tav tm="0">
                                          <p:val>
                                            <p:strVal val="#ppt_x"/>
                                          </p:val>
                                        </p:tav>
                                        <p:tav tm="100000">
                                          <p:val>
                                            <p:strVal val="#ppt_x"/>
                                          </p:val>
                                        </p:tav>
                                      </p:tavLst>
                                    </p:anim>
                                    <p:anim calcmode="lin" valueType="num">
                                      <p:cBhvr additive="base">
                                        <p:cTn id="57" dur="150" fill="hold"/>
                                        <p:tgtEl>
                                          <p:spTgt spid="71"/>
                                        </p:tgtEl>
                                        <p:attrNameLst>
                                          <p:attrName>ppt_y</p:attrName>
                                        </p:attrNameLst>
                                      </p:cBhvr>
                                      <p:tavLst>
                                        <p:tav tm="0">
                                          <p:val>
                                            <p:strVal val="0-#ppt_h/2"/>
                                          </p:val>
                                        </p:tav>
                                        <p:tav tm="100000">
                                          <p:val>
                                            <p:strVal val="#ppt_y"/>
                                          </p:val>
                                        </p:tav>
                                      </p:tavLst>
                                    </p:anim>
                                  </p:childTnLst>
                                </p:cTn>
                              </p:par>
                            </p:childTnLst>
                          </p:cTn>
                        </p:par>
                        <p:par>
                          <p:cTn id="58" fill="hold">
                            <p:stCondLst>
                              <p:cond delay="4900"/>
                            </p:stCondLst>
                            <p:childTnLst>
                              <p:par>
                                <p:cTn id="59" presetID="53" presetClass="entr" presetSubtype="16"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 calcmode="lin" valueType="num">
                                      <p:cBhvr>
                                        <p:cTn id="61" dur="500" fill="hold"/>
                                        <p:tgtEl>
                                          <p:spTgt spid="85"/>
                                        </p:tgtEl>
                                        <p:attrNameLst>
                                          <p:attrName>ppt_w</p:attrName>
                                        </p:attrNameLst>
                                      </p:cBhvr>
                                      <p:tavLst>
                                        <p:tav tm="0">
                                          <p:val>
                                            <p:fltVal val="0"/>
                                          </p:val>
                                        </p:tav>
                                        <p:tav tm="100000">
                                          <p:val>
                                            <p:strVal val="#ppt_w"/>
                                          </p:val>
                                        </p:tav>
                                      </p:tavLst>
                                    </p:anim>
                                    <p:anim calcmode="lin" valueType="num">
                                      <p:cBhvr>
                                        <p:cTn id="62" dur="500" fill="hold"/>
                                        <p:tgtEl>
                                          <p:spTgt spid="85"/>
                                        </p:tgtEl>
                                        <p:attrNameLst>
                                          <p:attrName>ppt_h</p:attrName>
                                        </p:attrNameLst>
                                      </p:cBhvr>
                                      <p:tavLst>
                                        <p:tav tm="0">
                                          <p:val>
                                            <p:fltVal val="0"/>
                                          </p:val>
                                        </p:tav>
                                        <p:tav tm="100000">
                                          <p:val>
                                            <p:strVal val="#ppt_h"/>
                                          </p:val>
                                        </p:tav>
                                      </p:tavLst>
                                    </p:anim>
                                    <p:animEffect transition="in" filter="fade">
                                      <p:cBhvr>
                                        <p:cTn id="63" dur="500"/>
                                        <p:tgtEl>
                                          <p:spTgt spid="85"/>
                                        </p:tgtEl>
                                      </p:cBhvr>
                                    </p:animEffect>
                                  </p:childTnLst>
                                </p:cTn>
                              </p:par>
                            </p:childTnLst>
                          </p:cTn>
                        </p:par>
                        <p:par>
                          <p:cTn id="64" fill="hold">
                            <p:stCondLst>
                              <p:cond delay="5400"/>
                            </p:stCondLst>
                            <p:childTnLst>
                              <p:par>
                                <p:cTn id="65" presetID="6" presetClass="entr" presetSubtype="16"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circle(in)">
                                      <p:cBhvr>
                                        <p:cTn id="67" dur="1000"/>
                                        <p:tgtEl>
                                          <p:spTgt spid="63"/>
                                        </p:tgtEl>
                                      </p:cBhvr>
                                    </p:animEffect>
                                  </p:childTnLst>
                                </p:cTn>
                              </p:par>
                            </p:childTnLst>
                          </p:cTn>
                        </p:par>
                        <p:par>
                          <p:cTn id="68" fill="hold">
                            <p:stCondLst>
                              <p:cond delay="6400"/>
                            </p:stCondLst>
                            <p:childTnLst>
                              <p:par>
                                <p:cTn id="69" presetID="2" presetClass="entr" presetSubtype="1" fill="hold" grpId="0" nodeType="afterEffect">
                                  <p:stCondLst>
                                    <p:cond delay="0"/>
                                  </p:stCondLst>
                                  <p:childTnLst>
                                    <p:set>
                                      <p:cBhvr>
                                        <p:cTn id="70" dur="1" fill="hold">
                                          <p:stCondLst>
                                            <p:cond delay="0"/>
                                          </p:stCondLst>
                                        </p:cTn>
                                        <p:tgtEl>
                                          <p:spTgt spid="72"/>
                                        </p:tgtEl>
                                        <p:attrNameLst>
                                          <p:attrName>style.visibility</p:attrName>
                                        </p:attrNameLst>
                                      </p:cBhvr>
                                      <p:to>
                                        <p:strVal val="visible"/>
                                      </p:to>
                                    </p:set>
                                    <p:anim calcmode="lin" valueType="num">
                                      <p:cBhvr additive="base">
                                        <p:cTn id="71" dur="150" fill="hold"/>
                                        <p:tgtEl>
                                          <p:spTgt spid="72"/>
                                        </p:tgtEl>
                                        <p:attrNameLst>
                                          <p:attrName>ppt_x</p:attrName>
                                        </p:attrNameLst>
                                      </p:cBhvr>
                                      <p:tavLst>
                                        <p:tav tm="0">
                                          <p:val>
                                            <p:strVal val="#ppt_x"/>
                                          </p:val>
                                        </p:tav>
                                        <p:tav tm="100000">
                                          <p:val>
                                            <p:strVal val="#ppt_x"/>
                                          </p:val>
                                        </p:tav>
                                      </p:tavLst>
                                    </p:anim>
                                    <p:anim calcmode="lin" valueType="num">
                                      <p:cBhvr additive="base">
                                        <p:cTn id="72" dur="150" fill="hold"/>
                                        <p:tgtEl>
                                          <p:spTgt spid="72"/>
                                        </p:tgtEl>
                                        <p:attrNameLst>
                                          <p:attrName>ppt_y</p:attrName>
                                        </p:attrNameLst>
                                      </p:cBhvr>
                                      <p:tavLst>
                                        <p:tav tm="0">
                                          <p:val>
                                            <p:strVal val="0-#ppt_h/2"/>
                                          </p:val>
                                        </p:tav>
                                        <p:tav tm="100000">
                                          <p:val>
                                            <p:strVal val="#ppt_y"/>
                                          </p:val>
                                        </p:tav>
                                      </p:tavLst>
                                    </p:anim>
                                  </p:childTnLst>
                                </p:cTn>
                              </p:par>
                            </p:childTnLst>
                          </p:cTn>
                        </p:par>
                        <p:par>
                          <p:cTn id="73" fill="hold">
                            <p:stCondLst>
                              <p:cond delay="6550"/>
                            </p:stCondLst>
                            <p:childTnLst>
                              <p:par>
                                <p:cTn id="74" presetID="2" presetClass="entr" presetSubtype="1" fill="hold" grpId="0" nodeType="afterEffect">
                                  <p:stCondLst>
                                    <p:cond delay="0"/>
                                  </p:stCondLst>
                                  <p:childTnLst>
                                    <p:set>
                                      <p:cBhvr>
                                        <p:cTn id="75" dur="1" fill="hold">
                                          <p:stCondLst>
                                            <p:cond delay="0"/>
                                          </p:stCondLst>
                                        </p:cTn>
                                        <p:tgtEl>
                                          <p:spTgt spid="73"/>
                                        </p:tgtEl>
                                        <p:attrNameLst>
                                          <p:attrName>style.visibility</p:attrName>
                                        </p:attrNameLst>
                                      </p:cBhvr>
                                      <p:to>
                                        <p:strVal val="visible"/>
                                      </p:to>
                                    </p:set>
                                    <p:anim calcmode="lin" valueType="num">
                                      <p:cBhvr additive="base">
                                        <p:cTn id="76" dur="150" fill="hold"/>
                                        <p:tgtEl>
                                          <p:spTgt spid="73"/>
                                        </p:tgtEl>
                                        <p:attrNameLst>
                                          <p:attrName>ppt_x</p:attrName>
                                        </p:attrNameLst>
                                      </p:cBhvr>
                                      <p:tavLst>
                                        <p:tav tm="0">
                                          <p:val>
                                            <p:strVal val="#ppt_x"/>
                                          </p:val>
                                        </p:tav>
                                        <p:tav tm="100000">
                                          <p:val>
                                            <p:strVal val="#ppt_x"/>
                                          </p:val>
                                        </p:tav>
                                      </p:tavLst>
                                    </p:anim>
                                    <p:anim calcmode="lin" valueType="num">
                                      <p:cBhvr additive="base">
                                        <p:cTn id="77" dur="150" fill="hold"/>
                                        <p:tgtEl>
                                          <p:spTgt spid="73"/>
                                        </p:tgtEl>
                                        <p:attrNameLst>
                                          <p:attrName>ppt_y</p:attrName>
                                        </p:attrNameLst>
                                      </p:cBhvr>
                                      <p:tavLst>
                                        <p:tav tm="0">
                                          <p:val>
                                            <p:strVal val="0-#ppt_h/2"/>
                                          </p:val>
                                        </p:tav>
                                        <p:tav tm="100000">
                                          <p:val>
                                            <p:strVal val="#ppt_y"/>
                                          </p:val>
                                        </p:tav>
                                      </p:tavLst>
                                    </p:anim>
                                  </p:childTnLst>
                                </p:cTn>
                              </p:par>
                            </p:childTnLst>
                          </p:cTn>
                        </p:par>
                        <p:par>
                          <p:cTn id="78" fill="hold">
                            <p:stCondLst>
                              <p:cond delay="6700"/>
                            </p:stCondLst>
                            <p:childTnLst>
                              <p:par>
                                <p:cTn id="79" presetID="53" presetClass="entr" presetSubtype="16"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 calcmode="lin" valueType="num">
                                      <p:cBhvr>
                                        <p:cTn id="81" dur="500" fill="hold"/>
                                        <p:tgtEl>
                                          <p:spTgt spid="79"/>
                                        </p:tgtEl>
                                        <p:attrNameLst>
                                          <p:attrName>ppt_w</p:attrName>
                                        </p:attrNameLst>
                                      </p:cBhvr>
                                      <p:tavLst>
                                        <p:tav tm="0">
                                          <p:val>
                                            <p:fltVal val="0"/>
                                          </p:val>
                                        </p:tav>
                                        <p:tav tm="100000">
                                          <p:val>
                                            <p:strVal val="#ppt_w"/>
                                          </p:val>
                                        </p:tav>
                                      </p:tavLst>
                                    </p:anim>
                                    <p:anim calcmode="lin" valueType="num">
                                      <p:cBhvr>
                                        <p:cTn id="82" dur="500" fill="hold"/>
                                        <p:tgtEl>
                                          <p:spTgt spid="79"/>
                                        </p:tgtEl>
                                        <p:attrNameLst>
                                          <p:attrName>ppt_h</p:attrName>
                                        </p:attrNameLst>
                                      </p:cBhvr>
                                      <p:tavLst>
                                        <p:tav tm="0">
                                          <p:val>
                                            <p:fltVal val="0"/>
                                          </p:val>
                                        </p:tav>
                                        <p:tav tm="100000">
                                          <p:val>
                                            <p:strVal val="#ppt_h"/>
                                          </p:val>
                                        </p:tav>
                                      </p:tavLst>
                                    </p:anim>
                                    <p:animEffect transition="in" filter="fade">
                                      <p:cBhvr>
                                        <p:cTn id="83" dur="500"/>
                                        <p:tgtEl>
                                          <p:spTgt spid="79"/>
                                        </p:tgtEl>
                                      </p:cBhvr>
                                    </p:animEffect>
                                  </p:childTnLst>
                                </p:cTn>
                              </p:par>
                            </p:childTnLst>
                          </p:cTn>
                        </p:par>
                        <p:par>
                          <p:cTn id="84" fill="hold">
                            <p:stCondLst>
                              <p:cond delay="7200"/>
                            </p:stCondLst>
                            <p:childTnLst>
                              <p:par>
                                <p:cTn id="85" presetID="6" presetClass="entr" presetSubtype="16" fill="hold" grpId="0" nodeType="afterEffect">
                                  <p:stCondLst>
                                    <p:cond delay="0"/>
                                  </p:stCondLst>
                                  <p:childTnLst>
                                    <p:set>
                                      <p:cBhvr>
                                        <p:cTn id="86" dur="1" fill="hold">
                                          <p:stCondLst>
                                            <p:cond delay="0"/>
                                          </p:stCondLst>
                                        </p:cTn>
                                        <p:tgtEl>
                                          <p:spTgt spid="64"/>
                                        </p:tgtEl>
                                        <p:attrNameLst>
                                          <p:attrName>style.visibility</p:attrName>
                                        </p:attrNameLst>
                                      </p:cBhvr>
                                      <p:to>
                                        <p:strVal val="visible"/>
                                      </p:to>
                                    </p:set>
                                    <p:animEffect transition="in" filter="circle(in)">
                                      <p:cBhvr>
                                        <p:cTn id="87" dur="1000"/>
                                        <p:tgtEl>
                                          <p:spTgt spid="64"/>
                                        </p:tgtEl>
                                      </p:cBhvr>
                                    </p:animEffect>
                                  </p:childTnLst>
                                </p:cTn>
                              </p:par>
                            </p:childTnLst>
                          </p:cTn>
                        </p:par>
                        <p:par>
                          <p:cTn id="88" fill="hold">
                            <p:stCondLst>
                              <p:cond delay="8200"/>
                            </p:stCondLst>
                            <p:childTnLst>
                              <p:par>
                                <p:cTn id="89" presetID="2" presetClass="entr" presetSubtype="1"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 calcmode="lin" valueType="num">
                                      <p:cBhvr additive="base">
                                        <p:cTn id="91" dur="150" fill="hold"/>
                                        <p:tgtEl>
                                          <p:spTgt spid="80"/>
                                        </p:tgtEl>
                                        <p:attrNameLst>
                                          <p:attrName>ppt_x</p:attrName>
                                        </p:attrNameLst>
                                      </p:cBhvr>
                                      <p:tavLst>
                                        <p:tav tm="0">
                                          <p:val>
                                            <p:strVal val="#ppt_x"/>
                                          </p:val>
                                        </p:tav>
                                        <p:tav tm="100000">
                                          <p:val>
                                            <p:strVal val="#ppt_x"/>
                                          </p:val>
                                        </p:tav>
                                      </p:tavLst>
                                    </p:anim>
                                    <p:anim calcmode="lin" valueType="num">
                                      <p:cBhvr additive="base">
                                        <p:cTn id="92" dur="150" fill="hold"/>
                                        <p:tgtEl>
                                          <p:spTgt spid="80"/>
                                        </p:tgtEl>
                                        <p:attrNameLst>
                                          <p:attrName>ppt_y</p:attrName>
                                        </p:attrNameLst>
                                      </p:cBhvr>
                                      <p:tavLst>
                                        <p:tav tm="0">
                                          <p:val>
                                            <p:strVal val="0-#ppt_h/2"/>
                                          </p:val>
                                        </p:tav>
                                        <p:tav tm="100000">
                                          <p:val>
                                            <p:strVal val="#ppt_y"/>
                                          </p:val>
                                        </p:tav>
                                      </p:tavLst>
                                    </p:anim>
                                  </p:childTnLst>
                                </p:cTn>
                              </p:par>
                            </p:childTnLst>
                          </p:cTn>
                        </p:par>
                        <p:par>
                          <p:cTn id="93" fill="hold">
                            <p:stCondLst>
                              <p:cond delay="8350"/>
                            </p:stCondLst>
                            <p:childTnLst>
                              <p:par>
                                <p:cTn id="94" presetID="2" presetClass="entr" presetSubtype="1" fill="hold" grpId="0" nodeType="afterEffect">
                                  <p:stCondLst>
                                    <p:cond delay="0"/>
                                  </p:stCondLst>
                                  <p:childTnLst>
                                    <p:set>
                                      <p:cBhvr>
                                        <p:cTn id="95" dur="1" fill="hold">
                                          <p:stCondLst>
                                            <p:cond delay="0"/>
                                          </p:stCondLst>
                                        </p:cTn>
                                        <p:tgtEl>
                                          <p:spTgt spid="81"/>
                                        </p:tgtEl>
                                        <p:attrNameLst>
                                          <p:attrName>style.visibility</p:attrName>
                                        </p:attrNameLst>
                                      </p:cBhvr>
                                      <p:to>
                                        <p:strVal val="visible"/>
                                      </p:to>
                                    </p:set>
                                    <p:anim calcmode="lin" valueType="num">
                                      <p:cBhvr additive="base">
                                        <p:cTn id="96" dur="150" fill="hold"/>
                                        <p:tgtEl>
                                          <p:spTgt spid="81"/>
                                        </p:tgtEl>
                                        <p:attrNameLst>
                                          <p:attrName>ppt_x</p:attrName>
                                        </p:attrNameLst>
                                      </p:cBhvr>
                                      <p:tavLst>
                                        <p:tav tm="0">
                                          <p:val>
                                            <p:strVal val="#ppt_x"/>
                                          </p:val>
                                        </p:tav>
                                        <p:tav tm="100000">
                                          <p:val>
                                            <p:strVal val="#ppt_x"/>
                                          </p:val>
                                        </p:tav>
                                      </p:tavLst>
                                    </p:anim>
                                    <p:anim calcmode="lin" valueType="num">
                                      <p:cBhvr additive="base">
                                        <p:cTn id="97" dur="150" fill="hold"/>
                                        <p:tgtEl>
                                          <p:spTgt spid="81"/>
                                        </p:tgtEl>
                                        <p:attrNameLst>
                                          <p:attrName>ppt_y</p:attrName>
                                        </p:attrNameLst>
                                      </p:cBhvr>
                                      <p:tavLst>
                                        <p:tav tm="0">
                                          <p:val>
                                            <p:strVal val="0-#ppt_h/2"/>
                                          </p:val>
                                        </p:tav>
                                        <p:tav tm="100000">
                                          <p:val>
                                            <p:strVal val="#ppt_y"/>
                                          </p:val>
                                        </p:tav>
                                      </p:tavLst>
                                    </p:anim>
                                  </p:childTnLst>
                                </p:cTn>
                              </p:par>
                            </p:childTnLst>
                          </p:cTn>
                        </p:par>
                        <p:par>
                          <p:cTn id="98" fill="hold">
                            <p:stCondLst>
                              <p:cond delay="8500"/>
                            </p:stCondLst>
                            <p:childTnLst>
                              <p:par>
                                <p:cTn id="99" presetID="53" presetClass="entr" presetSubtype="16"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 calcmode="lin" valueType="num">
                                      <p:cBhvr>
                                        <p:cTn id="101" dur="500" fill="hold"/>
                                        <p:tgtEl>
                                          <p:spTgt spid="84"/>
                                        </p:tgtEl>
                                        <p:attrNameLst>
                                          <p:attrName>ppt_w</p:attrName>
                                        </p:attrNameLst>
                                      </p:cBhvr>
                                      <p:tavLst>
                                        <p:tav tm="0">
                                          <p:val>
                                            <p:fltVal val="0"/>
                                          </p:val>
                                        </p:tav>
                                        <p:tav tm="100000">
                                          <p:val>
                                            <p:strVal val="#ppt_w"/>
                                          </p:val>
                                        </p:tav>
                                      </p:tavLst>
                                    </p:anim>
                                    <p:anim calcmode="lin" valueType="num">
                                      <p:cBhvr>
                                        <p:cTn id="102" dur="500" fill="hold"/>
                                        <p:tgtEl>
                                          <p:spTgt spid="84"/>
                                        </p:tgtEl>
                                        <p:attrNameLst>
                                          <p:attrName>ppt_h</p:attrName>
                                        </p:attrNameLst>
                                      </p:cBhvr>
                                      <p:tavLst>
                                        <p:tav tm="0">
                                          <p:val>
                                            <p:fltVal val="0"/>
                                          </p:val>
                                        </p:tav>
                                        <p:tav tm="100000">
                                          <p:val>
                                            <p:strVal val="#ppt_h"/>
                                          </p:val>
                                        </p:tav>
                                      </p:tavLst>
                                    </p:anim>
                                    <p:animEffect transition="in" filter="fade">
                                      <p:cBhvr>
                                        <p:cTn id="103"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p:bldP spid="80" grpId="0" animBg="1"/>
      <p:bldP spid="81" grpId="0" animBg="1"/>
      <p:bldP spid="82" grpId="0"/>
      <p:bldP spid="83" grpId="0"/>
      <p:bldP spid="84" grpId="0"/>
      <p:bldP spid="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7504" y="959500"/>
            <a:ext cx="3816424" cy="239412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090967" y="2232900"/>
            <a:ext cx="1600400" cy="112072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841783" y="2232900"/>
            <a:ext cx="1618649" cy="1120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24"/>
          <p:cNvSpPr txBox="1"/>
          <p:nvPr/>
        </p:nvSpPr>
        <p:spPr>
          <a:xfrm>
            <a:off x="5113477" y="3529707"/>
            <a:ext cx="2031319" cy="461661"/>
          </a:xfrm>
          <a:prstGeom prst="rect">
            <a:avLst/>
          </a:prstGeom>
          <a:noFill/>
        </p:spPr>
        <p:txBody>
          <a:bodyPr wrap="none" lIns="91437" tIns="45718" rIns="91437" bIns="45718" rtlCol="0">
            <a:spAutoFit/>
          </a:bodyPr>
          <a:lstStyle/>
          <a:p>
            <a:r>
              <a:rPr lang="zh-CN" altLang="en-US" sz="2400" b="1" dirty="0" smtClean="0">
                <a:solidFill>
                  <a:srgbClr val="008A3E"/>
                </a:solidFill>
                <a:latin typeface="微软雅黑" pitchFamily="34" charset="-122"/>
                <a:ea typeface="微软雅黑" pitchFamily="34" charset="-122"/>
              </a:rPr>
              <a:t>单击添加标题</a:t>
            </a:r>
            <a:endParaRPr lang="zh-CN" altLang="en-US" sz="2400" b="1" dirty="0">
              <a:solidFill>
                <a:srgbClr val="008A3E"/>
              </a:solidFill>
              <a:latin typeface="微软雅黑" pitchFamily="34" charset="-122"/>
              <a:ea typeface="微软雅黑" pitchFamily="34" charset="-122"/>
            </a:endParaRPr>
          </a:p>
        </p:txBody>
      </p:sp>
      <p:sp>
        <p:nvSpPr>
          <p:cNvPr id="26" name="矩形 25"/>
          <p:cNvSpPr/>
          <p:nvPr/>
        </p:nvSpPr>
        <p:spPr>
          <a:xfrm>
            <a:off x="4932040" y="4014236"/>
            <a:ext cx="4032448" cy="692493"/>
          </a:xfrm>
          <a:prstGeom prst="rect">
            <a:avLst/>
          </a:prstGeom>
        </p:spPr>
        <p:txBody>
          <a:bodyPr wrap="square" lIns="91437" tIns="45718" rIns="91437" bIns="45718">
            <a:spAutoFit/>
          </a:bodyPr>
          <a:lstStyle/>
          <a:p>
            <a:pPr>
              <a:lnSpc>
                <a:spcPct val="130000"/>
              </a:lnSpc>
              <a:defRPr/>
            </a:pPr>
            <a:r>
              <a:rPr lang="zh-CN" altLang="en-US" sz="100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您的内容打在这里，或者通过复制您的文本后，在此框中选择粘贴，并选择只保留文字</a:t>
            </a:r>
            <a:r>
              <a:rPr lang="zh-CN" altLang="en-US" sz="1000" kern="0" dirty="0" smtClean="0">
                <a:solidFill>
                  <a:sysClr val="windowText" lastClr="000000">
                    <a:lumMod val="75000"/>
                    <a:lumOff val="25000"/>
                  </a:sysClr>
                </a:solidFill>
                <a:latin typeface="微软雅黑" pitchFamily="34" charset="-122"/>
                <a:ea typeface="微软雅黑" pitchFamily="34" charset="-122"/>
              </a:rPr>
              <a:t>。</a:t>
            </a:r>
            <a:r>
              <a:rPr lang="zh-CN" altLang="en-US" sz="100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您的内容打在这里，或者通过复制您的文本后，在此框中选择粘贴，并选择只保留</a:t>
            </a:r>
            <a:r>
              <a:rPr lang="zh-CN" altLang="en-US" sz="1000" kern="0" dirty="0" smtClean="0">
                <a:solidFill>
                  <a:sysClr val="windowText" lastClr="000000">
                    <a:lumMod val="75000"/>
                    <a:lumOff val="25000"/>
                  </a:sysClr>
                </a:solidFill>
                <a:latin typeface="微软雅黑" pitchFamily="34" charset="-122"/>
                <a:ea typeface="微软雅黑" pitchFamily="34" charset="-122"/>
              </a:rPr>
              <a:t>文字</a:t>
            </a:r>
            <a:endParaRPr lang="zh-CN" altLang="en-US" sz="1000" kern="0" dirty="0">
              <a:solidFill>
                <a:sysClr val="windowText" lastClr="000000">
                  <a:lumMod val="75000"/>
                  <a:lumOff val="25000"/>
                </a:sysClr>
              </a:solidFill>
              <a:latin typeface="微软雅黑" pitchFamily="34" charset="-122"/>
              <a:ea typeface="微软雅黑" pitchFamily="34" charset="-122"/>
            </a:endParaRPr>
          </a:p>
        </p:txBody>
      </p:sp>
      <p:sp>
        <p:nvSpPr>
          <p:cNvPr id="27" name="TextBox 26"/>
          <p:cNvSpPr txBox="1"/>
          <p:nvPr/>
        </p:nvSpPr>
        <p:spPr>
          <a:xfrm>
            <a:off x="5148064" y="1268288"/>
            <a:ext cx="2978747" cy="511374"/>
          </a:xfrm>
          <a:prstGeom prst="rect">
            <a:avLst/>
          </a:prstGeom>
          <a:noFill/>
        </p:spPr>
        <p:txBody>
          <a:bodyPr wrap="square" lIns="70564" tIns="35282" rIns="70564" bIns="35282" rtlCol="0">
            <a:spAutoFit/>
          </a:bodyPr>
          <a:lstStyle/>
          <a:p>
            <a:pPr>
              <a:lnSpc>
                <a:spcPct val="130000"/>
              </a:lnSpc>
              <a:defRPr/>
            </a:pPr>
            <a:r>
              <a:rPr lang="zh-CN" altLang="en-US" sz="110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您的内容打在这里，或者通过复制您的文本后，在此框中选择粘贴，并选择只保留文字。</a:t>
            </a:r>
          </a:p>
        </p:txBody>
      </p:sp>
      <p:sp>
        <p:nvSpPr>
          <p:cNvPr id="28" name="TextBox 27"/>
          <p:cNvSpPr txBox="1"/>
          <p:nvPr/>
        </p:nvSpPr>
        <p:spPr>
          <a:xfrm>
            <a:off x="5153827" y="959499"/>
            <a:ext cx="1296668" cy="302086"/>
          </a:xfrm>
          <a:prstGeom prst="rect">
            <a:avLst/>
          </a:prstGeom>
          <a:noFill/>
        </p:spPr>
        <p:txBody>
          <a:bodyPr wrap="none" lIns="70564" tIns="35282" rIns="70564" bIns="35282" rtlCol="0">
            <a:spAutoFit/>
          </a:bodyPr>
          <a:lstStyle/>
          <a:p>
            <a:pPr>
              <a:defRPr/>
            </a:pPr>
            <a:r>
              <a:rPr lang="zh-CN" altLang="en-US" sz="1500" b="1" kern="0" dirty="0">
                <a:solidFill>
                  <a:srgbClr val="008A3E"/>
                </a:solidFill>
                <a:latin typeface="微软雅黑" pitchFamily="34" charset="-122"/>
                <a:ea typeface="微软雅黑" pitchFamily="34" charset="-122"/>
              </a:rPr>
              <a:t>单击添加标题</a:t>
            </a:r>
          </a:p>
        </p:txBody>
      </p:sp>
      <p:sp>
        <p:nvSpPr>
          <p:cNvPr id="29" name="TextBox 28"/>
          <p:cNvSpPr txBox="1"/>
          <p:nvPr/>
        </p:nvSpPr>
        <p:spPr>
          <a:xfrm>
            <a:off x="369117" y="3960659"/>
            <a:ext cx="2978747" cy="511374"/>
          </a:xfrm>
          <a:prstGeom prst="rect">
            <a:avLst/>
          </a:prstGeom>
          <a:noFill/>
        </p:spPr>
        <p:txBody>
          <a:bodyPr wrap="square" lIns="70564" tIns="35282" rIns="70564" bIns="35282" rtlCol="0">
            <a:spAutoFit/>
          </a:bodyPr>
          <a:lstStyle/>
          <a:p>
            <a:pPr>
              <a:lnSpc>
                <a:spcPct val="130000"/>
              </a:lnSpc>
              <a:defRPr/>
            </a:pPr>
            <a:r>
              <a:rPr lang="zh-CN" altLang="en-US" sz="110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您的内容打在这里，或者通过复制您的文本后，在此框中选择粘贴，并选择只保留文字。</a:t>
            </a:r>
          </a:p>
        </p:txBody>
      </p:sp>
      <p:sp>
        <p:nvSpPr>
          <p:cNvPr id="34" name="TextBox 33"/>
          <p:cNvSpPr txBox="1"/>
          <p:nvPr/>
        </p:nvSpPr>
        <p:spPr>
          <a:xfrm>
            <a:off x="374880" y="3651870"/>
            <a:ext cx="1296668" cy="302086"/>
          </a:xfrm>
          <a:prstGeom prst="rect">
            <a:avLst/>
          </a:prstGeom>
          <a:noFill/>
        </p:spPr>
        <p:txBody>
          <a:bodyPr wrap="none" lIns="70564" tIns="35282" rIns="70564" bIns="35282" rtlCol="0">
            <a:spAutoFit/>
          </a:bodyPr>
          <a:lstStyle/>
          <a:p>
            <a:pPr>
              <a:defRPr/>
            </a:pPr>
            <a:r>
              <a:rPr lang="zh-CN" altLang="en-US" sz="1500" b="1" kern="0" dirty="0">
                <a:solidFill>
                  <a:srgbClr val="008A3E"/>
                </a:solidFill>
                <a:latin typeface="微软雅黑" pitchFamily="34" charset="-122"/>
                <a:ea typeface="微软雅黑" pitchFamily="34" charset="-122"/>
              </a:rPr>
              <a:t>单击添加标题</a:t>
            </a:r>
          </a:p>
        </p:txBody>
      </p:sp>
    </p:spTree>
    <p:extLst>
      <p:ext uri="{BB962C8B-B14F-4D97-AF65-F5344CB8AC3E}">
        <p14:creationId xmlns:p14="http://schemas.microsoft.com/office/powerpoint/2010/main" val="193460908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7" presetClass="entr" presetSubtype="1" fill="hold" grpId="0" nodeType="afterEffect">
                                  <p:stCondLst>
                                    <p:cond delay="0"/>
                                  </p:stCondLst>
                                  <p:iterate type="lt">
                                    <p:tmPct val="40000"/>
                                  </p:iterate>
                                  <p:childTnLst>
                                    <p:set>
                                      <p:cBhvr>
                                        <p:cTn id="10" dur="1" fill="hold">
                                          <p:stCondLst>
                                            <p:cond delay="0"/>
                                          </p:stCondLst>
                                        </p:cTn>
                                        <p:tgtEl>
                                          <p:spTgt spid="34"/>
                                        </p:tgtEl>
                                        <p:attrNameLst>
                                          <p:attrName>style.visibility</p:attrName>
                                        </p:attrNameLst>
                                      </p:cBhvr>
                                      <p:to>
                                        <p:strVal val="visible"/>
                                      </p:to>
                                    </p:set>
                                    <p:anim calcmode="lin" valueType="num">
                                      <p:cBhvr>
                                        <p:cTn id="11" dur="250" fill="hold"/>
                                        <p:tgtEl>
                                          <p:spTgt spid="34"/>
                                        </p:tgtEl>
                                        <p:attrNameLst>
                                          <p:attrName>ppt_x</p:attrName>
                                        </p:attrNameLst>
                                      </p:cBhvr>
                                      <p:tavLst>
                                        <p:tav tm="0">
                                          <p:val>
                                            <p:strVal val="#ppt_x"/>
                                          </p:val>
                                        </p:tav>
                                        <p:tav tm="100000">
                                          <p:val>
                                            <p:strVal val="#ppt_x"/>
                                          </p:val>
                                        </p:tav>
                                      </p:tavLst>
                                    </p:anim>
                                    <p:anim calcmode="lin" valueType="num">
                                      <p:cBhvr>
                                        <p:cTn id="12" dur="250" fill="hold"/>
                                        <p:tgtEl>
                                          <p:spTgt spid="34"/>
                                        </p:tgtEl>
                                        <p:attrNameLst>
                                          <p:attrName>ppt_y</p:attrName>
                                        </p:attrNameLst>
                                      </p:cBhvr>
                                      <p:tavLst>
                                        <p:tav tm="0">
                                          <p:val>
                                            <p:strVal val="#ppt_y-#ppt_h/2"/>
                                          </p:val>
                                        </p:tav>
                                        <p:tav tm="100000">
                                          <p:val>
                                            <p:strVal val="#ppt_y"/>
                                          </p:val>
                                        </p:tav>
                                      </p:tavLst>
                                    </p:anim>
                                    <p:anim calcmode="lin" valueType="num">
                                      <p:cBhvr>
                                        <p:cTn id="13" dur="250" fill="hold"/>
                                        <p:tgtEl>
                                          <p:spTgt spid="34"/>
                                        </p:tgtEl>
                                        <p:attrNameLst>
                                          <p:attrName>ppt_w</p:attrName>
                                        </p:attrNameLst>
                                      </p:cBhvr>
                                      <p:tavLst>
                                        <p:tav tm="0">
                                          <p:val>
                                            <p:strVal val="#ppt_w"/>
                                          </p:val>
                                        </p:tav>
                                        <p:tav tm="100000">
                                          <p:val>
                                            <p:strVal val="#ppt_w"/>
                                          </p:val>
                                        </p:tav>
                                      </p:tavLst>
                                    </p:anim>
                                    <p:anim calcmode="lin" valueType="num">
                                      <p:cBhvr>
                                        <p:cTn id="14" dur="250" fill="hold"/>
                                        <p:tgtEl>
                                          <p:spTgt spid="34"/>
                                        </p:tgtEl>
                                        <p:attrNameLst>
                                          <p:attrName>ppt_h</p:attrName>
                                        </p:attrNameLst>
                                      </p:cBhvr>
                                      <p:tavLst>
                                        <p:tav tm="0">
                                          <p:val>
                                            <p:fltVal val="0"/>
                                          </p:val>
                                        </p:tav>
                                        <p:tav tm="100000">
                                          <p:val>
                                            <p:strVal val="#ppt_h"/>
                                          </p:val>
                                        </p:tav>
                                      </p:tavLst>
                                    </p:anim>
                                  </p:childTnLst>
                                </p:cTn>
                              </p:par>
                            </p:childTnLst>
                          </p:cTn>
                        </p:par>
                        <p:par>
                          <p:cTn id="15" fill="hold">
                            <p:stCondLst>
                              <p:cond delay="1250"/>
                            </p:stCondLst>
                            <p:childTnLst>
                              <p:par>
                                <p:cTn id="16" presetID="2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left)">
                                      <p:cBhvr>
                                        <p:cTn id="18" dur="500"/>
                                        <p:tgtEl>
                                          <p:spTgt spid="29"/>
                                        </p:tgtEl>
                                      </p:cBhvr>
                                    </p:animEffect>
                                  </p:childTnLst>
                                </p:cTn>
                              </p:par>
                            </p:childTnLst>
                          </p:cTn>
                        </p:par>
                        <p:par>
                          <p:cTn id="19" fill="hold">
                            <p:stCondLst>
                              <p:cond delay="1750"/>
                            </p:stCondLst>
                            <p:childTnLst>
                              <p:par>
                                <p:cTn id="20" presetID="2" presetClass="entr" presetSubtype="2"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1+#ppt_w/2"/>
                                          </p:val>
                                        </p:tav>
                                        <p:tav tm="100000">
                                          <p:val>
                                            <p:strVal val="#ppt_x"/>
                                          </p:val>
                                        </p:tav>
                                      </p:tavLst>
                                    </p:anim>
                                    <p:anim calcmode="lin" valueType="num">
                                      <p:cBhvr additive="base">
                                        <p:cTn id="23" dur="500" fill="hold"/>
                                        <p:tgtEl>
                                          <p:spTgt spid="23"/>
                                        </p:tgtEl>
                                        <p:attrNameLst>
                                          <p:attrName>ppt_y</p:attrName>
                                        </p:attrNameLst>
                                      </p:cBhvr>
                                      <p:tavLst>
                                        <p:tav tm="0">
                                          <p:val>
                                            <p:strVal val="#ppt_y"/>
                                          </p:val>
                                        </p:tav>
                                        <p:tav tm="100000">
                                          <p:val>
                                            <p:strVal val="#ppt_y"/>
                                          </p:val>
                                        </p:tav>
                                      </p:tavLst>
                                    </p:anim>
                                  </p:childTnLst>
                                </p:cTn>
                              </p:par>
                            </p:childTnLst>
                          </p:cTn>
                        </p:par>
                        <p:par>
                          <p:cTn id="24" fill="hold">
                            <p:stCondLst>
                              <p:cond delay="2250"/>
                            </p:stCondLst>
                            <p:childTnLst>
                              <p:par>
                                <p:cTn id="25" presetID="17" presetClass="entr" presetSubtype="1" fill="hold" grpId="0" nodeType="afterEffect">
                                  <p:stCondLst>
                                    <p:cond delay="0"/>
                                  </p:stCondLst>
                                  <p:iterate type="lt">
                                    <p:tmPct val="4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250" fill="hold"/>
                                        <p:tgtEl>
                                          <p:spTgt spid="28"/>
                                        </p:tgtEl>
                                        <p:attrNameLst>
                                          <p:attrName>ppt_x</p:attrName>
                                        </p:attrNameLst>
                                      </p:cBhvr>
                                      <p:tavLst>
                                        <p:tav tm="0">
                                          <p:val>
                                            <p:strVal val="#ppt_x"/>
                                          </p:val>
                                        </p:tav>
                                        <p:tav tm="100000">
                                          <p:val>
                                            <p:strVal val="#ppt_x"/>
                                          </p:val>
                                        </p:tav>
                                      </p:tavLst>
                                    </p:anim>
                                    <p:anim calcmode="lin" valueType="num">
                                      <p:cBhvr>
                                        <p:cTn id="28" dur="250" fill="hold"/>
                                        <p:tgtEl>
                                          <p:spTgt spid="28"/>
                                        </p:tgtEl>
                                        <p:attrNameLst>
                                          <p:attrName>ppt_y</p:attrName>
                                        </p:attrNameLst>
                                      </p:cBhvr>
                                      <p:tavLst>
                                        <p:tav tm="0">
                                          <p:val>
                                            <p:strVal val="#ppt_y-#ppt_h/2"/>
                                          </p:val>
                                        </p:tav>
                                        <p:tav tm="100000">
                                          <p:val>
                                            <p:strVal val="#ppt_y"/>
                                          </p:val>
                                        </p:tav>
                                      </p:tavLst>
                                    </p:anim>
                                    <p:anim calcmode="lin" valueType="num">
                                      <p:cBhvr>
                                        <p:cTn id="29" dur="250" fill="hold"/>
                                        <p:tgtEl>
                                          <p:spTgt spid="28"/>
                                        </p:tgtEl>
                                        <p:attrNameLst>
                                          <p:attrName>ppt_w</p:attrName>
                                        </p:attrNameLst>
                                      </p:cBhvr>
                                      <p:tavLst>
                                        <p:tav tm="0">
                                          <p:val>
                                            <p:strVal val="#ppt_w"/>
                                          </p:val>
                                        </p:tav>
                                        <p:tav tm="100000">
                                          <p:val>
                                            <p:strVal val="#ppt_w"/>
                                          </p:val>
                                        </p:tav>
                                      </p:tavLst>
                                    </p:anim>
                                    <p:anim calcmode="lin" valueType="num">
                                      <p:cBhvr>
                                        <p:cTn id="30" dur="250" fill="hold"/>
                                        <p:tgtEl>
                                          <p:spTgt spid="28"/>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childTnLst>
                          </p:cTn>
                        </p:par>
                        <p:par>
                          <p:cTn id="35" fill="hold">
                            <p:stCondLst>
                              <p:cond delay="3500"/>
                            </p:stCondLst>
                            <p:childTnLst>
                              <p:par>
                                <p:cTn id="36" presetID="2" presetClass="entr" presetSubtype="2"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677" y="1192683"/>
            <a:ext cx="1592468" cy="2114476"/>
          </a:xfrm>
          <a:custGeom>
            <a:avLst/>
            <a:gdLst>
              <a:gd name="connsiteX0" fmla="*/ 0 w 1240631"/>
              <a:gd name="connsiteY0" fmla="*/ 0 h 1664494"/>
              <a:gd name="connsiteX1" fmla="*/ 2381 w 1240631"/>
              <a:gd name="connsiteY1" fmla="*/ 1664494 h 1664494"/>
              <a:gd name="connsiteX2" fmla="*/ 390525 w 1240631"/>
              <a:gd name="connsiteY2" fmla="*/ 1466850 h 1664494"/>
              <a:gd name="connsiteX3" fmla="*/ 576262 w 1240631"/>
              <a:gd name="connsiteY3" fmla="*/ 1362075 h 1664494"/>
              <a:gd name="connsiteX4" fmla="*/ 754856 w 1240631"/>
              <a:gd name="connsiteY4" fmla="*/ 1240631 h 1664494"/>
              <a:gd name="connsiteX5" fmla="*/ 921544 w 1240631"/>
              <a:gd name="connsiteY5" fmla="*/ 1112044 h 1664494"/>
              <a:gd name="connsiteX6" fmla="*/ 1071562 w 1240631"/>
              <a:gd name="connsiteY6" fmla="*/ 981075 h 1664494"/>
              <a:gd name="connsiteX7" fmla="*/ 1240631 w 1240631"/>
              <a:gd name="connsiteY7" fmla="*/ 823913 h 1664494"/>
              <a:gd name="connsiteX8" fmla="*/ 1126331 w 1240631"/>
              <a:gd name="connsiteY8" fmla="*/ 711994 h 1664494"/>
              <a:gd name="connsiteX9" fmla="*/ 992981 w 1240631"/>
              <a:gd name="connsiteY9" fmla="*/ 590550 h 1664494"/>
              <a:gd name="connsiteX10" fmla="*/ 828675 w 1240631"/>
              <a:gd name="connsiteY10" fmla="*/ 469106 h 1664494"/>
              <a:gd name="connsiteX11" fmla="*/ 635794 w 1240631"/>
              <a:gd name="connsiteY11" fmla="*/ 340519 h 1664494"/>
              <a:gd name="connsiteX12" fmla="*/ 376237 w 1240631"/>
              <a:gd name="connsiteY12" fmla="*/ 185738 h 1664494"/>
              <a:gd name="connsiteX13" fmla="*/ 176212 w 1240631"/>
              <a:gd name="connsiteY13" fmla="*/ 78581 h 1664494"/>
              <a:gd name="connsiteX14" fmla="*/ 0 w 1240631"/>
              <a:gd name="connsiteY14" fmla="*/ 0 h 166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0631" h="1664494">
                <a:moveTo>
                  <a:pt x="0" y="0"/>
                </a:moveTo>
                <a:cubicBezTo>
                  <a:pt x="794" y="554831"/>
                  <a:pt x="1587" y="1109663"/>
                  <a:pt x="2381" y="1664494"/>
                </a:cubicBezTo>
                <a:lnTo>
                  <a:pt x="390525" y="1466850"/>
                </a:lnTo>
                <a:lnTo>
                  <a:pt x="576262" y="1362075"/>
                </a:lnTo>
                <a:lnTo>
                  <a:pt x="754856" y="1240631"/>
                </a:lnTo>
                <a:lnTo>
                  <a:pt x="921544" y="1112044"/>
                </a:lnTo>
                <a:lnTo>
                  <a:pt x="1071562" y="981075"/>
                </a:lnTo>
                <a:lnTo>
                  <a:pt x="1240631" y="823913"/>
                </a:lnTo>
                <a:lnTo>
                  <a:pt x="1126331" y="711994"/>
                </a:lnTo>
                <a:lnTo>
                  <a:pt x="992981" y="590550"/>
                </a:lnTo>
                <a:lnTo>
                  <a:pt x="828675" y="469106"/>
                </a:lnTo>
                <a:lnTo>
                  <a:pt x="635794" y="340519"/>
                </a:lnTo>
                <a:lnTo>
                  <a:pt x="376237" y="185738"/>
                </a:lnTo>
                <a:lnTo>
                  <a:pt x="176212" y="78581"/>
                </a:lnTo>
                <a:lnTo>
                  <a:pt x="0"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3" name="任意多边形 2"/>
          <p:cNvSpPr/>
          <p:nvPr/>
        </p:nvSpPr>
        <p:spPr>
          <a:xfrm>
            <a:off x="51340" y="2308909"/>
            <a:ext cx="2919016" cy="1152526"/>
          </a:xfrm>
          <a:custGeom>
            <a:avLst/>
            <a:gdLst>
              <a:gd name="connsiteX0" fmla="*/ 0 w 2274094"/>
              <a:gd name="connsiteY0" fmla="*/ 821532 h 907257"/>
              <a:gd name="connsiteX1" fmla="*/ 157163 w 2274094"/>
              <a:gd name="connsiteY1" fmla="*/ 757238 h 907257"/>
              <a:gd name="connsiteX2" fmla="*/ 314325 w 2274094"/>
              <a:gd name="connsiteY2" fmla="*/ 678657 h 907257"/>
              <a:gd name="connsiteX3" fmla="*/ 431007 w 2274094"/>
              <a:gd name="connsiteY3" fmla="*/ 611982 h 907257"/>
              <a:gd name="connsiteX4" fmla="*/ 550069 w 2274094"/>
              <a:gd name="connsiteY4" fmla="*/ 540544 h 907257"/>
              <a:gd name="connsiteX5" fmla="*/ 676275 w 2274094"/>
              <a:gd name="connsiteY5" fmla="*/ 459582 h 907257"/>
              <a:gd name="connsiteX6" fmla="*/ 778669 w 2274094"/>
              <a:gd name="connsiteY6" fmla="*/ 378619 h 907257"/>
              <a:gd name="connsiteX7" fmla="*/ 885825 w 2274094"/>
              <a:gd name="connsiteY7" fmla="*/ 290513 h 907257"/>
              <a:gd name="connsiteX8" fmla="*/ 1019175 w 2274094"/>
              <a:gd name="connsiteY8" fmla="*/ 180975 h 907257"/>
              <a:gd name="connsiteX9" fmla="*/ 1116807 w 2274094"/>
              <a:gd name="connsiteY9" fmla="*/ 95250 h 907257"/>
              <a:gd name="connsiteX10" fmla="*/ 1216819 w 2274094"/>
              <a:gd name="connsiteY10" fmla="*/ 0 h 907257"/>
              <a:gd name="connsiteX11" fmla="*/ 1312069 w 2274094"/>
              <a:gd name="connsiteY11" fmla="*/ 71438 h 907257"/>
              <a:gd name="connsiteX12" fmla="*/ 1473994 w 2274094"/>
              <a:gd name="connsiteY12" fmla="*/ 190500 h 907257"/>
              <a:gd name="connsiteX13" fmla="*/ 1595438 w 2274094"/>
              <a:gd name="connsiteY13" fmla="*/ 273844 h 907257"/>
              <a:gd name="connsiteX14" fmla="*/ 1704975 w 2274094"/>
              <a:gd name="connsiteY14" fmla="*/ 340519 h 907257"/>
              <a:gd name="connsiteX15" fmla="*/ 1800225 w 2274094"/>
              <a:gd name="connsiteY15" fmla="*/ 400050 h 907257"/>
              <a:gd name="connsiteX16" fmla="*/ 1940719 w 2274094"/>
              <a:gd name="connsiteY16" fmla="*/ 478632 h 907257"/>
              <a:gd name="connsiteX17" fmla="*/ 2109788 w 2274094"/>
              <a:gd name="connsiteY17" fmla="*/ 561975 h 907257"/>
              <a:gd name="connsiteX18" fmla="*/ 2274094 w 2274094"/>
              <a:gd name="connsiteY18" fmla="*/ 640557 h 907257"/>
              <a:gd name="connsiteX19" fmla="*/ 2176463 w 2274094"/>
              <a:gd name="connsiteY19" fmla="*/ 683419 h 907257"/>
              <a:gd name="connsiteX20" fmla="*/ 2071688 w 2274094"/>
              <a:gd name="connsiteY20" fmla="*/ 719138 h 907257"/>
              <a:gd name="connsiteX21" fmla="*/ 1957388 w 2274094"/>
              <a:gd name="connsiteY21" fmla="*/ 754857 h 907257"/>
              <a:gd name="connsiteX22" fmla="*/ 1819275 w 2274094"/>
              <a:gd name="connsiteY22" fmla="*/ 788194 h 907257"/>
              <a:gd name="connsiteX23" fmla="*/ 1693069 w 2274094"/>
              <a:gd name="connsiteY23" fmla="*/ 823913 h 907257"/>
              <a:gd name="connsiteX24" fmla="*/ 1550194 w 2274094"/>
              <a:gd name="connsiteY24" fmla="*/ 852488 h 907257"/>
              <a:gd name="connsiteX25" fmla="*/ 1426369 w 2274094"/>
              <a:gd name="connsiteY25" fmla="*/ 871538 h 907257"/>
              <a:gd name="connsiteX26" fmla="*/ 1254919 w 2274094"/>
              <a:gd name="connsiteY26" fmla="*/ 892969 h 907257"/>
              <a:gd name="connsiteX27" fmla="*/ 1083469 w 2274094"/>
              <a:gd name="connsiteY27" fmla="*/ 904875 h 907257"/>
              <a:gd name="connsiteX28" fmla="*/ 907257 w 2274094"/>
              <a:gd name="connsiteY28" fmla="*/ 907257 h 907257"/>
              <a:gd name="connsiteX29" fmla="*/ 769144 w 2274094"/>
              <a:gd name="connsiteY29" fmla="*/ 907257 h 907257"/>
              <a:gd name="connsiteX30" fmla="*/ 645319 w 2274094"/>
              <a:gd name="connsiteY30" fmla="*/ 907257 h 907257"/>
              <a:gd name="connsiteX31" fmla="*/ 419100 w 2274094"/>
              <a:gd name="connsiteY31" fmla="*/ 885825 h 907257"/>
              <a:gd name="connsiteX32" fmla="*/ 211932 w 2274094"/>
              <a:gd name="connsiteY32" fmla="*/ 859632 h 907257"/>
              <a:gd name="connsiteX33" fmla="*/ 80963 w 2274094"/>
              <a:gd name="connsiteY33" fmla="*/ 840582 h 907257"/>
              <a:gd name="connsiteX34" fmla="*/ 0 w 2274094"/>
              <a:gd name="connsiteY34" fmla="*/ 821532 h 90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74094" h="907257">
                <a:moveTo>
                  <a:pt x="0" y="821532"/>
                </a:moveTo>
                <a:lnTo>
                  <a:pt x="157163" y="757238"/>
                </a:lnTo>
                <a:lnTo>
                  <a:pt x="314325" y="678657"/>
                </a:lnTo>
                <a:lnTo>
                  <a:pt x="431007" y="611982"/>
                </a:lnTo>
                <a:lnTo>
                  <a:pt x="550069" y="540544"/>
                </a:lnTo>
                <a:lnTo>
                  <a:pt x="676275" y="459582"/>
                </a:lnTo>
                <a:lnTo>
                  <a:pt x="778669" y="378619"/>
                </a:lnTo>
                <a:lnTo>
                  <a:pt x="885825" y="290513"/>
                </a:lnTo>
                <a:lnTo>
                  <a:pt x="1019175" y="180975"/>
                </a:lnTo>
                <a:lnTo>
                  <a:pt x="1116807" y="95250"/>
                </a:lnTo>
                <a:lnTo>
                  <a:pt x="1216819" y="0"/>
                </a:lnTo>
                <a:lnTo>
                  <a:pt x="1312069" y="71438"/>
                </a:lnTo>
                <a:lnTo>
                  <a:pt x="1473994" y="190500"/>
                </a:lnTo>
                <a:lnTo>
                  <a:pt x="1595438" y="273844"/>
                </a:lnTo>
                <a:lnTo>
                  <a:pt x="1704975" y="340519"/>
                </a:lnTo>
                <a:lnTo>
                  <a:pt x="1800225" y="400050"/>
                </a:lnTo>
                <a:lnTo>
                  <a:pt x="1940719" y="478632"/>
                </a:lnTo>
                <a:lnTo>
                  <a:pt x="2109788" y="561975"/>
                </a:lnTo>
                <a:lnTo>
                  <a:pt x="2274094" y="640557"/>
                </a:lnTo>
                <a:lnTo>
                  <a:pt x="2176463" y="683419"/>
                </a:lnTo>
                <a:lnTo>
                  <a:pt x="2071688" y="719138"/>
                </a:lnTo>
                <a:lnTo>
                  <a:pt x="1957388" y="754857"/>
                </a:lnTo>
                <a:lnTo>
                  <a:pt x="1819275" y="788194"/>
                </a:lnTo>
                <a:lnTo>
                  <a:pt x="1693069" y="823913"/>
                </a:lnTo>
                <a:lnTo>
                  <a:pt x="1550194" y="852488"/>
                </a:lnTo>
                <a:lnTo>
                  <a:pt x="1426369" y="871538"/>
                </a:lnTo>
                <a:lnTo>
                  <a:pt x="1254919" y="892969"/>
                </a:lnTo>
                <a:lnTo>
                  <a:pt x="1083469" y="904875"/>
                </a:lnTo>
                <a:lnTo>
                  <a:pt x="907257" y="907257"/>
                </a:lnTo>
                <a:lnTo>
                  <a:pt x="769144" y="907257"/>
                </a:lnTo>
                <a:lnTo>
                  <a:pt x="645319" y="907257"/>
                </a:lnTo>
                <a:lnTo>
                  <a:pt x="419100" y="885825"/>
                </a:lnTo>
                <a:lnTo>
                  <a:pt x="211932" y="859632"/>
                </a:lnTo>
                <a:lnTo>
                  <a:pt x="80963" y="840582"/>
                </a:lnTo>
                <a:lnTo>
                  <a:pt x="0" y="821532"/>
                </a:ln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4" name="任意多边形 3"/>
          <p:cNvSpPr/>
          <p:nvPr/>
        </p:nvSpPr>
        <p:spPr>
          <a:xfrm>
            <a:off x="1646866" y="1425608"/>
            <a:ext cx="2521663" cy="1666776"/>
          </a:xfrm>
          <a:custGeom>
            <a:avLst/>
            <a:gdLst>
              <a:gd name="connsiteX0" fmla="*/ 0 w 1964531"/>
              <a:gd name="connsiteY0" fmla="*/ 647700 h 1312069"/>
              <a:gd name="connsiteX1" fmla="*/ 133350 w 1964531"/>
              <a:gd name="connsiteY1" fmla="*/ 545307 h 1312069"/>
              <a:gd name="connsiteX2" fmla="*/ 271462 w 1964531"/>
              <a:gd name="connsiteY2" fmla="*/ 447675 h 1312069"/>
              <a:gd name="connsiteX3" fmla="*/ 395287 w 1964531"/>
              <a:gd name="connsiteY3" fmla="*/ 364332 h 1312069"/>
              <a:gd name="connsiteX4" fmla="*/ 557212 w 1964531"/>
              <a:gd name="connsiteY4" fmla="*/ 264319 h 1312069"/>
              <a:gd name="connsiteX5" fmla="*/ 690562 w 1964531"/>
              <a:gd name="connsiteY5" fmla="*/ 188119 h 1312069"/>
              <a:gd name="connsiteX6" fmla="*/ 842962 w 1964531"/>
              <a:gd name="connsiteY6" fmla="*/ 114300 h 1312069"/>
              <a:gd name="connsiteX7" fmla="*/ 1000125 w 1964531"/>
              <a:gd name="connsiteY7" fmla="*/ 38100 h 1312069"/>
              <a:gd name="connsiteX8" fmla="*/ 1097756 w 1964531"/>
              <a:gd name="connsiteY8" fmla="*/ 0 h 1312069"/>
              <a:gd name="connsiteX9" fmla="*/ 1300162 w 1964531"/>
              <a:gd name="connsiteY9" fmla="*/ 114300 h 1312069"/>
              <a:gd name="connsiteX10" fmla="*/ 1521619 w 1964531"/>
              <a:gd name="connsiteY10" fmla="*/ 266700 h 1312069"/>
              <a:gd name="connsiteX11" fmla="*/ 1633537 w 1964531"/>
              <a:gd name="connsiteY11" fmla="*/ 352425 h 1312069"/>
              <a:gd name="connsiteX12" fmla="*/ 1785937 w 1964531"/>
              <a:gd name="connsiteY12" fmla="*/ 485775 h 1312069"/>
              <a:gd name="connsiteX13" fmla="*/ 1964531 w 1964531"/>
              <a:gd name="connsiteY13" fmla="*/ 647700 h 1312069"/>
              <a:gd name="connsiteX14" fmla="*/ 1964531 w 1964531"/>
              <a:gd name="connsiteY14" fmla="*/ 647700 h 1312069"/>
              <a:gd name="connsiteX15" fmla="*/ 1862137 w 1964531"/>
              <a:gd name="connsiteY15" fmla="*/ 747713 h 1312069"/>
              <a:gd name="connsiteX16" fmla="*/ 1754981 w 1964531"/>
              <a:gd name="connsiteY16" fmla="*/ 845344 h 1312069"/>
              <a:gd name="connsiteX17" fmla="*/ 1640681 w 1964531"/>
              <a:gd name="connsiteY17" fmla="*/ 940594 h 1312069"/>
              <a:gd name="connsiteX18" fmla="*/ 1521619 w 1964531"/>
              <a:gd name="connsiteY18" fmla="*/ 1033463 h 1312069"/>
              <a:gd name="connsiteX19" fmla="*/ 1214437 w 1964531"/>
              <a:gd name="connsiteY19" fmla="*/ 1252538 h 1312069"/>
              <a:gd name="connsiteX20" fmla="*/ 1102519 w 1964531"/>
              <a:gd name="connsiteY20" fmla="*/ 1312069 h 1312069"/>
              <a:gd name="connsiteX21" fmla="*/ 873919 w 1964531"/>
              <a:gd name="connsiteY21" fmla="*/ 1207294 h 1312069"/>
              <a:gd name="connsiteX22" fmla="*/ 619125 w 1964531"/>
              <a:gd name="connsiteY22" fmla="*/ 1069182 h 1312069"/>
              <a:gd name="connsiteX23" fmla="*/ 423862 w 1964531"/>
              <a:gd name="connsiteY23" fmla="*/ 950119 h 1312069"/>
              <a:gd name="connsiteX24" fmla="*/ 269081 w 1964531"/>
              <a:gd name="connsiteY24" fmla="*/ 845344 h 1312069"/>
              <a:gd name="connsiteX25" fmla="*/ 114300 w 1964531"/>
              <a:gd name="connsiteY25" fmla="*/ 731044 h 1312069"/>
              <a:gd name="connsiteX26" fmla="*/ 0 w 1964531"/>
              <a:gd name="connsiteY26" fmla="*/ 647700 h 1312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64531" h="1312069">
                <a:moveTo>
                  <a:pt x="0" y="647700"/>
                </a:moveTo>
                <a:lnTo>
                  <a:pt x="133350" y="545307"/>
                </a:lnTo>
                <a:lnTo>
                  <a:pt x="271462" y="447675"/>
                </a:lnTo>
                <a:lnTo>
                  <a:pt x="395287" y="364332"/>
                </a:lnTo>
                <a:lnTo>
                  <a:pt x="557212" y="264319"/>
                </a:lnTo>
                <a:lnTo>
                  <a:pt x="690562" y="188119"/>
                </a:lnTo>
                <a:lnTo>
                  <a:pt x="842962" y="114300"/>
                </a:lnTo>
                <a:lnTo>
                  <a:pt x="1000125" y="38100"/>
                </a:lnTo>
                <a:lnTo>
                  <a:pt x="1097756" y="0"/>
                </a:lnTo>
                <a:lnTo>
                  <a:pt x="1300162" y="114300"/>
                </a:lnTo>
                <a:lnTo>
                  <a:pt x="1521619" y="266700"/>
                </a:lnTo>
                <a:lnTo>
                  <a:pt x="1633537" y="352425"/>
                </a:lnTo>
                <a:lnTo>
                  <a:pt x="1785937" y="485775"/>
                </a:lnTo>
                <a:lnTo>
                  <a:pt x="1964531" y="647700"/>
                </a:lnTo>
                <a:lnTo>
                  <a:pt x="1964531" y="647700"/>
                </a:lnTo>
                <a:lnTo>
                  <a:pt x="1862137" y="747713"/>
                </a:lnTo>
                <a:lnTo>
                  <a:pt x="1754981" y="845344"/>
                </a:lnTo>
                <a:lnTo>
                  <a:pt x="1640681" y="940594"/>
                </a:lnTo>
                <a:lnTo>
                  <a:pt x="1521619" y="1033463"/>
                </a:lnTo>
                <a:lnTo>
                  <a:pt x="1214437" y="1252538"/>
                </a:lnTo>
                <a:lnTo>
                  <a:pt x="1102519" y="1312069"/>
                </a:lnTo>
                <a:lnTo>
                  <a:pt x="873919" y="1207294"/>
                </a:lnTo>
                <a:lnTo>
                  <a:pt x="619125" y="1069182"/>
                </a:lnTo>
                <a:lnTo>
                  <a:pt x="423862" y="950119"/>
                </a:lnTo>
                <a:lnTo>
                  <a:pt x="269081" y="845344"/>
                </a:lnTo>
                <a:lnTo>
                  <a:pt x="114300" y="731044"/>
                </a:lnTo>
                <a:lnTo>
                  <a:pt x="0" y="647700"/>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5" name="任意多边形 4"/>
          <p:cNvSpPr/>
          <p:nvPr/>
        </p:nvSpPr>
        <p:spPr>
          <a:xfrm>
            <a:off x="3147638" y="1120083"/>
            <a:ext cx="2637812" cy="1098076"/>
          </a:xfrm>
          <a:custGeom>
            <a:avLst/>
            <a:gdLst>
              <a:gd name="connsiteX0" fmla="*/ 0 w 2055018"/>
              <a:gd name="connsiteY0" fmla="*/ 223838 h 864394"/>
              <a:gd name="connsiteX1" fmla="*/ 173831 w 2055018"/>
              <a:gd name="connsiteY1" fmla="*/ 164306 h 864394"/>
              <a:gd name="connsiteX2" fmla="*/ 350043 w 2055018"/>
              <a:gd name="connsiteY2" fmla="*/ 116681 h 864394"/>
              <a:gd name="connsiteX3" fmla="*/ 647700 w 2055018"/>
              <a:gd name="connsiteY3" fmla="*/ 50006 h 864394"/>
              <a:gd name="connsiteX4" fmla="*/ 840581 w 2055018"/>
              <a:gd name="connsiteY4" fmla="*/ 19050 h 864394"/>
              <a:gd name="connsiteX5" fmla="*/ 1073943 w 2055018"/>
              <a:gd name="connsiteY5" fmla="*/ 0 h 864394"/>
              <a:gd name="connsiteX6" fmla="*/ 1300162 w 2055018"/>
              <a:gd name="connsiteY6" fmla="*/ 4763 h 864394"/>
              <a:gd name="connsiteX7" fmla="*/ 1473993 w 2055018"/>
              <a:gd name="connsiteY7" fmla="*/ 26194 h 864394"/>
              <a:gd name="connsiteX8" fmla="*/ 1697831 w 2055018"/>
              <a:gd name="connsiteY8" fmla="*/ 59531 h 864394"/>
              <a:gd name="connsiteX9" fmla="*/ 1988343 w 2055018"/>
              <a:gd name="connsiteY9" fmla="*/ 135731 h 864394"/>
              <a:gd name="connsiteX10" fmla="*/ 2055018 w 2055018"/>
              <a:gd name="connsiteY10" fmla="*/ 161925 h 864394"/>
              <a:gd name="connsiteX11" fmla="*/ 1897856 w 2055018"/>
              <a:gd name="connsiteY11" fmla="*/ 219075 h 864394"/>
              <a:gd name="connsiteX12" fmla="*/ 1728787 w 2055018"/>
              <a:gd name="connsiteY12" fmla="*/ 288131 h 864394"/>
              <a:gd name="connsiteX13" fmla="*/ 1571625 w 2055018"/>
              <a:gd name="connsiteY13" fmla="*/ 359569 h 864394"/>
              <a:gd name="connsiteX14" fmla="*/ 1464468 w 2055018"/>
              <a:gd name="connsiteY14" fmla="*/ 426244 h 864394"/>
              <a:gd name="connsiteX15" fmla="*/ 1323975 w 2055018"/>
              <a:gd name="connsiteY15" fmla="*/ 509588 h 864394"/>
              <a:gd name="connsiteX16" fmla="*/ 1152525 w 2055018"/>
              <a:gd name="connsiteY16" fmla="*/ 621506 h 864394"/>
              <a:gd name="connsiteX17" fmla="*/ 976312 w 2055018"/>
              <a:gd name="connsiteY17" fmla="*/ 747713 h 864394"/>
              <a:gd name="connsiteX18" fmla="*/ 833437 w 2055018"/>
              <a:gd name="connsiteY18" fmla="*/ 864394 h 864394"/>
              <a:gd name="connsiteX19" fmla="*/ 685800 w 2055018"/>
              <a:gd name="connsiteY19" fmla="*/ 721519 h 864394"/>
              <a:gd name="connsiteX20" fmla="*/ 540543 w 2055018"/>
              <a:gd name="connsiteY20" fmla="*/ 590550 h 864394"/>
              <a:gd name="connsiteX21" fmla="*/ 452437 w 2055018"/>
              <a:gd name="connsiteY21" fmla="*/ 516731 h 864394"/>
              <a:gd name="connsiteX22" fmla="*/ 321468 w 2055018"/>
              <a:gd name="connsiteY22" fmla="*/ 416719 h 864394"/>
              <a:gd name="connsiteX23" fmla="*/ 202406 w 2055018"/>
              <a:gd name="connsiteY23" fmla="*/ 338138 h 864394"/>
              <a:gd name="connsiteX24" fmla="*/ 47625 w 2055018"/>
              <a:gd name="connsiteY24" fmla="*/ 245269 h 864394"/>
              <a:gd name="connsiteX25" fmla="*/ 0 w 2055018"/>
              <a:gd name="connsiteY25" fmla="*/ 223838 h 86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55018" h="864394">
                <a:moveTo>
                  <a:pt x="0" y="223838"/>
                </a:moveTo>
                <a:lnTo>
                  <a:pt x="173831" y="164306"/>
                </a:lnTo>
                <a:lnTo>
                  <a:pt x="350043" y="116681"/>
                </a:lnTo>
                <a:lnTo>
                  <a:pt x="647700" y="50006"/>
                </a:lnTo>
                <a:lnTo>
                  <a:pt x="840581" y="19050"/>
                </a:lnTo>
                <a:lnTo>
                  <a:pt x="1073943" y="0"/>
                </a:lnTo>
                <a:lnTo>
                  <a:pt x="1300162" y="4763"/>
                </a:lnTo>
                <a:lnTo>
                  <a:pt x="1473993" y="26194"/>
                </a:lnTo>
                <a:lnTo>
                  <a:pt x="1697831" y="59531"/>
                </a:lnTo>
                <a:lnTo>
                  <a:pt x="1988343" y="135731"/>
                </a:lnTo>
                <a:lnTo>
                  <a:pt x="2055018" y="161925"/>
                </a:lnTo>
                <a:lnTo>
                  <a:pt x="1897856" y="219075"/>
                </a:lnTo>
                <a:lnTo>
                  <a:pt x="1728787" y="288131"/>
                </a:lnTo>
                <a:lnTo>
                  <a:pt x="1571625" y="359569"/>
                </a:lnTo>
                <a:lnTo>
                  <a:pt x="1464468" y="426244"/>
                </a:lnTo>
                <a:lnTo>
                  <a:pt x="1323975" y="509588"/>
                </a:lnTo>
                <a:lnTo>
                  <a:pt x="1152525" y="621506"/>
                </a:lnTo>
                <a:lnTo>
                  <a:pt x="976312" y="747713"/>
                </a:lnTo>
                <a:lnTo>
                  <a:pt x="833437" y="864394"/>
                </a:lnTo>
                <a:lnTo>
                  <a:pt x="685800" y="721519"/>
                </a:lnTo>
                <a:lnTo>
                  <a:pt x="540543" y="590550"/>
                </a:lnTo>
                <a:lnTo>
                  <a:pt x="452437" y="516731"/>
                </a:lnTo>
                <a:lnTo>
                  <a:pt x="321468" y="416719"/>
                </a:lnTo>
                <a:lnTo>
                  <a:pt x="202406" y="338138"/>
                </a:lnTo>
                <a:lnTo>
                  <a:pt x="47625" y="245269"/>
                </a:lnTo>
                <a:lnTo>
                  <a:pt x="0" y="223838"/>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6" name="任意多边形 5"/>
          <p:cNvSpPr/>
          <p:nvPr/>
        </p:nvSpPr>
        <p:spPr>
          <a:xfrm>
            <a:off x="4275509" y="1365108"/>
            <a:ext cx="3041279" cy="1793827"/>
          </a:xfrm>
          <a:custGeom>
            <a:avLst/>
            <a:gdLst>
              <a:gd name="connsiteX0" fmla="*/ 0 w 2369344"/>
              <a:gd name="connsiteY0" fmla="*/ 700088 h 1412082"/>
              <a:gd name="connsiteX1" fmla="*/ 197644 w 2369344"/>
              <a:gd name="connsiteY1" fmla="*/ 552450 h 1412082"/>
              <a:gd name="connsiteX2" fmla="*/ 330994 w 2369344"/>
              <a:gd name="connsiteY2" fmla="*/ 457200 h 1412082"/>
              <a:gd name="connsiteX3" fmla="*/ 514350 w 2369344"/>
              <a:gd name="connsiteY3" fmla="*/ 350044 h 1412082"/>
              <a:gd name="connsiteX4" fmla="*/ 661987 w 2369344"/>
              <a:gd name="connsiteY4" fmla="*/ 254794 h 1412082"/>
              <a:gd name="connsiteX5" fmla="*/ 802481 w 2369344"/>
              <a:gd name="connsiteY5" fmla="*/ 180975 h 1412082"/>
              <a:gd name="connsiteX6" fmla="*/ 957262 w 2369344"/>
              <a:gd name="connsiteY6" fmla="*/ 109538 h 1412082"/>
              <a:gd name="connsiteX7" fmla="*/ 1104900 w 2369344"/>
              <a:gd name="connsiteY7" fmla="*/ 45244 h 1412082"/>
              <a:gd name="connsiteX8" fmla="*/ 1250156 w 2369344"/>
              <a:gd name="connsiteY8" fmla="*/ 0 h 1412082"/>
              <a:gd name="connsiteX9" fmla="*/ 1450181 w 2369344"/>
              <a:gd name="connsiteY9" fmla="*/ 83344 h 1412082"/>
              <a:gd name="connsiteX10" fmla="*/ 1628775 w 2369344"/>
              <a:gd name="connsiteY10" fmla="*/ 176213 h 1412082"/>
              <a:gd name="connsiteX11" fmla="*/ 1776412 w 2369344"/>
              <a:gd name="connsiteY11" fmla="*/ 261938 h 1412082"/>
              <a:gd name="connsiteX12" fmla="*/ 1962150 w 2369344"/>
              <a:gd name="connsiteY12" fmla="*/ 376238 h 1412082"/>
              <a:gd name="connsiteX13" fmla="*/ 2121694 w 2369344"/>
              <a:gd name="connsiteY13" fmla="*/ 500063 h 1412082"/>
              <a:gd name="connsiteX14" fmla="*/ 2307431 w 2369344"/>
              <a:gd name="connsiteY14" fmla="*/ 652463 h 1412082"/>
              <a:gd name="connsiteX15" fmla="*/ 2369344 w 2369344"/>
              <a:gd name="connsiteY15" fmla="*/ 702469 h 1412082"/>
              <a:gd name="connsiteX16" fmla="*/ 2295525 w 2369344"/>
              <a:gd name="connsiteY16" fmla="*/ 766763 h 1412082"/>
              <a:gd name="connsiteX17" fmla="*/ 2195512 w 2369344"/>
              <a:gd name="connsiteY17" fmla="*/ 852488 h 1412082"/>
              <a:gd name="connsiteX18" fmla="*/ 2069306 w 2369344"/>
              <a:gd name="connsiteY18" fmla="*/ 950119 h 1412082"/>
              <a:gd name="connsiteX19" fmla="*/ 1952625 w 2369344"/>
              <a:gd name="connsiteY19" fmla="*/ 1038225 h 1412082"/>
              <a:gd name="connsiteX20" fmla="*/ 1840706 w 2369344"/>
              <a:gd name="connsiteY20" fmla="*/ 1109663 h 1412082"/>
              <a:gd name="connsiteX21" fmla="*/ 1721644 w 2369344"/>
              <a:gd name="connsiteY21" fmla="*/ 1188244 h 1412082"/>
              <a:gd name="connsiteX22" fmla="*/ 1566862 w 2369344"/>
              <a:gd name="connsiteY22" fmla="*/ 1271588 h 1412082"/>
              <a:gd name="connsiteX23" fmla="*/ 1388269 w 2369344"/>
              <a:gd name="connsiteY23" fmla="*/ 1347788 h 1412082"/>
              <a:gd name="connsiteX24" fmla="*/ 1247775 w 2369344"/>
              <a:gd name="connsiteY24" fmla="*/ 1412082 h 1412082"/>
              <a:gd name="connsiteX25" fmla="*/ 1035844 w 2369344"/>
              <a:gd name="connsiteY25" fmla="*/ 1335882 h 1412082"/>
              <a:gd name="connsiteX26" fmla="*/ 831056 w 2369344"/>
              <a:gd name="connsiteY26" fmla="*/ 1243013 h 1412082"/>
              <a:gd name="connsiteX27" fmla="*/ 604837 w 2369344"/>
              <a:gd name="connsiteY27" fmla="*/ 1112044 h 1412082"/>
              <a:gd name="connsiteX28" fmla="*/ 447675 w 2369344"/>
              <a:gd name="connsiteY28" fmla="*/ 1021557 h 1412082"/>
              <a:gd name="connsiteX29" fmla="*/ 250031 w 2369344"/>
              <a:gd name="connsiteY29" fmla="*/ 900113 h 1412082"/>
              <a:gd name="connsiteX30" fmla="*/ 102394 w 2369344"/>
              <a:gd name="connsiteY30" fmla="*/ 785813 h 1412082"/>
              <a:gd name="connsiteX31" fmla="*/ 0 w 2369344"/>
              <a:gd name="connsiteY31" fmla="*/ 700088 h 14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69344" h="1412082">
                <a:moveTo>
                  <a:pt x="0" y="700088"/>
                </a:moveTo>
                <a:lnTo>
                  <a:pt x="197644" y="552450"/>
                </a:lnTo>
                <a:lnTo>
                  <a:pt x="330994" y="457200"/>
                </a:lnTo>
                <a:lnTo>
                  <a:pt x="514350" y="350044"/>
                </a:lnTo>
                <a:lnTo>
                  <a:pt x="661987" y="254794"/>
                </a:lnTo>
                <a:lnTo>
                  <a:pt x="802481" y="180975"/>
                </a:lnTo>
                <a:lnTo>
                  <a:pt x="957262" y="109538"/>
                </a:lnTo>
                <a:lnTo>
                  <a:pt x="1104900" y="45244"/>
                </a:lnTo>
                <a:lnTo>
                  <a:pt x="1250156" y="0"/>
                </a:lnTo>
                <a:lnTo>
                  <a:pt x="1450181" y="83344"/>
                </a:lnTo>
                <a:lnTo>
                  <a:pt x="1628775" y="176213"/>
                </a:lnTo>
                <a:lnTo>
                  <a:pt x="1776412" y="261938"/>
                </a:lnTo>
                <a:lnTo>
                  <a:pt x="1962150" y="376238"/>
                </a:lnTo>
                <a:lnTo>
                  <a:pt x="2121694" y="500063"/>
                </a:lnTo>
                <a:lnTo>
                  <a:pt x="2307431" y="652463"/>
                </a:lnTo>
                <a:lnTo>
                  <a:pt x="2369344" y="702469"/>
                </a:lnTo>
                <a:lnTo>
                  <a:pt x="2295525" y="766763"/>
                </a:lnTo>
                <a:lnTo>
                  <a:pt x="2195512" y="852488"/>
                </a:lnTo>
                <a:lnTo>
                  <a:pt x="2069306" y="950119"/>
                </a:lnTo>
                <a:lnTo>
                  <a:pt x="1952625" y="1038225"/>
                </a:lnTo>
                <a:lnTo>
                  <a:pt x="1840706" y="1109663"/>
                </a:lnTo>
                <a:lnTo>
                  <a:pt x="1721644" y="1188244"/>
                </a:lnTo>
                <a:lnTo>
                  <a:pt x="1566862" y="1271588"/>
                </a:lnTo>
                <a:lnTo>
                  <a:pt x="1388269" y="1347788"/>
                </a:lnTo>
                <a:lnTo>
                  <a:pt x="1247775" y="1412082"/>
                </a:lnTo>
                <a:lnTo>
                  <a:pt x="1035844" y="1335882"/>
                </a:lnTo>
                <a:lnTo>
                  <a:pt x="831056" y="1243013"/>
                </a:lnTo>
                <a:lnTo>
                  <a:pt x="604837" y="1112044"/>
                </a:lnTo>
                <a:lnTo>
                  <a:pt x="447675" y="1021557"/>
                </a:lnTo>
                <a:lnTo>
                  <a:pt x="250031" y="900113"/>
                </a:lnTo>
                <a:lnTo>
                  <a:pt x="102394" y="785813"/>
                </a:lnTo>
                <a:lnTo>
                  <a:pt x="0" y="700088"/>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7" name="任意多边形 6"/>
          <p:cNvSpPr/>
          <p:nvPr/>
        </p:nvSpPr>
        <p:spPr>
          <a:xfrm>
            <a:off x="5959675" y="2321009"/>
            <a:ext cx="2585850" cy="1064800"/>
          </a:xfrm>
          <a:custGeom>
            <a:avLst/>
            <a:gdLst>
              <a:gd name="connsiteX0" fmla="*/ 0 w 2014537"/>
              <a:gd name="connsiteY0" fmla="*/ 678657 h 838200"/>
              <a:gd name="connsiteX1" fmla="*/ 159543 w 2014537"/>
              <a:gd name="connsiteY1" fmla="*/ 621507 h 838200"/>
              <a:gd name="connsiteX2" fmla="*/ 288131 w 2014537"/>
              <a:gd name="connsiteY2" fmla="*/ 559594 h 838200"/>
              <a:gd name="connsiteX3" fmla="*/ 435768 w 2014537"/>
              <a:gd name="connsiteY3" fmla="*/ 481013 h 838200"/>
              <a:gd name="connsiteX4" fmla="*/ 554831 w 2014537"/>
              <a:gd name="connsiteY4" fmla="*/ 404813 h 838200"/>
              <a:gd name="connsiteX5" fmla="*/ 683418 w 2014537"/>
              <a:gd name="connsiteY5" fmla="*/ 323850 h 838200"/>
              <a:gd name="connsiteX6" fmla="*/ 816768 w 2014537"/>
              <a:gd name="connsiteY6" fmla="*/ 226219 h 838200"/>
              <a:gd name="connsiteX7" fmla="*/ 926306 w 2014537"/>
              <a:gd name="connsiteY7" fmla="*/ 138113 h 838200"/>
              <a:gd name="connsiteX8" fmla="*/ 1095375 w 2014537"/>
              <a:gd name="connsiteY8" fmla="*/ 0 h 838200"/>
              <a:gd name="connsiteX9" fmla="*/ 1219200 w 2014537"/>
              <a:gd name="connsiteY9" fmla="*/ 121444 h 838200"/>
              <a:gd name="connsiteX10" fmla="*/ 1366837 w 2014537"/>
              <a:gd name="connsiteY10" fmla="*/ 235744 h 838200"/>
              <a:gd name="connsiteX11" fmla="*/ 1504950 w 2014537"/>
              <a:gd name="connsiteY11" fmla="*/ 335757 h 838200"/>
              <a:gd name="connsiteX12" fmla="*/ 1662112 w 2014537"/>
              <a:gd name="connsiteY12" fmla="*/ 433388 h 838200"/>
              <a:gd name="connsiteX13" fmla="*/ 1821656 w 2014537"/>
              <a:gd name="connsiteY13" fmla="*/ 538163 h 838200"/>
              <a:gd name="connsiteX14" fmla="*/ 2014537 w 2014537"/>
              <a:gd name="connsiteY14" fmla="*/ 633413 h 838200"/>
              <a:gd name="connsiteX15" fmla="*/ 1893093 w 2014537"/>
              <a:gd name="connsiteY15" fmla="*/ 683419 h 838200"/>
              <a:gd name="connsiteX16" fmla="*/ 1795462 w 2014537"/>
              <a:gd name="connsiteY16" fmla="*/ 714375 h 838200"/>
              <a:gd name="connsiteX17" fmla="*/ 1650206 w 2014537"/>
              <a:gd name="connsiteY17" fmla="*/ 752475 h 838200"/>
              <a:gd name="connsiteX18" fmla="*/ 1531143 w 2014537"/>
              <a:gd name="connsiteY18" fmla="*/ 778669 h 838200"/>
              <a:gd name="connsiteX19" fmla="*/ 1400175 w 2014537"/>
              <a:gd name="connsiteY19" fmla="*/ 802482 h 838200"/>
              <a:gd name="connsiteX20" fmla="*/ 1202531 w 2014537"/>
              <a:gd name="connsiteY20" fmla="*/ 821532 h 838200"/>
              <a:gd name="connsiteX21" fmla="*/ 1069181 w 2014537"/>
              <a:gd name="connsiteY21" fmla="*/ 831057 h 838200"/>
              <a:gd name="connsiteX22" fmla="*/ 921543 w 2014537"/>
              <a:gd name="connsiteY22" fmla="*/ 838200 h 838200"/>
              <a:gd name="connsiteX23" fmla="*/ 762000 w 2014537"/>
              <a:gd name="connsiteY23" fmla="*/ 826294 h 838200"/>
              <a:gd name="connsiteX24" fmla="*/ 581025 w 2014537"/>
              <a:gd name="connsiteY24" fmla="*/ 814388 h 838200"/>
              <a:gd name="connsiteX25" fmla="*/ 423862 w 2014537"/>
              <a:gd name="connsiteY25" fmla="*/ 788194 h 838200"/>
              <a:gd name="connsiteX26" fmla="*/ 235743 w 2014537"/>
              <a:gd name="connsiteY26" fmla="*/ 747713 h 838200"/>
              <a:gd name="connsiteX27" fmla="*/ 92868 w 2014537"/>
              <a:gd name="connsiteY27" fmla="*/ 714375 h 838200"/>
              <a:gd name="connsiteX28" fmla="*/ 0 w 2014537"/>
              <a:gd name="connsiteY28" fmla="*/ 678657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14537" h="838200">
                <a:moveTo>
                  <a:pt x="0" y="678657"/>
                </a:moveTo>
                <a:lnTo>
                  <a:pt x="159543" y="621507"/>
                </a:lnTo>
                <a:lnTo>
                  <a:pt x="288131" y="559594"/>
                </a:lnTo>
                <a:lnTo>
                  <a:pt x="435768" y="481013"/>
                </a:lnTo>
                <a:lnTo>
                  <a:pt x="554831" y="404813"/>
                </a:lnTo>
                <a:lnTo>
                  <a:pt x="683418" y="323850"/>
                </a:lnTo>
                <a:lnTo>
                  <a:pt x="816768" y="226219"/>
                </a:lnTo>
                <a:lnTo>
                  <a:pt x="926306" y="138113"/>
                </a:lnTo>
                <a:lnTo>
                  <a:pt x="1095375" y="0"/>
                </a:lnTo>
                <a:lnTo>
                  <a:pt x="1219200" y="121444"/>
                </a:lnTo>
                <a:lnTo>
                  <a:pt x="1366837" y="235744"/>
                </a:lnTo>
                <a:lnTo>
                  <a:pt x="1504950" y="335757"/>
                </a:lnTo>
                <a:lnTo>
                  <a:pt x="1662112" y="433388"/>
                </a:lnTo>
                <a:lnTo>
                  <a:pt x="1821656" y="538163"/>
                </a:lnTo>
                <a:lnTo>
                  <a:pt x="2014537" y="633413"/>
                </a:lnTo>
                <a:lnTo>
                  <a:pt x="1893093" y="683419"/>
                </a:lnTo>
                <a:lnTo>
                  <a:pt x="1795462" y="714375"/>
                </a:lnTo>
                <a:lnTo>
                  <a:pt x="1650206" y="752475"/>
                </a:lnTo>
                <a:lnTo>
                  <a:pt x="1531143" y="778669"/>
                </a:lnTo>
                <a:lnTo>
                  <a:pt x="1400175" y="802482"/>
                </a:lnTo>
                <a:lnTo>
                  <a:pt x="1202531" y="821532"/>
                </a:lnTo>
                <a:lnTo>
                  <a:pt x="1069181" y="831057"/>
                </a:lnTo>
                <a:lnTo>
                  <a:pt x="921543" y="838200"/>
                </a:lnTo>
                <a:lnTo>
                  <a:pt x="762000" y="826294"/>
                </a:lnTo>
                <a:lnTo>
                  <a:pt x="581025" y="814388"/>
                </a:lnTo>
                <a:lnTo>
                  <a:pt x="423862" y="788194"/>
                </a:lnTo>
                <a:lnTo>
                  <a:pt x="235743" y="747713"/>
                </a:lnTo>
                <a:lnTo>
                  <a:pt x="92868" y="714375"/>
                </a:lnTo>
                <a:lnTo>
                  <a:pt x="0" y="678657"/>
                </a:lnTo>
                <a:close/>
              </a:path>
            </a:pathLst>
          </a:cu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8" name="任意多边形 7"/>
          <p:cNvSpPr/>
          <p:nvPr/>
        </p:nvSpPr>
        <p:spPr>
          <a:xfrm>
            <a:off x="7428880" y="1201757"/>
            <a:ext cx="1705729" cy="2096327"/>
          </a:xfrm>
          <a:custGeom>
            <a:avLst/>
            <a:gdLst>
              <a:gd name="connsiteX0" fmla="*/ 0 w 1357313"/>
              <a:gd name="connsiteY0" fmla="*/ 816769 h 1650207"/>
              <a:gd name="connsiteX1" fmla="*/ 130969 w 1357313"/>
              <a:gd name="connsiteY1" fmla="*/ 940594 h 1650207"/>
              <a:gd name="connsiteX2" fmla="*/ 309563 w 1357313"/>
              <a:gd name="connsiteY2" fmla="*/ 1078707 h 1650207"/>
              <a:gd name="connsiteX3" fmla="*/ 450057 w 1357313"/>
              <a:gd name="connsiteY3" fmla="*/ 1181100 h 1650207"/>
              <a:gd name="connsiteX4" fmla="*/ 731044 w 1357313"/>
              <a:gd name="connsiteY4" fmla="*/ 1354932 h 1650207"/>
              <a:gd name="connsiteX5" fmla="*/ 921544 w 1357313"/>
              <a:gd name="connsiteY5" fmla="*/ 1462088 h 1650207"/>
              <a:gd name="connsiteX6" fmla="*/ 1066800 w 1357313"/>
              <a:gd name="connsiteY6" fmla="*/ 1528763 h 1650207"/>
              <a:gd name="connsiteX7" fmla="*/ 1231107 w 1357313"/>
              <a:gd name="connsiteY7" fmla="*/ 1602582 h 1650207"/>
              <a:gd name="connsiteX8" fmla="*/ 1354932 w 1357313"/>
              <a:gd name="connsiteY8" fmla="*/ 1650207 h 1650207"/>
              <a:gd name="connsiteX9" fmla="*/ 1357313 w 1357313"/>
              <a:gd name="connsiteY9" fmla="*/ 0 h 1650207"/>
              <a:gd name="connsiteX10" fmla="*/ 1257300 w 1357313"/>
              <a:gd name="connsiteY10" fmla="*/ 40482 h 1650207"/>
              <a:gd name="connsiteX11" fmla="*/ 1092994 w 1357313"/>
              <a:gd name="connsiteY11" fmla="*/ 114300 h 1650207"/>
              <a:gd name="connsiteX12" fmla="*/ 954882 w 1357313"/>
              <a:gd name="connsiteY12" fmla="*/ 178594 h 1650207"/>
              <a:gd name="connsiteX13" fmla="*/ 819150 w 1357313"/>
              <a:gd name="connsiteY13" fmla="*/ 254794 h 1650207"/>
              <a:gd name="connsiteX14" fmla="*/ 676275 w 1357313"/>
              <a:gd name="connsiteY14" fmla="*/ 328613 h 1650207"/>
              <a:gd name="connsiteX15" fmla="*/ 492919 w 1357313"/>
              <a:gd name="connsiteY15" fmla="*/ 445294 h 1650207"/>
              <a:gd name="connsiteX16" fmla="*/ 338138 w 1357313"/>
              <a:gd name="connsiteY16" fmla="*/ 557213 h 1650207"/>
              <a:gd name="connsiteX17" fmla="*/ 207169 w 1357313"/>
              <a:gd name="connsiteY17" fmla="*/ 652463 h 1650207"/>
              <a:gd name="connsiteX18" fmla="*/ 107157 w 1357313"/>
              <a:gd name="connsiteY18" fmla="*/ 733425 h 1650207"/>
              <a:gd name="connsiteX19" fmla="*/ 0 w 1357313"/>
              <a:gd name="connsiteY19" fmla="*/ 816769 h 165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57313" h="1650207">
                <a:moveTo>
                  <a:pt x="0" y="816769"/>
                </a:moveTo>
                <a:lnTo>
                  <a:pt x="130969" y="940594"/>
                </a:lnTo>
                <a:lnTo>
                  <a:pt x="309563" y="1078707"/>
                </a:lnTo>
                <a:lnTo>
                  <a:pt x="450057" y="1181100"/>
                </a:lnTo>
                <a:lnTo>
                  <a:pt x="731044" y="1354932"/>
                </a:lnTo>
                <a:lnTo>
                  <a:pt x="921544" y="1462088"/>
                </a:lnTo>
                <a:lnTo>
                  <a:pt x="1066800" y="1528763"/>
                </a:lnTo>
                <a:lnTo>
                  <a:pt x="1231107" y="1602582"/>
                </a:lnTo>
                <a:lnTo>
                  <a:pt x="1354932" y="1650207"/>
                </a:lnTo>
                <a:cubicBezTo>
                  <a:pt x="1355726" y="1100138"/>
                  <a:pt x="1356519" y="550069"/>
                  <a:pt x="1357313" y="0"/>
                </a:cubicBezTo>
                <a:lnTo>
                  <a:pt x="1257300" y="40482"/>
                </a:lnTo>
                <a:lnTo>
                  <a:pt x="1092994" y="114300"/>
                </a:lnTo>
                <a:lnTo>
                  <a:pt x="954882" y="178594"/>
                </a:lnTo>
                <a:lnTo>
                  <a:pt x="819150" y="254794"/>
                </a:lnTo>
                <a:lnTo>
                  <a:pt x="676275" y="328613"/>
                </a:lnTo>
                <a:lnTo>
                  <a:pt x="492919" y="445294"/>
                </a:lnTo>
                <a:lnTo>
                  <a:pt x="338138" y="557213"/>
                </a:lnTo>
                <a:lnTo>
                  <a:pt x="207169" y="652463"/>
                </a:lnTo>
                <a:lnTo>
                  <a:pt x="107157" y="733425"/>
                </a:lnTo>
                <a:lnTo>
                  <a:pt x="0" y="816769"/>
                </a:lnTo>
                <a:close/>
              </a:path>
            </a:pathLst>
          </a:cu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9" name="任意多边形 8"/>
          <p:cNvSpPr/>
          <p:nvPr/>
        </p:nvSpPr>
        <p:spPr>
          <a:xfrm>
            <a:off x="5962731" y="1120083"/>
            <a:ext cx="2607247" cy="1082951"/>
          </a:xfrm>
          <a:custGeom>
            <a:avLst/>
            <a:gdLst>
              <a:gd name="connsiteX0" fmla="*/ 0 w 2031206"/>
              <a:gd name="connsiteY0" fmla="*/ 157163 h 852488"/>
              <a:gd name="connsiteX1" fmla="*/ 135731 w 2031206"/>
              <a:gd name="connsiteY1" fmla="*/ 119063 h 852488"/>
              <a:gd name="connsiteX2" fmla="*/ 383381 w 2031206"/>
              <a:gd name="connsiteY2" fmla="*/ 59531 h 852488"/>
              <a:gd name="connsiteX3" fmla="*/ 642937 w 2031206"/>
              <a:gd name="connsiteY3" fmla="*/ 19050 h 852488"/>
              <a:gd name="connsiteX4" fmla="*/ 859631 w 2031206"/>
              <a:gd name="connsiteY4" fmla="*/ 2381 h 852488"/>
              <a:gd name="connsiteX5" fmla="*/ 1090612 w 2031206"/>
              <a:gd name="connsiteY5" fmla="*/ 0 h 852488"/>
              <a:gd name="connsiteX6" fmla="*/ 1304925 w 2031206"/>
              <a:gd name="connsiteY6" fmla="*/ 16669 h 852488"/>
              <a:gd name="connsiteX7" fmla="*/ 1512094 w 2031206"/>
              <a:gd name="connsiteY7" fmla="*/ 47625 h 852488"/>
              <a:gd name="connsiteX8" fmla="*/ 1754981 w 2031206"/>
              <a:gd name="connsiteY8" fmla="*/ 100013 h 852488"/>
              <a:gd name="connsiteX9" fmla="*/ 2031206 w 2031206"/>
              <a:gd name="connsiteY9" fmla="*/ 202406 h 852488"/>
              <a:gd name="connsiteX10" fmla="*/ 1926431 w 2031206"/>
              <a:gd name="connsiteY10" fmla="*/ 254794 h 852488"/>
              <a:gd name="connsiteX11" fmla="*/ 1747837 w 2031206"/>
              <a:gd name="connsiteY11" fmla="*/ 352425 h 852488"/>
              <a:gd name="connsiteX12" fmla="*/ 1612106 w 2031206"/>
              <a:gd name="connsiteY12" fmla="*/ 442913 h 852488"/>
              <a:gd name="connsiteX13" fmla="*/ 1459706 w 2031206"/>
              <a:gd name="connsiteY13" fmla="*/ 547688 h 852488"/>
              <a:gd name="connsiteX14" fmla="*/ 1323975 w 2031206"/>
              <a:gd name="connsiteY14" fmla="*/ 642938 h 852488"/>
              <a:gd name="connsiteX15" fmla="*/ 1185862 w 2031206"/>
              <a:gd name="connsiteY15" fmla="*/ 754856 h 852488"/>
              <a:gd name="connsiteX16" fmla="*/ 1088231 w 2031206"/>
              <a:gd name="connsiteY16" fmla="*/ 852488 h 852488"/>
              <a:gd name="connsiteX17" fmla="*/ 938212 w 2031206"/>
              <a:gd name="connsiteY17" fmla="*/ 726281 h 852488"/>
              <a:gd name="connsiteX18" fmla="*/ 754856 w 2031206"/>
              <a:gd name="connsiteY18" fmla="*/ 571500 h 852488"/>
              <a:gd name="connsiteX19" fmla="*/ 595312 w 2031206"/>
              <a:gd name="connsiteY19" fmla="*/ 459581 h 852488"/>
              <a:gd name="connsiteX20" fmla="*/ 450056 w 2031206"/>
              <a:gd name="connsiteY20" fmla="*/ 366713 h 852488"/>
              <a:gd name="connsiteX21" fmla="*/ 304800 w 2031206"/>
              <a:gd name="connsiteY21" fmla="*/ 292894 h 852488"/>
              <a:gd name="connsiteX22" fmla="*/ 154781 w 2031206"/>
              <a:gd name="connsiteY22" fmla="*/ 221456 h 852488"/>
              <a:gd name="connsiteX23" fmla="*/ 0 w 2031206"/>
              <a:gd name="connsiteY23" fmla="*/ 157163 h 85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31206" h="852488">
                <a:moveTo>
                  <a:pt x="0" y="157163"/>
                </a:moveTo>
                <a:lnTo>
                  <a:pt x="135731" y="119063"/>
                </a:lnTo>
                <a:lnTo>
                  <a:pt x="383381" y="59531"/>
                </a:lnTo>
                <a:lnTo>
                  <a:pt x="642937" y="19050"/>
                </a:lnTo>
                <a:lnTo>
                  <a:pt x="859631" y="2381"/>
                </a:lnTo>
                <a:lnTo>
                  <a:pt x="1090612" y="0"/>
                </a:lnTo>
                <a:lnTo>
                  <a:pt x="1304925" y="16669"/>
                </a:lnTo>
                <a:lnTo>
                  <a:pt x="1512094" y="47625"/>
                </a:lnTo>
                <a:lnTo>
                  <a:pt x="1754981" y="100013"/>
                </a:lnTo>
                <a:lnTo>
                  <a:pt x="2031206" y="202406"/>
                </a:lnTo>
                <a:lnTo>
                  <a:pt x="1926431" y="254794"/>
                </a:lnTo>
                <a:lnTo>
                  <a:pt x="1747837" y="352425"/>
                </a:lnTo>
                <a:lnTo>
                  <a:pt x="1612106" y="442913"/>
                </a:lnTo>
                <a:lnTo>
                  <a:pt x="1459706" y="547688"/>
                </a:lnTo>
                <a:lnTo>
                  <a:pt x="1323975" y="642938"/>
                </a:lnTo>
                <a:lnTo>
                  <a:pt x="1185862" y="754856"/>
                </a:lnTo>
                <a:lnTo>
                  <a:pt x="1088231" y="852488"/>
                </a:lnTo>
                <a:lnTo>
                  <a:pt x="938212" y="726281"/>
                </a:lnTo>
                <a:lnTo>
                  <a:pt x="754856" y="571500"/>
                </a:lnTo>
                <a:lnTo>
                  <a:pt x="595312" y="459581"/>
                </a:lnTo>
                <a:lnTo>
                  <a:pt x="450056" y="366713"/>
                </a:lnTo>
                <a:lnTo>
                  <a:pt x="304800" y="292894"/>
                </a:lnTo>
                <a:lnTo>
                  <a:pt x="154781" y="221456"/>
                </a:lnTo>
                <a:lnTo>
                  <a:pt x="0" y="157163"/>
                </a:lnTo>
                <a:close/>
              </a:path>
            </a:pathLst>
          </a:cu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10" name="任意多边形 9"/>
          <p:cNvSpPr/>
          <p:nvPr/>
        </p:nvSpPr>
        <p:spPr>
          <a:xfrm>
            <a:off x="3150694" y="2293784"/>
            <a:ext cx="2625587" cy="1110176"/>
          </a:xfrm>
          <a:custGeom>
            <a:avLst/>
            <a:gdLst>
              <a:gd name="connsiteX0" fmla="*/ 0 w 2045494"/>
              <a:gd name="connsiteY0" fmla="*/ 650081 h 873919"/>
              <a:gd name="connsiteX1" fmla="*/ 152400 w 2045494"/>
              <a:gd name="connsiteY1" fmla="*/ 561975 h 873919"/>
              <a:gd name="connsiteX2" fmla="*/ 290512 w 2045494"/>
              <a:gd name="connsiteY2" fmla="*/ 464344 h 873919"/>
              <a:gd name="connsiteX3" fmla="*/ 419100 w 2045494"/>
              <a:gd name="connsiteY3" fmla="*/ 369094 h 873919"/>
              <a:gd name="connsiteX4" fmla="*/ 538162 w 2045494"/>
              <a:gd name="connsiteY4" fmla="*/ 278606 h 873919"/>
              <a:gd name="connsiteX5" fmla="*/ 676275 w 2045494"/>
              <a:gd name="connsiteY5" fmla="*/ 154781 h 873919"/>
              <a:gd name="connsiteX6" fmla="*/ 835819 w 2045494"/>
              <a:gd name="connsiteY6" fmla="*/ 0 h 873919"/>
              <a:gd name="connsiteX7" fmla="*/ 976312 w 2045494"/>
              <a:gd name="connsiteY7" fmla="*/ 114300 h 873919"/>
              <a:gd name="connsiteX8" fmla="*/ 1147762 w 2045494"/>
              <a:gd name="connsiteY8" fmla="*/ 240506 h 873919"/>
              <a:gd name="connsiteX9" fmla="*/ 1323975 w 2045494"/>
              <a:gd name="connsiteY9" fmla="*/ 354806 h 873919"/>
              <a:gd name="connsiteX10" fmla="*/ 1500187 w 2045494"/>
              <a:gd name="connsiteY10" fmla="*/ 457200 h 873919"/>
              <a:gd name="connsiteX11" fmla="*/ 1671637 w 2045494"/>
              <a:gd name="connsiteY11" fmla="*/ 547688 h 873919"/>
              <a:gd name="connsiteX12" fmla="*/ 1905000 w 2045494"/>
              <a:gd name="connsiteY12" fmla="*/ 652463 h 873919"/>
              <a:gd name="connsiteX13" fmla="*/ 2045494 w 2045494"/>
              <a:gd name="connsiteY13" fmla="*/ 711994 h 873919"/>
              <a:gd name="connsiteX14" fmla="*/ 1916906 w 2045494"/>
              <a:gd name="connsiteY14" fmla="*/ 750094 h 873919"/>
              <a:gd name="connsiteX15" fmla="*/ 1745456 w 2045494"/>
              <a:gd name="connsiteY15" fmla="*/ 800100 h 873919"/>
              <a:gd name="connsiteX16" fmla="*/ 1519237 w 2045494"/>
              <a:gd name="connsiteY16" fmla="*/ 842963 h 873919"/>
              <a:gd name="connsiteX17" fmla="*/ 1309687 w 2045494"/>
              <a:gd name="connsiteY17" fmla="*/ 862013 h 873919"/>
              <a:gd name="connsiteX18" fmla="*/ 1062037 w 2045494"/>
              <a:gd name="connsiteY18" fmla="*/ 873919 h 873919"/>
              <a:gd name="connsiteX19" fmla="*/ 785812 w 2045494"/>
              <a:gd name="connsiteY19" fmla="*/ 854869 h 873919"/>
              <a:gd name="connsiteX20" fmla="*/ 554831 w 2045494"/>
              <a:gd name="connsiteY20" fmla="*/ 819150 h 873919"/>
              <a:gd name="connsiteX21" fmla="*/ 354806 w 2045494"/>
              <a:gd name="connsiteY21" fmla="*/ 771525 h 873919"/>
              <a:gd name="connsiteX22" fmla="*/ 121444 w 2045494"/>
              <a:gd name="connsiteY22" fmla="*/ 697706 h 873919"/>
              <a:gd name="connsiteX23" fmla="*/ 0 w 2045494"/>
              <a:gd name="connsiteY23" fmla="*/ 650081 h 87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5494" h="873919">
                <a:moveTo>
                  <a:pt x="0" y="650081"/>
                </a:moveTo>
                <a:lnTo>
                  <a:pt x="152400" y="561975"/>
                </a:lnTo>
                <a:lnTo>
                  <a:pt x="290512" y="464344"/>
                </a:lnTo>
                <a:lnTo>
                  <a:pt x="419100" y="369094"/>
                </a:lnTo>
                <a:lnTo>
                  <a:pt x="538162" y="278606"/>
                </a:lnTo>
                <a:lnTo>
                  <a:pt x="676275" y="154781"/>
                </a:lnTo>
                <a:lnTo>
                  <a:pt x="835819" y="0"/>
                </a:lnTo>
                <a:lnTo>
                  <a:pt x="976312" y="114300"/>
                </a:lnTo>
                <a:lnTo>
                  <a:pt x="1147762" y="240506"/>
                </a:lnTo>
                <a:lnTo>
                  <a:pt x="1323975" y="354806"/>
                </a:lnTo>
                <a:lnTo>
                  <a:pt x="1500187" y="457200"/>
                </a:lnTo>
                <a:lnTo>
                  <a:pt x="1671637" y="547688"/>
                </a:lnTo>
                <a:lnTo>
                  <a:pt x="1905000" y="652463"/>
                </a:lnTo>
                <a:lnTo>
                  <a:pt x="2045494" y="711994"/>
                </a:lnTo>
                <a:lnTo>
                  <a:pt x="1916906" y="750094"/>
                </a:lnTo>
                <a:lnTo>
                  <a:pt x="1745456" y="800100"/>
                </a:lnTo>
                <a:lnTo>
                  <a:pt x="1519237" y="842963"/>
                </a:lnTo>
                <a:lnTo>
                  <a:pt x="1309687" y="862013"/>
                </a:lnTo>
                <a:lnTo>
                  <a:pt x="1062037" y="873919"/>
                </a:lnTo>
                <a:lnTo>
                  <a:pt x="785812" y="854869"/>
                </a:lnTo>
                <a:lnTo>
                  <a:pt x="554831" y="819150"/>
                </a:lnTo>
                <a:lnTo>
                  <a:pt x="354806" y="771525"/>
                </a:lnTo>
                <a:lnTo>
                  <a:pt x="121444" y="697706"/>
                </a:lnTo>
                <a:lnTo>
                  <a:pt x="0" y="650081"/>
                </a:lnTo>
                <a:close/>
              </a:path>
            </a:pathLst>
          </a:custGeom>
          <a:blipFill dpi="0" rotWithShape="1">
            <a:blip r:embed="rId10"/>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11" name="任意多边形 10"/>
          <p:cNvSpPr/>
          <p:nvPr/>
        </p:nvSpPr>
        <p:spPr>
          <a:xfrm>
            <a:off x="81907" y="1050508"/>
            <a:ext cx="2909846" cy="1146476"/>
          </a:xfrm>
          <a:custGeom>
            <a:avLst/>
            <a:gdLst>
              <a:gd name="connsiteX0" fmla="*/ 0 w 2266950"/>
              <a:gd name="connsiteY0" fmla="*/ 88107 h 902494"/>
              <a:gd name="connsiteX1" fmla="*/ 288131 w 2266950"/>
              <a:gd name="connsiteY1" fmla="*/ 50007 h 902494"/>
              <a:gd name="connsiteX2" fmla="*/ 683419 w 2266950"/>
              <a:gd name="connsiteY2" fmla="*/ 11907 h 902494"/>
              <a:gd name="connsiteX3" fmla="*/ 1050131 w 2266950"/>
              <a:gd name="connsiteY3" fmla="*/ 0 h 902494"/>
              <a:gd name="connsiteX4" fmla="*/ 1397794 w 2266950"/>
              <a:gd name="connsiteY4" fmla="*/ 19050 h 902494"/>
              <a:gd name="connsiteX5" fmla="*/ 1721644 w 2266950"/>
              <a:gd name="connsiteY5" fmla="*/ 71438 h 902494"/>
              <a:gd name="connsiteX6" fmla="*/ 2016919 w 2266950"/>
              <a:gd name="connsiteY6" fmla="*/ 157163 h 902494"/>
              <a:gd name="connsiteX7" fmla="*/ 2266950 w 2266950"/>
              <a:gd name="connsiteY7" fmla="*/ 259557 h 902494"/>
              <a:gd name="connsiteX8" fmla="*/ 2081212 w 2266950"/>
              <a:gd name="connsiteY8" fmla="*/ 342900 h 902494"/>
              <a:gd name="connsiteX9" fmla="*/ 1914525 w 2266950"/>
              <a:gd name="connsiteY9" fmla="*/ 419100 h 902494"/>
              <a:gd name="connsiteX10" fmla="*/ 1707356 w 2266950"/>
              <a:gd name="connsiteY10" fmla="*/ 533400 h 902494"/>
              <a:gd name="connsiteX11" fmla="*/ 1521619 w 2266950"/>
              <a:gd name="connsiteY11" fmla="*/ 652463 h 902494"/>
              <a:gd name="connsiteX12" fmla="*/ 1338262 w 2266950"/>
              <a:gd name="connsiteY12" fmla="*/ 788194 h 902494"/>
              <a:gd name="connsiteX13" fmla="*/ 1202531 w 2266950"/>
              <a:gd name="connsiteY13" fmla="*/ 902494 h 902494"/>
              <a:gd name="connsiteX14" fmla="*/ 1097756 w 2266950"/>
              <a:gd name="connsiteY14" fmla="*/ 797719 h 902494"/>
              <a:gd name="connsiteX15" fmla="*/ 950119 w 2266950"/>
              <a:gd name="connsiteY15" fmla="*/ 673894 h 902494"/>
              <a:gd name="connsiteX16" fmla="*/ 752475 w 2266950"/>
              <a:gd name="connsiteY16" fmla="*/ 521494 h 902494"/>
              <a:gd name="connsiteX17" fmla="*/ 583406 w 2266950"/>
              <a:gd name="connsiteY17" fmla="*/ 390525 h 902494"/>
              <a:gd name="connsiteX18" fmla="*/ 445294 w 2266950"/>
              <a:gd name="connsiteY18" fmla="*/ 309563 h 902494"/>
              <a:gd name="connsiteX19" fmla="*/ 247650 w 2266950"/>
              <a:gd name="connsiteY19" fmla="*/ 207169 h 902494"/>
              <a:gd name="connsiteX20" fmla="*/ 0 w 2266950"/>
              <a:gd name="connsiteY20" fmla="*/ 88107 h 90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66950" h="902494">
                <a:moveTo>
                  <a:pt x="0" y="88107"/>
                </a:moveTo>
                <a:lnTo>
                  <a:pt x="288131" y="50007"/>
                </a:lnTo>
                <a:lnTo>
                  <a:pt x="683419" y="11907"/>
                </a:lnTo>
                <a:lnTo>
                  <a:pt x="1050131" y="0"/>
                </a:lnTo>
                <a:lnTo>
                  <a:pt x="1397794" y="19050"/>
                </a:lnTo>
                <a:lnTo>
                  <a:pt x="1721644" y="71438"/>
                </a:lnTo>
                <a:lnTo>
                  <a:pt x="2016919" y="157163"/>
                </a:lnTo>
                <a:lnTo>
                  <a:pt x="2266950" y="259557"/>
                </a:lnTo>
                <a:lnTo>
                  <a:pt x="2081212" y="342900"/>
                </a:lnTo>
                <a:lnTo>
                  <a:pt x="1914525" y="419100"/>
                </a:lnTo>
                <a:lnTo>
                  <a:pt x="1707356" y="533400"/>
                </a:lnTo>
                <a:lnTo>
                  <a:pt x="1521619" y="652463"/>
                </a:lnTo>
                <a:lnTo>
                  <a:pt x="1338262" y="788194"/>
                </a:lnTo>
                <a:lnTo>
                  <a:pt x="1202531" y="902494"/>
                </a:lnTo>
                <a:lnTo>
                  <a:pt x="1097756" y="797719"/>
                </a:lnTo>
                <a:lnTo>
                  <a:pt x="950119" y="673894"/>
                </a:lnTo>
                <a:lnTo>
                  <a:pt x="752475" y="521494"/>
                </a:lnTo>
                <a:lnTo>
                  <a:pt x="583406" y="390525"/>
                </a:lnTo>
                <a:lnTo>
                  <a:pt x="445294" y="309563"/>
                </a:lnTo>
                <a:lnTo>
                  <a:pt x="247650" y="207169"/>
                </a:lnTo>
                <a:lnTo>
                  <a:pt x="0" y="88107"/>
                </a:ln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grpSp>
        <p:nvGrpSpPr>
          <p:cNvPr id="12" name="组合 11"/>
          <p:cNvGrpSpPr/>
          <p:nvPr/>
        </p:nvGrpSpPr>
        <p:grpSpPr>
          <a:xfrm>
            <a:off x="827584" y="3783399"/>
            <a:ext cx="7467870" cy="400110"/>
            <a:chOff x="827584" y="3467784"/>
            <a:chExt cx="7467870" cy="400110"/>
          </a:xfrm>
        </p:grpSpPr>
        <p:sp>
          <p:nvSpPr>
            <p:cNvPr id="13" name="矩形 12"/>
            <p:cNvSpPr/>
            <p:nvPr/>
          </p:nvSpPr>
          <p:spPr>
            <a:xfrm>
              <a:off x="3936731" y="3467784"/>
              <a:ext cx="1210588"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rgbClr val="008A3E"/>
                  </a:solidFill>
                  <a:effectLst/>
                  <a:uLnTx/>
                  <a:uFillTx/>
                  <a:latin typeface="微软雅黑" panose="020B0503020204020204" pitchFamily="34" charset="-122"/>
                  <a:ea typeface="微软雅黑" panose="020B0503020204020204" pitchFamily="34" charset="-122"/>
                </a:rPr>
                <a:t>更改图片</a:t>
              </a:r>
            </a:p>
          </p:txBody>
        </p:sp>
        <p:cxnSp>
          <p:nvCxnSpPr>
            <p:cNvPr id="14" name="直接连接符 13"/>
            <p:cNvCxnSpPr/>
            <p:nvPr/>
          </p:nvCxnSpPr>
          <p:spPr>
            <a:xfrm>
              <a:off x="5147319" y="3654587"/>
              <a:ext cx="3148135" cy="0"/>
            </a:xfrm>
            <a:prstGeom prst="line">
              <a:avLst/>
            </a:prstGeom>
            <a:noFill/>
            <a:ln w="9525" cap="flat" cmpd="sng" algn="ctr">
              <a:solidFill>
                <a:srgbClr val="008A3E"/>
              </a:solidFill>
              <a:prstDash val="solid"/>
              <a:tailEnd type="oval"/>
            </a:ln>
            <a:effectLst/>
          </p:spPr>
        </p:cxnSp>
        <p:cxnSp>
          <p:nvCxnSpPr>
            <p:cNvPr id="15" name="直接连接符 14"/>
            <p:cNvCxnSpPr/>
            <p:nvPr/>
          </p:nvCxnSpPr>
          <p:spPr>
            <a:xfrm flipH="1">
              <a:off x="827584" y="3654587"/>
              <a:ext cx="3109892" cy="0"/>
            </a:xfrm>
            <a:prstGeom prst="line">
              <a:avLst/>
            </a:prstGeom>
            <a:noFill/>
            <a:ln w="9525" cap="flat" cmpd="sng" algn="ctr">
              <a:solidFill>
                <a:srgbClr val="008A3E"/>
              </a:solidFill>
              <a:prstDash val="solid"/>
              <a:tailEnd type="oval"/>
            </a:ln>
            <a:effectLst/>
          </p:spPr>
        </p:cxnSp>
      </p:grpSp>
      <p:sp>
        <p:nvSpPr>
          <p:cNvPr id="16" name="矩形 15"/>
          <p:cNvSpPr/>
          <p:nvPr/>
        </p:nvSpPr>
        <p:spPr>
          <a:xfrm>
            <a:off x="1735690" y="4100468"/>
            <a:ext cx="5624923" cy="415498"/>
          </a:xfrm>
          <a:prstGeom prst="rect">
            <a:avLst/>
          </a:prstGeom>
        </p:spPr>
        <p:txBody>
          <a:bodyPr wrap="square">
            <a:spAutoFit/>
          </a:bodyPr>
          <a:lstStyle/>
          <a:p>
            <a:pPr algn="ctr" defTabSz="914400"/>
            <a:r>
              <a:rPr lang="zh-CN" altLang="en-US" sz="1050" dirty="0" smtClean="0">
                <a:solidFill>
                  <a:srgbClr val="008A3E"/>
                </a:solidFill>
                <a:latin typeface="微软雅黑" panose="020B0503020204020204" pitchFamily="34" charset="-122"/>
                <a:ea typeface="微软雅黑" panose="020B0503020204020204" pitchFamily="34" charset="-122"/>
              </a:rPr>
              <a:t>单击选中图片，右键，设置图片格式，填充，图片或文理填充，文件，选择你要的图片即可</a:t>
            </a:r>
            <a:endParaRPr lang="en-US" altLang="zh-CN" sz="1050" dirty="0" smtClean="0">
              <a:solidFill>
                <a:srgbClr val="008A3E"/>
              </a:solidFill>
              <a:latin typeface="微软雅黑" panose="020B0503020204020204" pitchFamily="34" charset="-122"/>
              <a:ea typeface="微软雅黑" panose="020B0503020204020204" pitchFamily="34" charset="-122"/>
            </a:endParaRPr>
          </a:p>
          <a:p>
            <a:pPr algn="ctr" defTabSz="914400"/>
            <a:r>
              <a:rPr lang="zh-CN" altLang="en-US" sz="1050" dirty="0" smtClean="0">
                <a:solidFill>
                  <a:srgbClr val="008A3E"/>
                </a:solidFill>
                <a:latin typeface="微软雅黑" panose="020B0503020204020204" pitchFamily="34" charset="-122"/>
                <a:ea typeface="微软雅黑" panose="020B0503020204020204" pitchFamily="34" charset="-122"/>
              </a:rPr>
              <a:t>（备注，建议使用图片前先将图片裁剪成如图差不多的长方形，图片不会变形）</a:t>
            </a:r>
            <a:endParaRPr lang="zh-CN" altLang="en-US" sz="1050" dirty="0">
              <a:solidFill>
                <a:srgbClr val="008A3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8946935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300" fill="hold"/>
                                        <p:tgtEl>
                                          <p:spTgt spid="11"/>
                                        </p:tgtEl>
                                        <p:attrNameLst>
                                          <p:attrName>ppt_w</p:attrName>
                                        </p:attrNameLst>
                                      </p:cBhvr>
                                      <p:tavLst>
                                        <p:tav tm="0">
                                          <p:val>
                                            <p:fltVal val="0"/>
                                          </p:val>
                                        </p:tav>
                                        <p:tav tm="100000">
                                          <p:val>
                                            <p:strVal val="#ppt_w"/>
                                          </p:val>
                                        </p:tav>
                                      </p:tavLst>
                                    </p:anim>
                                    <p:anim calcmode="lin" valueType="num">
                                      <p:cBhvr>
                                        <p:cTn id="8" dur="300" fill="hold"/>
                                        <p:tgtEl>
                                          <p:spTgt spid="11"/>
                                        </p:tgtEl>
                                        <p:attrNameLst>
                                          <p:attrName>ppt_h</p:attrName>
                                        </p:attrNameLst>
                                      </p:cBhvr>
                                      <p:tavLst>
                                        <p:tav tm="0">
                                          <p:val>
                                            <p:fltVal val="0"/>
                                          </p:val>
                                        </p:tav>
                                        <p:tav tm="100000">
                                          <p:val>
                                            <p:strVal val="#ppt_h"/>
                                          </p:val>
                                        </p:tav>
                                      </p:tavLst>
                                    </p:anim>
                                  </p:childTnLst>
                                </p:cTn>
                              </p:par>
                            </p:childTnLst>
                          </p:cTn>
                        </p:par>
                        <p:par>
                          <p:cTn id="9" fill="hold">
                            <p:stCondLst>
                              <p:cond delay="300"/>
                            </p:stCondLst>
                            <p:childTnLst>
                              <p:par>
                                <p:cTn id="10" presetID="26" presetClass="emph" presetSubtype="0" fill="hold" grpId="1" nodeType="afterEffect">
                                  <p:stCondLst>
                                    <p:cond delay="0"/>
                                  </p:stCondLst>
                                  <p:childTnLst>
                                    <p:animEffect transition="out" filter="fade">
                                      <p:cBhvr>
                                        <p:cTn id="11" dur="250" tmFilter="0, 0; .2, .5; .8, .5; 1, 0"/>
                                        <p:tgtEl>
                                          <p:spTgt spid="11"/>
                                        </p:tgtEl>
                                      </p:cBhvr>
                                    </p:animEffect>
                                    <p:animScale>
                                      <p:cBhvr>
                                        <p:cTn id="12" dur="125" autoRev="1" fill="hold"/>
                                        <p:tgtEl>
                                          <p:spTgt spid="11"/>
                                        </p:tgtEl>
                                      </p:cBhvr>
                                      <p:by x="105000" y="105000"/>
                                    </p:animScale>
                                  </p:childTnLst>
                                </p:cTn>
                              </p:par>
                              <p:par>
                                <p:cTn id="13" presetID="23" presetClass="entr" presetSubtype="16"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300" fill="hold"/>
                                        <p:tgtEl>
                                          <p:spTgt spid="2"/>
                                        </p:tgtEl>
                                        <p:attrNameLst>
                                          <p:attrName>ppt_w</p:attrName>
                                        </p:attrNameLst>
                                      </p:cBhvr>
                                      <p:tavLst>
                                        <p:tav tm="0">
                                          <p:val>
                                            <p:fltVal val="0"/>
                                          </p:val>
                                        </p:tav>
                                        <p:tav tm="100000">
                                          <p:val>
                                            <p:strVal val="#ppt_w"/>
                                          </p:val>
                                        </p:tav>
                                      </p:tavLst>
                                    </p:anim>
                                    <p:anim calcmode="lin" valueType="num">
                                      <p:cBhvr>
                                        <p:cTn id="16" dur="300" fill="hold"/>
                                        <p:tgtEl>
                                          <p:spTgt spid="2"/>
                                        </p:tgtEl>
                                        <p:attrNameLst>
                                          <p:attrName>ppt_h</p:attrName>
                                        </p:attrNameLst>
                                      </p:cBhvr>
                                      <p:tavLst>
                                        <p:tav tm="0">
                                          <p:val>
                                            <p:fltVal val="0"/>
                                          </p:val>
                                        </p:tav>
                                        <p:tav tm="100000">
                                          <p:val>
                                            <p:strVal val="#ppt_h"/>
                                          </p:val>
                                        </p:tav>
                                      </p:tavLst>
                                    </p:anim>
                                  </p:childTnLst>
                                </p:cTn>
                              </p:par>
                            </p:childTnLst>
                          </p:cTn>
                        </p:par>
                        <p:par>
                          <p:cTn id="17" fill="hold">
                            <p:stCondLst>
                              <p:cond delay="600"/>
                            </p:stCondLst>
                            <p:childTnLst>
                              <p:par>
                                <p:cTn id="18" presetID="26" presetClass="emph" presetSubtype="0" fill="hold" grpId="1" nodeType="afterEffect">
                                  <p:stCondLst>
                                    <p:cond delay="0"/>
                                  </p:stCondLst>
                                  <p:childTnLst>
                                    <p:animEffect transition="out" filter="fade">
                                      <p:cBhvr>
                                        <p:cTn id="19" dur="250" tmFilter="0, 0; .2, .5; .8, .5; 1, 0"/>
                                        <p:tgtEl>
                                          <p:spTgt spid="2"/>
                                        </p:tgtEl>
                                      </p:cBhvr>
                                    </p:animEffect>
                                    <p:animScale>
                                      <p:cBhvr>
                                        <p:cTn id="20" dur="125" autoRev="1" fill="hold"/>
                                        <p:tgtEl>
                                          <p:spTgt spid="2"/>
                                        </p:tgtEl>
                                      </p:cBhvr>
                                      <p:by x="105000" y="105000"/>
                                    </p:animScale>
                                  </p:childTnLst>
                                </p:cTn>
                              </p:par>
                              <p:par>
                                <p:cTn id="21" presetID="23" presetClass="entr" presetSubtype="16"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300" fill="hold"/>
                                        <p:tgtEl>
                                          <p:spTgt spid="3"/>
                                        </p:tgtEl>
                                        <p:attrNameLst>
                                          <p:attrName>ppt_w</p:attrName>
                                        </p:attrNameLst>
                                      </p:cBhvr>
                                      <p:tavLst>
                                        <p:tav tm="0">
                                          <p:val>
                                            <p:fltVal val="0"/>
                                          </p:val>
                                        </p:tav>
                                        <p:tav tm="100000">
                                          <p:val>
                                            <p:strVal val="#ppt_w"/>
                                          </p:val>
                                        </p:tav>
                                      </p:tavLst>
                                    </p:anim>
                                    <p:anim calcmode="lin" valueType="num">
                                      <p:cBhvr>
                                        <p:cTn id="24" dur="300" fill="hold"/>
                                        <p:tgtEl>
                                          <p:spTgt spid="3"/>
                                        </p:tgtEl>
                                        <p:attrNameLst>
                                          <p:attrName>ppt_h</p:attrName>
                                        </p:attrNameLst>
                                      </p:cBhvr>
                                      <p:tavLst>
                                        <p:tav tm="0">
                                          <p:val>
                                            <p:fltVal val="0"/>
                                          </p:val>
                                        </p:tav>
                                        <p:tav tm="100000">
                                          <p:val>
                                            <p:strVal val="#ppt_h"/>
                                          </p:val>
                                        </p:tav>
                                      </p:tavLst>
                                    </p:anim>
                                  </p:childTnLst>
                                </p:cTn>
                              </p:par>
                            </p:childTnLst>
                          </p:cTn>
                        </p:par>
                        <p:par>
                          <p:cTn id="25" fill="hold">
                            <p:stCondLst>
                              <p:cond delay="900"/>
                            </p:stCondLst>
                            <p:childTnLst>
                              <p:par>
                                <p:cTn id="26" presetID="26" presetClass="emph" presetSubtype="0" fill="hold" grpId="1" nodeType="afterEffect">
                                  <p:stCondLst>
                                    <p:cond delay="0"/>
                                  </p:stCondLst>
                                  <p:childTnLst>
                                    <p:animEffect transition="out" filter="fade">
                                      <p:cBhvr>
                                        <p:cTn id="27" dur="250" tmFilter="0, 0; .2, .5; .8, .5; 1, 0"/>
                                        <p:tgtEl>
                                          <p:spTgt spid="3"/>
                                        </p:tgtEl>
                                      </p:cBhvr>
                                    </p:animEffect>
                                    <p:animScale>
                                      <p:cBhvr>
                                        <p:cTn id="28" dur="125" autoRev="1" fill="hold"/>
                                        <p:tgtEl>
                                          <p:spTgt spid="3"/>
                                        </p:tgtEl>
                                      </p:cBhvr>
                                      <p:by x="105000" y="105000"/>
                                    </p:animScale>
                                  </p:childTnLst>
                                </p:cTn>
                              </p:par>
                              <p:par>
                                <p:cTn id="29" presetID="23" presetClass="entr" presetSubtype="16"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300" fill="hold"/>
                                        <p:tgtEl>
                                          <p:spTgt spid="4"/>
                                        </p:tgtEl>
                                        <p:attrNameLst>
                                          <p:attrName>ppt_w</p:attrName>
                                        </p:attrNameLst>
                                      </p:cBhvr>
                                      <p:tavLst>
                                        <p:tav tm="0">
                                          <p:val>
                                            <p:fltVal val="0"/>
                                          </p:val>
                                        </p:tav>
                                        <p:tav tm="100000">
                                          <p:val>
                                            <p:strVal val="#ppt_w"/>
                                          </p:val>
                                        </p:tav>
                                      </p:tavLst>
                                    </p:anim>
                                    <p:anim calcmode="lin" valueType="num">
                                      <p:cBhvr>
                                        <p:cTn id="32" dur="3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1200"/>
                            </p:stCondLst>
                            <p:childTnLst>
                              <p:par>
                                <p:cTn id="34" presetID="26" presetClass="emph" presetSubtype="0" fill="hold" grpId="1" nodeType="afterEffect">
                                  <p:stCondLst>
                                    <p:cond delay="0"/>
                                  </p:stCondLst>
                                  <p:childTnLst>
                                    <p:animEffect transition="out" filter="fade">
                                      <p:cBhvr>
                                        <p:cTn id="35" dur="250" tmFilter="0, 0; .2, .5; .8, .5; 1, 0"/>
                                        <p:tgtEl>
                                          <p:spTgt spid="4"/>
                                        </p:tgtEl>
                                      </p:cBhvr>
                                    </p:animEffect>
                                    <p:animScale>
                                      <p:cBhvr>
                                        <p:cTn id="36" dur="125" autoRev="1" fill="hold"/>
                                        <p:tgtEl>
                                          <p:spTgt spid="4"/>
                                        </p:tgtEl>
                                      </p:cBhvr>
                                      <p:by x="105000" y="105000"/>
                                    </p:animScale>
                                  </p:childTnLst>
                                </p:cTn>
                              </p:par>
                              <p:par>
                                <p:cTn id="37" presetID="23" presetClass="entr" presetSubtype="16"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300" fill="hold"/>
                                        <p:tgtEl>
                                          <p:spTgt spid="5"/>
                                        </p:tgtEl>
                                        <p:attrNameLst>
                                          <p:attrName>ppt_w</p:attrName>
                                        </p:attrNameLst>
                                      </p:cBhvr>
                                      <p:tavLst>
                                        <p:tav tm="0">
                                          <p:val>
                                            <p:fltVal val="0"/>
                                          </p:val>
                                        </p:tav>
                                        <p:tav tm="100000">
                                          <p:val>
                                            <p:strVal val="#ppt_w"/>
                                          </p:val>
                                        </p:tav>
                                      </p:tavLst>
                                    </p:anim>
                                    <p:anim calcmode="lin" valueType="num">
                                      <p:cBhvr>
                                        <p:cTn id="40" dur="300" fill="hold"/>
                                        <p:tgtEl>
                                          <p:spTgt spid="5"/>
                                        </p:tgtEl>
                                        <p:attrNameLst>
                                          <p:attrName>ppt_h</p:attrName>
                                        </p:attrNameLst>
                                      </p:cBhvr>
                                      <p:tavLst>
                                        <p:tav tm="0">
                                          <p:val>
                                            <p:fltVal val="0"/>
                                          </p:val>
                                        </p:tav>
                                        <p:tav tm="100000">
                                          <p:val>
                                            <p:strVal val="#ppt_h"/>
                                          </p:val>
                                        </p:tav>
                                      </p:tavLst>
                                    </p:anim>
                                  </p:childTnLst>
                                </p:cTn>
                              </p:par>
                            </p:childTnLst>
                          </p:cTn>
                        </p:par>
                        <p:par>
                          <p:cTn id="41" fill="hold">
                            <p:stCondLst>
                              <p:cond delay="1500"/>
                            </p:stCondLst>
                            <p:childTnLst>
                              <p:par>
                                <p:cTn id="42" presetID="26" presetClass="emph" presetSubtype="0" fill="hold" grpId="1" nodeType="afterEffect">
                                  <p:stCondLst>
                                    <p:cond delay="0"/>
                                  </p:stCondLst>
                                  <p:childTnLst>
                                    <p:animEffect transition="out" filter="fade">
                                      <p:cBhvr>
                                        <p:cTn id="43" dur="250" tmFilter="0, 0; .2, .5; .8, .5; 1, 0"/>
                                        <p:tgtEl>
                                          <p:spTgt spid="5"/>
                                        </p:tgtEl>
                                      </p:cBhvr>
                                    </p:animEffect>
                                    <p:animScale>
                                      <p:cBhvr>
                                        <p:cTn id="44" dur="125" autoRev="1" fill="hold"/>
                                        <p:tgtEl>
                                          <p:spTgt spid="5"/>
                                        </p:tgtEl>
                                      </p:cBhvr>
                                      <p:by x="105000" y="105000"/>
                                    </p:animScale>
                                  </p:childTnLst>
                                </p:cTn>
                              </p:par>
                              <p:par>
                                <p:cTn id="45" presetID="2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300" fill="hold"/>
                                        <p:tgtEl>
                                          <p:spTgt spid="10"/>
                                        </p:tgtEl>
                                        <p:attrNameLst>
                                          <p:attrName>ppt_w</p:attrName>
                                        </p:attrNameLst>
                                      </p:cBhvr>
                                      <p:tavLst>
                                        <p:tav tm="0">
                                          <p:val>
                                            <p:fltVal val="0"/>
                                          </p:val>
                                        </p:tav>
                                        <p:tav tm="100000">
                                          <p:val>
                                            <p:strVal val="#ppt_w"/>
                                          </p:val>
                                        </p:tav>
                                      </p:tavLst>
                                    </p:anim>
                                    <p:anim calcmode="lin" valueType="num">
                                      <p:cBhvr>
                                        <p:cTn id="48" dur="300" fill="hold"/>
                                        <p:tgtEl>
                                          <p:spTgt spid="10"/>
                                        </p:tgtEl>
                                        <p:attrNameLst>
                                          <p:attrName>ppt_h</p:attrName>
                                        </p:attrNameLst>
                                      </p:cBhvr>
                                      <p:tavLst>
                                        <p:tav tm="0">
                                          <p:val>
                                            <p:fltVal val="0"/>
                                          </p:val>
                                        </p:tav>
                                        <p:tav tm="100000">
                                          <p:val>
                                            <p:strVal val="#ppt_h"/>
                                          </p:val>
                                        </p:tav>
                                      </p:tavLst>
                                    </p:anim>
                                  </p:childTnLst>
                                </p:cTn>
                              </p:par>
                            </p:childTnLst>
                          </p:cTn>
                        </p:par>
                        <p:par>
                          <p:cTn id="49" fill="hold">
                            <p:stCondLst>
                              <p:cond delay="1800"/>
                            </p:stCondLst>
                            <p:childTnLst>
                              <p:par>
                                <p:cTn id="50" presetID="26" presetClass="emph" presetSubtype="0" fill="hold" grpId="1" nodeType="afterEffect">
                                  <p:stCondLst>
                                    <p:cond delay="0"/>
                                  </p:stCondLst>
                                  <p:childTnLst>
                                    <p:animEffect transition="out" filter="fade">
                                      <p:cBhvr>
                                        <p:cTn id="51" dur="250" tmFilter="0, 0; .2, .5; .8, .5; 1, 0"/>
                                        <p:tgtEl>
                                          <p:spTgt spid="10"/>
                                        </p:tgtEl>
                                      </p:cBhvr>
                                    </p:animEffect>
                                    <p:animScale>
                                      <p:cBhvr>
                                        <p:cTn id="52" dur="125" autoRev="1" fill="hold"/>
                                        <p:tgtEl>
                                          <p:spTgt spid="10"/>
                                        </p:tgtEl>
                                      </p:cBhvr>
                                      <p:by x="105000" y="105000"/>
                                    </p:animScale>
                                  </p:childTnLst>
                                </p:cTn>
                              </p:par>
                              <p:par>
                                <p:cTn id="53" presetID="23" presetClass="entr" presetSubtype="16"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300" fill="hold"/>
                                        <p:tgtEl>
                                          <p:spTgt spid="6"/>
                                        </p:tgtEl>
                                        <p:attrNameLst>
                                          <p:attrName>ppt_w</p:attrName>
                                        </p:attrNameLst>
                                      </p:cBhvr>
                                      <p:tavLst>
                                        <p:tav tm="0">
                                          <p:val>
                                            <p:fltVal val="0"/>
                                          </p:val>
                                        </p:tav>
                                        <p:tav tm="100000">
                                          <p:val>
                                            <p:strVal val="#ppt_w"/>
                                          </p:val>
                                        </p:tav>
                                      </p:tavLst>
                                    </p:anim>
                                    <p:anim calcmode="lin" valueType="num">
                                      <p:cBhvr>
                                        <p:cTn id="56" dur="300" fill="hold"/>
                                        <p:tgtEl>
                                          <p:spTgt spid="6"/>
                                        </p:tgtEl>
                                        <p:attrNameLst>
                                          <p:attrName>ppt_h</p:attrName>
                                        </p:attrNameLst>
                                      </p:cBhvr>
                                      <p:tavLst>
                                        <p:tav tm="0">
                                          <p:val>
                                            <p:fltVal val="0"/>
                                          </p:val>
                                        </p:tav>
                                        <p:tav tm="100000">
                                          <p:val>
                                            <p:strVal val="#ppt_h"/>
                                          </p:val>
                                        </p:tav>
                                      </p:tavLst>
                                    </p:anim>
                                  </p:childTnLst>
                                </p:cTn>
                              </p:par>
                            </p:childTnLst>
                          </p:cTn>
                        </p:par>
                        <p:par>
                          <p:cTn id="57" fill="hold">
                            <p:stCondLst>
                              <p:cond delay="2100"/>
                            </p:stCondLst>
                            <p:childTnLst>
                              <p:par>
                                <p:cTn id="58" presetID="26" presetClass="emph" presetSubtype="0" fill="hold" grpId="1" nodeType="afterEffect">
                                  <p:stCondLst>
                                    <p:cond delay="0"/>
                                  </p:stCondLst>
                                  <p:childTnLst>
                                    <p:animEffect transition="out" filter="fade">
                                      <p:cBhvr>
                                        <p:cTn id="59" dur="250" tmFilter="0, 0; .2, .5; .8, .5; 1, 0"/>
                                        <p:tgtEl>
                                          <p:spTgt spid="6"/>
                                        </p:tgtEl>
                                      </p:cBhvr>
                                    </p:animEffect>
                                    <p:animScale>
                                      <p:cBhvr>
                                        <p:cTn id="60" dur="125" autoRev="1" fill="hold"/>
                                        <p:tgtEl>
                                          <p:spTgt spid="6"/>
                                        </p:tgtEl>
                                      </p:cBhvr>
                                      <p:by x="105000" y="105000"/>
                                    </p:animScale>
                                  </p:childTnLst>
                                </p:cTn>
                              </p:par>
                              <p:par>
                                <p:cTn id="61" presetID="23" presetClass="entr" presetSubtype="16"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300" fill="hold"/>
                                        <p:tgtEl>
                                          <p:spTgt spid="9"/>
                                        </p:tgtEl>
                                        <p:attrNameLst>
                                          <p:attrName>ppt_w</p:attrName>
                                        </p:attrNameLst>
                                      </p:cBhvr>
                                      <p:tavLst>
                                        <p:tav tm="0">
                                          <p:val>
                                            <p:fltVal val="0"/>
                                          </p:val>
                                        </p:tav>
                                        <p:tav tm="100000">
                                          <p:val>
                                            <p:strVal val="#ppt_w"/>
                                          </p:val>
                                        </p:tav>
                                      </p:tavLst>
                                    </p:anim>
                                    <p:anim calcmode="lin" valueType="num">
                                      <p:cBhvr>
                                        <p:cTn id="64" dur="300" fill="hold"/>
                                        <p:tgtEl>
                                          <p:spTgt spid="9"/>
                                        </p:tgtEl>
                                        <p:attrNameLst>
                                          <p:attrName>ppt_h</p:attrName>
                                        </p:attrNameLst>
                                      </p:cBhvr>
                                      <p:tavLst>
                                        <p:tav tm="0">
                                          <p:val>
                                            <p:fltVal val="0"/>
                                          </p:val>
                                        </p:tav>
                                        <p:tav tm="100000">
                                          <p:val>
                                            <p:strVal val="#ppt_h"/>
                                          </p:val>
                                        </p:tav>
                                      </p:tavLst>
                                    </p:anim>
                                  </p:childTnLst>
                                </p:cTn>
                              </p:par>
                            </p:childTnLst>
                          </p:cTn>
                        </p:par>
                        <p:par>
                          <p:cTn id="65" fill="hold">
                            <p:stCondLst>
                              <p:cond delay="2400"/>
                            </p:stCondLst>
                            <p:childTnLst>
                              <p:par>
                                <p:cTn id="66" presetID="26" presetClass="emph" presetSubtype="0" fill="hold" grpId="1" nodeType="afterEffect">
                                  <p:stCondLst>
                                    <p:cond delay="0"/>
                                  </p:stCondLst>
                                  <p:childTnLst>
                                    <p:animEffect transition="out" filter="fade">
                                      <p:cBhvr>
                                        <p:cTn id="67" dur="250" tmFilter="0, 0; .2, .5; .8, .5; 1, 0"/>
                                        <p:tgtEl>
                                          <p:spTgt spid="9"/>
                                        </p:tgtEl>
                                      </p:cBhvr>
                                    </p:animEffect>
                                    <p:animScale>
                                      <p:cBhvr>
                                        <p:cTn id="68" dur="125" autoRev="1" fill="hold"/>
                                        <p:tgtEl>
                                          <p:spTgt spid="9"/>
                                        </p:tgtEl>
                                      </p:cBhvr>
                                      <p:by x="105000" y="105000"/>
                                    </p:animScale>
                                  </p:childTnLst>
                                </p:cTn>
                              </p:par>
                              <p:par>
                                <p:cTn id="69" presetID="23" presetClass="entr" presetSubtype="16"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300" fill="hold"/>
                                        <p:tgtEl>
                                          <p:spTgt spid="7"/>
                                        </p:tgtEl>
                                        <p:attrNameLst>
                                          <p:attrName>ppt_w</p:attrName>
                                        </p:attrNameLst>
                                      </p:cBhvr>
                                      <p:tavLst>
                                        <p:tav tm="0">
                                          <p:val>
                                            <p:fltVal val="0"/>
                                          </p:val>
                                        </p:tav>
                                        <p:tav tm="100000">
                                          <p:val>
                                            <p:strVal val="#ppt_w"/>
                                          </p:val>
                                        </p:tav>
                                      </p:tavLst>
                                    </p:anim>
                                    <p:anim calcmode="lin" valueType="num">
                                      <p:cBhvr>
                                        <p:cTn id="72" dur="300" fill="hold"/>
                                        <p:tgtEl>
                                          <p:spTgt spid="7"/>
                                        </p:tgtEl>
                                        <p:attrNameLst>
                                          <p:attrName>ppt_h</p:attrName>
                                        </p:attrNameLst>
                                      </p:cBhvr>
                                      <p:tavLst>
                                        <p:tav tm="0">
                                          <p:val>
                                            <p:fltVal val="0"/>
                                          </p:val>
                                        </p:tav>
                                        <p:tav tm="100000">
                                          <p:val>
                                            <p:strVal val="#ppt_h"/>
                                          </p:val>
                                        </p:tav>
                                      </p:tavLst>
                                    </p:anim>
                                  </p:childTnLst>
                                </p:cTn>
                              </p:par>
                            </p:childTnLst>
                          </p:cTn>
                        </p:par>
                        <p:par>
                          <p:cTn id="73" fill="hold">
                            <p:stCondLst>
                              <p:cond delay="2700"/>
                            </p:stCondLst>
                            <p:childTnLst>
                              <p:par>
                                <p:cTn id="74" presetID="26" presetClass="emph" presetSubtype="0" fill="hold" grpId="1" nodeType="afterEffect">
                                  <p:stCondLst>
                                    <p:cond delay="0"/>
                                  </p:stCondLst>
                                  <p:childTnLst>
                                    <p:animEffect transition="out" filter="fade">
                                      <p:cBhvr>
                                        <p:cTn id="75" dur="250" tmFilter="0, 0; .2, .5; .8, .5; 1, 0"/>
                                        <p:tgtEl>
                                          <p:spTgt spid="7"/>
                                        </p:tgtEl>
                                      </p:cBhvr>
                                    </p:animEffect>
                                    <p:animScale>
                                      <p:cBhvr>
                                        <p:cTn id="76" dur="125" autoRev="1" fill="hold"/>
                                        <p:tgtEl>
                                          <p:spTgt spid="7"/>
                                        </p:tgtEl>
                                      </p:cBhvr>
                                      <p:by x="105000" y="105000"/>
                                    </p:animScale>
                                  </p:childTnLst>
                                </p:cTn>
                              </p:par>
                              <p:par>
                                <p:cTn id="77" presetID="23" presetClass="entr" presetSubtype="16"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p:cTn id="79" dur="300" fill="hold"/>
                                        <p:tgtEl>
                                          <p:spTgt spid="8"/>
                                        </p:tgtEl>
                                        <p:attrNameLst>
                                          <p:attrName>ppt_w</p:attrName>
                                        </p:attrNameLst>
                                      </p:cBhvr>
                                      <p:tavLst>
                                        <p:tav tm="0">
                                          <p:val>
                                            <p:fltVal val="0"/>
                                          </p:val>
                                        </p:tav>
                                        <p:tav tm="100000">
                                          <p:val>
                                            <p:strVal val="#ppt_w"/>
                                          </p:val>
                                        </p:tav>
                                      </p:tavLst>
                                    </p:anim>
                                    <p:anim calcmode="lin" valueType="num">
                                      <p:cBhvr>
                                        <p:cTn id="80" dur="300" fill="hold"/>
                                        <p:tgtEl>
                                          <p:spTgt spid="8"/>
                                        </p:tgtEl>
                                        <p:attrNameLst>
                                          <p:attrName>ppt_h</p:attrName>
                                        </p:attrNameLst>
                                      </p:cBhvr>
                                      <p:tavLst>
                                        <p:tav tm="0">
                                          <p:val>
                                            <p:fltVal val="0"/>
                                          </p:val>
                                        </p:tav>
                                        <p:tav tm="100000">
                                          <p:val>
                                            <p:strVal val="#ppt_h"/>
                                          </p:val>
                                        </p:tav>
                                      </p:tavLst>
                                    </p:anim>
                                  </p:childTnLst>
                                </p:cTn>
                              </p:par>
                            </p:childTnLst>
                          </p:cTn>
                        </p:par>
                        <p:par>
                          <p:cTn id="81" fill="hold">
                            <p:stCondLst>
                              <p:cond delay="3000"/>
                            </p:stCondLst>
                            <p:childTnLst>
                              <p:par>
                                <p:cTn id="82" presetID="26" presetClass="emph" presetSubtype="0" fill="hold" grpId="1" nodeType="afterEffect">
                                  <p:stCondLst>
                                    <p:cond delay="0"/>
                                  </p:stCondLst>
                                  <p:childTnLst>
                                    <p:animEffect transition="out" filter="fade">
                                      <p:cBhvr>
                                        <p:cTn id="83" dur="250" tmFilter="0, 0; .2, .5; .8, .5; 1, 0"/>
                                        <p:tgtEl>
                                          <p:spTgt spid="8"/>
                                        </p:tgtEl>
                                      </p:cBhvr>
                                    </p:animEffect>
                                    <p:animScale>
                                      <p:cBhvr>
                                        <p:cTn id="84" dur="125" autoRev="1" fill="hold"/>
                                        <p:tgtEl>
                                          <p:spTgt spid="8"/>
                                        </p:tgtEl>
                                      </p:cBhvr>
                                      <p:by x="105000" y="105000"/>
                                    </p:animScale>
                                  </p:childTnLst>
                                </p:cTn>
                              </p:par>
                            </p:childTnLst>
                          </p:cTn>
                        </p:par>
                        <p:par>
                          <p:cTn id="85" fill="hold">
                            <p:stCondLst>
                              <p:cond delay="3250"/>
                            </p:stCondLst>
                            <p:childTnLst>
                              <p:par>
                                <p:cTn id="86" presetID="16" presetClass="entr" presetSubtype="37" fill="hold" nodeType="after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barn(outVertical)">
                                      <p:cBhvr>
                                        <p:cTn id="88" dur="1000"/>
                                        <p:tgtEl>
                                          <p:spTgt spid="12"/>
                                        </p:tgtEl>
                                      </p:cBhvr>
                                    </p:animEffect>
                                  </p:childTnLst>
                                </p:cTn>
                              </p:par>
                            </p:childTnLst>
                          </p:cTn>
                        </p:par>
                        <p:par>
                          <p:cTn id="89" fill="hold">
                            <p:stCondLst>
                              <p:cond delay="4250"/>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16"/>
                                        </p:tgtEl>
                                        <p:attrNameLst>
                                          <p:attrName>style.visibility</p:attrName>
                                        </p:attrNameLst>
                                      </p:cBhvr>
                                      <p:to>
                                        <p:strVal val="visible"/>
                                      </p:to>
                                    </p:set>
                                    <p:anim calcmode="lin" valueType="num">
                                      <p:cBhvr>
                                        <p:cTn id="92"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16"/>
                                        </p:tgtEl>
                                        <p:attrNameLst>
                                          <p:attrName>ppt_y</p:attrName>
                                        </p:attrNameLst>
                                      </p:cBhvr>
                                      <p:tavLst>
                                        <p:tav tm="0">
                                          <p:val>
                                            <p:strVal val="#ppt_y"/>
                                          </p:val>
                                        </p:tav>
                                        <p:tav tm="100000">
                                          <p:val>
                                            <p:strVal val="#ppt_y"/>
                                          </p:val>
                                        </p:tav>
                                      </p:tavLst>
                                    </p:anim>
                                    <p:anim calcmode="lin" valueType="num">
                                      <p:cBhvr>
                                        <p:cTn id="94"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6986" y="1169142"/>
            <a:ext cx="2071003" cy="2770759"/>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4981" y="1169141"/>
            <a:ext cx="1981028" cy="2889790"/>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9999" y="1169142"/>
            <a:ext cx="2204489" cy="2889788"/>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sp>
        <p:nvSpPr>
          <p:cNvPr id="18" name="矩形 17"/>
          <p:cNvSpPr/>
          <p:nvPr/>
        </p:nvSpPr>
        <p:spPr>
          <a:xfrm>
            <a:off x="2545984" y="1169140"/>
            <a:ext cx="1981028" cy="288979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55"/>
          <p:cNvSpPr/>
          <p:nvPr/>
        </p:nvSpPr>
        <p:spPr>
          <a:xfrm>
            <a:off x="854218" y="4272184"/>
            <a:ext cx="7435564" cy="338554"/>
          </a:xfrm>
          <a:prstGeom prst="rect">
            <a:avLst/>
          </a:prstGeom>
        </p:spPr>
        <p:txBody>
          <a:bodyPr wrap="square">
            <a:spAutoFit/>
          </a:bodyPr>
          <a:lstStyle/>
          <a:p>
            <a:pPr algn="ctr"/>
            <a:r>
              <a:rPr lang="zh-CN" altLang="en-US" sz="800" dirty="0" smtClean="0">
                <a:solidFill>
                  <a:srgbClr val="008A3E"/>
                </a:solidFill>
                <a:latin typeface="微软雅黑" panose="020B0503020204020204" pitchFamily="34" charset="-122"/>
                <a:ea typeface="微软雅黑" panose="020B0503020204020204" pitchFamily="34" charset="-122"/>
              </a:rPr>
              <a:t>单击选中图片，右键，设置图片格式，填充，图片或文理填充，文件，选择你要的图片即可</a:t>
            </a:r>
            <a:endParaRPr lang="en-US" altLang="zh-CN" sz="800" dirty="0" smtClean="0">
              <a:solidFill>
                <a:srgbClr val="008A3E"/>
              </a:solidFill>
              <a:latin typeface="微软雅黑" panose="020B0503020204020204" pitchFamily="34" charset="-122"/>
              <a:ea typeface="微软雅黑" panose="020B0503020204020204" pitchFamily="34" charset="-122"/>
            </a:endParaRPr>
          </a:p>
          <a:p>
            <a:pPr algn="ctr"/>
            <a:r>
              <a:rPr lang="zh-CN" altLang="en-US" sz="800" dirty="0" smtClean="0">
                <a:solidFill>
                  <a:srgbClr val="008A3E"/>
                </a:solidFill>
                <a:latin typeface="微软雅黑" panose="020B0503020204020204" pitchFamily="34" charset="-122"/>
                <a:ea typeface="微软雅黑" panose="020B0503020204020204" pitchFamily="34" charset="-122"/>
              </a:rPr>
              <a:t>（备注，建议使用图片前先将图片裁剪成如图差不多的长方形，图片不会变形）</a:t>
            </a:r>
          </a:p>
        </p:txBody>
      </p:sp>
      <p:sp>
        <p:nvSpPr>
          <p:cNvPr id="20" name="文本框 22"/>
          <p:cNvSpPr txBox="1"/>
          <p:nvPr/>
        </p:nvSpPr>
        <p:spPr>
          <a:xfrm>
            <a:off x="2895473" y="1480094"/>
            <a:ext cx="1282050" cy="707886"/>
          </a:xfrm>
          <a:prstGeom prst="rect">
            <a:avLst/>
          </a:prstGeom>
          <a:noFill/>
        </p:spPr>
        <p:txBody>
          <a:bodyPr wrap="square" rtlCol="0">
            <a:spAutoFit/>
          </a:bodyPr>
          <a:lstStyle/>
          <a:p>
            <a:pPr algn="ctr"/>
            <a:r>
              <a:rPr lang="en-US" altLang="zh-CN" sz="4000" dirty="0" smtClean="0">
                <a:solidFill>
                  <a:schemeClr val="bg1"/>
                </a:solidFill>
                <a:latin typeface="HelveticaNeueLT Pro 67 MdCn" panose="020B0606030502030204" pitchFamily="34" charset="0"/>
              </a:rPr>
              <a:t>34%</a:t>
            </a:r>
            <a:endParaRPr lang="zh-CN" altLang="en-US" sz="4000" dirty="0">
              <a:solidFill>
                <a:schemeClr val="bg1"/>
              </a:solidFill>
              <a:latin typeface="HelveticaNeueLT Pro 67 MdCn" panose="020B0606030502030204" pitchFamily="34" charset="0"/>
            </a:endParaRPr>
          </a:p>
        </p:txBody>
      </p:sp>
      <p:cxnSp>
        <p:nvCxnSpPr>
          <p:cNvPr id="34" name="直接连接符 33"/>
          <p:cNvCxnSpPr/>
          <p:nvPr/>
        </p:nvCxnSpPr>
        <p:spPr>
          <a:xfrm>
            <a:off x="3060943" y="2182039"/>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5" name="文本框 24"/>
          <p:cNvSpPr txBox="1"/>
          <p:nvPr/>
        </p:nvSpPr>
        <p:spPr>
          <a:xfrm>
            <a:off x="2895473" y="2192695"/>
            <a:ext cx="1282050" cy="338554"/>
          </a:xfrm>
          <a:prstGeom prst="rect">
            <a:avLst/>
          </a:prstGeom>
          <a:noFill/>
        </p:spPr>
        <p:txBody>
          <a:bodyPr wrap="square" rtlCol="0">
            <a:spAutoFit/>
          </a:bodyPr>
          <a:lstStyle/>
          <a:p>
            <a:pPr algn="ctr"/>
            <a:r>
              <a:rPr lang="en-US" altLang="zh-CN" sz="1600" dirty="0" smtClean="0">
                <a:solidFill>
                  <a:schemeClr val="bg1"/>
                </a:solidFill>
                <a:latin typeface="HelveticaNeueLT Pro 67 MdCn" panose="020B0606030502030204" pitchFamily="34" charset="0"/>
              </a:rPr>
              <a:t>From 2014 </a:t>
            </a:r>
            <a:endParaRPr lang="zh-CN" altLang="en-US" sz="1600" dirty="0">
              <a:solidFill>
                <a:schemeClr val="bg1"/>
              </a:solidFill>
              <a:latin typeface="HelveticaNeueLT Pro 67 MdCn" panose="020B0606030502030204" pitchFamily="34" charset="0"/>
            </a:endParaRPr>
          </a:p>
        </p:txBody>
      </p:sp>
      <p:sp>
        <p:nvSpPr>
          <p:cNvPr id="36" name="矩形 55"/>
          <p:cNvSpPr/>
          <p:nvPr/>
        </p:nvSpPr>
        <p:spPr>
          <a:xfrm>
            <a:off x="2724020" y="2572682"/>
            <a:ext cx="1624956" cy="965392"/>
          </a:xfrm>
          <a:prstGeom prst="rect">
            <a:avLst/>
          </a:prstGeom>
        </p:spPr>
        <p:txBody>
          <a:bodyPr wrap="square">
            <a:spAutoFit/>
          </a:bodyPr>
          <a:lstStyle/>
          <a:p>
            <a:pPr algn="ctr"/>
            <a:r>
              <a:rPr lang="zh-CN" altLang="en-US" sz="800" dirty="0" smtClean="0">
                <a:solidFill>
                  <a:schemeClr val="bg1"/>
                </a:solidFill>
                <a:latin typeface="微软雅黑" panose="020B0503020204020204" pitchFamily="34" charset="-122"/>
                <a:ea typeface="微软雅黑" panose="020B0503020204020204" pitchFamily="34" charset="-122"/>
              </a:rPr>
              <a:t>单击选中图片，右键，设置图片格式，填充，图片或文理填充，文件，选择你要的图片即可</a:t>
            </a:r>
            <a:endParaRPr lang="en-US" altLang="zh-CN" sz="800" dirty="0" smtClean="0">
              <a:solidFill>
                <a:schemeClr val="bg1"/>
              </a:solidFill>
              <a:latin typeface="微软雅黑" panose="020B0503020204020204" pitchFamily="34" charset="-122"/>
              <a:ea typeface="微软雅黑" panose="020B0503020204020204" pitchFamily="34" charset="-122"/>
            </a:endParaRPr>
          </a:p>
          <a:p>
            <a:pPr algn="ctr"/>
            <a:r>
              <a:rPr lang="zh-CN" altLang="en-US" sz="800" dirty="0" smtClean="0">
                <a:solidFill>
                  <a:schemeClr val="bg1"/>
                </a:solidFill>
                <a:latin typeface="微软雅黑" panose="020B0503020204020204" pitchFamily="34" charset="-122"/>
                <a:ea typeface="微软雅黑" panose="020B0503020204020204" pitchFamily="34" charset="-122"/>
              </a:rPr>
              <a:t>（备注，建议使用图片前先将图片裁剪成如图差不多的长方形，图片不会变形）</a:t>
            </a:r>
          </a:p>
          <a:p>
            <a:pPr algn="ctr">
              <a:lnSpc>
                <a:spcPct val="120000"/>
              </a:lnSpc>
            </a:pPr>
            <a:endParaRPr lang="zh-CN" altLang="en-US"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900"/>
                                        <p:tgtEl>
                                          <p:spTgt spid="17"/>
                                        </p:tgtEl>
                                      </p:cBhvr>
                                    </p:animEffect>
                                  </p:childTnLst>
                                </p:cTn>
                              </p:par>
                              <p:par>
                                <p:cTn id="8" presetID="35" presetClass="path" presetSubtype="0" accel="100000" fill="hold" nodeType="withEffect">
                                  <p:stCondLst>
                                    <p:cond delay="0"/>
                                  </p:stCondLst>
                                  <p:childTnLst>
                                    <p:animMotion origin="layout" path="M 0 0 L -0.25 0 E" pathEditMode="relative" ptsTypes="">
                                      <p:cBhvr>
                                        <p:cTn id="9" dur="1000" spd="-100000" fill="hold"/>
                                        <p:tgtEl>
                                          <p:spTgt spid="17"/>
                                        </p:tgtEl>
                                        <p:attrNameLst>
                                          <p:attrName>ppt_x</p:attrName>
                                          <p:attrName>ppt_y</p:attrName>
                                        </p:attrNameLst>
                                      </p:cBhvr>
                                    </p:animMotion>
                                  </p:childTnLst>
                                </p:cTn>
                              </p:par>
                              <p:par>
                                <p:cTn id="10" presetID="6" presetClass="emph" presetSubtype="0" autoRev="1" fill="hold" nodeType="withEffect">
                                  <p:stCondLst>
                                    <p:cond delay="0"/>
                                  </p:stCondLst>
                                  <p:childTnLst>
                                    <p:animScale>
                                      <p:cBhvr>
                                        <p:cTn id="11" dur="500" fill="hold"/>
                                        <p:tgtEl>
                                          <p:spTgt spid="17"/>
                                        </p:tgtEl>
                                      </p:cBhvr>
                                      <p:by x="120000" y="120000"/>
                                    </p:animScale>
                                  </p:childTnLst>
                                </p:cTn>
                              </p:par>
                              <p:par>
                                <p:cTn id="12" presetID="10" presetClass="entr" presetSubtype="0" fill="hold" nodeType="withEffect">
                                  <p:stCondLst>
                                    <p:cond delay="60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900"/>
                                        <p:tgtEl>
                                          <p:spTgt spid="15"/>
                                        </p:tgtEl>
                                      </p:cBhvr>
                                    </p:animEffect>
                                  </p:childTnLst>
                                </p:cTn>
                              </p:par>
                              <p:par>
                                <p:cTn id="15" presetID="35" presetClass="path" presetSubtype="0" accel="90000" decel="10000" fill="hold" nodeType="withEffect">
                                  <p:stCondLst>
                                    <p:cond delay="100"/>
                                  </p:stCondLst>
                                  <p:childTnLst>
                                    <p:animMotion origin="layout" path="M 0 0 L -0.25 0 E" pathEditMode="relative" ptsTypes="">
                                      <p:cBhvr>
                                        <p:cTn id="16" dur="1000" spd="-100000" fill="hold"/>
                                        <p:tgtEl>
                                          <p:spTgt spid="15"/>
                                        </p:tgtEl>
                                        <p:attrNameLst>
                                          <p:attrName>ppt_x</p:attrName>
                                          <p:attrName>ppt_y</p:attrName>
                                        </p:attrNameLst>
                                      </p:cBhvr>
                                    </p:animMotion>
                                  </p:childTnLst>
                                </p:cTn>
                              </p:par>
                              <p:par>
                                <p:cTn id="17" presetID="6" presetClass="emph" presetSubtype="0" autoRev="1" fill="hold" nodeType="withEffect">
                                  <p:stCondLst>
                                    <p:cond delay="100"/>
                                  </p:stCondLst>
                                  <p:childTnLst>
                                    <p:animScale>
                                      <p:cBhvr>
                                        <p:cTn id="18" dur="500" fill="hold"/>
                                        <p:tgtEl>
                                          <p:spTgt spid="15"/>
                                        </p:tgtEl>
                                      </p:cBhvr>
                                      <p:by x="120000" y="120000"/>
                                    </p:animScale>
                                  </p:childTnLst>
                                </p:cTn>
                              </p:par>
                              <p:par>
                                <p:cTn id="19" presetID="10" presetClass="entr" presetSubtype="0" fill="hold" grpId="0" nodeType="withEffect">
                                  <p:stCondLst>
                                    <p:cond delay="70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900"/>
                                        <p:tgtEl>
                                          <p:spTgt spid="18"/>
                                        </p:tgtEl>
                                      </p:cBhvr>
                                    </p:animEffect>
                                  </p:childTnLst>
                                </p:cTn>
                              </p:par>
                              <p:par>
                                <p:cTn id="22" presetID="35" presetClass="path" presetSubtype="0" accel="90000" decel="10000" fill="hold" grpId="1" nodeType="withEffect">
                                  <p:stCondLst>
                                    <p:cond delay="200"/>
                                  </p:stCondLst>
                                  <p:childTnLst>
                                    <p:animMotion origin="layout" path="M 0 0 L -0.25 0 E" pathEditMode="relative" ptsTypes="">
                                      <p:cBhvr>
                                        <p:cTn id="23" dur="1000" spd="-100000" fill="hold"/>
                                        <p:tgtEl>
                                          <p:spTgt spid="18"/>
                                        </p:tgtEl>
                                        <p:attrNameLst>
                                          <p:attrName>ppt_x</p:attrName>
                                          <p:attrName>ppt_y</p:attrName>
                                        </p:attrNameLst>
                                      </p:cBhvr>
                                    </p:animMotion>
                                  </p:childTnLst>
                                </p:cTn>
                              </p:par>
                              <p:par>
                                <p:cTn id="24" presetID="6" presetClass="emph" presetSubtype="0" autoRev="1" fill="hold" grpId="2" nodeType="withEffect">
                                  <p:stCondLst>
                                    <p:cond delay="200"/>
                                  </p:stCondLst>
                                  <p:childTnLst>
                                    <p:animScale>
                                      <p:cBhvr>
                                        <p:cTn id="25" dur="500" fill="hold"/>
                                        <p:tgtEl>
                                          <p:spTgt spid="18"/>
                                        </p:tgtEl>
                                      </p:cBhvr>
                                      <p:by x="120000" y="120000"/>
                                    </p:animScale>
                                  </p:childTnLst>
                                </p:cTn>
                              </p:par>
                              <p:par>
                                <p:cTn id="26" presetID="10" presetClass="entr" presetSubtype="0" fill="hold" nodeType="withEffect">
                                  <p:stCondLst>
                                    <p:cond delay="8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900"/>
                                        <p:tgtEl>
                                          <p:spTgt spid="16"/>
                                        </p:tgtEl>
                                      </p:cBhvr>
                                    </p:animEffect>
                                  </p:childTnLst>
                                </p:cTn>
                              </p:par>
                              <p:par>
                                <p:cTn id="29" presetID="35" presetClass="path" presetSubtype="0" accel="90000" decel="10000" fill="hold" nodeType="withEffect">
                                  <p:stCondLst>
                                    <p:cond delay="300"/>
                                  </p:stCondLst>
                                  <p:childTnLst>
                                    <p:animMotion origin="layout" path="M 0 0 L -0.25 0 E" pathEditMode="relative" ptsTypes="">
                                      <p:cBhvr>
                                        <p:cTn id="30" dur="1000" spd="-100000" fill="hold"/>
                                        <p:tgtEl>
                                          <p:spTgt spid="16"/>
                                        </p:tgtEl>
                                        <p:attrNameLst>
                                          <p:attrName>ppt_x</p:attrName>
                                          <p:attrName>ppt_y</p:attrName>
                                        </p:attrNameLst>
                                      </p:cBhvr>
                                    </p:animMotion>
                                  </p:childTnLst>
                                </p:cTn>
                              </p:par>
                              <p:par>
                                <p:cTn id="31" presetID="6" presetClass="emph" presetSubtype="0" autoRev="1" fill="hold" nodeType="withEffect">
                                  <p:stCondLst>
                                    <p:cond delay="300"/>
                                  </p:stCondLst>
                                  <p:childTnLst>
                                    <p:animScale>
                                      <p:cBhvr>
                                        <p:cTn id="32" dur="500" fill="hold"/>
                                        <p:tgtEl>
                                          <p:spTgt spid="16"/>
                                        </p:tgtEl>
                                      </p:cBhvr>
                                      <p:by x="120000" y="120000"/>
                                    </p:animScale>
                                  </p:childTnLst>
                                </p:cTn>
                              </p:par>
                              <p:par>
                                <p:cTn id="33" presetID="10" presetClass="entr" presetSubtype="0" fill="hold" grpId="0" nodeType="withEffect">
                                  <p:stCondLst>
                                    <p:cond delay="185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6" presetClass="entr" presetSubtype="37" fill="hold" nodeType="withEffect">
                                  <p:stCondLst>
                                    <p:cond delay="1600"/>
                                  </p:stCondLst>
                                  <p:childTnLst>
                                    <p:set>
                                      <p:cBhvr>
                                        <p:cTn id="37" dur="1" fill="hold">
                                          <p:stCondLst>
                                            <p:cond delay="0"/>
                                          </p:stCondLst>
                                        </p:cTn>
                                        <p:tgtEl>
                                          <p:spTgt spid="34"/>
                                        </p:tgtEl>
                                        <p:attrNameLst>
                                          <p:attrName>style.visibility</p:attrName>
                                        </p:attrNameLst>
                                      </p:cBhvr>
                                      <p:to>
                                        <p:strVal val="visible"/>
                                      </p:to>
                                    </p:set>
                                    <p:animEffect transition="in" filter="barn(outVertical)">
                                      <p:cBhvr>
                                        <p:cTn id="38" dur="250"/>
                                        <p:tgtEl>
                                          <p:spTgt spid="34"/>
                                        </p:tgtEl>
                                      </p:cBhvr>
                                    </p:animEffect>
                                  </p:childTnLst>
                                </p:cTn>
                              </p:par>
                              <p:par>
                                <p:cTn id="39" presetID="10" presetClass="entr" presetSubtype="0" fill="hold" grpId="0" nodeType="withEffect">
                                  <p:stCondLst>
                                    <p:cond delay="185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par>
                                <p:cTn id="42" presetID="50" presetClass="entr" presetSubtype="0" decel="100000" fill="hold" grpId="0" nodeType="withEffect">
                                  <p:stCondLst>
                                    <p:cond delay="1600"/>
                                  </p:stCondLst>
                                  <p:iterate type="lt">
                                    <p:tmPct val="10000"/>
                                  </p:iterate>
                                  <p:childTnLst>
                                    <p:set>
                                      <p:cBhvr>
                                        <p:cTn id="43" dur="1" fill="hold">
                                          <p:stCondLst>
                                            <p:cond delay="0"/>
                                          </p:stCondLst>
                                        </p:cTn>
                                        <p:tgtEl>
                                          <p:spTgt spid="36"/>
                                        </p:tgtEl>
                                        <p:attrNameLst>
                                          <p:attrName>style.visibility</p:attrName>
                                        </p:attrNameLst>
                                      </p:cBhvr>
                                      <p:to>
                                        <p:strVal val="visible"/>
                                      </p:to>
                                    </p:set>
                                    <p:anim calcmode="lin" valueType="num">
                                      <p:cBhvr>
                                        <p:cTn id="44" dur="50" fill="hold"/>
                                        <p:tgtEl>
                                          <p:spTgt spid="36"/>
                                        </p:tgtEl>
                                        <p:attrNameLst>
                                          <p:attrName>ppt_w</p:attrName>
                                        </p:attrNameLst>
                                      </p:cBhvr>
                                      <p:tavLst>
                                        <p:tav tm="0">
                                          <p:val>
                                            <p:strVal val="#ppt_w+.3"/>
                                          </p:val>
                                        </p:tav>
                                        <p:tav tm="100000">
                                          <p:val>
                                            <p:strVal val="#ppt_w"/>
                                          </p:val>
                                        </p:tav>
                                      </p:tavLst>
                                    </p:anim>
                                    <p:anim calcmode="lin" valueType="num">
                                      <p:cBhvr>
                                        <p:cTn id="45" dur="50" fill="hold"/>
                                        <p:tgtEl>
                                          <p:spTgt spid="36"/>
                                        </p:tgtEl>
                                        <p:attrNameLst>
                                          <p:attrName>ppt_h</p:attrName>
                                        </p:attrNameLst>
                                      </p:cBhvr>
                                      <p:tavLst>
                                        <p:tav tm="0">
                                          <p:val>
                                            <p:strVal val="#ppt_h"/>
                                          </p:val>
                                        </p:tav>
                                        <p:tav tm="100000">
                                          <p:val>
                                            <p:strVal val="#ppt_h"/>
                                          </p:val>
                                        </p:tav>
                                      </p:tavLst>
                                    </p:anim>
                                    <p:animEffect transition="in" filter="fade">
                                      <p:cBhvr>
                                        <p:cTn id="46" dur="50"/>
                                        <p:tgtEl>
                                          <p:spTgt spid="36"/>
                                        </p:tgtEl>
                                      </p:cBhvr>
                                    </p:animEffect>
                                  </p:childTnLst>
                                </p:cTn>
                              </p:par>
                              <p:par>
                                <p:cTn id="47" presetID="10" presetClass="entr" presetSubtype="0" fill="hold" grpId="0" nodeType="withEffect">
                                  <p:stCondLst>
                                    <p:cond delay="310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8" grpId="2" animBg="1"/>
      <p:bldP spid="19" grpId="0"/>
      <p:bldP spid="20"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663" y="1044054"/>
            <a:ext cx="1428803" cy="935065"/>
          </a:xfrm>
          <a:prstGeom prst="rect">
            <a:avLst/>
          </a:prstGeom>
          <a:ln>
            <a:noFill/>
          </a:ln>
          <a:effectLst/>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591" y="3300899"/>
            <a:ext cx="1431762" cy="1007492"/>
          </a:xfrm>
          <a:prstGeom prst="rect">
            <a:avLst/>
          </a:prstGeom>
          <a:ln>
            <a:noFill/>
          </a:ln>
          <a:effectLst/>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48949" y="1006758"/>
            <a:ext cx="2393085" cy="1636997"/>
          </a:xfrm>
          <a:prstGeom prst="rect">
            <a:avLst/>
          </a:prstGeom>
          <a:ln>
            <a:noFill/>
          </a:ln>
          <a:effectLst/>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1591" y="2164870"/>
            <a:ext cx="1431762" cy="957771"/>
          </a:xfrm>
          <a:prstGeom prst="rect">
            <a:avLst/>
          </a:prstGeom>
          <a:ln>
            <a:noFill/>
          </a:ln>
          <a:effectLst/>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4815135" y="3300900"/>
            <a:ext cx="1457055" cy="1007492"/>
          </a:xfrm>
          <a:prstGeom prst="rect">
            <a:avLst/>
          </a:prstGeom>
          <a:noFill/>
          <a:ln w="9525">
            <a:noFill/>
            <a:miter lim="800000"/>
            <a:headEnd/>
            <a:tailEnd/>
          </a:ln>
          <a:effectLst/>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auto">
          <a:xfrm>
            <a:off x="4815135" y="2164870"/>
            <a:ext cx="1457055" cy="957771"/>
          </a:xfrm>
          <a:prstGeom prst="rect">
            <a:avLst/>
          </a:prstGeom>
          <a:noFill/>
          <a:ln w="9525">
            <a:noFill/>
            <a:miter lim="800000"/>
            <a:headEnd/>
            <a:tailEnd/>
          </a:ln>
          <a:effectLst/>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15135" y="1006759"/>
            <a:ext cx="1457055" cy="972360"/>
          </a:xfrm>
          <a:prstGeom prst="rect">
            <a:avLst/>
          </a:prstGeom>
          <a:ln>
            <a:noFill/>
          </a:ln>
          <a:effectLst/>
        </p:spPr>
      </p:pic>
      <p:sp>
        <p:nvSpPr>
          <p:cNvPr id="10" name="矩形 9"/>
          <p:cNvSpPr/>
          <p:nvPr/>
        </p:nvSpPr>
        <p:spPr>
          <a:xfrm>
            <a:off x="6481115" y="1006758"/>
            <a:ext cx="2377470" cy="33268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rtlCol="0" anchor="ctr"/>
          <a:lstStyle/>
          <a:p>
            <a:pPr algn="ctr"/>
            <a:endParaRPr lang="zh-CN" altLang="en-US"/>
          </a:p>
        </p:txBody>
      </p:sp>
      <p:sp>
        <p:nvSpPr>
          <p:cNvPr id="11" name="TextBox 10"/>
          <p:cNvSpPr txBox="1"/>
          <p:nvPr/>
        </p:nvSpPr>
        <p:spPr>
          <a:xfrm>
            <a:off x="6572094" y="1730885"/>
            <a:ext cx="2176370" cy="2353033"/>
          </a:xfrm>
          <a:prstGeom prst="rect">
            <a:avLst/>
          </a:prstGeom>
          <a:noFill/>
        </p:spPr>
        <p:txBody>
          <a:bodyPr wrap="square" lIns="67135" tIns="33568" rIns="67135" bIns="33568" rtlCol="0">
            <a:spAutoFit/>
          </a:bodyPr>
          <a:lstStyle/>
          <a:p>
            <a:pPr algn="just">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单击选中图片，右键，设置图片格式，填充，图片或文理填充，文件，选择你要的图片即可</a:t>
            </a:r>
          </a:p>
          <a:p>
            <a:pPr algn="just">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（备注，建议使用图片前先将图片裁剪成如图差不多的长方形，图片不会变形单击选中图片，右键，设置图片格式，填充，图片或文理填充，文件，选择你要的图片即可</a:t>
            </a:r>
          </a:p>
          <a:p>
            <a:pPr algn="just">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（备注，建议使用图片前先将图片裁剪成如图差不多的长方形，图片不会变形）</a:t>
            </a:r>
          </a:p>
          <a:p>
            <a:pPr algn="just">
              <a:lnSpc>
                <a:spcPct val="150000"/>
              </a:lnSpc>
            </a:pPr>
            <a:r>
              <a:rPr lang="zh-CN" altLang="en-US" sz="900" dirty="0" smtClean="0">
                <a:solidFill>
                  <a:schemeClr val="bg1"/>
                </a:solidFill>
                <a:latin typeface="微软雅黑" panose="020B0503020204020204" pitchFamily="34" charset="-122"/>
                <a:ea typeface="微软雅黑" panose="020B0503020204020204" pitchFamily="34" charset="-122"/>
              </a:rPr>
              <a:t>）</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554038" y="1139293"/>
            <a:ext cx="2325220" cy="375568"/>
          </a:xfrm>
          <a:prstGeom prst="rect">
            <a:avLst/>
          </a:prstGeom>
          <a:noFill/>
        </p:spPr>
        <p:txBody>
          <a:bodyPr wrap="square" lIns="67135" tIns="33568" rIns="67135" bIns="33568" rtlCol="0">
            <a:spAutoFit/>
          </a:bodyPr>
          <a:lstStyle/>
          <a:p>
            <a:r>
              <a:rPr lang="zh-CN" altLang="en-US" sz="2000" b="1" dirty="0" smtClean="0">
                <a:solidFill>
                  <a:schemeClr val="bg1"/>
                </a:solidFill>
                <a:latin typeface="微软雅黑" pitchFamily="34" charset="-122"/>
                <a:ea typeface="微软雅黑" pitchFamily="34" charset="-122"/>
              </a:rPr>
              <a:t>单击添加标题</a:t>
            </a:r>
            <a:endParaRPr lang="zh-CN" altLang="en-US" sz="2000" b="1" dirty="0">
              <a:solidFill>
                <a:schemeClr val="bg1"/>
              </a:solidFill>
              <a:latin typeface="微软雅黑" pitchFamily="34" charset="-122"/>
              <a:ea typeface="微软雅黑" pitchFamily="34" charset="-122"/>
            </a:endParaRPr>
          </a:p>
        </p:txBody>
      </p:sp>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48949" y="2812162"/>
            <a:ext cx="2393085" cy="1521421"/>
          </a:xfrm>
          <a:prstGeom prst="rect">
            <a:avLst/>
          </a:prstGeom>
        </p:spPr>
      </p:pic>
    </p:spTree>
    <p:extLst>
      <p:ext uri="{BB962C8B-B14F-4D97-AF65-F5344CB8AC3E}">
        <p14:creationId xmlns:p14="http://schemas.microsoft.com/office/powerpoint/2010/main" val="11188912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0-#ppt_w/2"/>
                                          </p:val>
                                        </p:tav>
                                        <p:tav tm="100000">
                                          <p:val>
                                            <p:strVal val="#ppt_x"/>
                                          </p:val>
                                        </p:tav>
                                      </p:tavLst>
                                    </p:anim>
                                    <p:anim calcmode="lin" valueType="num">
                                      <p:cBhvr additive="base">
                                        <p:cTn id="23" dur="10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30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800" fill="hold"/>
                                        <p:tgtEl>
                                          <p:spTgt spid="6"/>
                                        </p:tgtEl>
                                        <p:attrNameLst>
                                          <p:attrName>ppt_x</p:attrName>
                                        </p:attrNameLst>
                                      </p:cBhvr>
                                      <p:tavLst>
                                        <p:tav tm="0">
                                          <p:val>
                                            <p:strVal val="0-#ppt_w/2"/>
                                          </p:val>
                                        </p:tav>
                                        <p:tav tm="100000">
                                          <p:val>
                                            <p:strVal val="#ppt_x"/>
                                          </p:val>
                                        </p:tav>
                                      </p:tavLst>
                                    </p:anim>
                                    <p:anim calcmode="lin" valueType="num">
                                      <p:cBhvr additive="base">
                                        <p:cTn id="27" dur="8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50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900" fill="hold"/>
                                        <p:tgtEl>
                                          <p:spTgt spid="4"/>
                                        </p:tgtEl>
                                        <p:attrNameLst>
                                          <p:attrName>ppt_x</p:attrName>
                                        </p:attrNameLst>
                                      </p:cBhvr>
                                      <p:tavLst>
                                        <p:tav tm="0">
                                          <p:val>
                                            <p:strVal val="0-#ppt_w/2"/>
                                          </p:val>
                                        </p:tav>
                                        <p:tav tm="100000">
                                          <p:val>
                                            <p:strVal val="#ppt_x"/>
                                          </p:val>
                                        </p:tav>
                                      </p:tavLst>
                                    </p:anim>
                                    <p:anim calcmode="lin" valueType="num">
                                      <p:cBhvr additive="base">
                                        <p:cTn id="31" dur="900" fill="hold"/>
                                        <p:tgtEl>
                                          <p:spTgt spid="4"/>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60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900" fill="hold"/>
                                        <p:tgtEl>
                                          <p:spTgt spid="7"/>
                                        </p:tgtEl>
                                        <p:attrNameLst>
                                          <p:attrName>ppt_x</p:attrName>
                                        </p:attrNameLst>
                                      </p:cBhvr>
                                      <p:tavLst>
                                        <p:tav tm="0">
                                          <p:val>
                                            <p:strVal val="1+#ppt_w/2"/>
                                          </p:val>
                                        </p:tav>
                                        <p:tav tm="100000">
                                          <p:val>
                                            <p:strVal val="#ppt_x"/>
                                          </p:val>
                                        </p:tav>
                                      </p:tavLst>
                                    </p:anim>
                                    <p:anim calcmode="lin" valueType="num">
                                      <p:cBhvr additive="base">
                                        <p:cTn id="35" dur="900" fill="hold"/>
                                        <p:tgtEl>
                                          <p:spTgt spid="7"/>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8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800" fill="hold"/>
                                        <p:tgtEl>
                                          <p:spTgt spid="8"/>
                                        </p:tgtEl>
                                        <p:attrNameLst>
                                          <p:attrName>ppt_x</p:attrName>
                                        </p:attrNameLst>
                                      </p:cBhvr>
                                      <p:tavLst>
                                        <p:tav tm="0">
                                          <p:val>
                                            <p:strVal val="1+#ppt_w/2"/>
                                          </p:val>
                                        </p:tav>
                                        <p:tav tm="100000">
                                          <p:val>
                                            <p:strVal val="#ppt_x"/>
                                          </p:val>
                                        </p:tav>
                                      </p:tavLst>
                                    </p:anim>
                                    <p:anim calcmode="lin" valueType="num">
                                      <p:cBhvr additive="base">
                                        <p:cTn id="39" dur="800" fill="hold"/>
                                        <p:tgtEl>
                                          <p:spTgt spid="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10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800" fill="hold"/>
                                        <p:tgtEl>
                                          <p:spTgt spid="9"/>
                                        </p:tgtEl>
                                        <p:attrNameLst>
                                          <p:attrName>ppt_x</p:attrName>
                                        </p:attrNameLst>
                                      </p:cBhvr>
                                      <p:tavLst>
                                        <p:tav tm="0">
                                          <p:val>
                                            <p:strVal val="1+#ppt_w/2"/>
                                          </p:val>
                                        </p:tav>
                                        <p:tav tm="100000">
                                          <p:val>
                                            <p:strVal val="#ppt_x"/>
                                          </p:val>
                                        </p:tav>
                                      </p:tavLst>
                                    </p:anim>
                                    <p:anim calcmode="lin" valueType="num">
                                      <p:cBhvr additive="base">
                                        <p:cTn id="43" dur="800" fill="hold"/>
                                        <p:tgtEl>
                                          <p:spTgt spid="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800" fill="hold"/>
                                        <p:tgtEl>
                                          <p:spTgt spid="10"/>
                                        </p:tgtEl>
                                        <p:attrNameLst>
                                          <p:attrName>ppt_x</p:attrName>
                                        </p:attrNameLst>
                                      </p:cBhvr>
                                      <p:tavLst>
                                        <p:tav tm="0">
                                          <p:val>
                                            <p:strVal val="1+#ppt_w/2"/>
                                          </p:val>
                                        </p:tav>
                                        <p:tav tm="100000">
                                          <p:val>
                                            <p:strVal val="#ppt_x"/>
                                          </p:val>
                                        </p:tav>
                                      </p:tavLst>
                                    </p:anim>
                                    <p:anim calcmode="lin" valueType="num">
                                      <p:cBhvr additive="base">
                                        <p:cTn id="47" dur="800" fill="hold"/>
                                        <p:tgtEl>
                                          <p:spTgt spid="10"/>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800"/>
                                        <p:tgtEl>
                                          <p:spTgt spid="12"/>
                                        </p:tgtEl>
                                        <p:attrNameLst>
                                          <p:attrName>ppt_x</p:attrName>
                                        </p:attrNameLst>
                                      </p:cBhvr>
                                      <p:tavLst>
                                        <p:tav tm="0">
                                          <p:val>
                                            <p:strVal val="#ppt_x-#ppt_w*1.125000"/>
                                          </p:val>
                                        </p:tav>
                                        <p:tav tm="100000">
                                          <p:val>
                                            <p:strVal val="#ppt_x"/>
                                          </p:val>
                                        </p:tav>
                                      </p:tavLst>
                                    </p:anim>
                                    <p:animEffect transition="in" filter="wipe(right)">
                                      <p:cBhvr>
                                        <p:cTn id="52" dur="800"/>
                                        <p:tgtEl>
                                          <p:spTgt spid="12"/>
                                        </p:tgtEl>
                                      </p:cBhvr>
                                    </p:animEffect>
                                  </p:childTnLst>
                                </p:cTn>
                              </p:par>
                            </p:childTnLst>
                          </p:cTn>
                        </p:par>
                        <p:par>
                          <p:cTn id="53" fill="hold">
                            <p:stCondLst>
                              <p:cond delay="4800"/>
                            </p:stCondLst>
                            <p:childTnLst>
                              <p:par>
                                <p:cTn id="54" presetID="22" presetClass="entr" presetSubtype="8"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五边形 6"/>
          <p:cNvSpPr/>
          <p:nvPr/>
        </p:nvSpPr>
        <p:spPr bwMode="auto">
          <a:xfrm>
            <a:off x="3203848" y="640800"/>
            <a:ext cx="3095780" cy="648072"/>
          </a:xfrm>
          <a:prstGeom prst="homePlate">
            <a:avLst/>
          </a:prstGeom>
          <a:solidFill>
            <a:srgbClr val="008A3E"/>
          </a:solidFill>
          <a:ln>
            <a:noFill/>
          </a:ln>
          <a:extLst/>
        </p:spPr>
        <p:txBody>
          <a:bodyPr lIns="68558" tIns="34280" rIns="68558" bIns="34280" rtlCol="0" anchor="ctr"/>
          <a:lstStyle/>
          <a:p>
            <a:pPr algn="ctr" eaLnBrk="1" hangingPunct="1"/>
            <a:endParaRPr lang="zh-CN" altLang="en-US" sz="1100">
              <a:solidFill>
                <a:srgbClr val="000000"/>
              </a:solidFill>
              <a:latin typeface="Calibri" pitchFamily="34" charset="0"/>
              <a:ea typeface="微软雅黑" pitchFamily="34" charset="-122"/>
            </a:endParaRPr>
          </a:p>
        </p:txBody>
      </p:sp>
      <p:sp>
        <p:nvSpPr>
          <p:cNvPr id="75" name="文本框 2"/>
          <p:cNvSpPr txBox="1">
            <a:spLocks noChangeArrowheads="1"/>
          </p:cNvSpPr>
          <p:nvPr/>
        </p:nvSpPr>
        <p:spPr bwMode="auto">
          <a:xfrm>
            <a:off x="4067944" y="627534"/>
            <a:ext cx="1962375" cy="677084"/>
          </a:xfrm>
          <a:prstGeom prst="rect">
            <a:avLst/>
          </a:prstGeom>
          <a:noFill/>
          <a:ln w="9525">
            <a:noFill/>
            <a:miter lim="800000"/>
            <a:headEnd/>
            <a:tailEnd/>
          </a:ln>
        </p:spPr>
        <p:txBody>
          <a:bodyPr wrap="square" lIns="121898" tIns="60948" rIns="121898" bIns="60948">
            <a:spAutoFit/>
          </a:bodyPr>
          <a:lstStyle/>
          <a:p>
            <a:pPr algn="ctr"/>
            <a:r>
              <a:rPr lang="zh-CN" alt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rPr>
              <a:t>目 录</a:t>
            </a:r>
            <a:endParaRPr lang="zh-CN" alt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endParaRPr>
          </a:p>
        </p:txBody>
      </p:sp>
      <p:grpSp>
        <p:nvGrpSpPr>
          <p:cNvPr id="76" name="组合 75"/>
          <p:cNvGrpSpPr/>
          <p:nvPr/>
        </p:nvGrpSpPr>
        <p:grpSpPr>
          <a:xfrm>
            <a:off x="4627457" y="1923678"/>
            <a:ext cx="4048999" cy="432048"/>
            <a:chOff x="2594378" y="1923678"/>
            <a:chExt cx="3705814" cy="432048"/>
          </a:xfrm>
          <a:solidFill>
            <a:srgbClr val="008A3E"/>
          </a:solidFill>
        </p:grpSpPr>
        <p:sp>
          <p:nvSpPr>
            <p:cNvPr id="77" name="圆角矩形 76"/>
            <p:cNvSpPr/>
            <p:nvPr/>
          </p:nvSpPr>
          <p:spPr>
            <a:xfrm>
              <a:off x="2594378" y="1923678"/>
              <a:ext cx="576064" cy="432048"/>
            </a:xfrm>
            <a:prstGeom prst="roundRect">
              <a:avLst/>
            </a:prstGeom>
            <a:grpFill/>
            <a:ln>
              <a:solidFill>
                <a:srgbClr val="008A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01</a:t>
              </a:r>
              <a:endParaRPr lang="zh-CN" altLang="en-US" dirty="0">
                <a:latin typeface="微软雅黑" panose="020B0503020204020204" pitchFamily="34" charset="-122"/>
                <a:ea typeface="微软雅黑" panose="020B0503020204020204" pitchFamily="34" charset="-122"/>
              </a:endParaRPr>
            </a:p>
          </p:txBody>
        </p:sp>
        <p:sp>
          <p:nvSpPr>
            <p:cNvPr id="78" name="圆角矩形 77"/>
            <p:cNvSpPr/>
            <p:nvPr/>
          </p:nvSpPr>
          <p:spPr>
            <a:xfrm>
              <a:off x="3223149" y="1923678"/>
              <a:ext cx="3077043" cy="432048"/>
            </a:xfrm>
            <a:prstGeom prst="roundRect">
              <a:avLst/>
            </a:prstGeom>
            <a:grpFill/>
            <a:ln>
              <a:solidFill>
                <a:srgbClr val="008A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单击此处添加标题内容</a:t>
              </a:r>
              <a:endParaRPr lang="zh-CN" altLang="en-US" dirty="0">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4627457" y="2571750"/>
            <a:ext cx="4048999" cy="432048"/>
            <a:chOff x="2594378" y="2571750"/>
            <a:chExt cx="3705814" cy="432048"/>
          </a:xfrm>
          <a:solidFill>
            <a:srgbClr val="92D050"/>
          </a:solidFill>
        </p:grpSpPr>
        <p:sp>
          <p:nvSpPr>
            <p:cNvPr id="80" name="圆角矩形 79"/>
            <p:cNvSpPr/>
            <p:nvPr/>
          </p:nvSpPr>
          <p:spPr>
            <a:xfrm>
              <a:off x="2594378" y="2571750"/>
              <a:ext cx="576064" cy="432048"/>
            </a:xfrm>
            <a:prstGeom prst="roundRect">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02</a:t>
              </a:r>
              <a:endParaRPr lang="zh-CN" altLang="en-US" dirty="0">
                <a:latin typeface="微软雅黑" panose="020B0503020204020204" pitchFamily="34" charset="-122"/>
                <a:ea typeface="微软雅黑" panose="020B0503020204020204" pitchFamily="34" charset="-122"/>
              </a:endParaRPr>
            </a:p>
          </p:txBody>
        </p:sp>
        <p:sp>
          <p:nvSpPr>
            <p:cNvPr id="81" name="圆角矩形 80"/>
            <p:cNvSpPr/>
            <p:nvPr/>
          </p:nvSpPr>
          <p:spPr>
            <a:xfrm>
              <a:off x="3223149" y="2571750"/>
              <a:ext cx="3077043" cy="432048"/>
            </a:xfrm>
            <a:prstGeom prst="roundRect">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单击此处添加标题内容</a:t>
              </a:r>
            </a:p>
          </p:txBody>
        </p:sp>
      </p:grpSp>
      <p:grpSp>
        <p:nvGrpSpPr>
          <p:cNvPr id="82" name="组合 81"/>
          <p:cNvGrpSpPr/>
          <p:nvPr/>
        </p:nvGrpSpPr>
        <p:grpSpPr>
          <a:xfrm>
            <a:off x="4627457" y="3219822"/>
            <a:ext cx="4048999" cy="432048"/>
            <a:chOff x="2594378" y="3291830"/>
            <a:chExt cx="3705814" cy="432048"/>
          </a:xfrm>
          <a:solidFill>
            <a:srgbClr val="008A3E"/>
          </a:solidFill>
        </p:grpSpPr>
        <p:sp>
          <p:nvSpPr>
            <p:cNvPr id="83" name="圆角矩形 82"/>
            <p:cNvSpPr/>
            <p:nvPr/>
          </p:nvSpPr>
          <p:spPr>
            <a:xfrm>
              <a:off x="2594378" y="3291830"/>
              <a:ext cx="576064" cy="432048"/>
            </a:xfrm>
            <a:prstGeom prst="roundRect">
              <a:avLst/>
            </a:prstGeom>
            <a:grpFill/>
            <a:ln>
              <a:solidFill>
                <a:srgbClr val="008A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03</a:t>
              </a:r>
              <a:endParaRPr lang="zh-CN" altLang="en-US" dirty="0">
                <a:latin typeface="微软雅黑" panose="020B0503020204020204" pitchFamily="34" charset="-122"/>
                <a:ea typeface="微软雅黑" panose="020B0503020204020204" pitchFamily="34" charset="-122"/>
              </a:endParaRPr>
            </a:p>
          </p:txBody>
        </p:sp>
        <p:sp>
          <p:nvSpPr>
            <p:cNvPr id="84" name="圆角矩形 83"/>
            <p:cNvSpPr/>
            <p:nvPr/>
          </p:nvSpPr>
          <p:spPr>
            <a:xfrm>
              <a:off x="3223149" y="3291830"/>
              <a:ext cx="3077043" cy="432048"/>
            </a:xfrm>
            <a:prstGeom prst="roundRect">
              <a:avLst/>
            </a:prstGeom>
            <a:grpFill/>
            <a:ln>
              <a:solidFill>
                <a:srgbClr val="008A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单击此处添加标题内容</a:t>
              </a:r>
            </a:p>
          </p:txBody>
        </p:sp>
      </p:grpSp>
      <p:grpSp>
        <p:nvGrpSpPr>
          <p:cNvPr id="85" name="组合 84"/>
          <p:cNvGrpSpPr/>
          <p:nvPr/>
        </p:nvGrpSpPr>
        <p:grpSpPr>
          <a:xfrm>
            <a:off x="4627457" y="3867894"/>
            <a:ext cx="4048999" cy="432048"/>
            <a:chOff x="2594378" y="3939902"/>
            <a:chExt cx="3705814" cy="432048"/>
          </a:xfrm>
          <a:solidFill>
            <a:srgbClr val="92D050"/>
          </a:solidFill>
        </p:grpSpPr>
        <p:sp>
          <p:nvSpPr>
            <p:cNvPr id="86" name="圆角矩形 85"/>
            <p:cNvSpPr/>
            <p:nvPr/>
          </p:nvSpPr>
          <p:spPr>
            <a:xfrm>
              <a:off x="2594378" y="3939902"/>
              <a:ext cx="576064" cy="432048"/>
            </a:xfrm>
            <a:prstGeom prst="roundRect">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04</a:t>
              </a:r>
              <a:endParaRPr lang="zh-CN" altLang="en-US" dirty="0">
                <a:latin typeface="微软雅黑" panose="020B0503020204020204" pitchFamily="34" charset="-122"/>
                <a:ea typeface="微软雅黑" panose="020B0503020204020204" pitchFamily="34" charset="-122"/>
              </a:endParaRPr>
            </a:p>
          </p:txBody>
        </p:sp>
        <p:sp>
          <p:nvSpPr>
            <p:cNvPr id="87" name="圆角矩形 86"/>
            <p:cNvSpPr/>
            <p:nvPr/>
          </p:nvSpPr>
          <p:spPr>
            <a:xfrm>
              <a:off x="3223149" y="3939902"/>
              <a:ext cx="3077043" cy="432048"/>
            </a:xfrm>
            <a:prstGeom prst="roundRect">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单击此处添加标题内容</a:t>
              </a:r>
            </a:p>
          </p:txBody>
        </p:sp>
      </p:grpSp>
      <p:sp>
        <p:nvSpPr>
          <p:cNvPr id="5" name="矩形 4"/>
          <p:cNvSpPr/>
          <p:nvPr/>
        </p:nvSpPr>
        <p:spPr bwMode="auto">
          <a:xfrm>
            <a:off x="4209834" y="-63794"/>
            <a:ext cx="72008" cy="5305646"/>
          </a:xfrm>
          <a:prstGeom prst="rect">
            <a:avLst/>
          </a:prstGeom>
          <a:solidFill>
            <a:srgbClr val="92D050"/>
          </a:solidFill>
          <a:ln>
            <a:noFill/>
          </a:ln>
          <a:extLst/>
        </p:spPr>
        <p:txBody>
          <a:bodyPr lIns="68558" tIns="34280" rIns="68558" bIns="34280" rtlCol="0" anchor="ctr"/>
          <a:lstStyle/>
          <a:p>
            <a:pPr algn="ctr" eaLnBrk="1" hangingPunct="1"/>
            <a:endParaRPr lang="zh-CN" altLang="en-US" sz="1100">
              <a:solidFill>
                <a:srgbClr val="000000"/>
              </a:solidFill>
              <a:latin typeface="Calibri" pitchFamily="34" charset="0"/>
              <a:ea typeface="微软雅黑" pitchFamily="34" charset="-122"/>
            </a:endParaRPr>
          </a:p>
        </p:txBody>
      </p:sp>
      <p:sp>
        <p:nvSpPr>
          <p:cNvPr id="6" name="矩形 5"/>
          <p:cNvSpPr/>
          <p:nvPr/>
        </p:nvSpPr>
        <p:spPr bwMode="auto">
          <a:xfrm>
            <a:off x="0" y="0"/>
            <a:ext cx="4209834" cy="5143500"/>
          </a:xfrm>
          <a:prstGeom prst="rect">
            <a:avLst/>
          </a:prstGeom>
          <a:blipFill dpi="0" rotWithShape="1">
            <a:blip r:embed="rId3"/>
            <a:srcRect/>
            <a:stretch>
              <a:fillRect l="-34000" r="-7000"/>
            </a:stretch>
          </a:blipFill>
          <a:ln>
            <a:noFill/>
          </a:ln>
          <a:extLst/>
        </p:spPr>
        <p:txBody>
          <a:bodyPr lIns="68558" tIns="34280" rIns="68558" bIns="34280" rtlCol="0" anchor="ctr"/>
          <a:lstStyle/>
          <a:p>
            <a:pPr algn="ctr" eaLnBrk="1" hangingPunct="1"/>
            <a:endParaRPr lang="zh-CN" altLang="en-US" sz="1100">
              <a:solidFill>
                <a:srgbClr val="000000"/>
              </a:solidFill>
              <a:latin typeface="Calibri" pitchFamily="34" charset="0"/>
              <a:ea typeface="微软雅黑" pitchFamily="34" charset="-122"/>
            </a:endParaRP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 presetClass="entr" presetSubtype="4" accel="48000" fill="hold" grpId="0" nodeType="afterEffect" p14:presetBounceEnd="48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8000">
                                          <p:cBhvr additive="base">
                                            <p:cTn id="11" dur="1100" fill="hold"/>
                                            <p:tgtEl>
                                              <p:spTgt spid="5"/>
                                            </p:tgtEl>
                                            <p:attrNameLst>
                                              <p:attrName>ppt_x</p:attrName>
                                            </p:attrNameLst>
                                          </p:cBhvr>
                                          <p:tavLst>
                                            <p:tav tm="0">
                                              <p:val>
                                                <p:strVal val="#ppt_x"/>
                                              </p:val>
                                            </p:tav>
                                            <p:tav tm="100000">
                                              <p:val>
                                                <p:strVal val="#ppt_x"/>
                                              </p:val>
                                            </p:tav>
                                          </p:tavLst>
                                        </p:anim>
                                        <p:anim calcmode="lin" valueType="num" p14:bounceEnd="48000">
                                          <p:cBhvr additive="base">
                                            <p:cTn id="12" dur="11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60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300" fill="hold"/>
                                            <p:tgtEl>
                                              <p:spTgt spid="7"/>
                                            </p:tgtEl>
                                            <p:attrNameLst>
                                              <p:attrName>ppt_x</p:attrName>
                                            </p:attrNameLst>
                                          </p:cBhvr>
                                          <p:tavLst>
                                            <p:tav tm="0">
                                              <p:val>
                                                <p:strVal val="0-#ppt_w/2"/>
                                              </p:val>
                                            </p:tav>
                                            <p:tav tm="100000">
                                              <p:val>
                                                <p:strVal val="#ppt_x"/>
                                              </p:val>
                                            </p:tav>
                                          </p:tavLst>
                                        </p:anim>
                                        <p:anim calcmode="lin" valueType="num">
                                          <p:cBhvr additive="base">
                                            <p:cTn id="17" dur="13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2900"/>
                                </p:stCondLst>
                                <p:childTnLst>
                                  <p:par>
                                    <p:cTn id="19" presetID="53" presetClass="entr" presetSubtype="16"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1000" fill="hold"/>
                                            <p:tgtEl>
                                              <p:spTgt spid="75"/>
                                            </p:tgtEl>
                                            <p:attrNameLst>
                                              <p:attrName>ppt_w</p:attrName>
                                            </p:attrNameLst>
                                          </p:cBhvr>
                                          <p:tavLst>
                                            <p:tav tm="0">
                                              <p:val>
                                                <p:fltVal val="0"/>
                                              </p:val>
                                            </p:tav>
                                            <p:tav tm="100000">
                                              <p:val>
                                                <p:strVal val="#ppt_w"/>
                                              </p:val>
                                            </p:tav>
                                          </p:tavLst>
                                        </p:anim>
                                        <p:anim calcmode="lin" valueType="num">
                                          <p:cBhvr>
                                            <p:cTn id="22" dur="1000" fill="hold"/>
                                            <p:tgtEl>
                                              <p:spTgt spid="75"/>
                                            </p:tgtEl>
                                            <p:attrNameLst>
                                              <p:attrName>ppt_h</p:attrName>
                                            </p:attrNameLst>
                                          </p:cBhvr>
                                          <p:tavLst>
                                            <p:tav tm="0">
                                              <p:val>
                                                <p:fltVal val="0"/>
                                              </p:val>
                                            </p:tav>
                                            <p:tav tm="100000">
                                              <p:val>
                                                <p:strVal val="#ppt_h"/>
                                              </p:val>
                                            </p:tav>
                                          </p:tavLst>
                                        </p:anim>
                                        <p:animEffect transition="in" filter="fade">
                                          <p:cBhvr>
                                            <p:cTn id="23" dur="1000"/>
                                            <p:tgtEl>
                                              <p:spTgt spid="75"/>
                                            </p:tgtEl>
                                          </p:cBhvr>
                                        </p:animEffect>
                                      </p:childTnLst>
                                    </p:cTn>
                                  </p:par>
                                </p:childTnLst>
                              </p:cTn>
                            </p:par>
                            <p:par>
                              <p:cTn id="24" fill="hold">
                                <p:stCondLst>
                                  <p:cond delay="3900"/>
                                </p:stCondLst>
                                <p:childTnLst>
                                  <p:par>
                                    <p:cTn id="25" presetID="2" presetClass="entr" presetSubtype="2" accel="42000" fill="hold" nodeType="afterEffect" p14:presetBounceEnd="36000">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14:bounceEnd="36000">
                                          <p:cBhvr additive="base">
                                            <p:cTn id="27" dur="800" fill="hold"/>
                                            <p:tgtEl>
                                              <p:spTgt spid="76"/>
                                            </p:tgtEl>
                                            <p:attrNameLst>
                                              <p:attrName>ppt_x</p:attrName>
                                            </p:attrNameLst>
                                          </p:cBhvr>
                                          <p:tavLst>
                                            <p:tav tm="0">
                                              <p:val>
                                                <p:strVal val="1+#ppt_w/2"/>
                                              </p:val>
                                            </p:tav>
                                            <p:tav tm="100000">
                                              <p:val>
                                                <p:strVal val="#ppt_x"/>
                                              </p:val>
                                            </p:tav>
                                          </p:tavLst>
                                        </p:anim>
                                        <p:anim calcmode="lin" valueType="num" p14:bounceEnd="36000">
                                          <p:cBhvr additive="base">
                                            <p:cTn id="28" dur="800" fill="hold"/>
                                            <p:tgtEl>
                                              <p:spTgt spid="76"/>
                                            </p:tgtEl>
                                            <p:attrNameLst>
                                              <p:attrName>ppt_y</p:attrName>
                                            </p:attrNameLst>
                                          </p:cBhvr>
                                          <p:tavLst>
                                            <p:tav tm="0">
                                              <p:val>
                                                <p:strVal val="#ppt_y"/>
                                              </p:val>
                                            </p:tav>
                                            <p:tav tm="100000">
                                              <p:val>
                                                <p:strVal val="#ppt_y"/>
                                              </p:val>
                                            </p:tav>
                                          </p:tavLst>
                                        </p:anim>
                                      </p:childTnLst>
                                    </p:cTn>
                                  </p:par>
                                </p:childTnLst>
                              </p:cTn>
                            </p:par>
                            <p:par>
                              <p:cTn id="29" fill="hold">
                                <p:stCondLst>
                                  <p:cond delay="4700"/>
                                </p:stCondLst>
                                <p:childTnLst>
                                  <p:par>
                                    <p:cTn id="30" presetID="2" presetClass="entr" presetSubtype="2" accel="26000" fill="hold" nodeType="afterEffect" p14:presetBounceEnd="36000">
                                      <p:stCondLst>
                                        <p:cond delay="0"/>
                                      </p:stCondLst>
                                      <p:childTnLst>
                                        <p:set>
                                          <p:cBhvr>
                                            <p:cTn id="31" dur="1" fill="hold">
                                              <p:stCondLst>
                                                <p:cond delay="0"/>
                                              </p:stCondLst>
                                            </p:cTn>
                                            <p:tgtEl>
                                              <p:spTgt spid="79"/>
                                            </p:tgtEl>
                                            <p:attrNameLst>
                                              <p:attrName>style.visibility</p:attrName>
                                            </p:attrNameLst>
                                          </p:cBhvr>
                                          <p:to>
                                            <p:strVal val="visible"/>
                                          </p:to>
                                        </p:set>
                                        <p:anim calcmode="lin" valueType="num" p14:bounceEnd="36000">
                                          <p:cBhvr additive="base">
                                            <p:cTn id="32" dur="1000" fill="hold"/>
                                            <p:tgtEl>
                                              <p:spTgt spid="79"/>
                                            </p:tgtEl>
                                            <p:attrNameLst>
                                              <p:attrName>ppt_x</p:attrName>
                                            </p:attrNameLst>
                                          </p:cBhvr>
                                          <p:tavLst>
                                            <p:tav tm="0">
                                              <p:val>
                                                <p:strVal val="1+#ppt_w/2"/>
                                              </p:val>
                                            </p:tav>
                                            <p:tav tm="100000">
                                              <p:val>
                                                <p:strVal val="#ppt_x"/>
                                              </p:val>
                                            </p:tav>
                                          </p:tavLst>
                                        </p:anim>
                                        <p:anim calcmode="lin" valueType="num" p14:bounceEnd="36000">
                                          <p:cBhvr additive="base">
                                            <p:cTn id="33" dur="1000" fill="hold"/>
                                            <p:tgtEl>
                                              <p:spTgt spid="79"/>
                                            </p:tgtEl>
                                            <p:attrNameLst>
                                              <p:attrName>ppt_y</p:attrName>
                                            </p:attrNameLst>
                                          </p:cBhvr>
                                          <p:tavLst>
                                            <p:tav tm="0">
                                              <p:val>
                                                <p:strVal val="#ppt_y"/>
                                              </p:val>
                                            </p:tav>
                                            <p:tav tm="100000">
                                              <p:val>
                                                <p:strVal val="#ppt_y"/>
                                              </p:val>
                                            </p:tav>
                                          </p:tavLst>
                                        </p:anim>
                                      </p:childTnLst>
                                    </p:cTn>
                                  </p:par>
                                </p:childTnLst>
                              </p:cTn>
                            </p:par>
                            <p:par>
                              <p:cTn id="34" fill="hold">
                                <p:stCondLst>
                                  <p:cond delay="5700"/>
                                </p:stCondLst>
                                <p:childTnLst>
                                  <p:par>
                                    <p:cTn id="35" presetID="2" presetClass="entr" presetSubtype="2" accel="30000" fill="hold" nodeType="afterEffect" p14:presetBounceEnd="38000">
                                      <p:stCondLst>
                                        <p:cond delay="0"/>
                                      </p:stCondLst>
                                      <p:childTnLst>
                                        <p:set>
                                          <p:cBhvr>
                                            <p:cTn id="36" dur="1" fill="hold">
                                              <p:stCondLst>
                                                <p:cond delay="0"/>
                                              </p:stCondLst>
                                            </p:cTn>
                                            <p:tgtEl>
                                              <p:spTgt spid="82"/>
                                            </p:tgtEl>
                                            <p:attrNameLst>
                                              <p:attrName>style.visibility</p:attrName>
                                            </p:attrNameLst>
                                          </p:cBhvr>
                                          <p:to>
                                            <p:strVal val="visible"/>
                                          </p:to>
                                        </p:set>
                                        <p:anim calcmode="lin" valueType="num" p14:bounceEnd="38000">
                                          <p:cBhvr additive="base">
                                            <p:cTn id="37" dur="800" fill="hold"/>
                                            <p:tgtEl>
                                              <p:spTgt spid="82"/>
                                            </p:tgtEl>
                                            <p:attrNameLst>
                                              <p:attrName>ppt_x</p:attrName>
                                            </p:attrNameLst>
                                          </p:cBhvr>
                                          <p:tavLst>
                                            <p:tav tm="0">
                                              <p:val>
                                                <p:strVal val="1+#ppt_w/2"/>
                                              </p:val>
                                            </p:tav>
                                            <p:tav tm="100000">
                                              <p:val>
                                                <p:strVal val="#ppt_x"/>
                                              </p:val>
                                            </p:tav>
                                          </p:tavLst>
                                        </p:anim>
                                        <p:anim calcmode="lin" valueType="num" p14:bounceEnd="38000">
                                          <p:cBhvr additive="base">
                                            <p:cTn id="38" dur="800" fill="hold"/>
                                            <p:tgtEl>
                                              <p:spTgt spid="82"/>
                                            </p:tgtEl>
                                            <p:attrNameLst>
                                              <p:attrName>ppt_y</p:attrName>
                                            </p:attrNameLst>
                                          </p:cBhvr>
                                          <p:tavLst>
                                            <p:tav tm="0">
                                              <p:val>
                                                <p:strVal val="#ppt_y"/>
                                              </p:val>
                                            </p:tav>
                                            <p:tav tm="100000">
                                              <p:val>
                                                <p:strVal val="#ppt_y"/>
                                              </p:val>
                                            </p:tav>
                                          </p:tavLst>
                                        </p:anim>
                                      </p:childTnLst>
                                    </p:cTn>
                                  </p:par>
                                </p:childTnLst>
                              </p:cTn>
                            </p:par>
                            <p:par>
                              <p:cTn id="39" fill="hold">
                                <p:stCondLst>
                                  <p:cond delay="6500"/>
                                </p:stCondLst>
                                <p:childTnLst>
                                  <p:par>
                                    <p:cTn id="40" presetID="2" presetClass="entr" presetSubtype="2" accel="38000" fill="hold" nodeType="afterEffect" p14:presetBounceEnd="36000">
                                      <p:stCondLst>
                                        <p:cond delay="0"/>
                                      </p:stCondLst>
                                      <p:childTnLst>
                                        <p:set>
                                          <p:cBhvr>
                                            <p:cTn id="41" dur="1" fill="hold">
                                              <p:stCondLst>
                                                <p:cond delay="0"/>
                                              </p:stCondLst>
                                            </p:cTn>
                                            <p:tgtEl>
                                              <p:spTgt spid="85"/>
                                            </p:tgtEl>
                                            <p:attrNameLst>
                                              <p:attrName>style.visibility</p:attrName>
                                            </p:attrNameLst>
                                          </p:cBhvr>
                                          <p:to>
                                            <p:strVal val="visible"/>
                                          </p:to>
                                        </p:set>
                                        <p:anim calcmode="lin" valueType="num" p14:bounceEnd="36000">
                                          <p:cBhvr additive="base">
                                            <p:cTn id="42" dur="800" fill="hold"/>
                                            <p:tgtEl>
                                              <p:spTgt spid="85"/>
                                            </p:tgtEl>
                                            <p:attrNameLst>
                                              <p:attrName>ppt_x</p:attrName>
                                            </p:attrNameLst>
                                          </p:cBhvr>
                                          <p:tavLst>
                                            <p:tav tm="0">
                                              <p:val>
                                                <p:strVal val="1+#ppt_w/2"/>
                                              </p:val>
                                            </p:tav>
                                            <p:tav tm="100000">
                                              <p:val>
                                                <p:strVal val="#ppt_x"/>
                                              </p:val>
                                            </p:tav>
                                          </p:tavLst>
                                        </p:anim>
                                        <p:anim calcmode="lin" valueType="num" p14:bounceEnd="36000">
                                          <p:cBhvr additive="base">
                                            <p:cTn id="43" dur="8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5" grpId="0"/>
          <p:bldP spid="5" grpId="0" animBg="1"/>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 presetClass="entr" presetSubtype="4" accel="48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100" fill="hold"/>
                                            <p:tgtEl>
                                              <p:spTgt spid="5"/>
                                            </p:tgtEl>
                                            <p:attrNameLst>
                                              <p:attrName>ppt_x</p:attrName>
                                            </p:attrNameLst>
                                          </p:cBhvr>
                                          <p:tavLst>
                                            <p:tav tm="0">
                                              <p:val>
                                                <p:strVal val="#ppt_x"/>
                                              </p:val>
                                            </p:tav>
                                            <p:tav tm="100000">
                                              <p:val>
                                                <p:strVal val="#ppt_x"/>
                                              </p:val>
                                            </p:tav>
                                          </p:tavLst>
                                        </p:anim>
                                        <p:anim calcmode="lin" valueType="num">
                                          <p:cBhvr additive="base">
                                            <p:cTn id="12" dur="11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60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300" fill="hold"/>
                                            <p:tgtEl>
                                              <p:spTgt spid="7"/>
                                            </p:tgtEl>
                                            <p:attrNameLst>
                                              <p:attrName>ppt_x</p:attrName>
                                            </p:attrNameLst>
                                          </p:cBhvr>
                                          <p:tavLst>
                                            <p:tav tm="0">
                                              <p:val>
                                                <p:strVal val="0-#ppt_w/2"/>
                                              </p:val>
                                            </p:tav>
                                            <p:tav tm="100000">
                                              <p:val>
                                                <p:strVal val="#ppt_x"/>
                                              </p:val>
                                            </p:tav>
                                          </p:tavLst>
                                        </p:anim>
                                        <p:anim calcmode="lin" valueType="num">
                                          <p:cBhvr additive="base">
                                            <p:cTn id="17" dur="13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2900"/>
                                </p:stCondLst>
                                <p:childTnLst>
                                  <p:par>
                                    <p:cTn id="19" presetID="53" presetClass="entr" presetSubtype="16"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1000" fill="hold"/>
                                            <p:tgtEl>
                                              <p:spTgt spid="75"/>
                                            </p:tgtEl>
                                            <p:attrNameLst>
                                              <p:attrName>ppt_w</p:attrName>
                                            </p:attrNameLst>
                                          </p:cBhvr>
                                          <p:tavLst>
                                            <p:tav tm="0">
                                              <p:val>
                                                <p:fltVal val="0"/>
                                              </p:val>
                                            </p:tav>
                                            <p:tav tm="100000">
                                              <p:val>
                                                <p:strVal val="#ppt_w"/>
                                              </p:val>
                                            </p:tav>
                                          </p:tavLst>
                                        </p:anim>
                                        <p:anim calcmode="lin" valueType="num">
                                          <p:cBhvr>
                                            <p:cTn id="22" dur="1000" fill="hold"/>
                                            <p:tgtEl>
                                              <p:spTgt spid="75"/>
                                            </p:tgtEl>
                                            <p:attrNameLst>
                                              <p:attrName>ppt_h</p:attrName>
                                            </p:attrNameLst>
                                          </p:cBhvr>
                                          <p:tavLst>
                                            <p:tav tm="0">
                                              <p:val>
                                                <p:fltVal val="0"/>
                                              </p:val>
                                            </p:tav>
                                            <p:tav tm="100000">
                                              <p:val>
                                                <p:strVal val="#ppt_h"/>
                                              </p:val>
                                            </p:tav>
                                          </p:tavLst>
                                        </p:anim>
                                        <p:animEffect transition="in" filter="fade">
                                          <p:cBhvr>
                                            <p:cTn id="23" dur="1000"/>
                                            <p:tgtEl>
                                              <p:spTgt spid="75"/>
                                            </p:tgtEl>
                                          </p:cBhvr>
                                        </p:animEffect>
                                      </p:childTnLst>
                                    </p:cTn>
                                  </p:par>
                                </p:childTnLst>
                              </p:cTn>
                            </p:par>
                            <p:par>
                              <p:cTn id="24" fill="hold">
                                <p:stCondLst>
                                  <p:cond delay="3900"/>
                                </p:stCondLst>
                                <p:childTnLst>
                                  <p:par>
                                    <p:cTn id="25" presetID="2" presetClass="entr" presetSubtype="2" accel="42000" fill="hold" nodeType="after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additive="base">
                                            <p:cTn id="27" dur="800" fill="hold"/>
                                            <p:tgtEl>
                                              <p:spTgt spid="76"/>
                                            </p:tgtEl>
                                            <p:attrNameLst>
                                              <p:attrName>ppt_x</p:attrName>
                                            </p:attrNameLst>
                                          </p:cBhvr>
                                          <p:tavLst>
                                            <p:tav tm="0">
                                              <p:val>
                                                <p:strVal val="1+#ppt_w/2"/>
                                              </p:val>
                                            </p:tav>
                                            <p:tav tm="100000">
                                              <p:val>
                                                <p:strVal val="#ppt_x"/>
                                              </p:val>
                                            </p:tav>
                                          </p:tavLst>
                                        </p:anim>
                                        <p:anim calcmode="lin" valueType="num">
                                          <p:cBhvr additive="base">
                                            <p:cTn id="28" dur="800" fill="hold"/>
                                            <p:tgtEl>
                                              <p:spTgt spid="76"/>
                                            </p:tgtEl>
                                            <p:attrNameLst>
                                              <p:attrName>ppt_y</p:attrName>
                                            </p:attrNameLst>
                                          </p:cBhvr>
                                          <p:tavLst>
                                            <p:tav tm="0">
                                              <p:val>
                                                <p:strVal val="#ppt_y"/>
                                              </p:val>
                                            </p:tav>
                                            <p:tav tm="100000">
                                              <p:val>
                                                <p:strVal val="#ppt_y"/>
                                              </p:val>
                                            </p:tav>
                                          </p:tavLst>
                                        </p:anim>
                                      </p:childTnLst>
                                    </p:cTn>
                                  </p:par>
                                </p:childTnLst>
                              </p:cTn>
                            </p:par>
                            <p:par>
                              <p:cTn id="29" fill="hold">
                                <p:stCondLst>
                                  <p:cond delay="4700"/>
                                </p:stCondLst>
                                <p:childTnLst>
                                  <p:par>
                                    <p:cTn id="30" presetID="2" presetClass="entr" presetSubtype="2" accel="26000" fill="hold" nodeType="afterEffect">
                                      <p:stCondLst>
                                        <p:cond delay="0"/>
                                      </p:stCondLst>
                                      <p:childTnLst>
                                        <p:set>
                                          <p:cBhvr>
                                            <p:cTn id="31" dur="1" fill="hold">
                                              <p:stCondLst>
                                                <p:cond delay="0"/>
                                              </p:stCondLst>
                                            </p:cTn>
                                            <p:tgtEl>
                                              <p:spTgt spid="79"/>
                                            </p:tgtEl>
                                            <p:attrNameLst>
                                              <p:attrName>style.visibility</p:attrName>
                                            </p:attrNameLst>
                                          </p:cBhvr>
                                          <p:to>
                                            <p:strVal val="visible"/>
                                          </p:to>
                                        </p:set>
                                        <p:anim calcmode="lin" valueType="num">
                                          <p:cBhvr additive="base">
                                            <p:cTn id="32" dur="1000" fill="hold"/>
                                            <p:tgtEl>
                                              <p:spTgt spid="79"/>
                                            </p:tgtEl>
                                            <p:attrNameLst>
                                              <p:attrName>ppt_x</p:attrName>
                                            </p:attrNameLst>
                                          </p:cBhvr>
                                          <p:tavLst>
                                            <p:tav tm="0">
                                              <p:val>
                                                <p:strVal val="1+#ppt_w/2"/>
                                              </p:val>
                                            </p:tav>
                                            <p:tav tm="100000">
                                              <p:val>
                                                <p:strVal val="#ppt_x"/>
                                              </p:val>
                                            </p:tav>
                                          </p:tavLst>
                                        </p:anim>
                                        <p:anim calcmode="lin" valueType="num">
                                          <p:cBhvr additive="base">
                                            <p:cTn id="33" dur="1000" fill="hold"/>
                                            <p:tgtEl>
                                              <p:spTgt spid="79"/>
                                            </p:tgtEl>
                                            <p:attrNameLst>
                                              <p:attrName>ppt_y</p:attrName>
                                            </p:attrNameLst>
                                          </p:cBhvr>
                                          <p:tavLst>
                                            <p:tav tm="0">
                                              <p:val>
                                                <p:strVal val="#ppt_y"/>
                                              </p:val>
                                            </p:tav>
                                            <p:tav tm="100000">
                                              <p:val>
                                                <p:strVal val="#ppt_y"/>
                                              </p:val>
                                            </p:tav>
                                          </p:tavLst>
                                        </p:anim>
                                      </p:childTnLst>
                                    </p:cTn>
                                  </p:par>
                                </p:childTnLst>
                              </p:cTn>
                            </p:par>
                            <p:par>
                              <p:cTn id="34" fill="hold">
                                <p:stCondLst>
                                  <p:cond delay="5700"/>
                                </p:stCondLst>
                                <p:childTnLst>
                                  <p:par>
                                    <p:cTn id="35" presetID="2" presetClass="entr" presetSubtype="2" accel="30000" fill="hold" nodeType="afterEffect">
                                      <p:stCondLst>
                                        <p:cond delay="0"/>
                                      </p:stCondLst>
                                      <p:childTnLst>
                                        <p:set>
                                          <p:cBhvr>
                                            <p:cTn id="36" dur="1" fill="hold">
                                              <p:stCondLst>
                                                <p:cond delay="0"/>
                                              </p:stCondLst>
                                            </p:cTn>
                                            <p:tgtEl>
                                              <p:spTgt spid="82"/>
                                            </p:tgtEl>
                                            <p:attrNameLst>
                                              <p:attrName>style.visibility</p:attrName>
                                            </p:attrNameLst>
                                          </p:cBhvr>
                                          <p:to>
                                            <p:strVal val="visible"/>
                                          </p:to>
                                        </p:set>
                                        <p:anim calcmode="lin" valueType="num">
                                          <p:cBhvr additive="base">
                                            <p:cTn id="37" dur="800" fill="hold"/>
                                            <p:tgtEl>
                                              <p:spTgt spid="82"/>
                                            </p:tgtEl>
                                            <p:attrNameLst>
                                              <p:attrName>ppt_x</p:attrName>
                                            </p:attrNameLst>
                                          </p:cBhvr>
                                          <p:tavLst>
                                            <p:tav tm="0">
                                              <p:val>
                                                <p:strVal val="1+#ppt_w/2"/>
                                              </p:val>
                                            </p:tav>
                                            <p:tav tm="100000">
                                              <p:val>
                                                <p:strVal val="#ppt_x"/>
                                              </p:val>
                                            </p:tav>
                                          </p:tavLst>
                                        </p:anim>
                                        <p:anim calcmode="lin" valueType="num">
                                          <p:cBhvr additive="base">
                                            <p:cTn id="38" dur="800" fill="hold"/>
                                            <p:tgtEl>
                                              <p:spTgt spid="82"/>
                                            </p:tgtEl>
                                            <p:attrNameLst>
                                              <p:attrName>ppt_y</p:attrName>
                                            </p:attrNameLst>
                                          </p:cBhvr>
                                          <p:tavLst>
                                            <p:tav tm="0">
                                              <p:val>
                                                <p:strVal val="#ppt_y"/>
                                              </p:val>
                                            </p:tav>
                                            <p:tav tm="100000">
                                              <p:val>
                                                <p:strVal val="#ppt_y"/>
                                              </p:val>
                                            </p:tav>
                                          </p:tavLst>
                                        </p:anim>
                                      </p:childTnLst>
                                    </p:cTn>
                                  </p:par>
                                </p:childTnLst>
                              </p:cTn>
                            </p:par>
                            <p:par>
                              <p:cTn id="39" fill="hold">
                                <p:stCondLst>
                                  <p:cond delay="6500"/>
                                </p:stCondLst>
                                <p:childTnLst>
                                  <p:par>
                                    <p:cTn id="40" presetID="2" presetClass="entr" presetSubtype="2" accel="38000" fill="hold" nodeType="afterEffect">
                                      <p:stCondLst>
                                        <p:cond delay="0"/>
                                      </p:stCondLst>
                                      <p:childTnLst>
                                        <p:set>
                                          <p:cBhvr>
                                            <p:cTn id="41" dur="1" fill="hold">
                                              <p:stCondLst>
                                                <p:cond delay="0"/>
                                              </p:stCondLst>
                                            </p:cTn>
                                            <p:tgtEl>
                                              <p:spTgt spid="85"/>
                                            </p:tgtEl>
                                            <p:attrNameLst>
                                              <p:attrName>style.visibility</p:attrName>
                                            </p:attrNameLst>
                                          </p:cBhvr>
                                          <p:to>
                                            <p:strVal val="visible"/>
                                          </p:to>
                                        </p:set>
                                        <p:anim calcmode="lin" valueType="num">
                                          <p:cBhvr additive="base">
                                            <p:cTn id="42" dur="800" fill="hold"/>
                                            <p:tgtEl>
                                              <p:spTgt spid="85"/>
                                            </p:tgtEl>
                                            <p:attrNameLst>
                                              <p:attrName>ppt_x</p:attrName>
                                            </p:attrNameLst>
                                          </p:cBhvr>
                                          <p:tavLst>
                                            <p:tav tm="0">
                                              <p:val>
                                                <p:strVal val="1+#ppt_w/2"/>
                                              </p:val>
                                            </p:tav>
                                            <p:tav tm="100000">
                                              <p:val>
                                                <p:strVal val="#ppt_x"/>
                                              </p:val>
                                            </p:tav>
                                          </p:tavLst>
                                        </p:anim>
                                        <p:anim calcmode="lin" valueType="num">
                                          <p:cBhvr additive="base">
                                            <p:cTn id="43" dur="8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5" grpId="0"/>
          <p:bldP spid="5" grpId="0" animBg="1"/>
          <p:bldP spid="6"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128" b="12128"/>
          <a:stretch>
            <a:fillRect/>
          </a:stretch>
        </p:blipFill>
        <p:spPr/>
      </p:pic>
      <p:sp>
        <p:nvSpPr>
          <p:cNvPr id="9" name="矩形 8"/>
          <p:cNvSpPr/>
          <p:nvPr/>
        </p:nvSpPr>
        <p:spPr bwMode="auto">
          <a:xfrm>
            <a:off x="0" y="0"/>
            <a:ext cx="9144000" cy="411510"/>
          </a:xfrm>
          <a:prstGeom prst="rect">
            <a:avLst/>
          </a:prstGeom>
          <a:solidFill>
            <a:schemeClr val="bg1"/>
          </a:solidFill>
          <a:ln>
            <a:noFill/>
          </a:ln>
          <a:extLst/>
        </p:spPr>
        <p:txBody>
          <a:bodyPr lIns="68558" tIns="34280" rIns="68558" bIns="34280" rtlCol="0" anchor="ctr"/>
          <a:lstStyle/>
          <a:p>
            <a:pPr algn="ctr" eaLnBrk="1" hangingPunct="1"/>
            <a:endParaRPr lang="zh-CN" altLang="en-US" sz="1100">
              <a:solidFill>
                <a:srgbClr val="000000"/>
              </a:solidFill>
              <a:latin typeface="Calibri" pitchFamily="34" charset="0"/>
              <a:ea typeface="微软雅黑" pitchFamily="34" charset="-122"/>
            </a:endParaRPr>
          </a:p>
        </p:txBody>
      </p:sp>
      <p:grpSp>
        <p:nvGrpSpPr>
          <p:cNvPr id="11" name="组合 10"/>
          <p:cNvGrpSpPr/>
          <p:nvPr/>
        </p:nvGrpSpPr>
        <p:grpSpPr>
          <a:xfrm>
            <a:off x="3275856" y="2067694"/>
            <a:ext cx="2088232" cy="2088232"/>
            <a:chOff x="3275856" y="2067694"/>
            <a:chExt cx="2088232" cy="2088232"/>
          </a:xfrm>
        </p:grpSpPr>
        <p:sp>
          <p:nvSpPr>
            <p:cNvPr id="4" name="椭圆 3"/>
            <p:cNvSpPr/>
            <p:nvPr/>
          </p:nvSpPr>
          <p:spPr bwMode="auto">
            <a:xfrm>
              <a:off x="3275856" y="2067694"/>
              <a:ext cx="2088232" cy="2088232"/>
            </a:xfrm>
            <a:prstGeom prst="ellipse">
              <a:avLst/>
            </a:prstGeom>
            <a:solidFill>
              <a:schemeClr val="bg1"/>
            </a:solidFill>
            <a:ln>
              <a:noFill/>
            </a:ln>
            <a:extLst/>
          </p:spPr>
          <p:txBody>
            <a:bodyPr lIns="68558" tIns="34280" rIns="68558" bIns="34280" rtlCol="0" anchor="ctr"/>
            <a:lstStyle/>
            <a:p>
              <a:pPr algn="ctr" eaLnBrk="1" hangingPunct="1"/>
              <a:endParaRPr lang="zh-CN" altLang="en-US" sz="1100">
                <a:solidFill>
                  <a:srgbClr val="000000"/>
                </a:solidFill>
                <a:latin typeface="Calibri" pitchFamily="34" charset="0"/>
                <a:ea typeface="微软雅黑" pitchFamily="34" charset="-122"/>
              </a:endParaRPr>
            </a:p>
          </p:txBody>
        </p:sp>
        <p:sp>
          <p:nvSpPr>
            <p:cNvPr id="12" name="椭圆 11"/>
            <p:cNvSpPr/>
            <p:nvPr/>
          </p:nvSpPr>
          <p:spPr bwMode="auto">
            <a:xfrm>
              <a:off x="3592156" y="2340254"/>
              <a:ext cx="1455632" cy="1455632"/>
            </a:xfrm>
            <a:prstGeom prst="ellipse">
              <a:avLst/>
            </a:prstGeom>
            <a:solidFill>
              <a:srgbClr val="92D050"/>
            </a:solidFill>
            <a:ln>
              <a:noFill/>
            </a:ln>
            <a:extLst/>
          </p:spPr>
          <p:txBody>
            <a:bodyPr lIns="68558" tIns="34280" rIns="68558" bIns="34280" rtlCol="0" anchor="ctr"/>
            <a:lstStyle/>
            <a:p>
              <a:pPr algn="ctr" eaLnBrk="1" hangingPunct="1"/>
              <a:endParaRPr lang="zh-CN" altLang="en-US" sz="1100">
                <a:solidFill>
                  <a:srgbClr val="000000"/>
                </a:solidFill>
                <a:latin typeface="Calibri" pitchFamily="34" charset="0"/>
                <a:ea typeface="微软雅黑" pitchFamily="34" charset="-122"/>
              </a:endParaRPr>
            </a:p>
          </p:txBody>
        </p:sp>
        <p:sp>
          <p:nvSpPr>
            <p:cNvPr id="10" name="TextBox 9"/>
            <p:cNvSpPr txBox="1"/>
            <p:nvPr/>
          </p:nvSpPr>
          <p:spPr>
            <a:xfrm>
              <a:off x="3880188" y="2695762"/>
              <a:ext cx="979844" cy="769441"/>
            </a:xfrm>
            <a:prstGeom prst="rect">
              <a:avLst/>
            </a:prstGeom>
            <a:noFill/>
          </p:spPr>
          <p:txBody>
            <a:bodyPr wrap="squar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2264834" y="4630280"/>
            <a:ext cx="1027882" cy="245726"/>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8A3E"/>
                </a:solidFill>
                <a:effectLst/>
                <a:uLnTx/>
                <a:uFillTx/>
                <a:latin typeface="微软雅黑" panose="020B0503020204020204" pitchFamily="34" charset="-122"/>
                <a:ea typeface="微软雅黑" panose="020B0503020204020204" pitchFamily="34" charset="-122"/>
              </a:rPr>
              <a:t>√ 添加标题</a:t>
            </a:r>
            <a:endParaRPr kumimoji="0" lang="zh-CN" altLang="en-US" sz="1200" b="0" i="0" u="none" strike="noStrike" kern="0" cap="none" spc="0" normalizeH="0" baseline="0" noProof="0" dirty="0">
              <a:ln>
                <a:noFill/>
              </a:ln>
              <a:solidFill>
                <a:srgbClr val="008A3E"/>
              </a:solidFill>
              <a:effectLst/>
              <a:uLnTx/>
              <a:uFillTx/>
              <a:latin typeface="微软雅黑" panose="020B0503020204020204" pitchFamily="34" charset="-122"/>
              <a:ea typeface="微软雅黑" panose="020B0503020204020204" pitchFamily="34" charset="-122"/>
            </a:endParaRPr>
          </a:p>
        </p:txBody>
      </p:sp>
      <p:sp>
        <p:nvSpPr>
          <p:cNvPr id="17" name="TextBox 16"/>
          <p:cNvSpPr txBox="1"/>
          <p:nvPr/>
        </p:nvSpPr>
        <p:spPr>
          <a:xfrm>
            <a:off x="3343166" y="4630280"/>
            <a:ext cx="985236" cy="245726"/>
          </a:xfrm>
          <a:prstGeom prst="rect">
            <a:avLst/>
          </a:prstGeom>
          <a:noFill/>
        </p:spPr>
        <p:txBody>
          <a:bodyPr wrap="square" lIns="60469" tIns="30235" rIns="60469" bIns="30235" rtlCol="0">
            <a:spAutoFit/>
          </a:bodyPr>
          <a:lstStyle/>
          <a:p>
            <a:pPr lvl="0">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18" name="TextBox 17"/>
          <p:cNvSpPr txBox="1"/>
          <p:nvPr/>
        </p:nvSpPr>
        <p:spPr>
          <a:xfrm>
            <a:off x="4328402" y="4630280"/>
            <a:ext cx="1027882" cy="245726"/>
          </a:xfrm>
          <a:prstGeom prst="rect">
            <a:avLst/>
          </a:prstGeom>
          <a:noFill/>
        </p:spPr>
        <p:txBody>
          <a:bodyPr wrap="square" lIns="60469" tIns="30235" rIns="60469" bIns="30235" rtlCol="0">
            <a:spAutoFit/>
          </a:bodyPr>
          <a:lstStyle/>
          <a:p>
            <a:pPr lvl="0">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19" name="TextBox 18"/>
          <p:cNvSpPr txBox="1"/>
          <p:nvPr/>
        </p:nvSpPr>
        <p:spPr>
          <a:xfrm>
            <a:off x="5406734" y="4630280"/>
            <a:ext cx="985236" cy="245726"/>
          </a:xfrm>
          <a:prstGeom prst="rect">
            <a:avLst/>
          </a:prstGeom>
          <a:noFill/>
        </p:spPr>
        <p:txBody>
          <a:bodyPr wrap="square" lIns="60469" tIns="30235" rIns="60469" bIns="30235" rtlCol="0">
            <a:spAutoFit/>
          </a:bodyPr>
          <a:lstStyle/>
          <a:p>
            <a:pPr lvl="0">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22" name="TextBox 21"/>
          <p:cNvSpPr txBox="1"/>
          <p:nvPr/>
        </p:nvSpPr>
        <p:spPr>
          <a:xfrm>
            <a:off x="2665637" y="3939902"/>
            <a:ext cx="3418531" cy="560234"/>
          </a:xfrm>
          <a:prstGeom prst="rect">
            <a:avLst/>
          </a:prstGeom>
          <a:noFill/>
          <a:effectLst>
            <a:reflection blurRad="6350" stA="52000" endA="300" endPos="35000" dir="5400000" sy="-100000" algn="bl" rotWithShape="0"/>
          </a:effectLst>
        </p:spPr>
        <p:txBody>
          <a:bodyPr wrap="none" lIns="67135" tIns="33568" rIns="67135" bIns="33568">
            <a:spAutoFit/>
          </a:bodyPr>
          <a:lstStyle/>
          <a:p>
            <a:pPr>
              <a:defRPr/>
            </a:pPr>
            <a:r>
              <a:rPr lang="zh-CN" altLang="en-US" sz="3200" b="1" dirty="0" smtClean="0">
                <a:solidFill>
                  <a:srgbClr val="008A3E"/>
                </a:solidFill>
                <a:latin typeface="微软雅黑" pitchFamily="34" charset="-122"/>
                <a:ea typeface="微软雅黑" pitchFamily="34" charset="-122"/>
              </a:rPr>
              <a:t>添加标题文本内容</a:t>
            </a:r>
            <a:endParaRPr lang="zh-CN" altLang="en-US" sz="3200" b="1" dirty="0">
              <a:solidFill>
                <a:srgbClr val="008A3E"/>
              </a:solidFill>
              <a:latin typeface="微软雅黑" pitchFamily="34" charset="-122"/>
              <a:ea typeface="微软雅黑" pitchFamily="34" charset="-122"/>
            </a:endParaRPr>
          </a:p>
        </p:txBody>
      </p:sp>
    </p:spTree>
    <p:extLst>
      <p:ext uri="{BB962C8B-B14F-4D97-AF65-F5344CB8AC3E}">
        <p14:creationId xmlns:p14="http://schemas.microsoft.com/office/powerpoint/2010/main" val="4210475286"/>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4*#ppt_w"/>
                                          </p:val>
                                        </p:tav>
                                        <p:tav tm="100000">
                                          <p:val>
                                            <p:strVal val="#ppt_w"/>
                                          </p:val>
                                        </p:tav>
                                      </p:tavLst>
                                    </p:anim>
                                    <p:anim calcmode="lin" valueType="num">
                                      <p:cBhvr>
                                        <p:cTn id="8" dur="1000" fill="hold"/>
                                        <p:tgtEl>
                                          <p:spTgt spid="11"/>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 calcmode="lin" valueType="num">
                                      <p:cBhvr>
                                        <p:cTn id="14"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2700"/>
                            </p:stCondLst>
                            <p:childTnLst>
                              <p:par>
                                <p:cTn id="17" presetID="2" presetClass="entr" presetSubtype="4"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6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lacehold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427" y="1487287"/>
            <a:ext cx="2325405" cy="1375883"/>
          </a:xfrm>
          <a:prstGeom prst="rect">
            <a:avLst/>
          </a:prstGeom>
          <a:blipFill>
            <a:blip r:embed="rId4"/>
            <a:stretch>
              <a:fillRect l="-34000" r="-7000"/>
            </a:stretch>
          </a:blipFill>
          <a:ln>
            <a:noFill/>
          </a:ln>
        </p:spPr>
      </p:pic>
      <p:sp>
        <p:nvSpPr>
          <p:cNvPr id="25" name="Text Placeholder 3"/>
          <p:cNvSpPr txBox="1">
            <a:spLocks/>
          </p:cNvSpPr>
          <p:nvPr/>
        </p:nvSpPr>
        <p:spPr>
          <a:xfrm>
            <a:off x="649303" y="3136409"/>
            <a:ext cx="2335212" cy="9420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zh-CN" altLang="en-US" sz="1100" b="1" dirty="0">
                <a:latin typeface="微软雅黑" panose="020B0503020204020204" pitchFamily="34" charset="-122"/>
                <a:ea typeface="微软雅黑" panose="020B0503020204020204" pitchFamily="34" charset="-122"/>
              </a:rPr>
              <a:t>输入你的标题</a:t>
            </a: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pic>
        <p:nvPicPr>
          <p:cNvPr id="26" name="Picture Placeholder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20932" y="1487287"/>
            <a:ext cx="2147212" cy="1362459"/>
          </a:xfrm>
          <a:prstGeom prst="rect">
            <a:avLst/>
          </a:prstGeom>
          <a:ln>
            <a:noFill/>
          </a:ln>
        </p:spPr>
      </p:pic>
      <p:pic>
        <p:nvPicPr>
          <p:cNvPr id="44" name="Picture Placeholder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3003" y="1487288"/>
            <a:ext cx="2335212" cy="1362458"/>
          </a:xfrm>
          <a:prstGeom prst="rect">
            <a:avLst/>
          </a:prstGeom>
          <a:ln>
            <a:noFill/>
          </a:ln>
        </p:spPr>
      </p:pic>
      <p:grpSp>
        <p:nvGrpSpPr>
          <p:cNvPr id="45" name="Group 31"/>
          <p:cNvGrpSpPr/>
          <p:nvPr/>
        </p:nvGrpSpPr>
        <p:grpSpPr>
          <a:xfrm>
            <a:off x="395536" y="1275606"/>
            <a:ext cx="624118" cy="624118"/>
            <a:chOff x="358335" y="1281085"/>
            <a:chExt cx="624118" cy="624118"/>
          </a:xfrm>
        </p:grpSpPr>
        <p:sp>
          <p:nvSpPr>
            <p:cNvPr id="46" name="Oval 22"/>
            <p:cNvSpPr/>
            <p:nvPr/>
          </p:nvSpPr>
          <p:spPr>
            <a:xfrm>
              <a:off x="358335" y="1281085"/>
              <a:ext cx="624118" cy="624118"/>
            </a:xfrm>
            <a:prstGeom prst="ellipse">
              <a:avLst/>
            </a:prstGeom>
            <a:solidFill>
              <a:srgbClr val="008A3E"/>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47" name="TextBox 46"/>
            <p:cNvSpPr txBox="1"/>
            <p:nvPr/>
          </p:nvSpPr>
          <p:spPr>
            <a:xfrm>
              <a:off x="430343" y="1407680"/>
              <a:ext cx="533766"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01</a:t>
              </a:r>
            </a:p>
          </p:txBody>
        </p:sp>
      </p:grpSp>
      <p:grpSp>
        <p:nvGrpSpPr>
          <p:cNvPr id="48" name="Group 32"/>
          <p:cNvGrpSpPr/>
          <p:nvPr/>
        </p:nvGrpSpPr>
        <p:grpSpPr>
          <a:xfrm>
            <a:off x="3412129" y="1275606"/>
            <a:ext cx="624118" cy="624118"/>
            <a:chOff x="3302378" y="1281085"/>
            <a:chExt cx="624118" cy="624118"/>
          </a:xfrm>
        </p:grpSpPr>
        <p:sp>
          <p:nvSpPr>
            <p:cNvPr id="49" name="Oval 23"/>
            <p:cNvSpPr/>
            <p:nvPr/>
          </p:nvSpPr>
          <p:spPr>
            <a:xfrm>
              <a:off x="3302378" y="1281085"/>
              <a:ext cx="624118" cy="624118"/>
            </a:xfrm>
            <a:prstGeom prst="ellipse">
              <a:avLst/>
            </a:prstGeom>
            <a:solidFill>
              <a:srgbClr val="92D050"/>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50" name="TextBox 49"/>
            <p:cNvSpPr txBox="1"/>
            <p:nvPr/>
          </p:nvSpPr>
          <p:spPr>
            <a:xfrm>
              <a:off x="3409912" y="1423867"/>
              <a:ext cx="516584"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02</a:t>
              </a:r>
            </a:p>
          </p:txBody>
        </p:sp>
      </p:grpSp>
      <p:grpSp>
        <p:nvGrpSpPr>
          <p:cNvPr id="51" name="Group 33"/>
          <p:cNvGrpSpPr/>
          <p:nvPr/>
        </p:nvGrpSpPr>
        <p:grpSpPr>
          <a:xfrm>
            <a:off x="6257319" y="1275606"/>
            <a:ext cx="624118" cy="624118"/>
            <a:chOff x="6104969" y="1283260"/>
            <a:chExt cx="624118" cy="624118"/>
          </a:xfrm>
        </p:grpSpPr>
        <p:sp>
          <p:nvSpPr>
            <p:cNvPr id="52" name="Oval 24"/>
            <p:cNvSpPr/>
            <p:nvPr/>
          </p:nvSpPr>
          <p:spPr>
            <a:xfrm>
              <a:off x="6104969" y="1283260"/>
              <a:ext cx="624118" cy="624118"/>
            </a:xfrm>
            <a:prstGeom prst="ellipse">
              <a:avLst/>
            </a:prstGeom>
            <a:solidFill>
              <a:srgbClr val="008A3E"/>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53" name="TextBox 52"/>
            <p:cNvSpPr txBox="1"/>
            <p:nvPr/>
          </p:nvSpPr>
          <p:spPr>
            <a:xfrm>
              <a:off x="6219850" y="1423185"/>
              <a:ext cx="471331"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03</a:t>
              </a:r>
            </a:p>
          </p:txBody>
        </p:sp>
      </p:grpSp>
      <p:sp>
        <p:nvSpPr>
          <p:cNvPr id="54" name="Text Placeholder 3"/>
          <p:cNvSpPr txBox="1">
            <a:spLocks/>
          </p:cNvSpPr>
          <p:nvPr/>
        </p:nvSpPr>
        <p:spPr>
          <a:xfrm>
            <a:off x="3642683" y="3113549"/>
            <a:ext cx="2335212" cy="9420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zh-CN" altLang="en-US" sz="1100" b="1" dirty="0">
                <a:latin typeface="微软雅黑" panose="020B0503020204020204" pitchFamily="34" charset="-122"/>
                <a:ea typeface="微软雅黑" panose="020B0503020204020204" pitchFamily="34" charset="-122"/>
              </a:rPr>
              <a:t>输入你的标题</a:t>
            </a: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sp>
        <p:nvSpPr>
          <p:cNvPr id="55" name="Text Placeholder 3"/>
          <p:cNvSpPr txBox="1">
            <a:spLocks/>
          </p:cNvSpPr>
          <p:nvPr/>
        </p:nvSpPr>
        <p:spPr>
          <a:xfrm>
            <a:off x="6523003" y="3144029"/>
            <a:ext cx="2335212" cy="9420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zh-CN" altLang="en-US" sz="1050" b="1" dirty="0">
                <a:latin typeface="微软雅黑" panose="020B0503020204020204" pitchFamily="34" charset="-122"/>
                <a:ea typeface="微软雅黑" panose="020B0503020204020204" pitchFamily="34" charset="-122"/>
              </a:rPr>
              <a:t>输入你的标题</a:t>
            </a: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spTree>
    <p:extLst>
      <p:ext uri="{BB962C8B-B14F-4D97-AF65-F5344CB8AC3E}">
        <p14:creationId xmlns:p14="http://schemas.microsoft.com/office/powerpoint/2010/main" val="200345860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linds(horizontal)">
                                      <p:cBhvr>
                                        <p:cTn id="10" dur="500"/>
                                        <p:tgtEl>
                                          <p:spTgt spid="26"/>
                                        </p:tgtEl>
                                      </p:cBhvr>
                                    </p:animEffect>
                                  </p:childTnLst>
                                </p:cTn>
                              </p:par>
                              <p:par>
                                <p:cTn id="11" presetID="3" presetClass="entr" presetSubtype="1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blinds(horizontal)">
                                      <p:cBhvr>
                                        <p:cTn id="13" dur="500"/>
                                        <p:tgtEl>
                                          <p:spTgt spid="44"/>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5">
                                            <p:txEl>
                                              <p:pRg st="0" end="0"/>
                                            </p:txEl>
                                          </p:spTgt>
                                        </p:tgtEl>
                                        <p:attrNameLst>
                                          <p:attrName>style.visibility</p:attrName>
                                        </p:attrNameLst>
                                      </p:cBhvr>
                                      <p:to>
                                        <p:strVal val="visible"/>
                                      </p:to>
                                    </p:set>
                                    <p:animEffect transition="in" filter="fade">
                                      <p:cBhvr>
                                        <p:cTn id="17" dur="500"/>
                                        <p:tgtEl>
                                          <p:spTgt spid="25">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5">
                                            <p:txEl>
                                              <p:pRg st="1" end="1"/>
                                            </p:txEl>
                                          </p:spTgt>
                                        </p:tgtEl>
                                        <p:attrNameLst>
                                          <p:attrName>style.visibility</p:attrName>
                                        </p:attrNameLst>
                                      </p:cBhvr>
                                      <p:to>
                                        <p:strVal val="visible"/>
                                      </p:to>
                                    </p:set>
                                    <p:animEffect transition="in" filter="fade">
                                      <p:cBhvr>
                                        <p:cTn id="21" dur="500"/>
                                        <p:tgtEl>
                                          <p:spTgt spid="25">
                                            <p:txEl>
                                              <p:pRg st="1" end="1"/>
                                            </p:txEl>
                                          </p:spTgt>
                                        </p:tgtEl>
                                      </p:cBhvr>
                                    </p:animEffect>
                                  </p:childTnLst>
                                </p:cTn>
                              </p:par>
                              <p:par>
                                <p:cTn id="22" presetID="23" presetClass="entr" presetSubtype="16" fill="hold" nodeType="withEffect">
                                  <p:stCondLst>
                                    <p:cond delay="1000"/>
                                  </p:stCondLst>
                                  <p:childTnLst>
                                    <p:set>
                                      <p:cBhvr>
                                        <p:cTn id="23" dur="1" fill="hold">
                                          <p:stCondLst>
                                            <p:cond delay="0"/>
                                          </p:stCondLst>
                                        </p:cTn>
                                        <p:tgtEl>
                                          <p:spTgt spid="45"/>
                                        </p:tgtEl>
                                        <p:attrNameLst>
                                          <p:attrName>style.visibility</p:attrName>
                                        </p:attrNameLst>
                                      </p:cBhvr>
                                      <p:to>
                                        <p:strVal val="visible"/>
                                      </p:to>
                                    </p:set>
                                    <p:anim calcmode="lin" valueType="num">
                                      <p:cBhvr>
                                        <p:cTn id="24" dur="500" fill="hold"/>
                                        <p:tgtEl>
                                          <p:spTgt spid="45"/>
                                        </p:tgtEl>
                                        <p:attrNameLst>
                                          <p:attrName>ppt_w</p:attrName>
                                        </p:attrNameLst>
                                      </p:cBhvr>
                                      <p:tavLst>
                                        <p:tav tm="0">
                                          <p:val>
                                            <p:fltVal val="0"/>
                                          </p:val>
                                        </p:tav>
                                        <p:tav tm="100000">
                                          <p:val>
                                            <p:strVal val="#ppt_w"/>
                                          </p:val>
                                        </p:tav>
                                      </p:tavLst>
                                    </p:anim>
                                    <p:anim calcmode="lin" valueType="num">
                                      <p:cBhvr>
                                        <p:cTn id="25" dur="500" fill="hold"/>
                                        <p:tgtEl>
                                          <p:spTgt spid="45"/>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1500"/>
                                  </p:stCondLst>
                                  <p:childTnLst>
                                    <p:set>
                                      <p:cBhvr>
                                        <p:cTn id="27" dur="1" fill="hold">
                                          <p:stCondLst>
                                            <p:cond delay="0"/>
                                          </p:stCondLst>
                                        </p:cTn>
                                        <p:tgtEl>
                                          <p:spTgt spid="48"/>
                                        </p:tgtEl>
                                        <p:attrNameLst>
                                          <p:attrName>style.visibility</p:attrName>
                                        </p:attrNameLst>
                                      </p:cBhvr>
                                      <p:to>
                                        <p:strVal val="visible"/>
                                      </p:to>
                                    </p:set>
                                    <p:anim calcmode="lin" valueType="num">
                                      <p:cBhvr>
                                        <p:cTn id="28" dur="500" fill="hold"/>
                                        <p:tgtEl>
                                          <p:spTgt spid="48"/>
                                        </p:tgtEl>
                                        <p:attrNameLst>
                                          <p:attrName>ppt_w</p:attrName>
                                        </p:attrNameLst>
                                      </p:cBhvr>
                                      <p:tavLst>
                                        <p:tav tm="0">
                                          <p:val>
                                            <p:fltVal val="0"/>
                                          </p:val>
                                        </p:tav>
                                        <p:tav tm="100000">
                                          <p:val>
                                            <p:strVal val="#ppt_w"/>
                                          </p:val>
                                        </p:tav>
                                      </p:tavLst>
                                    </p:anim>
                                    <p:anim calcmode="lin" valueType="num">
                                      <p:cBhvr>
                                        <p:cTn id="29" dur="500" fill="hold"/>
                                        <p:tgtEl>
                                          <p:spTgt spid="48"/>
                                        </p:tgtEl>
                                        <p:attrNameLst>
                                          <p:attrName>ppt_h</p:attrName>
                                        </p:attrNameLst>
                                      </p:cBhvr>
                                      <p:tavLst>
                                        <p:tav tm="0">
                                          <p:val>
                                            <p:fltVal val="0"/>
                                          </p:val>
                                        </p:tav>
                                        <p:tav tm="100000">
                                          <p:val>
                                            <p:strVal val="#ppt_h"/>
                                          </p:val>
                                        </p:tav>
                                      </p:tavLst>
                                    </p:anim>
                                  </p:childTnLst>
                                </p:cTn>
                              </p:par>
                              <p:par>
                                <p:cTn id="30" presetID="23" presetClass="entr" presetSubtype="16" fill="hold" nodeType="withEffect">
                                  <p:stCondLst>
                                    <p:cond delay="225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childTnLst>
                                </p:cTn>
                              </p:par>
                            </p:childTnLst>
                          </p:cTn>
                        </p:par>
                        <p:par>
                          <p:cTn id="34" fill="hold">
                            <p:stCondLst>
                              <p:cond delay="3750"/>
                            </p:stCondLst>
                            <p:childTnLst>
                              <p:par>
                                <p:cTn id="35" presetID="10" presetClass="entr" presetSubtype="0" fill="hold" grpId="0" nodeType="afterEffect">
                                  <p:stCondLst>
                                    <p:cond delay="0"/>
                                  </p:stCondLst>
                                  <p:childTnLst>
                                    <p:set>
                                      <p:cBhvr>
                                        <p:cTn id="36" dur="1" fill="hold">
                                          <p:stCondLst>
                                            <p:cond delay="0"/>
                                          </p:stCondLst>
                                        </p:cTn>
                                        <p:tgtEl>
                                          <p:spTgt spid="54">
                                            <p:txEl>
                                              <p:pRg st="0" end="0"/>
                                            </p:txEl>
                                          </p:spTgt>
                                        </p:tgtEl>
                                        <p:attrNameLst>
                                          <p:attrName>style.visibility</p:attrName>
                                        </p:attrNameLst>
                                      </p:cBhvr>
                                      <p:to>
                                        <p:strVal val="visible"/>
                                      </p:to>
                                    </p:set>
                                    <p:animEffect transition="in" filter="fade">
                                      <p:cBhvr>
                                        <p:cTn id="37" dur="500"/>
                                        <p:tgtEl>
                                          <p:spTgt spid="54">
                                            <p:txEl>
                                              <p:pRg st="0" end="0"/>
                                            </p:txEl>
                                          </p:spTgt>
                                        </p:tgtEl>
                                      </p:cBhvr>
                                    </p:animEffect>
                                  </p:childTnLst>
                                </p:cTn>
                              </p:par>
                            </p:childTnLst>
                          </p:cTn>
                        </p:par>
                        <p:par>
                          <p:cTn id="38" fill="hold">
                            <p:stCondLst>
                              <p:cond delay="4250"/>
                            </p:stCondLst>
                            <p:childTnLst>
                              <p:par>
                                <p:cTn id="39" presetID="10" presetClass="entr" presetSubtype="0" fill="hold" grpId="0" nodeType="afterEffect">
                                  <p:stCondLst>
                                    <p:cond delay="0"/>
                                  </p:stCondLst>
                                  <p:childTnLst>
                                    <p:set>
                                      <p:cBhvr>
                                        <p:cTn id="40" dur="1" fill="hold">
                                          <p:stCondLst>
                                            <p:cond delay="0"/>
                                          </p:stCondLst>
                                        </p:cTn>
                                        <p:tgtEl>
                                          <p:spTgt spid="54">
                                            <p:txEl>
                                              <p:pRg st="1" end="1"/>
                                            </p:txEl>
                                          </p:spTgt>
                                        </p:tgtEl>
                                        <p:attrNameLst>
                                          <p:attrName>style.visibility</p:attrName>
                                        </p:attrNameLst>
                                      </p:cBhvr>
                                      <p:to>
                                        <p:strVal val="visible"/>
                                      </p:to>
                                    </p:set>
                                    <p:animEffect transition="in" filter="fade">
                                      <p:cBhvr>
                                        <p:cTn id="41" dur="500"/>
                                        <p:tgtEl>
                                          <p:spTgt spid="54">
                                            <p:txEl>
                                              <p:pRg st="1" end="1"/>
                                            </p:txEl>
                                          </p:spTgt>
                                        </p:tgtEl>
                                      </p:cBhvr>
                                    </p:animEffect>
                                  </p:childTnLst>
                                </p:cTn>
                              </p:par>
                            </p:childTnLst>
                          </p:cTn>
                        </p:par>
                        <p:par>
                          <p:cTn id="42" fill="hold">
                            <p:stCondLst>
                              <p:cond delay="4750"/>
                            </p:stCondLst>
                            <p:childTnLst>
                              <p:par>
                                <p:cTn id="43" presetID="10" presetClass="entr" presetSubtype="0" fill="hold" grpId="0" nodeType="afterEffect">
                                  <p:stCondLst>
                                    <p:cond delay="0"/>
                                  </p:stCondLst>
                                  <p:childTnLst>
                                    <p:set>
                                      <p:cBhvr>
                                        <p:cTn id="44" dur="1" fill="hold">
                                          <p:stCondLst>
                                            <p:cond delay="0"/>
                                          </p:stCondLst>
                                        </p:cTn>
                                        <p:tgtEl>
                                          <p:spTgt spid="55">
                                            <p:txEl>
                                              <p:pRg st="0" end="0"/>
                                            </p:txEl>
                                          </p:spTgt>
                                        </p:tgtEl>
                                        <p:attrNameLst>
                                          <p:attrName>style.visibility</p:attrName>
                                        </p:attrNameLst>
                                      </p:cBhvr>
                                      <p:to>
                                        <p:strVal val="visible"/>
                                      </p:to>
                                    </p:set>
                                    <p:animEffect transition="in" filter="fade">
                                      <p:cBhvr>
                                        <p:cTn id="45" dur="500"/>
                                        <p:tgtEl>
                                          <p:spTgt spid="55">
                                            <p:txEl>
                                              <p:pRg st="0" end="0"/>
                                            </p:txEl>
                                          </p:spTgt>
                                        </p:tgtEl>
                                      </p:cBhvr>
                                    </p:animEffect>
                                  </p:childTnLst>
                                </p:cTn>
                              </p:par>
                            </p:childTnLst>
                          </p:cTn>
                        </p:par>
                        <p:par>
                          <p:cTn id="46" fill="hold">
                            <p:stCondLst>
                              <p:cond delay="5250"/>
                            </p:stCondLst>
                            <p:childTnLst>
                              <p:par>
                                <p:cTn id="47" presetID="10" presetClass="entr" presetSubtype="0" fill="hold" grpId="0" nodeType="afterEffect">
                                  <p:stCondLst>
                                    <p:cond delay="0"/>
                                  </p:stCondLst>
                                  <p:childTnLst>
                                    <p:set>
                                      <p:cBhvr>
                                        <p:cTn id="48" dur="1" fill="hold">
                                          <p:stCondLst>
                                            <p:cond delay="0"/>
                                          </p:stCondLst>
                                        </p:cTn>
                                        <p:tgtEl>
                                          <p:spTgt spid="55">
                                            <p:txEl>
                                              <p:pRg st="1" end="1"/>
                                            </p:txEl>
                                          </p:spTgt>
                                        </p:tgtEl>
                                        <p:attrNameLst>
                                          <p:attrName>style.visibility</p:attrName>
                                        </p:attrNameLst>
                                      </p:cBhvr>
                                      <p:to>
                                        <p:strVal val="visible"/>
                                      </p:to>
                                    </p:set>
                                    <p:animEffect transition="in" filter="fade">
                                      <p:cBhvr>
                                        <p:cTn id="49" dur="500"/>
                                        <p:tgtEl>
                                          <p:spTgt spid="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54" grpId="0" build="p"/>
      <p:bldP spid="5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6"/>
          <p:cNvGrpSpPr/>
          <p:nvPr/>
        </p:nvGrpSpPr>
        <p:grpSpPr>
          <a:xfrm>
            <a:off x="5343984" y="2417357"/>
            <a:ext cx="2614124" cy="483288"/>
            <a:chOff x="7125311" y="3386950"/>
            <a:chExt cx="3485499" cy="644384"/>
          </a:xfrm>
        </p:grpSpPr>
        <p:sp>
          <p:nvSpPr>
            <p:cNvPr id="36"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rgbClr val="C4C7CB"/>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sp>
          <p:nvSpPr>
            <p:cNvPr id="37"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solidFill>
              <a:srgbClr val="C4C7CB"/>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grpSp>
      <p:grpSp>
        <p:nvGrpSpPr>
          <p:cNvPr id="38" name="Group 10"/>
          <p:cNvGrpSpPr/>
          <p:nvPr/>
        </p:nvGrpSpPr>
        <p:grpSpPr>
          <a:xfrm>
            <a:off x="1159320" y="2417357"/>
            <a:ext cx="2620452" cy="483288"/>
            <a:chOff x="1545760" y="3386950"/>
            <a:chExt cx="3493936" cy="644384"/>
          </a:xfrm>
        </p:grpSpPr>
        <p:sp>
          <p:nvSpPr>
            <p:cNvPr id="39"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solidFill>
              <a:srgbClr val="C4C7CB"/>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sp>
          <p:nvSpPr>
            <p:cNvPr id="40"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rgbClr val="C4C7CB"/>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grpSp>
      <p:grpSp>
        <p:nvGrpSpPr>
          <p:cNvPr id="41" name="Group 14"/>
          <p:cNvGrpSpPr/>
          <p:nvPr/>
        </p:nvGrpSpPr>
        <p:grpSpPr>
          <a:xfrm>
            <a:off x="5079491" y="1347614"/>
            <a:ext cx="2880085" cy="645054"/>
            <a:chOff x="6772654" y="2152648"/>
            <a:chExt cx="3840113" cy="860072"/>
          </a:xfrm>
          <a:solidFill>
            <a:srgbClr val="FF0000"/>
          </a:solidFill>
        </p:grpSpPr>
        <p:sp>
          <p:nvSpPr>
            <p:cNvPr id="42"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rgbClr val="008A3E"/>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prstClr val="white"/>
                </a:solidFill>
                <a:latin typeface="微软雅黑" panose="020B0503020204020204" pitchFamily="34" charset="-122"/>
                <a:ea typeface="微软雅黑" panose="020B0503020204020204" pitchFamily="34" charset="-122"/>
                <a:cs typeface="Aller Light"/>
                <a:sym typeface="Aller Light"/>
              </a:endParaRPr>
            </a:p>
          </p:txBody>
        </p:sp>
        <p:sp>
          <p:nvSpPr>
            <p:cNvPr id="43"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solidFill>
              <a:srgbClr val="008A3E"/>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prstClr val="white"/>
                </a:solidFill>
                <a:latin typeface="微软雅黑" panose="020B0503020204020204" pitchFamily="34" charset="-122"/>
                <a:ea typeface="微软雅黑" panose="020B0503020204020204" pitchFamily="34" charset="-122"/>
                <a:cs typeface="Aller Light"/>
                <a:sym typeface="Aller Light"/>
              </a:endParaRPr>
            </a:p>
          </p:txBody>
        </p:sp>
      </p:grpSp>
      <p:grpSp>
        <p:nvGrpSpPr>
          <p:cNvPr id="44" name="Group 18"/>
          <p:cNvGrpSpPr/>
          <p:nvPr/>
        </p:nvGrpSpPr>
        <p:grpSpPr>
          <a:xfrm>
            <a:off x="1159320" y="1347614"/>
            <a:ext cx="2890361" cy="645054"/>
            <a:chOff x="1545760" y="2152648"/>
            <a:chExt cx="3853814" cy="860072"/>
          </a:xfrm>
          <a:solidFill>
            <a:srgbClr val="C00000"/>
          </a:solidFill>
        </p:grpSpPr>
        <p:sp>
          <p:nvSpPr>
            <p:cNvPr id="45"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rgbClr val="008A3E"/>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sp>
          <p:nvSpPr>
            <p:cNvPr id="46"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solidFill>
              <a:srgbClr val="008A3E"/>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grpSp>
      <p:grpSp>
        <p:nvGrpSpPr>
          <p:cNvPr id="47" name="Group 21"/>
          <p:cNvGrpSpPr/>
          <p:nvPr/>
        </p:nvGrpSpPr>
        <p:grpSpPr>
          <a:xfrm>
            <a:off x="5070045" y="3367676"/>
            <a:ext cx="2902381" cy="645054"/>
            <a:chOff x="6760059" y="4457519"/>
            <a:chExt cx="3869841" cy="860072"/>
          </a:xfrm>
          <a:solidFill>
            <a:srgbClr val="C00000"/>
          </a:solidFill>
        </p:grpSpPr>
        <p:sp>
          <p:nvSpPr>
            <p:cNvPr id="48"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solidFill>
              <a:srgbClr val="92D050"/>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sp>
          <p:nvSpPr>
            <p:cNvPr id="49"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solidFill>
              <a:srgbClr val="92D050"/>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grpSp>
      <p:grpSp>
        <p:nvGrpSpPr>
          <p:cNvPr id="50" name="Group 24"/>
          <p:cNvGrpSpPr/>
          <p:nvPr/>
        </p:nvGrpSpPr>
        <p:grpSpPr>
          <a:xfrm>
            <a:off x="1159320" y="3367676"/>
            <a:ext cx="2890356" cy="645054"/>
            <a:chOff x="1545760" y="4457519"/>
            <a:chExt cx="3853808" cy="860072"/>
          </a:xfrm>
          <a:solidFill>
            <a:srgbClr val="FF0000"/>
          </a:solidFill>
        </p:grpSpPr>
        <p:sp>
          <p:nvSpPr>
            <p:cNvPr id="51"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rgbClr val="92D050"/>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prstClr val="white"/>
                </a:solidFill>
                <a:latin typeface="微软雅黑" panose="020B0503020204020204" pitchFamily="34" charset="-122"/>
                <a:ea typeface="微软雅黑" panose="020B0503020204020204" pitchFamily="34" charset="-122"/>
                <a:cs typeface="Aller Light"/>
                <a:sym typeface="Aller Light"/>
              </a:endParaRPr>
            </a:p>
          </p:txBody>
        </p:sp>
        <p:sp>
          <p:nvSpPr>
            <p:cNvPr id="52"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solidFill>
              <a:srgbClr val="92D050"/>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prstClr val="white"/>
                </a:solidFill>
                <a:latin typeface="微软雅黑" panose="020B0503020204020204" pitchFamily="34" charset="-122"/>
                <a:ea typeface="微软雅黑" panose="020B0503020204020204" pitchFamily="34" charset="-122"/>
                <a:cs typeface="Aller Light"/>
                <a:sym typeface="Aller Light"/>
              </a:endParaRPr>
            </a:p>
          </p:txBody>
        </p:sp>
      </p:grpSp>
      <p:sp>
        <p:nvSpPr>
          <p:cNvPr id="53" name="Shape 558"/>
          <p:cNvSpPr/>
          <p:nvPr/>
        </p:nvSpPr>
        <p:spPr>
          <a:xfrm>
            <a:off x="1159903" y="1522242"/>
            <a:ext cx="147920" cy="140162"/>
          </a:xfrm>
          <a:prstGeom prst="rect">
            <a:avLst/>
          </a:prstGeom>
          <a:solidFill>
            <a:sysClr val="window" lastClr="FFFFFF"/>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54" name="Shape 562"/>
          <p:cNvSpPr/>
          <p:nvPr/>
        </p:nvSpPr>
        <p:spPr>
          <a:xfrm>
            <a:off x="1159903" y="2593396"/>
            <a:ext cx="147920" cy="140162"/>
          </a:xfrm>
          <a:prstGeom prst="rect">
            <a:avLst/>
          </a:prstGeom>
          <a:solidFill>
            <a:srgbClr val="92D050"/>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sp>
        <p:nvSpPr>
          <p:cNvPr id="55" name="Shape 566"/>
          <p:cNvSpPr/>
          <p:nvPr/>
        </p:nvSpPr>
        <p:spPr>
          <a:xfrm>
            <a:off x="1159903" y="3713745"/>
            <a:ext cx="147920" cy="140162"/>
          </a:xfrm>
          <a:prstGeom prst="rect">
            <a:avLst/>
          </a:prstGeom>
          <a:solidFill>
            <a:sysClr val="window" lastClr="FFFFFF"/>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56" name="Shape 568"/>
          <p:cNvSpPr/>
          <p:nvPr/>
        </p:nvSpPr>
        <p:spPr>
          <a:xfrm>
            <a:off x="7814476" y="1522242"/>
            <a:ext cx="147920" cy="140162"/>
          </a:xfrm>
          <a:prstGeom prst="rect">
            <a:avLst/>
          </a:prstGeom>
          <a:solidFill>
            <a:sysClr val="window" lastClr="FFFFFF"/>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57" name="Shape 572"/>
          <p:cNvSpPr/>
          <p:nvPr/>
        </p:nvSpPr>
        <p:spPr>
          <a:xfrm>
            <a:off x="7814476" y="2593396"/>
            <a:ext cx="147920" cy="140162"/>
          </a:xfrm>
          <a:prstGeom prst="rect">
            <a:avLst/>
          </a:prstGeom>
          <a:solidFill>
            <a:srgbClr val="92D050"/>
          </a:solidFill>
          <a:ln w="12700" cap="flat">
            <a:noFill/>
            <a:miter lim="400000"/>
          </a:ln>
          <a:effectLst/>
        </p:spPr>
        <p:txBody>
          <a:bodyPr wrap="square" lIns="38100" tIns="38100" rIns="38100" bIns="38100" numCol="1" anchor="ctr">
            <a:noAutofit/>
          </a:bodyP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sp>
        <p:nvSpPr>
          <p:cNvPr id="58" name="Shape 576"/>
          <p:cNvSpPr/>
          <p:nvPr/>
        </p:nvSpPr>
        <p:spPr>
          <a:xfrm>
            <a:off x="7814476" y="3713745"/>
            <a:ext cx="147920" cy="140162"/>
          </a:xfrm>
          <a:prstGeom prst="rect">
            <a:avLst/>
          </a:prstGeom>
          <a:solidFill>
            <a:sysClr val="window" lastClr="FFFFFF"/>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59" name="Text Placeholder 12"/>
          <p:cNvSpPr txBox="1">
            <a:spLocks/>
          </p:cNvSpPr>
          <p:nvPr/>
        </p:nvSpPr>
        <p:spPr>
          <a:xfrm>
            <a:off x="1500188" y="1483769"/>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200" b="1" dirty="0">
                <a:solidFill>
                  <a:prstClr val="white"/>
                </a:solidFill>
                <a:latin typeface="微软雅黑" panose="020B0503020204020204" pitchFamily="34" charset="-122"/>
                <a:ea typeface="微软雅黑" panose="020B0503020204020204" pitchFamily="34" charset="-122"/>
              </a:rPr>
              <a:t>点击输入</a:t>
            </a:r>
            <a:r>
              <a:rPr lang="zh-CN" altLang="en-US" sz="1200" b="1" dirty="0" smtClean="0">
                <a:solidFill>
                  <a:prstClr val="white"/>
                </a:solidFill>
                <a:latin typeface="微软雅黑" panose="020B0503020204020204" pitchFamily="34" charset="-122"/>
                <a:ea typeface="微软雅黑" panose="020B0503020204020204" pitchFamily="34" charset="-122"/>
              </a:rPr>
              <a:t>标题内容</a:t>
            </a:r>
            <a:endParaRPr lang="en-GB" altLang="zh-CN" sz="1200" b="1" dirty="0">
              <a:solidFill>
                <a:prstClr val="white"/>
              </a:solidFill>
              <a:latin typeface="微软雅黑" panose="020B0503020204020204" pitchFamily="34" charset="-122"/>
              <a:ea typeface="微软雅黑" panose="020B0503020204020204" pitchFamily="34" charset="-122"/>
            </a:endParaRPr>
          </a:p>
        </p:txBody>
      </p:sp>
      <p:sp>
        <p:nvSpPr>
          <p:cNvPr id="60" name="Text Placeholder 12"/>
          <p:cNvSpPr txBox="1">
            <a:spLocks/>
          </p:cNvSpPr>
          <p:nvPr/>
        </p:nvSpPr>
        <p:spPr>
          <a:xfrm>
            <a:off x="1500188" y="2551180"/>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200" b="1" dirty="0">
                <a:solidFill>
                  <a:sysClr val="windowText" lastClr="000000">
                    <a:lumMod val="75000"/>
                    <a:lumOff val="25000"/>
                  </a:sysClr>
                </a:solidFill>
                <a:latin typeface="微软雅黑" panose="020B0503020204020204" pitchFamily="34" charset="-122"/>
                <a:ea typeface="微软雅黑" panose="020B0503020204020204" pitchFamily="34" charset="-122"/>
              </a:rPr>
              <a:t>点击输入标题内容</a:t>
            </a:r>
            <a:endParaRPr lang="en-GB" altLang="zh-CN" sz="1200" b="1"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61" name="Text Placeholder 12"/>
          <p:cNvSpPr txBox="1">
            <a:spLocks/>
          </p:cNvSpPr>
          <p:nvPr/>
        </p:nvSpPr>
        <p:spPr>
          <a:xfrm>
            <a:off x="1500187" y="3661661"/>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200" b="1" dirty="0">
                <a:solidFill>
                  <a:prstClr val="white"/>
                </a:solidFill>
                <a:latin typeface="微软雅黑" panose="020B0503020204020204" pitchFamily="34" charset="-122"/>
                <a:ea typeface="微软雅黑" panose="020B0503020204020204" pitchFamily="34" charset="-122"/>
              </a:rPr>
              <a:t>点击输入标题内容</a:t>
            </a:r>
            <a:endParaRPr lang="en-GB" altLang="zh-CN" sz="1200" b="1" dirty="0">
              <a:solidFill>
                <a:prstClr val="white"/>
              </a:solidFill>
              <a:latin typeface="微软雅黑" panose="020B0503020204020204" pitchFamily="34" charset="-122"/>
              <a:ea typeface="微软雅黑" panose="020B0503020204020204" pitchFamily="34" charset="-122"/>
            </a:endParaRPr>
          </a:p>
        </p:txBody>
      </p:sp>
      <p:sp>
        <p:nvSpPr>
          <p:cNvPr id="62" name="Text Placeholder 12"/>
          <p:cNvSpPr txBox="1">
            <a:spLocks/>
          </p:cNvSpPr>
          <p:nvPr/>
        </p:nvSpPr>
        <p:spPr>
          <a:xfrm>
            <a:off x="5660202" y="1483769"/>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200" b="1" dirty="0">
                <a:solidFill>
                  <a:prstClr val="white"/>
                </a:solidFill>
                <a:latin typeface="微软雅黑" panose="020B0503020204020204" pitchFamily="34" charset="-122"/>
                <a:ea typeface="微软雅黑" panose="020B0503020204020204" pitchFamily="34" charset="-122"/>
              </a:rPr>
              <a:t>点击输入标题内容</a:t>
            </a:r>
            <a:endParaRPr lang="en-GB" altLang="zh-CN" sz="1200" b="1" dirty="0">
              <a:solidFill>
                <a:prstClr val="white"/>
              </a:solidFill>
              <a:latin typeface="微软雅黑" panose="020B0503020204020204" pitchFamily="34" charset="-122"/>
              <a:ea typeface="微软雅黑" panose="020B0503020204020204" pitchFamily="34" charset="-122"/>
            </a:endParaRPr>
          </a:p>
        </p:txBody>
      </p:sp>
      <p:sp>
        <p:nvSpPr>
          <p:cNvPr id="63" name="Text Placeholder 12"/>
          <p:cNvSpPr txBox="1">
            <a:spLocks/>
          </p:cNvSpPr>
          <p:nvPr/>
        </p:nvSpPr>
        <p:spPr>
          <a:xfrm>
            <a:off x="5660202" y="2551180"/>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200" b="1" dirty="0">
                <a:solidFill>
                  <a:sysClr val="windowText" lastClr="000000">
                    <a:lumMod val="75000"/>
                    <a:lumOff val="25000"/>
                  </a:sysClr>
                </a:solidFill>
                <a:latin typeface="微软雅黑" panose="020B0503020204020204" pitchFamily="34" charset="-122"/>
                <a:ea typeface="微软雅黑" panose="020B0503020204020204" pitchFamily="34" charset="-122"/>
              </a:rPr>
              <a:t>点击输入标题内容</a:t>
            </a:r>
            <a:endParaRPr lang="en-GB" altLang="zh-CN" sz="1200" b="1"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64" name="Text Placeholder 12"/>
          <p:cNvSpPr txBox="1">
            <a:spLocks/>
          </p:cNvSpPr>
          <p:nvPr/>
        </p:nvSpPr>
        <p:spPr>
          <a:xfrm>
            <a:off x="5660201" y="3661661"/>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200" b="1" dirty="0">
                <a:solidFill>
                  <a:prstClr val="white"/>
                </a:solidFill>
                <a:latin typeface="微软雅黑" panose="020B0503020204020204" pitchFamily="34" charset="-122"/>
                <a:ea typeface="微软雅黑" panose="020B0503020204020204" pitchFamily="34" charset="-122"/>
              </a:rPr>
              <a:t>点击输入标题内容</a:t>
            </a:r>
            <a:endParaRPr lang="en-GB" altLang="zh-CN" sz="1200" b="1" dirty="0">
              <a:solidFill>
                <a:prstClr val="white"/>
              </a:solidFill>
              <a:latin typeface="微软雅黑" panose="020B0503020204020204" pitchFamily="34" charset="-122"/>
              <a:ea typeface="微软雅黑" panose="020B0503020204020204" pitchFamily="34" charset="-122"/>
            </a:endParaRPr>
          </a:p>
        </p:txBody>
      </p:sp>
      <p:sp>
        <p:nvSpPr>
          <p:cNvPr id="65" name="Text Placeholder 12"/>
          <p:cNvSpPr txBox="1">
            <a:spLocks/>
          </p:cNvSpPr>
          <p:nvPr/>
        </p:nvSpPr>
        <p:spPr>
          <a:xfrm>
            <a:off x="1500186"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000" dirty="0">
                <a:solidFill>
                  <a:sysClr val="windowText" lastClr="000000">
                    <a:lumMod val="75000"/>
                    <a:lumOff val="25000"/>
                  </a:sysClr>
                </a:solidFill>
                <a:latin typeface="微软雅黑" pitchFamily="34" charset="-122"/>
                <a:ea typeface="微软雅黑" pitchFamily="34" charset="-122"/>
              </a:rPr>
              <a:t>点击输入本栏的具体</a:t>
            </a:r>
            <a:r>
              <a:rPr lang="zh-CN" altLang="en-US" sz="1000" dirty="0" smtClean="0">
                <a:solidFill>
                  <a:sysClr val="windowText" lastClr="000000">
                    <a:lumMod val="75000"/>
                    <a:lumOff val="25000"/>
                  </a:sysClr>
                </a:solidFill>
                <a:latin typeface="微软雅黑" pitchFamily="34" charset="-122"/>
                <a:ea typeface="微软雅黑" pitchFamily="34" charset="-122"/>
              </a:rPr>
              <a:t>文字简明扼要</a:t>
            </a:r>
            <a:r>
              <a:rPr lang="zh-CN" altLang="en-US" sz="1000" dirty="0">
                <a:solidFill>
                  <a:sysClr val="windowText" lastClr="000000">
                    <a:lumMod val="75000"/>
                    <a:lumOff val="25000"/>
                  </a:sysClr>
                </a:solidFill>
                <a:latin typeface="微软雅黑" pitchFamily="34" charset="-122"/>
                <a:ea typeface="微软雅黑" pitchFamily="34" charset="-122"/>
              </a:rPr>
              <a:t>的说明分项内容。</a:t>
            </a:r>
            <a:endParaRPr lang="en-US" altLang="zh-CN" sz="1000" dirty="0">
              <a:solidFill>
                <a:sysClr val="windowText" lastClr="000000">
                  <a:lumMod val="75000"/>
                  <a:lumOff val="25000"/>
                </a:sysClr>
              </a:solidFill>
              <a:latin typeface="微软雅黑" pitchFamily="34" charset="-122"/>
              <a:ea typeface="微软雅黑" pitchFamily="34" charset="-122"/>
            </a:endParaRPr>
          </a:p>
        </p:txBody>
      </p:sp>
      <p:sp>
        <p:nvSpPr>
          <p:cNvPr id="66" name="Text Placeholder 12"/>
          <p:cNvSpPr txBox="1">
            <a:spLocks/>
          </p:cNvSpPr>
          <p:nvPr/>
        </p:nvSpPr>
        <p:spPr>
          <a:xfrm>
            <a:off x="1500185"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000" dirty="0">
                <a:solidFill>
                  <a:sysClr val="windowText" lastClr="000000">
                    <a:lumMod val="75000"/>
                    <a:lumOff val="25000"/>
                  </a:sysClr>
                </a:solidFill>
                <a:latin typeface="微软雅黑" pitchFamily="34" charset="-122"/>
                <a:ea typeface="微软雅黑" pitchFamily="34" charset="-122"/>
              </a:rPr>
              <a:t>点击输入本栏的具体</a:t>
            </a:r>
            <a:r>
              <a:rPr lang="zh-CN" altLang="en-US" sz="1000" dirty="0" smtClean="0">
                <a:solidFill>
                  <a:sysClr val="windowText" lastClr="000000">
                    <a:lumMod val="75000"/>
                    <a:lumOff val="25000"/>
                  </a:sysClr>
                </a:solidFill>
                <a:latin typeface="微软雅黑" pitchFamily="34" charset="-122"/>
                <a:ea typeface="微软雅黑" pitchFamily="34" charset="-122"/>
              </a:rPr>
              <a:t>文字简明扼要</a:t>
            </a:r>
            <a:r>
              <a:rPr lang="zh-CN" altLang="en-US" sz="1000" dirty="0">
                <a:solidFill>
                  <a:sysClr val="windowText" lastClr="000000">
                    <a:lumMod val="75000"/>
                    <a:lumOff val="25000"/>
                  </a:sysClr>
                </a:solidFill>
                <a:latin typeface="微软雅黑" pitchFamily="34" charset="-122"/>
                <a:ea typeface="微软雅黑" pitchFamily="34" charset="-122"/>
              </a:rPr>
              <a:t>的说明分项内容。</a:t>
            </a:r>
            <a:endParaRPr lang="en-US" altLang="zh-CN" sz="1000" dirty="0">
              <a:solidFill>
                <a:sysClr val="windowText" lastClr="000000">
                  <a:lumMod val="75000"/>
                  <a:lumOff val="25000"/>
                </a:sysClr>
              </a:solidFill>
              <a:latin typeface="微软雅黑" pitchFamily="34" charset="-122"/>
              <a:ea typeface="微软雅黑" pitchFamily="34" charset="-122"/>
            </a:endParaRPr>
          </a:p>
        </p:txBody>
      </p:sp>
      <p:sp>
        <p:nvSpPr>
          <p:cNvPr id="67" name="Text Placeholder 12"/>
          <p:cNvSpPr txBox="1">
            <a:spLocks/>
          </p:cNvSpPr>
          <p:nvPr/>
        </p:nvSpPr>
        <p:spPr>
          <a:xfrm>
            <a:off x="1500185"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000" dirty="0">
                <a:solidFill>
                  <a:sysClr val="windowText" lastClr="000000">
                    <a:lumMod val="75000"/>
                    <a:lumOff val="25000"/>
                  </a:sysClr>
                </a:solidFill>
                <a:latin typeface="微软雅黑" pitchFamily="34" charset="-122"/>
                <a:ea typeface="微软雅黑" pitchFamily="34" charset="-122"/>
              </a:rPr>
              <a:t>点击输入本栏的具体</a:t>
            </a:r>
            <a:r>
              <a:rPr lang="zh-CN" altLang="en-US" sz="1000" dirty="0" smtClean="0">
                <a:solidFill>
                  <a:sysClr val="windowText" lastClr="000000">
                    <a:lumMod val="75000"/>
                    <a:lumOff val="25000"/>
                  </a:sysClr>
                </a:solidFill>
                <a:latin typeface="微软雅黑" pitchFamily="34" charset="-122"/>
                <a:ea typeface="微软雅黑" pitchFamily="34" charset="-122"/>
              </a:rPr>
              <a:t>文字简明扼要</a:t>
            </a:r>
            <a:r>
              <a:rPr lang="zh-CN" altLang="en-US" sz="1000" dirty="0">
                <a:solidFill>
                  <a:sysClr val="windowText" lastClr="000000">
                    <a:lumMod val="75000"/>
                    <a:lumOff val="25000"/>
                  </a:sysClr>
                </a:solidFill>
                <a:latin typeface="微软雅黑" pitchFamily="34" charset="-122"/>
                <a:ea typeface="微软雅黑" pitchFamily="34" charset="-122"/>
              </a:rPr>
              <a:t>的说明分项内容。</a:t>
            </a:r>
            <a:endParaRPr lang="en-US" altLang="zh-CN" sz="1000" dirty="0">
              <a:solidFill>
                <a:sysClr val="windowText" lastClr="000000">
                  <a:lumMod val="75000"/>
                  <a:lumOff val="25000"/>
                </a:sysClr>
              </a:solidFill>
              <a:latin typeface="微软雅黑" pitchFamily="34" charset="-122"/>
              <a:ea typeface="微软雅黑" pitchFamily="34" charset="-122"/>
            </a:endParaRPr>
          </a:p>
        </p:txBody>
      </p:sp>
      <p:sp>
        <p:nvSpPr>
          <p:cNvPr id="68" name="Text Placeholder 12"/>
          <p:cNvSpPr txBox="1">
            <a:spLocks/>
          </p:cNvSpPr>
          <p:nvPr/>
        </p:nvSpPr>
        <p:spPr>
          <a:xfrm>
            <a:off x="5940153"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000" dirty="0">
                <a:solidFill>
                  <a:sysClr val="windowText" lastClr="000000">
                    <a:lumMod val="75000"/>
                    <a:lumOff val="25000"/>
                  </a:sysClr>
                </a:solidFill>
                <a:latin typeface="微软雅黑" pitchFamily="34" charset="-122"/>
                <a:ea typeface="微软雅黑" pitchFamily="34" charset="-122"/>
              </a:rPr>
              <a:t>点击输入本栏的具体</a:t>
            </a:r>
            <a:r>
              <a:rPr lang="zh-CN" altLang="en-US" sz="1000" dirty="0" smtClean="0">
                <a:solidFill>
                  <a:sysClr val="windowText" lastClr="000000">
                    <a:lumMod val="75000"/>
                    <a:lumOff val="25000"/>
                  </a:sysClr>
                </a:solidFill>
                <a:latin typeface="微软雅黑" pitchFamily="34" charset="-122"/>
                <a:ea typeface="微软雅黑" pitchFamily="34" charset="-122"/>
              </a:rPr>
              <a:t>文字简明扼要</a:t>
            </a:r>
            <a:r>
              <a:rPr lang="zh-CN" altLang="en-US" sz="1000" dirty="0">
                <a:solidFill>
                  <a:sysClr val="windowText" lastClr="000000">
                    <a:lumMod val="75000"/>
                    <a:lumOff val="25000"/>
                  </a:sysClr>
                </a:solidFill>
                <a:latin typeface="微软雅黑" pitchFamily="34" charset="-122"/>
                <a:ea typeface="微软雅黑" pitchFamily="34" charset="-122"/>
              </a:rPr>
              <a:t>的说明分项</a:t>
            </a:r>
            <a:r>
              <a:rPr lang="zh-CN" altLang="en-US" sz="1000" dirty="0" smtClean="0">
                <a:solidFill>
                  <a:sysClr val="windowText" lastClr="000000">
                    <a:lumMod val="75000"/>
                    <a:lumOff val="25000"/>
                  </a:sysClr>
                </a:solidFill>
                <a:latin typeface="微软雅黑" pitchFamily="34" charset="-122"/>
                <a:ea typeface="微软雅黑" pitchFamily="34" charset="-122"/>
              </a:rPr>
              <a:t>内容</a:t>
            </a:r>
            <a:endParaRPr lang="en-US" altLang="zh-CN" sz="1000" dirty="0">
              <a:solidFill>
                <a:sysClr val="windowText" lastClr="000000">
                  <a:lumMod val="75000"/>
                  <a:lumOff val="25000"/>
                </a:sysClr>
              </a:solidFill>
              <a:latin typeface="微软雅黑" pitchFamily="34" charset="-122"/>
              <a:ea typeface="微软雅黑" pitchFamily="34" charset="-122"/>
            </a:endParaRPr>
          </a:p>
        </p:txBody>
      </p:sp>
      <p:sp>
        <p:nvSpPr>
          <p:cNvPr id="69" name="Text Placeholder 12"/>
          <p:cNvSpPr txBox="1">
            <a:spLocks/>
          </p:cNvSpPr>
          <p:nvPr/>
        </p:nvSpPr>
        <p:spPr>
          <a:xfrm>
            <a:off x="5940152"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000" dirty="0">
                <a:solidFill>
                  <a:sysClr val="windowText" lastClr="000000">
                    <a:lumMod val="75000"/>
                    <a:lumOff val="25000"/>
                  </a:sysClr>
                </a:solidFill>
                <a:latin typeface="微软雅黑" pitchFamily="34" charset="-122"/>
                <a:ea typeface="微软雅黑" pitchFamily="34" charset="-122"/>
              </a:rPr>
              <a:t>点击输入本栏的具体</a:t>
            </a:r>
            <a:r>
              <a:rPr lang="zh-CN" altLang="en-US" sz="1000" dirty="0" smtClean="0">
                <a:solidFill>
                  <a:sysClr val="windowText" lastClr="000000">
                    <a:lumMod val="75000"/>
                    <a:lumOff val="25000"/>
                  </a:sysClr>
                </a:solidFill>
                <a:latin typeface="微软雅黑" pitchFamily="34" charset="-122"/>
                <a:ea typeface="微软雅黑" pitchFamily="34" charset="-122"/>
              </a:rPr>
              <a:t>文字简明扼要</a:t>
            </a:r>
            <a:r>
              <a:rPr lang="zh-CN" altLang="en-US" sz="1000" dirty="0">
                <a:solidFill>
                  <a:sysClr val="windowText" lastClr="000000">
                    <a:lumMod val="75000"/>
                    <a:lumOff val="25000"/>
                  </a:sysClr>
                </a:solidFill>
                <a:latin typeface="微软雅黑" pitchFamily="34" charset="-122"/>
                <a:ea typeface="微软雅黑" pitchFamily="34" charset="-122"/>
              </a:rPr>
              <a:t>的说明分项</a:t>
            </a:r>
            <a:r>
              <a:rPr lang="zh-CN" altLang="en-US" sz="1000" dirty="0" smtClean="0">
                <a:solidFill>
                  <a:sysClr val="windowText" lastClr="000000">
                    <a:lumMod val="75000"/>
                    <a:lumOff val="25000"/>
                  </a:sysClr>
                </a:solidFill>
                <a:latin typeface="微软雅黑" pitchFamily="34" charset="-122"/>
                <a:ea typeface="微软雅黑" pitchFamily="34" charset="-122"/>
              </a:rPr>
              <a:t>内容</a:t>
            </a:r>
            <a:endParaRPr lang="en-US" altLang="zh-CN" sz="1000" dirty="0">
              <a:solidFill>
                <a:sysClr val="windowText" lastClr="000000">
                  <a:lumMod val="75000"/>
                  <a:lumOff val="25000"/>
                </a:sysClr>
              </a:solidFill>
              <a:latin typeface="微软雅黑" pitchFamily="34" charset="-122"/>
              <a:ea typeface="微软雅黑" pitchFamily="34" charset="-122"/>
            </a:endParaRPr>
          </a:p>
        </p:txBody>
      </p:sp>
      <p:sp>
        <p:nvSpPr>
          <p:cNvPr id="70" name="Text Placeholder 12"/>
          <p:cNvSpPr txBox="1">
            <a:spLocks/>
          </p:cNvSpPr>
          <p:nvPr/>
        </p:nvSpPr>
        <p:spPr>
          <a:xfrm>
            <a:off x="5940152"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zh-CN" altLang="en-US" sz="1000" dirty="0">
                <a:solidFill>
                  <a:sysClr val="windowText" lastClr="000000">
                    <a:lumMod val="75000"/>
                    <a:lumOff val="25000"/>
                  </a:sysClr>
                </a:solidFill>
                <a:latin typeface="微软雅黑" pitchFamily="34" charset="-122"/>
                <a:ea typeface="微软雅黑" pitchFamily="34" charset="-122"/>
              </a:rPr>
              <a:t>点击输入本栏的具体</a:t>
            </a:r>
            <a:r>
              <a:rPr lang="zh-CN" altLang="en-US" sz="1000" dirty="0" smtClean="0">
                <a:solidFill>
                  <a:sysClr val="windowText" lastClr="000000">
                    <a:lumMod val="75000"/>
                    <a:lumOff val="25000"/>
                  </a:sysClr>
                </a:solidFill>
                <a:latin typeface="微软雅黑" pitchFamily="34" charset="-122"/>
                <a:ea typeface="微软雅黑" pitchFamily="34" charset="-122"/>
              </a:rPr>
              <a:t>文字简明扼要</a:t>
            </a:r>
            <a:r>
              <a:rPr lang="zh-CN" altLang="en-US" sz="1000" dirty="0">
                <a:solidFill>
                  <a:sysClr val="windowText" lastClr="000000">
                    <a:lumMod val="75000"/>
                    <a:lumOff val="25000"/>
                  </a:sysClr>
                </a:solidFill>
                <a:latin typeface="微软雅黑" pitchFamily="34" charset="-122"/>
                <a:ea typeface="微软雅黑" pitchFamily="34" charset="-122"/>
              </a:rPr>
              <a:t>的说明分项</a:t>
            </a:r>
            <a:r>
              <a:rPr lang="zh-CN" altLang="en-US" sz="1000" dirty="0" smtClean="0">
                <a:solidFill>
                  <a:sysClr val="windowText" lastClr="000000">
                    <a:lumMod val="75000"/>
                    <a:lumOff val="25000"/>
                  </a:sysClr>
                </a:solidFill>
                <a:latin typeface="微软雅黑" pitchFamily="34" charset="-122"/>
                <a:ea typeface="微软雅黑" pitchFamily="34" charset="-122"/>
              </a:rPr>
              <a:t>内容</a:t>
            </a:r>
            <a:endParaRPr lang="en-US" altLang="zh-CN" sz="1000" dirty="0">
              <a:solidFill>
                <a:sysClr val="windowText" lastClr="000000">
                  <a:lumMod val="75000"/>
                  <a:lumOff val="25000"/>
                </a:sysClr>
              </a:solidFill>
              <a:latin typeface="微软雅黑" pitchFamily="34" charset="-122"/>
              <a:ea typeface="微软雅黑" pitchFamily="34" charset="-122"/>
            </a:endParaRPr>
          </a:p>
        </p:txBody>
      </p:sp>
      <p:grpSp>
        <p:nvGrpSpPr>
          <p:cNvPr id="71" name="组合 70"/>
          <p:cNvGrpSpPr/>
          <p:nvPr/>
        </p:nvGrpSpPr>
        <p:grpSpPr>
          <a:xfrm>
            <a:off x="3566899" y="1677917"/>
            <a:ext cx="1997947" cy="1997946"/>
            <a:chOff x="3566899" y="1605909"/>
            <a:chExt cx="1997947" cy="1997946"/>
          </a:xfrm>
        </p:grpSpPr>
        <p:sp>
          <p:nvSpPr>
            <p:cNvPr id="72"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8A3E"/>
            </a:solidFill>
            <a:ln w="12700">
              <a:miter lim="400000"/>
            </a:ln>
          </p:spPr>
          <p:txBody>
            <a:bodyPr lIns="38100" tIns="38100" rIns="38100" bIns="38100" anchor="ctr"/>
            <a:lstStyle/>
            <a:p>
              <a:pPr defTabSz="914400">
                <a:spcBef>
                  <a:spcPts val="3375"/>
                </a:spcBef>
                <a:defRPr sz="2500">
                  <a:latin typeface="Aller Light"/>
                  <a:ea typeface="Aller Light"/>
                  <a:cs typeface="Aller Light"/>
                  <a:sym typeface="Aller Light"/>
                </a:defRPr>
              </a:pPr>
              <a:endParaRPr sz="2500" kern="0">
                <a:solidFill>
                  <a:sysClr val="windowText" lastClr="000000"/>
                </a:solidFill>
                <a:latin typeface="微软雅黑" panose="020B0503020204020204" pitchFamily="34" charset="-122"/>
                <a:ea typeface="微软雅黑" panose="020B0503020204020204" pitchFamily="34" charset="-122"/>
                <a:cs typeface="Aller Light"/>
                <a:sym typeface="Aller Light"/>
              </a:endParaRPr>
            </a:p>
          </p:txBody>
        </p:sp>
        <p:sp>
          <p:nvSpPr>
            <p:cNvPr id="73" name="椭圆 72"/>
            <p:cNvSpPr/>
            <p:nvPr/>
          </p:nvSpPr>
          <p:spPr>
            <a:xfrm>
              <a:off x="3699991" y="1747171"/>
              <a:ext cx="1728790" cy="1728790"/>
            </a:xfrm>
            <a:prstGeom prst="ellipse">
              <a:avLst/>
            </a:prstGeom>
            <a:solidFill>
              <a:sysClr val="window" lastClr="FFFFFF">
                <a:lumMod val="95000"/>
              </a:sysClr>
            </a:solidFill>
            <a:ln w="25400" cap="flat" cmpd="sng" algn="ctr">
              <a:noFill/>
              <a:prstDash val="solid"/>
            </a:ln>
            <a:effectLst/>
          </p:spPr>
          <p:txBody>
            <a:bodyPr rtlCol="0" anchor="ctr"/>
            <a:lstStyle/>
            <a:p>
              <a:pPr algn="ctr" defTabSz="914400">
                <a:defRPr/>
              </a:pPr>
              <a:r>
                <a:rPr lang="zh-CN" altLang="en-US" b="1" kern="0" dirty="0" smtClean="0">
                  <a:solidFill>
                    <a:prstClr val="black">
                      <a:lumMod val="75000"/>
                      <a:lumOff val="25000"/>
                    </a:prstClr>
                  </a:solidFill>
                  <a:latin typeface="微软雅黑" panose="020B0503020204020204" pitchFamily="34" charset="-122"/>
                  <a:ea typeface="微软雅黑" panose="020B0503020204020204" pitchFamily="34" charset="-122"/>
                </a:rPr>
                <a:t>单击添加标题</a:t>
              </a:r>
              <a:r>
                <a:rPr lang="zh-CN" altLang="en-US" b="1" kern="0" dirty="0">
                  <a:solidFill>
                    <a:prstClr val="black">
                      <a:lumMod val="75000"/>
                      <a:lumOff val="25000"/>
                    </a:prstClr>
                  </a:solidFill>
                  <a:latin typeface="微软雅黑" panose="020B0503020204020204" pitchFamily="34" charset="-122"/>
                  <a:ea typeface="微软雅黑" panose="020B0503020204020204" pitchFamily="34" charset="-122"/>
                </a:rPr>
                <a:t>内容</a:t>
              </a:r>
            </a:p>
          </p:txBody>
        </p:sp>
      </p:grpSp>
      <p:sp>
        <p:nvSpPr>
          <p:cNvPr id="74" name="文本框 11"/>
          <p:cNvSpPr txBox="1">
            <a:spLocks noChangeArrowheads="1"/>
          </p:cNvSpPr>
          <p:nvPr/>
        </p:nvSpPr>
        <p:spPr bwMode="auto">
          <a:xfrm>
            <a:off x="833112"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p:cTn id="11" dur="500" fill="hold"/>
                                        <p:tgtEl>
                                          <p:spTgt spid="71"/>
                                        </p:tgtEl>
                                        <p:attrNameLst>
                                          <p:attrName>ppt_w</p:attrName>
                                        </p:attrNameLst>
                                      </p:cBhvr>
                                      <p:tavLst>
                                        <p:tav tm="0">
                                          <p:val>
                                            <p:fltVal val="0"/>
                                          </p:val>
                                        </p:tav>
                                        <p:tav tm="100000">
                                          <p:val>
                                            <p:strVal val="#ppt_w"/>
                                          </p:val>
                                        </p:tav>
                                      </p:tavLst>
                                    </p:anim>
                                    <p:anim calcmode="lin" valueType="num">
                                      <p:cBhvr>
                                        <p:cTn id="12" dur="500" fill="hold"/>
                                        <p:tgtEl>
                                          <p:spTgt spid="71"/>
                                        </p:tgtEl>
                                        <p:attrNameLst>
                                          <p:attrName>ppt_h</p:attrName>
                                        </p:attrNameLst>
                                      </p:cBhvr>
                                      <p:tavLst>
                                        <p:tav tm="0">
                                          <p:val>
                                            <p:fltVal val="0"/>
                                          </p:val>
                                        </p:tav>
                                        <p:tav tm="100000">
                                          <p:val>
                                            <p:strVal val="#ppt_h"/>
                                          </p:val>
                                        </p:tav>
                                      </p:tavLst>
                                    </p:anim>
                                    <p:animEffect transition="in" filter="fade">
                                      <p:cBhvr>
                                        <p:cTn id="13" dur="500"/>
                                        <p:tgtEl>
                                          <p:spTgt spid="71"/>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right)">
                                      <p:cBhvr>
                                        <p:cTn id="17" dur="500"/>
                                        <p:tgtEl>
                                          <p:spTgt spid="4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65">
                                            <p:txEl>
                                              <p:pRg st="0" end="0"/>
                                            </p:txEl>
                                          </p:spTgt>
                                        </p:tgtEl>
                                        <p:attrNameLst>
                                          <p:attrName>style.visibility</p:attrName>
                                        </p:attrNameLst>
                                      </p:cBhvr>
                                      <p:to>
                                        <p:strVal val="visible"/>
                                      </p:to>
                                    </p:set>
                                    <p:animEffect transition="in" filter="fade">
                                      <p:cBhvr>
                                        <p:cTn id="28" dur="500"/>
                                        <p:tgtEl>
                                          <p:spTgt spid="65">
                                            <p:txEl>
                                              <p:pRg st="0" end="0"/>
                                            </p:txEl>
                                          </p:spTgt>
                                        </p:tgtEl>
                                      </p:cBhvr>
                                    </p:animEffect>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right)">
                                      <p:cBhvr>
                                        <p:cTn id="32" dur="500"/>
                                        <p:tgtEl>
                                          <p:spTgt spid="3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60">
                                            <p:txEl>
                                              <p:pRg st="0" end="0"/>
                                            </p:txEl>
                                          </p:spTgt>
                                        </p:tgtEl>
                                        <p:attrNameLst>
                                          <p:attrName>style.visibility</p:attrName>
                                        </p:attrNameLst>
                                      </p:cBhvr>
                                      <p:to>
                                        <p:strVal val="visible"/>
                                      </p:to>
                                    </p:set>
                                    <p:animEffect transition="in" filter="fade">
                                      <p:cBhvr>
                                        <p:cTn id="36" dur="500"/>
                                        <p:tgtEl>
                                          <p:spTgt spid="60">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500"/>
                                        <p:tgtEl>
                                          <p:spTgt spid="54"/>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66">
                                            <p:txEl>
                                              <p:pRg st="0" end="0"/>
                                            </p:txEl>
                                          </p:spTgt>
                                        </p:tgtEl>
                                        <p:attrNameLst>
                                          <p:attrName>style.visibility</p:attrName>
                                        </p:attrNameLst>
                                      </p:cBhvr>
                                      <p:to>
                                        <p:strVal val="visible"/>
                                      </p:to>
                                    </p:set>
                                    <p:animEffect transition="in" filter="fade">
                                      <p:cBhvr>
                                        <p:cTn id="43" dur="500"/>
                                        <p:tgtEl>
                                          <p:spTgt spid="66">
                                            <p:txEl>
                                              <p:pRg st="0" end="0"/>
                                            </p:txEl>
                                          </p:spTgt>
                                        </p:tgtEl>
                                      </p:cBhvr>
                                    </p:animEffect>
                                  </p:childTnLst>
                                </p:cTn>
                              </p:par>
                            </p:childTnLst>
                          </p:cTn>
                        </p:par>
                        <p:par>
                          <p:cTn id="44" fill="hold">
                            <p:stCondLst>
                              <p:cond delay="4000"/>
                            </p:stCondLst>
                            <p:childTnLst>
                              <p:par>
                                <p:cTn id="45" presetID="22" presetClass="entr" presetSubtype="2"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right)">
                                      <p:cBhvr>
                                        <p:cTn id="47" dur="500"/>
                                        <p:tgtEl>
                                          <p:spTgt spid="50"/>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61">
                                            <p:txEl>
                                              <p:pRg st="0" end="0"/>
                                            </p:txEl>
                                          </p:spTgt>
                                        </p:tgtEl>
                                        <p:attrNameLst>
                                          <p:attrName>style.visibility</p:attrName>
                                        </p:attrNameLst>
                                      </p:cBhvr>
                                      <p:to>
                                        <p:strVal val="visible"/>
                                      </p:to>
                                    </p:set>
                                    <p:animEffect transition="in" filter="fade">
                                      <p:cBhvr>
                                        <p:cTn id="51" dur="500"/>
                                        <p:tgtEl>
                                          <p:spTgt spid="61">
                                            <p:txEl>
                                              <p:pRg st="0" end="0"/>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67">
                                            <p:txEl>
                                              <p:pRg st="0" end="0"/>
                                            </p:txEl>
                                          </p:spTgt>
                                        </p:tgtEl>
                                        <p:attrNameLst>
                                          <p:attrName>style.visibility</p:attrName>
                                        </p:attrNameLst>
                                      </p:cBhvr>
                                      <p:to>
                                        <p:strVal val="visible"/>
                                      </p:to>
                                    </p:set>
                                    <p:animEffect transition="in" filter="fade">
                                      <p:cBhvr>
                                        <p:cTn id="58" dur="500"/>
                                        <p:tgtEl>
                                          <p:spTgt spid="67">
                                            <p:txEl>
                                              <p:pRg st="0" end="0"/>
                                            </p:txEl>
                                          </p:spTgt>
                                        </p:tgtEl>
                                      </p:cBhvr>
                                    </p:animEffect>
                                  </p:childTnLst>
                                </p:cTn>
                              </p:par>
                            </p:childTnLst>
                          </p:cTn>
                        </p:par>
                        <p:par>
                          <p:cTn id="59" fill="hold">
                            <p:stCondLst>
                              <p:cond delay="5500"/>
                            </p:stCondLst>
                            <p:childTnLst>
                              <p:par>
                                <p:cTn id="60" presetID="22" presetClass="entr" presetSubtype="8" fill="hold"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62">
                                            <p:txEl>
                                              <p:pRg st="0" end="0"/>
                                            </p:txEl>
                                          </p:spTgt>
                                        </p:tgtEl>
                                        <p:attrNameLst>
                                          <p:attrName>style.visibility</p:attrName>
                                        </p:attrNameLst>
                                      </p:cBhvr>
                                      <p:to>
                                        <p:strVal val="visible"/>
                                      </p:to>
                                    </p:set>
                                    <p:animEffect transition="in" filter="fade">
                                      <p:cBhvr>
                                        <p:cTn id="66" dur="500"/>
                                        <p:tgtEl>
                                          <p:spTgt spid="62">
                                            <p:txEl>
                                              <p:pRg st="0" end="0"/>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68">
                                            <p:txEl>
                                              <p:pRg st="0" end="0"/>
                                            </p:txEl>
                                          </p:spTgt>
                                        </p:tgtEl>
                                        <p:attrNameLst>
                                          <p:attrName>style.visibility</p:attrName>
                                        </p:attrNameLst>
                                      </p:cBhvr>
                                      <p:to>
                                        <p:strVal val="visible"/>
                                      </p:to>
                                    </p:set>
                                    <p:animEffect transition="in" filter="fade">
                                      <p:cBhvr>
                                        <p:cTn id="73" dur="500"/>
                                        <p:tgtEl>
                                          <p:spTgt spid="68">
                                            <p:txEl>
                                              <p:pRg st="0" end="0"/>
                                            </p:txEl>
                                          </p:spTgt>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wipe(left)">
                                      <p:cBhvr>
                                        <p:cTn id="77" dur="500"/>
                                        <p:tgtEl>
                                          <p:spTgt spid="35"/>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63">
                                            <p:txEl>
                                              <p:pRg st="0" end="0"/>
                                            </p:txEl>
                                          </p:spTgt>
                                        </p:tgtEl>
                                        <p:attrNameLst>
                                          <p:attrName>style.visibility</p:attrName>
                                        </p:attrNameLst>
                                      </p:cBhvr>
                                      <p:to>
                                        <p:strVal val="visible"/>
                                      </p:to>
                                    </p:set>
                                    <p:animEffect transition="in" filter="fade">
                                      <p:cBhvr>
                                        <p:cTn id="81" dur="500"/>
                                        <p:tgtEl>
                                          <p:spTgt spid="63">
                                            <p:txEl>
                                              <p:pRg st="0" end="0"/>
                                            </p:tx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par>
                          <p:cTn id="85" fill="hold">
                            <p:stCondLst>
                              <p:cond delay="8000"/>
                            </p:stCondLst>
                            <p:childTnLst>
                              <p:par>
                                <p:cTn id="86" presetID="10" presetClass="entr" presetSubtype="0" fill="hold" grpId="0" nodeType="afterEffect">
                                  <p:stCondLst>
                                    <p:cond delay="0"/>
                                  </p:stCondLst>
                                  <p:childTnLst>
                                    <p:set>
                                      <p:cBhvr>
                                        <p:cTn id="87" dur="1" fill="hold">
                                          <p:stCondLst>
                                            <p:cond delay="0"/>
                                          </p:stCondLst>
                                        </p:cTn>
                                        <p:tgtEl>
                                          <p:spTgt spid="69">
                                            <p:txEl>
                                              <p:pRg st="0" end="0"/>
                                            </p:txEl>
                                          </p:spTgt>
                                        </p:tgtEl>
                                        <p:attrNameLst>
                                          <p:attrName>style.visibility</p:attrName>
                                        </p:attrNameLst>
                                      </p:cBhvr>
                                      <p:to>
                                        <p:strVal val="visible"/>
                                      </p:to>
                                    </p:set>
                                    <p:animEffect transition="in" filter="fade">
                                      <p:cBhvr>
                                        <p:cTn id="88" dur="500"/>
                                        <p:tgtEl>
                                          <p:spTgt spid="69">
                                            <p:txEl>
                                              <p:pRg st="0" end="0"/>
                                            </p:txEl>
                                          </p:spTgt>
                                        </p:tgtEl>
                                      </p:cBhvr>
                                    </p:animEffect>
                                  </p:childTnLst>
                                </p:cTn>
                              </p:par>
                            </p:childTnLst>
                          </p:cTn>
                        </p:par>
                        <p:par>
                          <p:cTn id="89" fill="hold">
                            <p:stCondLst>
                              <p:cond delay="8500"/>
                            </p:stCondLst>
                            <p:childTnLst>
                              <p:par>
                                <p:cTn id="90" presetID="22" presetClass="entr" presetSubtype="8" fill="hold" nodeType="after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wipe(left)">
                                      <p:cBhvr>
                                        <p:cTn id="92" dur="500"/>
                                        <p:tgtEl>
                                          <p:spTgt spid="47"/>
                                        </p:tgtEl>
                                      </p:cBhvr>
                                    </p:animEffect>
                                  </p:childTnLst>
                                </p:cTn>
                              </p:par>
                            </p:childTnLst>
                          </p:cTn>
                        </p:par>
                        <p:par>
                          <p:cTn id="93" fill="hold">
                            <p:stCondLst>
                              <p:cond delay="9000"/>
                            </p:stCondLst>
                            <p:childTnLst>
                              <p:par>
                                <p:cTn id="94" presetID="10" presetClass="entr" presetSubtype="0" fill="hold" grpId="0" nodeType="afterEffect">
                                  <p:stCondLst>
                                    <p:cond delay="0"/>
                                  </p:stCondLst>
                                  <p:childTnLst>
                                    <p:set>
                                      <p:cBhvr>
                                        <p:cTn id="95" dur="1" fill="hold">
                                          <p:stCondLst>
                                            <p:cond delay="0"/>
                                          </p:stCondLst>
                                        </p:cTn>
                                        <p:tgtEl>
                                          <p:spTgt spid="64">
                                            <p:txEl>
                                              <p:pRg st="0" end="0"/>
                                            </p:txEl>
                                          </p:spTgt>
                                        </p:tgtEl>
                                        <p:attrNameLst>
                                          <p:attrName>style.visibility</p:attrName>
                                        </p:attrNameLst>
                                      </p:cBhvr>
                                      <p:to>
                                        <p:strVal val="visible"/>
                                      </p:to>
                                    </p:set>
                                    <p:animEffect transition="in" filter="fade">
                                      <p:cBhvr>
                                        <p:cTn id="96" dur="500"/>
                                        <p:tgtEl>
                                          <p:spTgt spid="64">
                                            <p:txEl>
                                              <p:pRg st="0" end="0"/>
                                            </p:txEl>
                                          </p:spTgt>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fade">
                                      <p:cBhvr>
                                        <p:cTn id="99" dur="500"/>
                                        <p:tgtEl>
                                          <p:spTgt spid="58"/>
                                        </p:tgtEl>
                                      </p:cBhvr>
                                    </p:animEffect>
                                  </p:childTnLst>
                                </p:cTn>
                              </p:par>
                            </p:childTnLst>
                          </p:cTn>
                        </p:par>
                        <p:par>
                          <p:cTn id="100" fill="hold">
                            <p:stCondLst>
                              <p:cond delay="9500"/>
                            </p:stCondLst>
                            <p:childTnLst>
                              <p:par>
                                <p:cTn id="101" presetID="10" presetClass="entr" presetSubtype="0" fill="hold" grpId="0" nodeType="afterEffect">
                                  <p:stCondLst>
                                    <p:cond delay="0"/>
                                  </p:stCondLst>
                                  <p:childTnLst>
                                    <p:set>
                                      <p:cBhvr>
                                        <p:cTn id="102" dur="1" fill="hold">
                                          <p:stCondLst>
                                            <p:cond delay="0"/>
                                          </p:stCondLst>
                                        </p:cTn>
                                        <p:tgtEl>
                                          <p:spTgt spid="70">
                                            <p:txEl>
                                              <p:pRg st="0" end="0"/>
                                            </p:txEl>
                                          </p:spTgt>
                                        </p:tgtEl>
                                        <p:attrNameLst>
                                          <p:attrName>style.visibility</p:attrName>
                                        </p:attrNameLst>
                                      </p:cBhvr>
                                      <p:to>
                                        <p:strVal val="visible"/>
                                      </p:to>
                                    </p:set>
                                    <p:animEffect transition="in" filter="fade">
                                      <p:cBhvr>
                                        <p:cTn id="103" dur="500"/>
                                        <p:tgtEl>
                                          <p:spTgt spid="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58" grpId="0" animBg="1"/>
      <p:bldP spid="59" grpId="0" build="p">
        <p:tmplLst>
          <p:tmpl lvl="1">
            <p:tnLst>
              <p:par>
                <p:cTn presetID="10" presetClass="entr" presetSubtype="0"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60" grpId="0" build="p">
        <p:tmplLst>
          <p:tmpl lvl="1">
            <p:tnLst>
              <p:par>
                <p:cTn presetID="10" presetClass="entr" presetSubtype="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childTnLst>
                </p:cTn>
              </p:par>
            </p:tnLst>
          </p:tmpl>
        </p:tmplLst>
      </p:bldP>
      <p:bldP spid="61" grpId="0" build="p">
        <p:tmplLst>
          <p:tmpl lvl="1">
            <p:tnLst>
              <p:par>
                <p:cTn presetID="10" presetClass="entr" presetSubtype="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childTnLst>
                </p:cTn>
              </p:par>
            </p:tnLst>
          </p:tmpl>
        </p:tmplLst>
      </p:bldP>
      <p:bldP spid="62" grpId="0" build="p">
        <p:tmplLst>
          <p:tmpl lvl="1">
            <p:tnLst>
              <p:par>
                <p:cTn presetID="10" presetClass="entr" presetSubtype="0" fill="hold" nodeType="afterEffect">
                  <p:stCondLst>
                    <p:cond delay="0"/>
                  </p:stCondLst>
                  <p:childTnLst>
                    <p:set>
                      <p:cBhvr>
                        <p:cTn dur="1" fill="hold">
                          <p:stCondLst>
                            <p:cond delay="0"/>
                          </p:stCondLst>
                        </p:cTn>
                        <p:tgtEl>
                          <p:spTgt spid="62"/>
                        </p:tgtEl>
                        <p:attrNameLst>
                          <p:attrName>style.visibility</p:attrName>
                        </p:attrNameLst>
                      </p:cBhvr>
                      <p:to>
                        <p:strVal val="visible"/>
                      </p:to>
                    </p:set>
                    <p:animEffect transition="in" filter="fade">
                      <p:cBhvr>
                        <p:cTn dur="500"/>
                        <p:tgtEl>
                          <p:spTgt spid="62"/>
                        </p:tgtEl>
                      </p:cBhvr>
                    </p:animEffect>
                  </p:childTnLst>
                </p:cTn>
              </p:par>
            </p:tnLst>
          </p:tmpl>
        </p:tmplLst>
      </p:bldP>
      <p:bldP spid="63" grpId="0" build="p">
        <p:tmplLst>
          <p:tmpl lvl="1">
            <p:tnLst>
              <p:par>
                <p:cTn presetID="10" presetClass="entr" presetSubtype="0" fill="hold" nodeType="afterEffect">
                  <p:stCondLst>
                    <p:cond delay="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childTnLst>
                </p:cTn>
              </p:par>
            </p:tnLst>
          </p:tmpl>
        </p:tmplLst>
      </p:bldP>
      <p:bldP spid="64" grpId="0" build="p">
        <p:tmplLst>
          <p:tmpl lvl="1">
            <p:tnLst>
              <p:par>
                <p:cTn presetID="10" presetClass="entr" presetSubtype="0"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10" presetClass="entr" presetSubtype="0" fill="hold" nodeType="afterEffect">
                  <p:stCondLst>
                    <p:cond delay="0"/>
                  </p:stCondLst>
                  <p:childTnLst>
                    <p:set>
                      <p:cBhvr>
                        <p:cTn dur="1" fill="hold">
                          <p:stCondLst>
                            <p:cond delay="0"/>
                          </p:stCondLst>
                        </p:cTn>
                        <p:tgtEl>
                          <p:spTgt spid="65"/>
                        </p:tgtEl>
                        <p:attrNameLst>
                          <p:attrName>style.visibility</p:attrName>
                        </p:attrNameLst>
                      </p:cBhvr>
                      <p:to>
                        <p:strVal val="visible"/>
                      </p:to>
                    </p:set>
                    <p:animEffect transition="in" filter="fade">
                      <p:cBhvr>
                        <p:cTn dur="500"/>
                        <p:tgtEl>
                          <p:spTgt spid="65"/>
                        </p:tgtEl>
                      </p:cBhvr>
                    </p:animEffect>
                  </p:childTnLst>
                </p:cTn>
              </p:par>
            </p:tnLst>
          </p:tmpl>
        </p:tmplLst>
      </p:bldP>
      <p:bldP spid="66" grpId="0" build="p">
        <p:tmplLst>
          <p:tmpl lvl="1">
            <p:tnLst>
              <p:par>
                <p:cTn presetID="10" presetClass="entr" presetSubtype="0"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Effect transition="in" filter="fade">
                      <p:cBhvr>
                        <p:cTn dur="500"/>
                        <p:tgtEl>
                          <p:spTgt spid="66"/>
                        </p:tgtEl>
                      </p:cBhvr>
                    </p:animEffect>
                  </p:childTnLst>
                </p:cTn>
              </p:par>
            </p:tnLst>
          </p:tmpl>
        </p:tmplLst>
      </p:bldP>
      <p:bldP spid="67" grpId="0" build="p">
        <p:tmplLst>
          <p:tmpl lvl="1">
            <p:tnLst>
              <p:par>
                <p:cTn presetID="10" presetClass="entr" presetSubtype="0" fill="hold" nodeType="afterEffect">
                  <p:stCondLst>
                    <p:cond delay="0"/>
                  </p:stCondLst>
                  <p:childTnLst>
                    <p:set>
                      <p:cBhvr>
                        <p:cTn dur="1" fill="hold">
                          <p:stCondLst>
                            <p:cond delay="0"/>
                          </p:stCondLst>
                        </p:cTn>
                        <p:tgtEl>
                          <p:spTgt spid="67"/>
                        </p:tgtEl>
                        <p:attrNameLst>
                          <p:attrName>style.visibility</p:attrName>
                        </p:attrNameLst>
                      </p:cBhvr>
                      <p:to>
                        <p:strVal val="visible"/>
                      </p:to>
                    </p:set>
                    <p:animEffect transition="in" filter="fade">
                      <p:cBhvr>
                        <p:cTn dur="500"/>
                        <p:tgtEl>
                          <p:spTgt spid="67"/>
                        </p:tgtEl>
                      </p:cBhvr>
                    </p:animEffect>
                  </p:childTnLst>
                </p:cTn>
              </p:par>
            </p:tnLst>
          </p:tmpl>
        </p:tmplLst>
      </p:bldP>
      <p:bldP spid="68" grpId="0" build="p">
        <p:tmplLst>
          <p:tmpl lvl="1">
            <p:tnLst>
              <p:par>
                <p:cTn presetID="10" presetClass="entr" presetSubtype="0" fill="hold" nodeType="afterEffect">
                  <p:stCondLst>
                    <p:cond delay="0"/>
                  </p:stCondLst>
                  <p:childTnLst>
                    <p:set>
                      <p:cBhvr>
                        <p:cTn dur="1" fill="hold">
                          <p:stCondLst>
                            <p:cond delay="0"/>
                          </p:stCondLst>
                        </p:cTn>
                        <p:tgtEl>
                          <p:spTgt spid="68"/>
                        </p:tgtEl>
                        <p:attrNameLst>
                          <p:attrName>style.visibility</p:attrName>
                        </p:attrNameLst>
                      </p:cBhvr>
                      <p:to>
                        <p:strVal val="visible"/>
                      </p:to>
                    </p:set>
                    <p:animEffect transition="in" filter="fade">
                      <p:cBhvr>
                        <p:cTn dur="500"/>
                        <p:tgtEl>
                          <p:spTgt spid="68"/>
                        </p:tgtEl>
                      </p:cBhvr>
                    </p:animEffect>
                  </p:childTnLst>
                </p:cTn>
              </p:par>
            </p:tnLst>
          </p:tmpl>
        </p:tmplLst>
      </p:bldP>
      <p:bldP spid="69" grpId="0" build="p">
        <p:tmplLst>
          <p:tmpl lvl="1">
            <p:tnLst>
              <p:par>
                <p:cTn presetID="10" presetClass="entr" presetSubtype="0" fill="hold" nodeType="afterEffect">
                  <p:stCondLst>
                    <p:cond delay="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0" grpId="0" build="p">
        <p:tmplLst>
          <p:tmpl lvl="1">
            <p:tnLst>
              <p:par>
                <p:cTn presetID="10" presetClass="entr" presetSubtype="0" fill="hold" nodeType="afterEffect">
                  <p:stCondLst>
                    <p:cond delay="0"/>
                  </p:stCondLst>
                  <p:childTnLst>
                    <p:set>
                      <p:cBhvr>
                        <p:cTn dur="1" fill="hold">
                          <p:stCondLst>
                            <p:cond delay="0"/>
                          </p:stCondLst>
                        </p:cTn>
                        <p:tgtEl>
                          <p:spTgt spid="70"/>
                        </p:tgtEl>
                        <p:attrNameLst>
                          <p:attrName>style.visibility</p:attrName>
                        </p:attrNameLst>
                      </p:cBhvr>
                      <p:to>
                        <p:strVal val="visible"/>
                      </p:to>
                    </p:set>
                    <p:animEffect transition="in" filter="fade">
                      <p:cBhvr>
                        <p:cTn dur="500"/>
                        <p:tgtEl>
                          <p:spTgt spid="70"/>
                        </p:tgtEl>
                      </p:cBhvr>
                    </p:animEffect>
                  </p:childTnLst>
                </p:cTn>
              </p:par>
            </p:tnLst>
          </p:tmpl>
        </p:tmplLst>
      </p:bldP>
      <p:bldP spid="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
          <p:cNvSpPr/>
          <p:nvPr/>
        </p:nvSpPr>
        <p:spPr>
          <a:xfrm>
            <a:off x="1910519" y="1633667"/>
            <a:ext cx="1758975" cy="1789560"/>
          </a:xfrm>
          <a:custGeom>
            <a:avLst/>
            <a:gdLst/>
            <a:ahLst/>
            <a:cxnLst/>
            <a:rect l="l" t="t" r="r" b="b"/>
            <a:pathLst>
              <a:path w="1877542" h="1790761">
                <a:moveTo>
                  <a:pt x="0" y="0"/>
                </a:moveTo>
                <a:cubicBezTo>
                  <a:pt x="570568" y="146264"/>
                  <a:pt x="1203685" y="250085"/>
                  <a:pt x="1877542" y="300265"/>
                </a:cubicBezTo>
                <a:lnTo>
                  <a:pt x="1877542" y="1523367"/>
                </a:lnTo>
                <a:cubicBezTo>
                  <a:pt x="1207220" y="1562691"/>
                  <a:pt x="574445" y="1655618"/>
                  <a:pt x="0" y="1790761"/>
                </a:cubicBezTo>
                <a:close/>
              </a:path>
            </a:pathLst>
          </a:custGeom>
          <a:blipFill dpi="0" rotWithShape="1">
            <a:blip r:embed="rId3"/>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anchor="ctr"/>
          <a:lstStyle/>
          <a:p>
            <a:pPr algn="ctr">
              <a:defRPr/>
            </a:pPr>
            <a:endParaRPr lang="zh-CN" altLang="en-US"/>
          </a:p>
        </p:txBody>
      </p:sp>
      <p:sp>
        <p:nvSpPr>
          <p:cNvPr id="22" name="矩形 2"/>
          <p:cNvSpPr/>
          <p:nvPr/>
        </p:nvSpPr>
        <p:spPr>
          <a:xfrm>
            <a:off x="-30975" y="865876"/>
            <a:ext cx="1938679" cy="3218042"/>
          </a:xfrm>
          <a:custGeom>
            <a:avLst/>
            <a:gdLst>
              <a:gd name="connsiteX0" fmla="*/ 0 w 1708144"/>
              <a:gd name="connsiteY0" fmla="*/ 0 h 2965437"/>
              <a:gd name="connsiteX1" fmla="*/ 1463445 w 1708144"/>
              <a:gd name="connsiteY1" fmla="*/ 661181 h 2965437"/>
              <a:gd name="connsiteX2" fmla="*/ 1708144 w 1708144"/>
              <a:gd name="connsiteY2" fmla="*/ 729807 h 2965437"/>
              <a:gd name="connsiteX3" fmla="*/ 1708144 w 1708144"/>
              <a:gd name="connsiteY3" fmla="*/ 2562051 h 2965437"/>
              <a:gd name="connsiteX4" fmla="*/ 473725 w 1708144"/>
              <a:gd name="connsiteY4" fmla="*/ 2965437 h 2965437"/>
              <a:gd name="connsiteX5" fmla="*/ 0 w 1708144"/>
              <a:gd name="connsiteY5" fmla="*/ 2965437 h 2965437"/>
              <a:gd name="connsiteX6" fmla="*/ 0 w 1708144"/>
              <a:gd name="connsiteY6" fmla="*/ 0 h 2965437"/>
              <a:gd name="connsiteX0" fmla="*/ 0 w 1708144"/>
              <a:gd name="connsiteY0" fmla="*/ 0 h 2965437"/>
              <a:gd name="connsiteX1" fmla="*/ 1463445 w 1708144"/>
              <a:gd name="connsiteY1" fmla="*/ 661181 h 2965437"/>
              <a:gd name="connsiteX2" fmla="*/ 1708144 w 1708144"/>
              <a:gd name="connsiteY2" fmla="*/ 729807 h 2965437"/>
              <a:gd name="connsiteX3" fmla="*/ 1708144 w 1708144"/>
              <a:gd name="connsiteY3" fmla="*/ 2562051 h 2965437"/>
              <a:gd name="connsiteX4" fmla="*/ 473725 w 1708144"/>
              <a:gd name="connsiteY4" fmla="*/ 2965437 h 2965437"/>
              <a:gd name="connsiteX5" fmla="*/ 0 w 1708144"/>
              <a:gd name="connsiteY5" fmla="*/ 2965437 h 2965437"/>
              <a:gd name="connsiteX6" fmla="*/ 0 w 1708144"/>
              <a:gd name="connsiteY6" fmla="*/ 0 h 2965437"/>
              <a:gd name="connsiteX0" fmla="*/ 0 w 1708144"/>
              <a:gd name="connsiteY0" fmla="*/ 0 h 2965437"/>
              <a:gd name="connsiteX1" fmla="*/ 1463445 w 1708144"/>
              <a:gd name="connsiteY1" fmla="*/ 661181 h 2965437"/>
              <a:gd name="connsiteX2" fmla="*/ 1708144 w 1708144"/>
              <a:gd name="connsiteY2" fmla="*/ 729807 h 2965437"/>
              <a:gd name="connsiteX3" fmla="*/ 1708144 w 1708144"/>
              <a:gd name="connsiteY3" fmla="*/ 2562051 h 2965437"/>
              <a:gd name="connsiteX4" fmla="*/ 473725 w 1708144"/>
              <a:gd name="connsiteY4" fmla="*/ 2965437 h 2965437"/>
              <a:gd name="connsiteX5" fmla="*/ 0 w 1708144"/>
              <a:gd name="connsiteY5" fmla="*/ 2965437 h 2965437"/>
              <a:gd name="connsiteX6" fmla="*/ 0 w 1708144"/>
              <a:gd name="connsiteY6" fmla="*/ 0 h 2965437"/>
              <a:gd name="connsiteX0" fmla="*/ 14068 w 1722212"/>
              <a:gd name="connsiteY0" fmla="*/ 0 h 3246791"/>
              <a:gd name="connsiteX1" fmla="*/ 1477513 w 1722212"/>
              <a:gd name="connsiteY1" fmla="*/ 661181 h 3246791"/>
              <a:gd name="connsiteX2" fmla="*/ 1722212 w 1722212"/>
              <a:gd name="connsiteY2" fmla="*/ 729807 h 3246791"/>
              <a:gd name="connsiteX3" fmla="*/ 1722212 w 1722212"/>
              <a:gd name="connsiteY3" fmla="*/ 2562051 h 3246791"/>
              <a:gd name="connsiteX4" fmla="*/ 487793 w 1722212"/>
              <a:gd name="connsiteY4" fmla="*/ 2965437 h 3246791"/>
              <a:gd name="connsiteX5" fmla="*/ 0 w 1722212"/>
              <a:gd name="connsiteY5" fmla="*/ 3246791 h 3246791"/>
              <a:gd name="connsiteX6" fmla="*/ 14068 w 1722212"/>
              <a:gd name="connsiteY6" fmla="*/ 0 h 3246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2212" h="3246791">
                <a:moveTo>
                  <a:pt x="14068" y="0"/>
                </a:moveTo>
                <a:cubicBezTo>
                  <a:pt x="473747" y="182880"/>
                  <a:pt x="975630" y="478301"/>
                  <a:pt x="1477513" y="661181"/>
                </a:cubicBezTo>
                <a:cubicBezTo>
                  <a:pt x="1557642" y="685000"/>
                  <a:pt x="1639232" y="707886"/>
                  <a:pt x="1722212" y="729807"/>
                </a:cubicBezTo>
                <a:lnTo>
                  <a:pt x="1722212" y="2562051"/>
                </a:lnTo>
                <a:cubicBezTo>
                  <a:pt x="1269652" y="2671608"/>
                  <a:pt x="854651" y="2807576"/>
                  <a:pt x="487793" y="2965437"/>
                </a:cubicBezTo>
                <a:lnTo>
                  <a:pt x="0" y="3246791"/>
                </a:lnTo>
                <a:cubicBezTo>
                  <a:pt x="4689" y="2164527"/>
                  <a:pt x="9379" y="1082264"/>
                  <a:pt x="14068" y="0"/>
                </a:cubicBezTo>
                <a:close/>
              </a:path>
            </a:pathLst>
          </a:custGeom>
          <a:blipFill dpi="0" rotWithShape="1">
            <a:blip r:embed="rId4"/>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anchor="ctr"/>
          <a:lstStyle/>
          <a:p>
            <a:pPr algn="ctr">
              <a:defRPr/>
            </a:pPr>
            <a:endParaRPr lang="zh-CN" altLang="en-US"/>
          </a:p>
        </p:txBody>
      </p:sp>
      <p:sp>
        <p:nvSpPr>
          <p:cNvPr id="23" name="矩形 4"/>
          <p:cNvSpPr/>
          <p:nvPr/>
        </p:nvSpPr>
        <p:spPr>
          <a:xfrm>
            <a:off x="3687043" y="1965065"/>
            <a:ext cx="2138964" cy="1235272"/>
          </a:xfrm>
          <a:custGeom>
            <a:avLst/>
            <a:gdLst/>
            <a:ahLst/>
            <a:cxnLst/>
            <a:rect l="l" t="t" r="r" b="b"/>
            <a:pathLst>
              <a:path w="1877542" h="1238020">
                <a:moveTo>
                  <a:pt x="1877542" y="0"/>
                </a:moveTo>
                <a:lnTo>
                  <a:pt x="1877542" y="1238020"/>
                </a:lnTo>
                <a:cubicBezTo>
                  <a:pt x="1512129" y="1205555"/>
                  <a:pt x="1134200" y="1188873"/>
                  <a:pt x="747365" y="1188873"/>
                </a:cubicBezTo>
                <a:cubicBezTo>
                  <a:pt x="494044" y="1188873"/>
                  <a:pt x="244541" y="1196027"/>
                  <a:pt x="0" y="1212460"/>
                </a:cubicBezTo>
                <a:lnTo>
                  <a:pt x="0" y="754"/>
                </a:lnTo>
                <a:cubicBezTo>
                  <a:pt x="303571" y="25487"/>
                  <a:pt x="615342" y="36744"/>
                  <a:pt x="933122" y="36744"/>
                </a:cubicBezTo>
                <a:cubicBezTo>
                  <a:pt x="1254843" y="36744"/>
                  <a:pt x="1570404" y="25206"/>
                  <a:pt x="1877542" y="0"/>
                </a:cubicBezTo>
                <a:close/>
              </a:path>
            </a:pathLst>
          </a:custGeom>
          <a:blipFill dpi="0" rotWithShape="1">
            <a:blip r:embed="rId5"/>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anchor="ctr"/>
          <a:lstStyle/>
          <a:p>
            <a:pPr algn="ctr">
              <a:defRPr/>
            </a:pPr>
            <a:endParaRPr lang="zh-CN" altLang="en-US"/>
          </a:p>
        </p:txBody>
      </p:sp>
      <p:sp>
        <p:nvSpPr>
          <p:cNvPr id="24" name="矩形 5"/>
          <p:cNvSpPr/>
          <p:nvPr/>
        </p:nvSpPr>
        <p:spPr>
          <a:xfrm>
            <a:off x="5860838" y="1639996"/>
            <a:ext cx="1688494" cy="1886165"/>
          </a:xfrm>
          <a:custGeom>
            <a:avLst/>
            <a:gdLst/>
            <a:ahLst/>
            <a:cxnLst/>
            <a:rect l="l" t="t" r="r" b="b"/>
            <a:pathLst>
              <a:path w="1877542" h="1891514">
                <a:moveTo>
                  <a:pt x="1877542" y="0"/>
                </a:moveTo>
                <a:lnTo>
                  <a:pt x="1877542" y="1891514"/>
                </a:lnTo>
                <a:cubicBezTo>
                  <a:pt x="1311529" y="1732732"/>
                  <a:pt x="677962" y="1616847"/>
                  <a:pt x="0" y="1554265"/>
                </a:cubicBezTo>
                <a:lnTo>
                  <a:pt x="0" y="302354"/>
                </a:lnTo>
                <a:cubicBezTo>
                  <a:pt x="674075" y="251415"/>
                  <a:pt x="1307213" y="146919"/>
                  <a:pt x="1877542" y="0"/>
                </a:cubicBezTo>
                <a:close/>
              </a:path>
            </a:pathLst>
          </a:custGeom>
          <a:blipFill dpi="0" rotWithShape="1">
            <a:blip r:embed="rId6"/>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anchor="ctr"/>
          <a:lstStyle/>
          <a:p>
            <a:pPr algn="ctr">
              <a:defRPr/>
            </a:pPr>
            <a:endParaRPr lang="zh-CN" altLang="en-US"/>
          </a:p>
        </p:txBody>
      </p:sp>
      <p:sp>
        <p:nvSpPr>
          <p:cNvPr id="25" name="矩形 6"/>
          <p:cNvSpPr/>
          <p:nvPr/>
        </p:nvSpPr>
        <p:spPr>
          <a:xfrm>
            <a:off x="7610572" y="996111"/>
            <a:ext cx="1523016" cy="3183200"/>
          </a:xfrm>
          <a:custGeom>
            <a:avLst/>
            <a:gdLst>
              <a:gd name="connsiteX0" fmla="*/ 225861 w 1454320"/>
              <a:gd name="connsiteY0" fmla="*/ 534572 h 2838828"/>
              <a:gd name="connsiteX1" fmla="*/ 1454320 w 1454320"/>
              <a:gd name="connsiteY1" fmla="*/ 0 h 2838828"/>
              <a:gd name="connsiteX2" fmla="*/ 1454320 w 1454320"/>
              <a:gd name="connsiteY2" fmla="*/ 2838828 h 2838828"/>
              <a:gd name="connsiteX3" fmla="*/ 844067 w 1454320"/>
              <a:gd name="connsiteY3" fmla="*/ 2838828 h 2838828"/>
              <a:gd name="connsiteX4" fmla="*/ 0 w 1454320"/>
              <a:gd name="connsiteY4" fmla="*/ 2539388 h 2838828"/>
              <a:gd name="connsiteX5" fmla="*/ 0 w 1454320"/>
              <a:gd name="connsiteY5" fmla="*/ 598081 h 2838828"/>
              <a:gd name="connsiteX6" fmla="*/ 225861 w 1454320"/>
              <a:gd name="connsiteY6" fmla="*/ 534572 h 2838828"/>
              <a:gd name="connsiteX0" fmla="*/ 225861 w 1454320"/>
              <a:gd name="connsiteY0" fmla="*/ 534572 h 3190521"/>
              <a:gd name="connsiteX1" fmla="*/ 1454320 w 1454320"/>
              <a:gd name="connsiteY1" fmla="*/ 0 h 3190521"/>
              <a:gd name="connsiteX2" fmla="*/ 1454320 w 1454320"/>
              <a:gd name="connsiteY2" fmla="*/ 3190521 h 3190521"/>
              <a:gd name="connsiteX3" fmla="*/ 844067 w 1454320"/>
              <a:gd name="connsiteY3" fmla="*/ 2838828 h 3190521"/>
              <a:gd name="connsiteX4" fmla="*/ 0 w 1454320"/>
              <a:gd name="connsiteY4" fmla="*/ 2539388 h 3190521"/>
              <a:gd name="connsiteX5" fmla="*/ 0 w 1454320"/>
              <a:gd name="connsiteY5" fmla="*/ 598081 h 3190521"/>
              <a:gd name="connsiteX6" fmla="*/ 225861 w 1454320"/>
              <a:gd name="connsiteY6" fmla="*/ 534572 h 319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4320" h="3190521">
                <a:moveTo>
                  <a:pt x="225861" y="534572"/>
                </a:moveTo>
                <a:lnTo>
                  <a:pt x="1454320" y="0"/>
                </a:lnTo>
                <a:lnTo>
                  <a:pt x="1454320" y="3190521"/>
                </a:lnTo>
                <a:lnTo>
                  <a:pt x="844067" y="2838828"/>
                </a:lnTo>
                <a:cubicBezTo>
                  <a:pt x="585500" y="2727363"/>
                  <a:pt x="302880" y="2627072"/>
                  <a:pt x="0" y="2539388"/>
                </a:cubicBezTo>
                <a:lnTo>
                  <a:pt x="0" y="598081"/>
                </a:lnTo>
                <a:cubicBezTo>
                  <a:pt x="76518" y="577798"/>
                  <a:pt x="151815" y="556589"/>
                  <a:pt x="225861" y="534572"/>
                </a:cubicBezTo>
                <a:close/>
              </a:path>
            </a:pathLst>
          </a:custGeom>
          <a:blipFill dpi="0" rotWithShape="1">
            <a:blip r:embed="rId7"/>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anchor="ctr"/>
          <a:lstStyle/>
          <a:p>
            <a:pPr algn="ctr">
              <a:defRPr/>
            </a:pPr>
            <a:endParaRPr lang="zh-CN" altLang="en-US"/>
          </a:p>
        </p:txBody>
      </p:sp>
      <p:sp>
        <p:nvSpPr>
          <p:cNvPr id="26" name="椭圆 15"/>
          <p:cNvSpPr/>
          <p:nvPr/>
        </p:nvSpPr>
        <p:spPr>
          <a:xfrm>
            <a:off x="0" y="3019578"/>
            <a:ext cx="9180512" cy="1213739"/>
          </a:xfrm>
          <a:custGeom>
            <a:avLst/>
            <a:gdLst/>
            <a:ahLst/>
            <a:cxnLst/>
            <a:rect l="l" t="t" r="r" b="b"/>
            <a:pathLst>
              <a:path w="9144000" h="1181820">
                <a:moveTo>
                  <a:pt x="4503736" y="0"/>
                </a:moveTo>
                <a:cubicBezTo>
                  <a:pt x="6407413" y="0"/>
                  <a:pt x="8095417" y="403989"/>
                  <a:pt x="9144000" y="1027158"/>
                </a:cubicBezTo>
                <a:lnTo>
                  <a:pt x="9144000" y="1181820"/>
                </a:lnTo>
                <a:cubicBezTo>
                  <a:pt x="8096888" y="552513"/>
                  <a:pt x="6400701" y="144016"/>
                  <a:pt x="4486433" y="144016"/>
                </a:cubicBezTo>
                <a:cubicBezTo>
                  <a:pt x="2673012" y="144016"/>
                  <a:pt x="1055298" y="510606"/>
                  <a:pt x="0" y="1084233"/>
                </a:cubicBezTo>
                <a:lnTo>
                  <a:pt x="0" y="949973"/>
                </a:lnTo>
                <a:cubicBezTo>
                  <a:pt x="1054723" y="370654"/>
                  <a:pt x="2680292" y="0"/>
                  <a:pt x="4503736"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anchor="ctr"/>
          <a:lstStyle/>
          <a:p>
            <a:pPr algn="ctr">
              <a:defRPr/>
            </a:pPr>
            <a:endParaRPr lang="zh-CN" altLang="en-US"/>
          </a:p>
        </p:txBody>
      </p:sp>
      <p:sp>
        <p:nvSpPr>
          <p:cNvPr id="27" name="椭圆 22"/>
          <p:cNvSpPr/>
          <p:nvPr/>
        </p:nvSpPr>
        <p:spPr>
          <a:xfrm>
            <a:off x="-86356" y="672860"/>
            <a:ext cx="9266868" cy="1454223"/>
          </a:xfrm>
          <a:custGeom>
            <a:avLst/>
            <a:gdLst/>
            <a:ahLst/>
            <a:cxnLst/>
            <a:rect l="l" t="t" r="r" b="b"/>
            <a:pathLst>
              <a:path w="9144001" h="1215037">
                <a:moveTo>
                  <a:pt x="0" y="0"/>
                </a:moveTo>
                <a:cubicBezTo>
                  <a:pt x="1044041" y="640192"/>
                  <a:pt x="2755465" y="1057166"/>
                  <a:pt x="4689494" y="1057166"/>
                </a:cubicBezTo>
                <a:cubicBezTo>
                  <a:pt x="6484806" y="1057166"/>
                  <a:pt x="8088300" y="697861"/>
                  <a:pt x="9144001" y="133798"/>
                </a:cubicBezTo>
                <a:lnTo>
                  <a:pt x="9144001" y="292702"/>
                </a:lnTo>
                <a:cubicBezTo>
                  <a:pt x="8087610" y="855887"/>
                  <a:pt x="6484419" y="1215037"/>
                  <a:pt x="4689494" y="1215037"/>
                </a:cubicBezTo>
                <a:cubicBezTo>
                  <a:pt x="2755571" y="1215037"/>
                  <a:pt x="1044228" y="798109"/>
                  <a:pt x="0" y="157591"/>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anchor="ctr"/>
          <a:lstStyle/>
          <a:p>
            <a:pPr algn="ctr">
              <a:defRPr/>
            </a:pPr>
            <a:endParaRPr lang="zh-CN" altLang="en-US"/>
          </a:p>
        </p:txBody>
      </p:sp>
      <p:sp>
        <p:nvSpPr>
          <p:cNvPr id="28" name="TextBox 27"/>
          <p:cNvSpPr txBox="1"/>
          <p:nvPr/>
        </p:nvSpPr>
        <p:spPr>
          <a:xfrm>
            <a:off x="3285159" y="870705"/>
            <a:ext cx="2366961" cy="514068"/>
          </a:xfrm>
          <a:prstGeom prst="rect">
            <a:avLst/>
          </a:prstGeom>
          <a:noFill/>
          <a:effectLst>
            <a:reflection blurRad="6350" stA="52000" endA="300" endPos="35000" dir="5400000" sy="-100000" algn="bl" rotWithShape="0"/>
          </a:effectLst>
        </p:spPr>
        <p:txBody>
          <a:bodyPr wrap="none" lIns="67135" tIns="33568" rIns="67135" bIns="33568">
            <a:spAutoFit/>
          </a:bodyPr>
          <a:lstStyle/>
          <a:p>
            <a:pPr>
              <a:defRPr/>
            </a:pPr>
            <a:r>
              <a:rPr lang="zh-CN" altLang="en-US" sz="2900" b="1" dirty="0" smtClean="0">
                <a:solidFill>
                  <a:srgbClr val="008A3E"/>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添加标题内容</a:t>
            </a:r>
            <a:endParaRPr lang="zh-CN" altLang="en-US" sz="2900" b="1" dirty="0">
              <a:solidFill>
                <a:srgbClr val="008A3E"/>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endParaRPr>
          </a:p>
        </p:txBody>
      </p:sp>
      <p:sp>
        <p:nvSpPr>
          <p:cNvPr id="29" name="TextBox 28"/>
          <p:cNvSpPr txBox="1"/>
          <p:nvPr/>
        </p:nvSpPr>
        <p:spPr>
          <a:xfrm>
            <a:off x="1763688" y="3657106"/>
            <a:ext cx="6103293" cy="991121"/>
          </a:xfrm>
          <a:prstGeom prst="rect">
            <a:avLst/>
          </a:prstGeom>
          <a:noFill/>
        </p:spPr>
        <p:txBody>
          <a:bodyPr wrap="square" lIns="67135" tIns="33568" rIns="67135" bIns="33568" rtlCol="0">
            <a:spAutoFit/>
          </a:bodyPr>
          <a:lstStyle/>
          <a:p>
            <a:pPr algn="ctr">
              <a:lnSpc>
                <a:spcPct val="150000"/>
              </a:lnSpc>
            </a:pPr>
            <a:r>
              <a:rPr lang="zh-CN" altLang="en-US" sz="1000" dirty="0">
                <a:solidFill>
                  <a:srgbClr val="008A3E"/>
                </a:solidFill>
                <a:latin typeface="微软雅黑" panose="020B0503020204020204" pitchFamily="34" charset="-122"/>
                <a:ea typeface="微软雅黑" panose="020B0503020204020204" pitchFamily="34" charset="-122"/>
              </a:rPr>
              <a:t>内容</a:t>
            </a:r>
            <a:r>
              <a:rPr lang="en-US" altLang="zh-CN" sz="1000" dirty="0">
                <a:solidFill>
                  <a:srgbClr val="008A3E"/>
                </a:solidFill>
                <a:latin typeface="微软雅黑" panose="020B0503020204020204" pitchFamily="34" charset="-122"/>
                <a:ea typeface="微软雅黑" panose="020B0503020204020204" pitchFamily="34" charset="-122"/>
              </a:rPr>
              <a:t>……</a:t>
            </a:r>
            <a:r>
              <a:rPr lang="zh-CN" altLang="en-US" sz="1000" dirty="0">
                <a:solidFill>
                  <a:srgbClr val="008A3E"/>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000" dirty="0">
                <a:solidFill>
                  <a:srgbClr val="008A3E"/>
                </a:solidFill>
                <a:latin typeface="微软雅黑" panose="020B0503020204020204" pitchFamily="34" charset="-122"/>
                <a:ea typeface="微软雅黑" panose="020B0503020204020204" pitchFamily="34" charset="-122"/>
              </a:rPr>
              <a:t>……</a:t>
            </a:r>
            <a:r>
              <a:rPr lang="zh-CN" altLang="en-US" sz="1000" dirty="0">
                <a:solidFill>
                  <a:srgbClr val="008A3E"/>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000" dirty="0">
                <a:solidFill>
                  <a:srgbClr val="008A3E"/>
                </a:solidFill>
                <a:latin typeface="微软雅黑" panose="020B0503020204020204" pitchFamily="34" charset="-122"/>
                <a:ea typeface="微软雅黑" panose="020B0503020204020204" pitchFamily="34" charset="-122"/>
              </a:rPr>
              <a:t>……</a:t>
            </a:r>
            <a:r>
              <a:rPr lang="zh-CN" altLang="en-US" sz="1000" dirty="0">
                <a:solidFill>
                  <a:srgbClr val="008A3E"/>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p>
        </p:txBody>
      </p:sp>
    </p:spTree>
    <p:extLst>
      <p:ext uri="{BB962C8B-B14F-4D97-AF65-F5344CB8AC3E}">
        <p14:creationId xmlns:p14="http://schemas.microsoft.com/office/powerpoint/2010/main" val="10253638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10" presetClass="entr" presetSubtype="0"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23" grpId="0" animBg="1"/>
      <p:bldP spid="24" grpId="0" animBg="1"/>
      <p:bldP spid="25" grpId="0" animBg="1"/>
      <p:bldP spid="26" grpId="0" animBg="1"/>
      <p:bldP spid="27" grpId="0" animBg="1"/>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899595" y="3077695"/>
            <a:ext cx="1943101" cy="242888"/>
            <a:chOff x="865188" y="3173686"/>
            <a:chExt cx="1943101" cy="242888"/>
          </a:xfrm>
          <a:solidFill>
            <a:srgbClr val="92D050"/>
          </a:solidFill>
        </p:grpSpPr>
        <p:sp>
          <p:nvSpPr>
            <p:cNvPr id="23" name="Freeform 378"/>
            <p:cNvSpPr>
              <a:spLocks/>
            </p:cNvSpPr>
            <p:nvPr/>
          </p:nvSpPr>
          <p:spPr bwMode="auto">
            <a:xfrm>
              <a:off x="865188" y="3173686"/>
              <a:ext cx="1421408" cy="242888"/>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grpFill/>
            <a:ln>
              <a:noFill/>
            </a:ln>
            <a:extLst/>
          </p:spPr>
          <p:txBody>
            <a:bodyPr/>
            <a:lstStyle/>
            <a:p>
              <a:pPr fontAlgn="base">
                <a:spcBef>
                  <a:spcPct val="0"/>
                </a:spcBef>
                <a:spcAft>
                  <a:spcPct val="0"/>
                </a:spcAft>
                <a:defRPr/>
              </a:pPr>
              <a:endParaRPr lang="zh-CN" altLang="en-US" sz="1600" kern="0">
                <a:solidFill>
                  <a:srgbClr val="C00000"/>
                </a:solidFill>
              </a:endParaRPr>
            </a:p>
          </p:txBody>
        </p:sp>
        <p:sp>
          <p:nvSpPr>
            <p:cNvPr id="24" name="Freeform 379"/>
            <p:cNvSpPr>
              <a:spLocks/>
            </p:cNvSpPr>
            <p:nvPr/>
          </p:nvSpPr>
          <p:spPr bwMode="auto">
            <a:xfrm>
              <a:off x="1847851" y="3173686"/>
              <a:ext cx="960438" cy="242888"/>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grpFill/>
            <a:ln>
              <a:noFill/>
            </a:ln>
            <a:extLst/>
          </p:spPr>
          <p:txBody>
            <a:bodyPr/>
            <a:lstStyle/>
            <a:p>
              <a:pPr fontAlgn="base">
                <a:spcBef>
                  <a:spcPct val="0"/>
                </a:spcBef>
                <a:spcAft>
                  <a:spcPct val="0"/>
                </a:spcAft>
                <a:defRPr/>
              </a:pPr>
              <a:endParaRPr lang="zh-CN" altLang="en-US" sz="1600" kern="0">
                <a:solidFill>
                  <a:srgbClr val="C00000"/>
                </a:solidFill>
              </a:endParaRPr>
            </a:p>
          </p:txBody>
        </p:sp>
      </p:grpSp>
      <p:grpSp>
        <p:nvGrpSpPr>
          <p:cNvPr id="25" name="组合 24"/>
          <p:cNvGrpSpPr/>
          <p:nvPr/>
        </p:nvGrpSpPr>
        <p:grpSpPr>
          <a:xfrm>
            <a:off x="2722043" y="3077695"/>
            <a:ext cx="2692401" cy="242888"/>
            <a:chOff x="2687638" y="3173686"/>
            <a:chExt cx="2692401" cy="242888"/>
          </a:xfrm>
          <a:solidFill>
            <a:srgbClr val="008A3E"/>
          </a:solidFill>
        </p:grpSpPr>
        <p:sp>
          <p:nvSpPr>
            <p:cNvPr id="26" name="Freeform 380"/>
            <p:cNvSpPr>
              <a:spLocks/>
            </p:cNvSpPr>
            <p:nvPr/>
          </p:nvSpPr>
          <p:spPr bwMode="auto">
            <a:xfrm>
              <a:off x="2687638" y="3173686"/>
              <a:ext cx="1919288"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grpFill/>
            <a:ln>
              <a:noFill/>
            </a:ln>
            <a:extLst/>
          </p:spPr>
          <p:txBody>
            <a:bodyPr/>
            <a:lstStyle/>
            <a:p>
              <a:pPr fontAlgn="base">
                <a:spcBef>
                  <a:spcPct val="0"/>
                </a:spcBef>
                <a:spcAft>
                  <a:spcPct val="0"/>
                </a:spcAft>
                <a:defRPr/>
              </a:pPr>
              <a:endParaRPr lang="zh-CN" altLang="en-US" sz="1600" kern="0">
                <a:solidFill>
                  <a:srgbClr val="C00000"/>
                </a:solidFill>
              </a:endParaRPr>
            </a:p>
          </p:txBody>
        </p:sp>
        <p:sp>
          <p:nvSpPr>
            <p:cNvPr id="27" name="Freeform 381"/>
            <p:cNvSpPr>
              <a:spLocks/>
            </p:cNvSpPr>
            <p:nvPr/>
          </p:nvSpPr>
          <p:spPr bwMode="auto">
            <a:xfrm>
              <a:off x="3832226" y="3173686"/>
              <a:ext cx="1547813"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grpFill/>
            <a:ln>
              <a:noFill/>
            </a:ln>
            <a:extLst/>
          </p:spPr>
          <p:txBody>
            <a:bodyPr/>
            <a:lstStyle/>
            <a:p>
              <a:pPr fontAlgn="base">
                <a:spcBef>
                  <a:spcPct val="0"/>
                </a:spcBef>
                <a:spcAft>
                  <a:spcPct val="0"/>
                </a:spcAft>
                <a:defRPr/>
              </a:pPr>
              <a:endParaRPr lang="zh-CN" altLang="en-US" sz="1600" kern="0">
                <a:solidFill>
                  <a:srgbClr val="C00000"/>
                </a:solidFill>
              </a:endParaRPr>
            </a:p>
          </p:txBody>
        </p:sp>
      </p:grpSp>
      <p:sp>
        <p:nvSpPr>
          <p:cNvPr id="28" name="Freeform 382"/>
          <p:cNvSpPr>
            <a:spLocks/>
          </p:cNvSpPr>
          <p:nvPr/>
        </p:nvSpPr>
        <p:spPr bwMode="auto">
          <a:xfrm>
            <a:off x="5268393" y="3077695"/>
            <a:ext cx="2938462" cy="242888"/>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92D050"/>
          </a:solidFill>
          <a:ln>
            <a:noFill/>
          </a:ln>
          <a:extLst/>
        </p:spPr>
        <p:txBody>
          <a:bodyPr lIns="91434" tIns="45717" rIns="91434" bIns="45717"/>
          <a:lstStyle/>
          <a:p>
            <a:pPr fontAlgn="base">
              <a:spcBef>
                <a:spcPct val="0"/>
              </a:spcBef>
              <a:spcAft>
                <a:spcPct val="0"/>
              </a:spcAft>
              <a:defRPr/>
            </a:pPr>
            <a:endParaRPr lang="zh-CN" altLang="en-US" sz="1600" kern="0">
              <a:solidFill>
                <a:srgbClr val="C00000"/>
              </a:solidFill>
            </a:endParaRPr>
          </a:p>
        </p:txBody>
      </p:sp>
      <p:grpSp>
        <p:nvGrpSpPr>
          <p:cNvPr id="29" name="组合 28"/>
          <p:cNvGrpSpPr/>
          <p:nvPr/>
        </p:nvGrpSpPr>
        <p:grpSpPr>
          <a:xfrm>
            <a:off x="6599513" y="2937993"/>
            <a:ext cx="525463" cy="522288"/>
            <a:chOff x="6635751" y="3033986"/>
            <a:chExt cx="525463" cy="522288"/>
          </a:xfrm>
        </p:grpSpPr>
        <p:sp>
          <p:nvSpPr>
            <p:cNvPr id="30" name="Oval 414"/>
            <p:cNvSpPr>
              <a:spLocks noChangeArrowheads="1"/>
            </p:cNvSpPr>
            <p:nvPr/>
          </p:nvSpPr>
          <p:spPr bwMode="auto">
            <a:xfrm>
              <a:off x="6635751" y="3033986"/>
              <a:ext cx="525463" cy="522288"/>
            </a:xfrm>
            <a:prstGeom prst="ellipse">
              <a:avLst/>
            </a:prstGeom>
            <a:solidFill>
              <a:srgbClr val="92D050"/>
            </a:solidFill>
            <a:ln>
              <a:noFill/>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endParaRPr lang="zh-CN" altLang="en-US" kern="0">
                <a:solidFill>
                  <a:srgbClr val="C00000"/>
                </a:solidFill>
              </a:endParaRPr>
            </a:p>
          </p:txBody>
        </p:sp>
        <p:sp>
          <p:nvSpPr>
            <p:cNvPr id="31" name="Oval 415"/>
            <p:cNvSpPr>
              <a:spLocks noChangeArrowheads="1"/>
            </p:cNvSpPr>
            <p:nvPr/>
          </p:nvSpPr>
          <p:spPr bwMode="auto">
            <a:xfrm>
              <a:off x="6789738" y="3187974"/>
              <a:ext cx="217488" cy="214313"/>
            </a:xfrm>
            <a:prstGeom prst="ellipse">
              <a:avLst/>
            </a:prstGeom>
            <a:solidFill>
              <a:sysClr val="window" lastClr="FFFFFF"/>
            </a:solidFill>
            <a:ln>
              <a:noFill/>
            </a:ln>
            <a:extLst/>
          </p:spPr>
          <p:txBody>
            <a:bodyPr/>
            <a:lstStyle/>
            <a:p>
              <a:pPr fontAlgn="base">
                <a:spcBef>
                  <a:spcPct val="0"/>
                </a:spcBef>
                <a:spcAft>
                  <a:spcPct val="0"/>
                </a:spcAft>
                <a:defRPr/>
              </a:pPr>
              <a:endParaRPr lang="zh-CN" altLang="en-US" sz="1600" kern="0">
                <a:solidFill>
                  <a:srgbClr val="C00000"/>
                </a:solidFill>
              </a:endParaRPr>
            </a:p>
          </p:txBody>
        </p:sp>
      </p:grpSp>
      <p:grpSp>
        <p:nvGrpSpPr>
          <p:cNvPr id="32" name="组合 31"/>
          <p:cNvGrpSpPr/>
          <p:nvPr/>
        </p:nvGrpSpPr>
        <p:grpSpPr>
          <a:xfrm>
            <a:off x="4117457" y="2937993"/>
            <a:ext cx="523875" cy="522288"/>
            <a:chOff x="4083051" y="3033986"/>
            <a:chExt cx="523875" cy="522288"/>
          </a:xfrm>
        </p:grpSpPr>
        <p:sp>
          <p:nvSpPr>
            <p:cNvPr id="33" name="Oval 416"/>
            <p:cNvSpPr>
              <a:spLocks noChangeArrowheads="1"/>
            </p:cNvSpPr>
            <p:nvPr/>
          </p:nvSpPr>
          <p:spPr bwMode="auto">
            <a:xfrm>
              <a:off x="4083051" y="3033986"/>
              <a:ext cx="523875" cy="522288"/>
            </a:xfrm>
            <a:prstGeom prst="ellipse">
              <a:avLst/>
            </a:prstGeom>
            <a:solidFill>
              <a:srgbClr val="008A3E"/>
            </a:solidFill>
            <a:ln>
              <a:noFill/>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endParaRPr lang="zh-CN" altLang="en-US" kern="0">
                <a:solidFill>
                  <a:srgbClr val="C00000"/>
                </a:solidFill>
              </a:endParaRPr>
            </a:p>
          </p:txBody>
        </p:sp>
        <p:sp>
          <p:nvSpPr>
            <p:cNvPr id="34" name="Oval 417"/>
            <p:cNvSpPr>
              <a:spLocks noChangeArrowheads="1"/>
            </p:cNvSpPr>
            <p:nvPr/>
          </p:nvSpPr>
          <p:spPr bwMode="auto">
            <a:xfrm>
              <a:off x="4237038" y="3187974"/>
              <a:ext cx="217488" cy="214313"/>
            </a:xfrm>
            <a:prstGeom prst="ellipse">
              <a:avLst/>
            </a:prstGeom>
            <a:solidFill>
              <a:sysClr val="window" lastClr="FFFFFF"/>
            </a:solidFill>
            <a:ln>
              <a:noFill/>
            </a:ln>
            <a:extLst/>
          </p:spPr>
          <p:txBody>
            <a:bodyPr/>
            <a:lstStyle/>
            <a:p>
              <a:pPr fontAlgn="base">
                <a:spcBef>
                  <a:spcPct val="0"/>
                </a:spcBef>
                <a:spcAft>
                  <a:spcPct val="0"/>
                </a:spcAft>
                <a:defRPr/>
              </a:pPr>
              <a:endParaRPr lang="zh-CN" altLang="en-US" sz="1600" kern="0">
                <a:solidFill>
                  <a:srgbClr val="C00000"/>
                </a:solidFill>
              </a:endParaRPr>
            </a:p>
          </p:txBody>
        </p:sp>
      </p:grpSp>
      <p:grpSp>
        <p:nvGrpSpPr>
          <p:cNvPr id="35" name="组合 34"/>
          <p:cNvGrpSpPr/>
          <p:nvPr/>
        </p:nvGrpSpPr>
        <p:grpSpPr>
          <a:xfrm>
            <a:off x="1602857" y="2937993"/>
            <a:ext cx="523875" cy="522288"/>
            <a:chOff x="1568451" y="3033986"/>
            <a:chExt cx="523875" cy="522288"/>
          </a:xfrm>
        </p:grpSpPr>
        <p:sp>
          <p:nvSpPr>
            <p:cNvPr id="36" name="Oval 416"/>
            <p:cNvSpPr>
              <a:spLocks noChangeArrowheads="1"/>
            </p:cNvSpPr>
            <p:nvPr/>
          </p:nvSpPr>
          <p:spPr bwMode="auto">
            <a:xfrm>
              <a:off x="1568451" y="3033986"/>
              <a:ext cx="523875" cy="522288"/>
            </a:xfrm>
            <a:prstGeom prst="ellipse">
              <a:avLst/>
            </a:prstGeom>
            <a:solidFill>
              <a:srgbClr val="92D050"/>
            </a:solidFill>
            <a:ln>
              <a:noFill/>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endParaRPr lang="zh-CN" altLang="en-US" kern="0">
                <a:solidFill>
                  <a:srgbClr val="C00000"/>
                </a:solidFill>
              </a:endParaRPr>
            </a:p>
          </p:txBody>
        </p:sp>
        <p:sp>
          <p:nvSpPr>
            <p:cNvPr id="37" name="Oval 417"/>
            <p:cNvSpPr>
              <a:spLocks noChangeArrowheads="1"/>
            </p:cNvSpPr>
            <p:nvPr/>
          </p:nvSpPr>
          <p:spPr bwMode="auto">
            <a:xfrm>
              <a:off x="1722438" y="3187974"/>
              <a:ext cx="217488" cy="214313"/>
            </a:xfrm>
            <a:prstGeom prst="ellipse">
              <a:avLst/>
            </a:prstGeom>
            <a:solidFill>
              <a:sysClr val="window" lastClr="FFFFFF"/>
            </a:solidFill>
            <a:ln>
              <a:noFill/>
            </a:ln>
            <a:extLst/>
          </p:spPr>
          <p:txBody>
            <a:bodyPr/>
            <a:lstStyle/>
            <a:p>
              <a:pPr fontAlgn="base">
                <a:spcBef>
                  <a:spcPct val="0"/>
                </a:spcBef>
                <a:spcAft>
                  <a:spcPct val="0"/>
                </a:spcAft>
                <a:defRPr/>
              </a:pPr>
              <a:endParaRPr lang="zh-CN" altLang="en-US" sz="1600" kern="0">
                <a:solidFill>
                  <a:srgbClr val="C00000"/>
                </a:solidFill>
              </a:endParaRPr>
            </a:p>
          </p:txBody>
        </p:sp>
      </p:grpSp>
      <p:sp>
        <p:nvSpPr>
          <p:cNvPr id="38" name="TextBox 692"/>
          <p:cNvSpPr txBox="1"/>
          <p:nvPr/>
        </p:nvSpPr>
        <p:spPr bwMode="auto">
          <a:xfrm>
            <a:off x="1023209" y="3746528"/>
            <a:ext cx="2595582" cy="769441"/>
          </a:xfrm>
          <a:prstGeom prst="rect">
            <a:avLst/>
          </a:prstGeom>
          <a:noFill/>
        </p:spPr>
        <p:txBody>
          <a:bodyPr wrap="none" lIns="91434" tIns="45717" rIns="91434" bIns="45717">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816212" fontAlgn="auto">
              <a:spcBef>
                <a:spcPts val="0"/>
              </a:spcBef>
              <a:spcAft>
                <a:spcPts val="0"/>
              </a:spcAft>
              <a:defRPr/>
            </a:pPr>
            <a:r>
              <a:rPr lang="zh-CN" altLang="en-US" sz="4400" spc="300" dirty="0">
                <a:solidFill>
                  <a:schemeClr val="accent3">
                    <a:lumMod val="50000"/>
                  </a:schemeClr>
                </a:solidFill>
                <a:latin typeface="微软雅黑" pitchFamily="34" charset="-122"/>
                <a:ea typeface="微软雅黑" pitchFamily="34" charset="-122"/>
                <a:cs typeface="Arial" pitchFamily="34" charset="0"/>
              </a:rPr>
              <a:t>添加标题</a:t>
            </a:r>
          </a:p>
        </p:txBody>
      </p:sp>
      <p:sp>
        <p:nvSpPr>
          <p:cNvPr id="39" name="矩形 1"/>
          <p:cNvSpPr>
            <a:spLocks noChangeArrowheads="1"/>
          </p:cNvSpPr>
          <p:nvPr/>
        </p:nvSpPr>
        <p:spPr bwMode="auto">
          <a:xfrm>
            <a:off x="3510214" y="3866877"/>
            <a:ext cx="4734197" cy="61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just" defTabSz="816212"/>
            <a:r>
              <a:rPr lang="zh-CN" altLang="en-US" sz="1100" dirty="0">
                <a:solidFill>
                  <a:prstClr val="black">
                    <a:lumMod val="65000"/>
                    <a:lumOff val="35000"/>
                  </a:prstClr>
                </a:solidFill>
                <a:latin typeface="微软雅黑" pitchFamily="34" charset="-122"/>
                <a:ea typeface="微软雅黑" pitchFamily="34" charset="-122"/>
              </a:rPr>
              <a:t>点击添加文字内容信息点击添加文字内容信息点击添加文字内容信息点击添加文字内容信息点击添加文字内容信息点击添加文字内容信息点击添加文字内容信息点击添加文字内容信息点击添加文字内容信息。</a:t>
            </a:r>
          </a:p>
        </p:txBody>
      </p:sp>
      <p:grpSp>
        <p:nvGrpSpPr>
          <p:cNvPr id="40" name="组合 39"/>
          <p:cNvGrpSpPr/>
          <p:nvPr/>
        </p:nvGrpSpPr>
        <p:grpSpPr>
          <a:xfrm>
            <a:off x="1920358" y="1107605"/>
            <a:ext cx="1761331" cy="1722438"/>
            <a:chOff x="1885951" y="1203598"/>
            <a:chExt cx="1761331" cy="1722438"/>
          </a:xfrm>
        </p:grpSpPr>
        <p:sp>
          <p:nvSpPr>
            <p:cNvPr id="41" name="Freeform 5"/>
            <p:cNvSpPr>
              <a:spLocks/>
            </p:cNvSpPr>
            <p:nvPr/>
          </p:nvSpPr>
          <p:spPr bwMode="auto">
            <a:xfrm>
              <a:off x="1885951" y="1203598"/>
              <a:ext cx="1704975" cy="1722438"/>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Lst>
              <a:ahLst/>
              <a:cxnLst>
                <a:cxn ang="0">
                  <a:pos x="T0" y="T1"/>
                </a:cxn>
                <a:cxn ang="0">
                  <a:pos x="T2" y="T3"/>
                </a:cxn>
                <a:cxn ang="0">
                  <a:pos x="T4" y="T5"/>
                </a:cxn>
                <a:cxn ang="0">
                  <a:pos x="T6" y="T7"/>
                </a:cxn>
                <a:cxn ang="0">
                  <a:pos x="T8" y="T9"/>
                </a:cxn>
                <a:cxn ang="0">
                  <a:pos x="T10" y="T11"/>
                </a:cxn>
              </a:cxnLst>
              <a:rect l="0" t="0" r="r" b="b"/>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92D050"/>
            </a:solidFill>
            <a:ln>
              <a:noFill/>
            </a:ln>
            <a:extLst/>
          </p:spPr>
          <p:txBody>
            <a:bodyPr/>
            <a:lstStyle/>
            <a:p>
              <a:pPr fontAlgn="base">
                <a:spcBef>
                  <a:spcPct val="0"/>
                </a:spcBef>
                <a:spcAft>
                  <a:spcPct val="0"/>
                </a:spcAft>
                <a:defRPr/>
              </a:pPr>
              <a:endParaRPr lang="zh-CN" altLang="en-US" sz="1600" kern="0">
                <a:solidFill>
                  <a:prstClr val="white"/>
                </a:solidFill>
              </a:endParaRPr>
            </a:p>
          </p:txBody>
        </p:sp>
        <p:sp>
          <p:nvSpPr>
            <p:cNvPr id="42" name="TextBox 692"/>
            <p:cNvSpPr txBox="1"/>
            <p:nvPr/>
          </p:nvSpPr>
          <p:spPr bwMode="auto">
            <a:xfrm>
              <a:off x="20496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816212" fontAlgn="auto">
                <a:spcBef>
                  <a:spcPts val="0"/>
                </a:spcBef>
                <a:spcAft>
                  <a:spcPts val="0"/>
                </a:spcAft>
                <a:defRPr/>
              </a:pPr>
              <a:r>
                <a:rPr lang="zh-CN" altLang="en-US" sz="2000" spc="300" dirty="0">
                  <a:solidFill>
                    <a:prstClr val="white"/>
                  </a:solidFill>
                  <a:latin typeface="微软雅黑" pitchFamily="34" charset="-122"/>
                  <a:ea typeface="微软雅黑" pitchFamily="34" charset="-122"/>
                  <a:cs typeface="Arial" pitchFamily="34" charset="0"/>
                </a:rPr>
                <a:t>添加标题</a:t>
              </a:r>
            </a:p>
          </p:txBody>
        </p:sp>
        <p:sp>
          <p:nvSpPr>
            <p:cNvPr id="43" name="矩形 1"/>
            <p:cNvSpPr>
              <a:spLocks noChangeArrowheads="1"/>
            </p:cNvSpPr>
            <p:nvPr/>
          </p:nvSpPr>
          <p:spPr bwMode="auto">
            <a:xfrm>
              <a:off x="1950173" y="2021133"/>
              <a:ext cx="169710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816212" fontAlgn="base">
                <a:spcBef>
                  <a:spcPct val="0"/>
                </a:spcBef>
                <a:spcAft>
                  <a:spcPct val="0"/>
                </a:spcAft>
                <a:defRPr/>
              </a:pPr>
              <a:r>
                <a:rPr lang="zh-CN" altLang="en-US" sz="1100" kern="0" dirty="0">
                  <a:solidFill>
                    <a:prstClr val="white"/>
                  </a:solidFill>
                  <a:latin typeface="微软雅黑" pitchFamily="34" charset="-122"/>
                  <a:ea typeface="微软雅黑" pitchFamily="34" charset="-122"/>
                </a:rPr>
                <a:t>点击添加文字信息内容</a:t>
              </a:r>
              <a:endParaRPr lang="en-US" altLang="zh-CN" sz="1100" kern="0" dirty="0">
                <a:solidFill>
                  <a:prstClr val="white"/>
                </a:solidFill>
                <a:latin typeface="微软雅黑" pitchFamily="34" charset="-122"/>
                <a:ea typeface="微软雅黑" pitchFamily="34" charset="-122"/>
              </a:endParaRPr>
            </a:p>
            <a:p>
              <a:pPr defTabSz="816212">
                <a:defRPr/>
              </a:pPr>
              <a:r>
                <a:rPr lang="zh-CN" altLang="en-US" sz="1100" kern="0" dirty="0">
                  <a:solidFill>
                    <a:prstClr val="white"/>
                  </a:solidFill>
                  <a:latin typeface="微软雅黑" pitchFamily="34" charset="-122"/>
                  <a:ea typeface="微软雅黑" pitchFamily="34" charset="-122"/>
                </a:rPr>
                <a:t>点击添加文字信息内容</a:t>
              </a:r>
            </a:p>
            <a:p>
              <a:pPr defTabSz="816212">
                <a:defRPr/>
              </a:pPr>
              <a:r>
                <a:rPr lang="zh-CN" altLang="en-US" sz="1100" kern="0" dirty="0">
                  <a:solidFill>
                    <a:prstClr val="white"/>
                  </a:solidFill>
                  <a:latin typeface="微软雅黑" pitchFamily="34" charset="-122"/>
                  <a:ea typeface="微软雅黑" pitchFamily="34" charset="-122"/>
                </a:rPr>
                <a:t>点击添加文字信息内容</a:t>
              </a:r>
            </a:p>
          </p:txBody>
        </p:sp>
        <p:cxnSp>
          <p:nvCxnSpPr>
            <p:cNvPr id="44" name="直接连接符 43"/>
            <p:cNvCxnSpPr/>
            <p:nvPr/>
          </p:nvCxnSpPr>
          <p:spPr>
            <a:xfrm>
              <a:off x="2034376" y="1965577"/>
              <a:ext cx="1388637" cy="0"/>
            </a:xfrm>
            <a:prstGeom prst="line">
              <a:avLst/>
            </a:prstGeom>
            <a:noFill/>
            <a:ln w="9525" cap="flat" cmpd="sng" algn="ctr">
              <a:solidFill>
                <a:sysClr val="window" lastClr="FFFFFF"/>
              </a:solidFill>
              <a:prstDash val="solid"/>
            </a:ln>
            <a:effectLst/>
          </p:spPr>
        </p:cxnSp>
      </p:grpSp>
      <p:grpSp>
        <p:nvGrpSpPr>
          <p:cNvPr id="45" name="组合 44"/>
          <p:cNvGrpSpPr/>
          <p:nvPr/>
        </p:nvGrpSpPr>
        <p:grpSpPr>
          <a:xfrm>
            <a:off x="4211119" y="1148880"/>
            <a:ext cx="1709738" cy="1722438"/>
            <a:chOff x="4176714" y="1244873"/>
            <a:chExt cx="1709738" cy="1722438"/>
          </a:xfrm>
        </p:grpSpPr>
        <p:sp>
          <p:nvSpPr>
            <p:cNvPr id="46" name="Freeform 6"/>
            <p:cNvSpPr>
              <a:spLocks/>
            </p:cNvSpPr>
            <p:nvPr/>
          </p:nvSpPr>
          <p:spPr bwMode="auto">
            <a:xfrm>
              <a:off x="4176714" y="1244873"/>
              <a:ext cx="1709738" cy="1722438"/>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Lst>
              <a:ahLst/>
              <a:cxnLst>
                <a:cxn ang="0">
                  <a:pos x="T0" y="T1"/>
                </a:cxn>
                <a:cxn ang="0">
                  <a:pos x="T2" y="T3"/>
                </a:cxn>
                <a:cxn ang="0">
                  <a:pos x="T4" y="T5"/>
                </a:cxn>
                <a:cxn ang="0">
                  <a:pos x="T6" y="T7"/>
                </a:cxn>
                <a:cxn ang="0">
                  <a:pos x="T8" y="T9"/>
                </a:cxn>
                <a:cxn ang="0">
                  <a:pos x="T10" y="T11"/>
                </a:cxn>
              </a:cxnLst>
              <a:rect l="0" t="0" r="r" b="b"/>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08A3E"/>
            </a:solidFill>
            <a:ln>
              <a:noFill/>
            </a:ln>
            <a:extLst/>
          </p:spPr>
          <p:txBody>
            <a:bodyPr/>
            <a:lstStyle/>
            <a:p>
              <a:pPr fontAlgn="base">
                <a:spcBef>
                  <a:spcPct val="0"/>
                </a:spcBef>
                <a:spcAft>
                  <a:spcPct val="0"/>
                </a:spcAft>
                <a:defRPr/>
              </a:pPr>
              <a:endParaRPr lang="zh-CN" altLang="en-US" sz="1600" kern="0">
                <a:solidFill>
                  <a:prstClr val="white"/>
                </a:solidFill>
              </a:endParaRPr>
            </a:p>
          </p:txBody>
        </p:sp>
        <p:sp>
          <p:nvSpPr>
            <p:cNvPr id="47" name="TextBox 692"/>
            <p:cNvSpPr txBox="1"/>
            <p:nvPr/>
          </p:nvSpPr>
          <p:spPr bwMode="auto">
            <a:xfrm>
              <a:off x="43356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816212" fontAlgn="auto">
                <a:spcBef>
                  <a:spcPts val="0"/>
                </a:spcBef>
                <a:spcAft>
                  <a:spcPts val="0"/>
                </a:spcAft>
                <a:defRPr/>
              </a:pPr>
              <a:r>
                <a:rPr lang="zh-CN" altLang="en-US" sz="2000" spc="300" dirty="0">
                  <a:solidFill>
                    <a:prstClr val="white"/>
                  </a:solidFill>
                  <a:latin typeface="微软雅黑" pitchFamily="34" charset="-122"/>
                  <a:ea typeface="微软雅黑" pitchFamily="34" charset="-122"/>
                  <a:cs typeface="Arial" pitchFamily="34" charset="0"/>
                </a:rPr>
                <a:t>添加标题</a:t>
              </a:r>
            </a:p>
          </p:txBody>
        </p:sp>
        <p:sp>
          <p:nvSpPr>
            <p:cNvPr id="48" name="矩形 1"/>
            <p:cNvSpPr>
              <a:spLocks noChangeArrowheads="1"/>
            </p:cNvSpPr>
            <p:nvPr/>
          </p:nvSpPr>
          <p:spPr bwMode="auto">
            <a:xfrm>
              <a:off x="4236173" y="2021133"/>
              <a:ext cx="165027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816212">
                <a:defRPr/>
              </a:pPr>
              <a:r>
                <a:rPr lang="zh-CN" altLang="en-US" sz="1100" kern="0" dirty="0">
                  <a:solidFill>
                    <a:prstClr val="white"/>
                  </a:solidFill>
                  <a:latin typeface="微软雅黑" pitchFamily="34" charset="-122"/>
                  <a:ea typeface="微软雅黑" pitchFamily="34" charset="-122"/>
                </a:rPr>
                <a:t>点击添加文字信息内容</a:t>
              </a:r>
              <a:endParaRPr lang="en-US" altLang="zh-CN" sz="1100" kern="0" dirty="0">
                <a:solidFill>
                  <a:prstClr val="white"/>
                </a:solidFill>
                <a:latin typeface="微软雅黑" pitchFamily="34" charset="-122"/>
                <a:ea typeface="微软雅黑" pitchFamily="34" charset="-122"/>
              </a:endParaRPr>
            </a:p>
            <a:p>
              <a:pPr defTabSz="816212">
                <a:defRPr/>
              </a:pPr>
              <a:r>
                <a:rPr lang="zh-CN" altLang="en-US" sz="1100" kern="0" dirty="0">
                  <a:solidFill>
                    <a:prstClr val="white"/>
                  </a:solidFill>
                  <a:latin typeface="微软雅黑" pitchFamily="34" charset="-122"/>
                  <a:ea typeface="微软雅黑" pitchFamily="34" charset="-122"/>
                </a:rPr>
                <a:t>点击添加文字信息内容</a:t>
              </a:r>
            </a:p>
            <a:p>
              <a:pPr defTabSz="816212">
                <a:defRPr/>
              </a:pPr>
              <a:r>
                <a:rPr lang="zh-CN" altLang="en-US" sz="1100" kern="0" dirty="0">
                  <a:solidFill>
                    <a:prstClr val="white"/>
                  </a:solidFill>
                  <a:latin typeface="微软雅黑" pitchFamily="34" charset="-122"/>
                  <a:ea typeface="微软雅黑" pitchFamily="34" charset="-122"/>
                </a:rPr>
                <a:t>点击添加文字信息内容</a:t>
              </a:r>
            </a:p>
          </p:txBody>
        </p:sp>
        <p:cxnSp>
          <p:nvCxnSpPr>
            <p:cNvPr id="49" name="直接连接符 48"/>
            <p:cNvCxnSpPr/>
            <p:nvPr/>
          </p:nvCxnSpPr>
          <p:spPr>
            <a:xfrm>
              <a:off x="4312756" y="1965577"/>
              <a:ext cx="1388637" cy="0"/>
            </a:xfrm>
            <a:prstGeom prst="line">
              <a:avLst/>
            </a:prstGeom>
            <a:noFill/>
            <a:ln w="9525" cap="flat" cmpd="sng" algn="ctr">
              <a:solidFill>
                <a:sysClr val="window" lastClr="FFFFFF"/>
              </a:solidFill>
              <a:prstDash val="solid"/>
            </a:ln>
            <a:effectLst/>
          </p:spPr>
        </p:cxnSp>
      </p:grpSp>
      <p:grpSp>
        <p:nvGrpSpPr>
          <p:cNvPr id="50" name="组合 49"/>
          <p:cNvGrpSpPr/>
          <p:nvPr/>
        </p:nvGrpSpPr>
        <p:grpSpPr>
          <a:xfrm>
            <a:off x="6603480" y="1126658"/>
            <a:ext cx="1781746" cy="1725613"/>
            <a:chOff x="6569076" y="1222648"/>
            <a:chExt cx="1781746" cy="1725613"/>
          </a:xfrm>
          <a:solidFill>
            <a:srgbClr val="9BBB59">
              <a:lumMod val="75000"/>
            </a:srgbClr>
          </a:solidFill>
        </p:grpSpPr>
        <p:sp>
          <p:nvSpPr>
            <p:cNvPr id="51" name="Freeform 7"/>
            <p:cNvSpPr>
              <a:spLocks/>
            </p:cNvSpPr>
            <p:nvPr/>
          </p:nvSpPr>
          <p:spPr bwMode="auto">
            <a:xfrm>
              <a:off x="6569076" y="1222648"/>
              <a:ext cx="1709738" cy="1725613"/>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Lst>
              <a:ahLst/>
              <a:cxnLst>
                <a:cxn ang="0">
                  <a:pos x="T0" y="T1"/>
                </a:cxn>
                <a:cxn ang="0">
                  <a:pos x="T2" y="T3"/>
                </a:cxn>
                <a:cxn ang="0">
                  <a:pos x="T4" y="T5"/>
                </a:cxn>
                <a:cxn ang="0">
                  <a:pos x="T6" y="T7"/>
                </a:cxn>
                <a:cxn ang="0">
                  <a:pos x="T8" y="T9"/>
                </a:cxn>
                <a:cxn ang="0">
                  <a:pos x="T10" y="T11"/>
                </a:cxn>
              </a:cxnLst>
              <a:rect l="0" t="0" r="r" b="b"/>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92D050"/>
            </a:solidFill>
            <a:ln>
              <a:noFill/>
            </a:ln>
            <a:extLst/>
          </p:spPr>
          <p:txBody>
            <a:bodyPr/>
            <a:lstStyle/>
            <a:p>
              <a:pPr fontAlgn="base">
                <a:spcBef>
                  <a:spcPct val="0"/>
                </a:spcBef>
                <a:spcAft>
                  <a:spcPct val="0"/>
                </a:spcAft>
                <a:defRPr/>
              </a:pPr>
              <a:endParaRPr lang="zh-CN" altLang="en-US" sz="1600" kern="0">
                <a:solidFill>
                  <a:prstClr val="white"/>
                </a:solidFill>
              </a:endParaRPr>
            </a:p>
          </p:txBody>
        </p:sp>
        <p:sp>
          <p:nvSpPr>
            <p:cNvPr id="52" name="TextBox 692"/>
            <p:cNvSpPr txBox="1"/>
            <p:nvPr/>
          </p:nvSpPr>
          <p:spPr bwMode="auto">
            <a:xfrm>
              <a:off x="67359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816212" fontAlgn="auto">
                <a:spcBef>
                  <a:spcPts val="0"/>
                </a:spcBef>
                <a:spcAft>
                  <a:spcPts val="0"/>
                </a:spcAft>
                <a:defRPr/>
              </a:pPr>
              <a:r>
                <a:rPr lang="zh-CN" altLang="en-US" sz="2000" spc="300" dirty="0">
                  <a:solidFill>
                    <a:prstClr val="white"/>
                  </a:solidFill>
                  <a:latin typeface="微软雅黑" pitchFamily="34" charset="-122"/>
                  <a:ea typeface="微软雅黑" pitchFamily="34" charset="-122"/>
                  <a:cs typeface="Arial" pitchFamily="34" charset="0"/>
                </a:rPr>
                <a:t>添加标题</a:t>
              </a:r>
            </a:p>
          </p:txBody>
        </p:sp>
        <p:sp>
          <p:nvSpPr>
            <p:cNvPr id="53" name="矩形 1"/>
            <p:cNvSpPr>
              <a:spLocks noChangeArrowheads="1"/>
            </p:cNvSpPr>
            <p:nvPr/>
          </p:nvSpPr>
          <p:spPr bwMode="auto">
            <a:xfrm>
              <a:off x="6636473" y="2021133"/>
              <a:ext cx="1714349" cy="6001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816212">
                <a:defRPr/>
              </a:pPr>
              <a:r>
                <a:rPr lang="zh-CN" altLang="en-US" sz="1100" kern="0" dirty="0">
                  <a:solidFill>
                    <a:prstClr val="white"/>
                  </a:solidFill>
                  <a:latin typeface="微软雅黑" pitchFamily="34" charset="-122"/>
                  <a:ea typeface="微软雅黑" pitchFamily="34" charset="-122"/>
                </a:rPr>
                <a:t>点击添加文字信息内容</a:t>
              </a:r>
              <a:endParaRPr lang="en-US" altLang="zh-CN" sz="1100" kern="0" dirty="0">
                <a:solidFill>
                  <a:prstClr val="white"/>
                </a:solidFill>
                <a:latin typeface="微软雅黑" pitchFamily="34" charset="-122"/>
                <a:ea typeface="微软雅黑" pitchFamily="34" charset="-122"/>
              </a:endParaRPr>
            </a:p>
            <a:p>
              <a:pPr defTabSz="816212">
                <a:defRPr/>
              </a:pPr>
              <a:r>
                <a:rPr lang="zh-CN" altLang="en-US" sz="1100" kern="0" dirty="0">
                  <a:solidFill>
                    <a:prstClr val="white"/>
                  </a:solidFill>
                  <a:latin typeface="微软雅黑" pitchFamily="34" charset="-122"/>
                  <a:ea typeface="微软雅黑" pitchFamily="34" charset="-122"/>
                </a:rPr>
                <a:t>点击添加文字信息内容</a:t>
              </a:r>
            </a:p>
            <a:p>
              <a:pPr defTabSz="816212">
                <a:defRPr/>
              </a:pPr>
              <a:r>
                <a:rPr lang="zh-CN" altLang="en-US" sz="1100" kern="0" dirty="0">
                  <a:solidFill>
                    <a:prstClr val="white"/>
                  </a:solidFill>
                  <a:latin typeface="微软雅黑" pitchFamily="34" charset="-122"/>
                  <a:ea typeface="微软雅黑" pitchFamily="34" charset="-122"/>
                </a:rPr>
                <a:t>点击添加文字信息内容</a:t>
              </a:r>
            </a:p>
          </p:txBody>
        </p:sp>
        <p:cxnSp>
          <p:nvCxnSpPr>
            <p:cNvPr id="54" name="直接连接符 53"/>
            <p:cNvCxnSpPr/>
            <p:nvPr/>
          </p:nvCxnSpPr>
          <p:spPr>
            <a:xfrm>
              <a:off x="6697816" y="1965577"/>
              <a:ext cx="1388637" cy="0"/>
            </a:xfrm>
            <a:prstGeom prst="line">
              <a:avLst/>
            </a:prstGeom>
            <a:grpFill/>
            <a:ln w="9525" cap="flat" cmpd="sng" algn="ctr">
              <a:solidFill>
                <a:sysClr val="window" lastClr="FFFFFF"/>
              </a:solidFill>
              <a:prstDash val="solid"/>
            </a:ln>
            <a:effectLst/>
          </p:spPr>
        </p:cxnSp>
      </p:grpSp>
      <p:sp>
        <p:nvSpPr>
          <p:cNvPr id="55" name="文本框 11"/>
          <p:cNvSpPr txBox="1">
            <a:spLocks noChangeArrowheads="1"/>
          </p:cNvSpPr>
          <p:nvPr/>
        </p:nvSpPr>
        <p:spPr bwMode="auto">
          <a:xfrm>
            <a:off x="833112"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200" fill="hold"/>
                                            <p:tgtEl>
                                              <p:spTgt spid="35"/>
                                            </p:tgtEl>
                                            <p:attrNameLst>
                                              <p:attrName>ppt_w</p:attrName>
                                            </p:attrNameLst>
                                          </p:cBhvr>
                                          <p:tavLst>
                                            <p:tav tm="0">
                                              <p:val>
                                                <p:fltVal val="0"/>
                                              </p:val>
                                            </p:tav>
                                            <p:tav tm="100000">
                                              <p:val>
                                                <p:strVal val="#ppt_w"/>
                                              </p:val>
                                            </p:tav>
                                          </p:tavLst>
                                        </p:anim>
                                        <p:anim calcmode="lin" valueType="num">
                                          <p:cBhvr>
                                            <p:cTn id="16" dur="200" fill="hold"/>
                                            <p:tgtEl>
                                              <p:spTgt spid="35"/>
                                            </p:tgtEl>
                                            <p:attrNameLst>
                                              <p:attrName>ppt_h</p:attrName>
                                            </p:attrNameLst>
                                          </p:cBhvr>
                                          <p:tavLst>
                                            <p:tav tm="0">
                                              <p:val>
                                                <p:fltVal val="0"/>
                                              </p:val>
                                            </p:tav>
                                            <p:tav tm="100000">
                                              <p:val>
                                                <p:strVal val="#ppt_h"/>
                                              </p:val>
                                            </p:tav>
                                          </p:tavLst>
                                        </p:anim>
                                        <p:animEffect transition="in" filter="fade">
                                          <p:cBhvr>
                                            <p:cTn id="17" dur="200"/>
                                            <p:tgtEl>
                                              <p:spTgt spid="35"/>
                                            </p:tgtEl>
                                          </p:cBhvr>
                                        </p:animEffect>
                                      </p:childTnLst>
                                    </p:cTn>
                                  </p:par>
                                  <p:par>
                                    <p:cTn id="18" presetID="6" presetClass="emph" presetSubtype="0" autoRev="1" fill="hold" nodeType="withEffect">
                                      <p:stCondLst>
                                        <p:cond delay="200"/>
                                      </p:stCondLst>
                                      <p:childTnLst>
                                        <p:animScale>
                                          <p:cBhvr>
                                            <p:cTn id="19" dur="100" fill="hold"/>
                                            <p:tgtEl>
                                              <p:spTgt spid="35"/>
                                            </p:tgtEl>
                                          </p:cBhvr>
                                          <p:by x="130000" y="130000"/>
                                        </p:animScale>
                                      </p:childTnLst>
                                    </p:cTn>
                                  </p:par>
                                </p:childTnLst>
                              </p:cTn>
                            </p:par>
                            <p:par>
                              <p:cTn id="20" fill="hold">
                                <p:stCondLst>
                                  <p:cond delay="1400"/>
                                </p:stCondLst>
                                <p:childTnLst>
                                  <p:par>
                                    <p:cTn id="21" presetID="2" presetClass="entr" presetSubtype="8" fill="hold" nodeType="afterEffect" p14:presetBounceEnd="63333">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3333">
                                          <p:cBhvr additive="base">
                                            <p:cTn id="23" dur="300" fill="hold"/>
                                            <p:tgtEl>
                                              <p:spTgt spid="40"/>
                                            </p:tgtEl>
                                            <p:attrNameLst>
                                              <p:attrName>ppt_x</p:attrName>
                                            </p:attrNameLst>
                                          </p:cBhvr>
                                          <p:tavLst>
                                            <p:tav tm="0">
                                              <p:val>
                                                <p:strVal val="0-#ppt_w/2"/>
                                              </p:val>
                                            </p:tav>
                                            <p:tav tm="100000">
                                              <p:val>
                                                <p:strVal val="#ppt_x"/>
                                              </p:val>
                                            </p:tav>
                                          </p:tavLst>
                                        </p:anim>
                                        <p:anim calcmode="lin" valueType="num" p14:bounceEnd="63333">
                                          <p:cBhvr additive="base">
                                            <p:cTn id="24" dur="300" fill="hold"/>
                                            <p:tgtEl>
                                              <p:spTgt spid="40"/>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childTnLst>
                              </p:cTn>
                            </p:par>
                            <p:par>
                              <p:cTn id="29" fill="hold">
                                <p:stCondLst>
                                  <p:cond delay="2200"/>
                                </p:stCondLst>
                                <p:childTnLst>
                                  <p:par>
                                    <p:cTn id="30" presetID="53" presetClass="entr" presetSubtype="16"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00" fill="hold"/>
                                            <p:tgtEl>
                                              <p:spTgt spid="32"/>
                                            </p:tgtEl>
                                            <p:attrNameLst>
                                              <p:attrName>ppt_w</p:attrName>
                                            </p:attrNameLst>
                                          </p:cBhvr>
                                          <p:tavLst>
                                            <p:tav tm="0">
                                              <p:val>
                                                <p:fltVal val="0"/>
                                              </p:val>
                                            </p:tav>
                                            <p:tav tm="100000">
                                              <p:val>
                                                <p:strVal val="#ppt_w"/>
                                              </p:val>
                                            </p:tav>
                                          </p:tavLst>
                                        </p:anim>
                                        <p:anim calcmode="lin" valueType="num">
                                          <p:cBhvr>
                                            <p:cTn id="33" dur="200" fill="hold"/>
                                            <p:tgtEl>
                                              <p:spTgt spid="32"/>
                                            </p:tgtEl>
                                            <p:attrNameLst>
                                              <p:attrName>ppt_h</p:attrName>
                                            </p:attrNameLst>
                                          </p:cBhvr>
                                          <p:tavLst>
                                            <p:tav tm="0">
                                              <p:val>
                                                <p:fltVal val="0"/>
                                              </p:val>
                                            </p:tav>
                                            <p:tav tm="100000">
                                              <p:val>
                                                <p:strVal val="#ppt_h"/>
                                              </p:val>
                                            </p:tav>
                                          </p:tavLst>
                                        </p:anim>
                                        <p:animEffect transition="in" filter="fade">
                                          <p:cBhvr>
                                            <p:cTn id="34" dur="200"/>
                                            <p:tgtEl>
                                              <p:spTgt spid="32"/>
                                            </p:tgtEl>
                                          </p:cBhvr>
                                        </p:animEffect>
                                      </p:childTnLst>
                                    </p:cTn>
                                  </p:par>
                                  <p:par>
                                    <p:cTn id="35" presetID="6" presetClass="emph" presetSubtype="0" autoRev="1" fill="hold" nodeType="withEffect">
                                      <p:stCondLst>
                                        <p:cond delay="200"/>
                                      </p:stCondLst>
                                      <p:childTnLst>
                                        <p:animScale>
                                          <p:cBhvr>
                                            <p:cTn id="36" dur="100" fill="hold"/>
                                            <p:tgtEl>
                                              <p:spTgt spid="32"/>
                                            </p:tgtEl>
                                          </p:cBhvr>
                                          <p:by x="130000" y="130000"/>
                                        </p:animScale>
                                      </p:childTnLst>
                                    </p:cTn>
                                  </p:par>
                                </p:childTnLst>
                              </p:cTn>
                            </p:par>
                            <p:par>
                              <p:cTn id="37" fill="hold">
                                <p:stCondLst>
                                  <p:cond delay="2600"/>
                                </p:stCondLst>
                                <p:childTnLst>
                                  <p:par>
                                    <p:cTn id="38" presetID="2" presetClass="entr" presetSubtype="8" fill="hold" nodeType="afterEffect" p14:presetBounceEnd="63333">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14:bounceEnd="63333">
                                          <p:cBhvr additive="base">
                                            <p:cTn id="40" dur="300" fill="hold"/>
                                            <p:tgtEl>
                                              <p:spTgt spid="45"/>
                                            </p:tgtEl>
                                            <p:attrNameLst>
                                              <p:attrName>ppt_x</p:attrName>
                                            </p:attrNameLst>
                                          </p:cBhvr>
                                          <p:tavLst>
                                            <p:tav tm="0">
                                              <p:val>
                                                <p:strVal val="0-#ppt_w/2"/>
                                              </p:val>
                                            </p:tav>
                                            <p:tav tm="100000">
                                              <p:val>
                                                <p:strVal val="#ppt_x"/>
                                              </p:val>
                                            </p:tav>
                                          </p:tavLst>
                                        </p:anim>
                                        <p:anim calcmode="lin" valueType="num" p14:bounceEnd="63333">
                                          <p:cBhvr additive="base">
                                            <p:cTn id="41" dur="300" fill="hold"/>
                                            <p:tgtEl>
                                              <p:spTgt spid="45"/>
                                            </p:tgtEl>
                                            <p:attrNameLst>
                                              <p:attrName>ppt_y</p:attrName>
                                            </p:attrNameLst>
                                          </p:cBhvr>
                                          <p:tavLst>
                                            <p:tav tm="0">
                                              <p:val>
                                                <p:strVal val="#ppt_y"/>
                                              </p:val>
                                            </p:tav>
                                            <p:tav tm="100000">
                                              <p:val>
                                                <p:strVal val="#ppt_y"/>
                                              </p:val>
                                            </p:tav>
                                          </p:tavLst>
                                        </p:anim>
                                      </p:childTnLst>
                                    </p:cTn>
                                  </p:par>
                                </p:childTnLst>
                              </p:cTn>
                            </p:par>
                            <p:par>
                              <p:cTn id="42" fill="hold">
                                <p:stCondLst>
                                  <p:cond delay="290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3400"/>
                                </p:stCondLst>
                                <p:childTnLst>
                                  <p:par>
                                    <p:cTn id="47" presetID="53" presetClass="entr" presetSubtype="16"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00" fill="hold"/>
                                            <p:tgtEl>
                                              <p:spTgt spid="29"/>
                                            </p:tgtEl>
                                            <p:attrNameLst>
                                              <p:attrName>ppt_w</p:attrName>
                                            </p:attrNameLst>
                                          </p:cBhvr>
                                          <p:tavLst>
                                            <p:tav tm="0">
                                              <p:val>
                                                <p:fltVal val="0"/>
                                              </p:val>
                                            </p:tav>
                                            <p:tav tm="100000">
                                              <p:val>
                                                <p:strVal val="#ppt_w"/>
                                              </p:val>
                                            </p:tav>
                                          </p:tavLst>
                                        </p:anim>
                                        <p:anim calcmode="lin" valueType="num">
                                          <p:cBhvr>
                                            <p:cTn id="50" dur="200" fill="hold"/>
                                            <p:tgtEl>
                                              <p:spTgt spid="29"/>
                                            </p:tgtEl>
                                            <p:attrNameLst>
                                              <p:attrName>ppt_h</p:attrName>
                                            </p:attrNameLst>
                                          </p:cBhvr>
                                          <p:tavLst>
                                            <p:tav tm="0">
                                              <p:val>
                                                <p:fltVal val="0"/>
                                              </p:val>
                                            </p:tav>
                                            <p:tav tm="100000">
                                              <p:val>
                                                <p:strVal val="#ppt_h"/>
                                              </p:val>
                                            </p:tav>
                                          </p:tavLst>
                                        </p:anim>
                                        <p:animEffect transition="in" filter="fade">
                                          <p:cBhvr>
                                            <p:cTn id="51" dur="200"/>
                                            <p:tgtEl>
                                              <p:spTgt spid="29"/>
                                            </p:tgtEl>
                                          </p:cBhvr>
                                        </p:animEffect>
                                      </p:childTnLst>
                                    </p:cTn>
                                  </p:par>
                                  <p:par>
                                    <p:cTn id="52" presetID="6" presetClass="emph" presetSubtype="0" autoRev="1" fill="hold" nodeType="withEffect">
                                      <p:stCondLst>
                                        <p:cond delay="200"/>
                                      </p:stCondLst>
                                      <p:childTnLst>
                                        <p:animScale>
                                          <p:cBhvr>
                                            <p:cTn id="53" dur="100" fill="hold"/>
                                            <p:tgtEl>
                                              <p:spTgt spid="29"/>
                                            </p:tgtEl>
                                          </p:cBhvr>
                                          <p:by x="130000" y="130000"/>
                                        </p:animScale>
                                      </p:childTnLst>
                                    </p:cTn>
                                  </p:par>
                                </p:childTnLst>
                              </p:cTn>
                            </p:par>
                            <p:par>
                              <p:cTn id="54" fill="hold">
                                <p:stCondLst>
                                  <p:cond delay="3800"/>
                                </p:stCondLst>
                                <p:childTnLst>
                                  <p:par>
                                    <p:cTn id="55" presetID="2" presetClass="entr" presetSubtype="8" fill="hold" nodeType="afterEffect" p14:presetBounceEnd="63333">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14:bounceEnd="63333">
                                          <p:cBhvr additive="base">
                                            <p:cTn id="57" dur="300" fill="hold"/>
                                            <p:tgtEl>
                                              <p:spTgt spid="50"/>
                                            </p:tgtEl>
                                            <p:attrNameLst>
                                              <p:attrName>ppt_x</p:attrName>
                                            </p:attrNameLst>
                                          </p:cBhvr>
                                          <p:tavLst>
                                            <p:tav tm="0">
                                              <p:val>
                                                <p:strVal val="0-#ppt_w/2"/>
                                              </p:val>
                                            </p:tav>
                                            <p:tav tm="100000">
                                              <p:val>
                                                <p:strVal val="#ppt_x"/>
                                              </p:val>
                                            </p:tav>
                                          </p:tavLst>
                                        </p:anim>
                                        <p:anim calcmode="lin" valueType="num" p14:bounceEnd="63333">
                                          <p:cBhvr additive="base">
                                            <p:cTn id="58" dur="300" fill="hold"/>
                                            <p:tgtEl>
                                              <p:spTgt spid="50"/>
                                            </p:tgtEl>
                                            <p:attrNameLst>
                                              <p:attrName>ppt_y</p:attrName>
                                            </p:attrNameLst>
                                          </p:cBhvr>
                                          <p:tavLst>
                                            <p:tav tm="0">
                                              <p:val>
                                                <p:strVal val="#ppt_y"/>
                                              </p:val>
                                            </p:tav>
                                            <p:tav tm="100000">
                                              <p:val>
                                                <p:strVal val="#ppt_y"/>
                                              </p:val>
                                            </p:tav>
                                          </p:tavLst>
                                        </p:anim>
                                      </p:childTnLst>
                                    </p:cTn>
                                  </p:par>
                                </p:childTnLst>
                              </p:cTn>
                            </p:par>
                            <p:par>
                              <p:cTn id="59" fill="hold">
                                <p:stCondLst>
                                  <p:cond delay="4100"/>
                                </p:stCondLst>
                                <p:childTnLst>
                                  <p:par>
                                    <p:cTn id="60" presetID="2" presetClass="entr" presetSubtype="8" fill="hold" grpId="0" nodeType="afterEffect" p14:presetBounceEnd="63333">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14:bounceEnd="63333">
                                          <p:cBhvr additive="base">
                                            <p:cTn id="62" dur="300" fill="hold"/>
                                            <p:tgtEl>
                                              <p:spTgt spid="38"/>
                                            </p:tgtEl>
                                            <p:attrNameLst>
                                              <p:attrName>ppt_x</p:attrName>
                                            </p:attrNameLst>
                                          </p:cBhvr>
                                          <p:tavLst>
                                            <p:tav tm="0">
                                              <p:val>
                                                <p:strVal val="0-#ppt_w/2"/>
                                              </p:val>
                                            </p:tav>
                                            <p:tav tm="100000">
                                              <p:val>
                                                <p:strVal val="#ppt_x"/>
                                              </p:val>
                                            </p:tav>
                                          </p:tavLst>
                                        </p:anim>
                                        <p:anim calcmode="lin" valueType="num" p14:bounceEnd="63333">
                                          <p:cBhvr additive="base">
                                            <p:cTn id="63" dur="300" fill="hold"/>
                                            <p:tgtEl>
                                              <p:spTgt spid="38"/>
                                            </p:tgtEl>
                                            <p:attrNameLst>
                                              <p:attrName>ppt_y</p:attrName>
                                            </p:attrNameLst>
                                          </p:cBhvr>
                                          <p:tavLst>
                                            <p:tav tm="0">
                                              <p:val>
                                                <p:strVal val="#ppt_y"/>
                                              </p:val>
                                            </p:tav>
                                            <p:tav tm="100000">
                                              <p:val>
                                                <p:strVal val="#ppt_y"/>
                                              </p:val>
                                            </p:tav>
                                          </p:tavLst>
                                        </p:anim>
                                      </p:childTnLst>
                                    </p:cTn>
                                  </p:par>
                                </p:childTnLst>
                              </p:cTn>
                            </p:par>
                            <p:par>
                              <p:cTn id="64" fill="hold">
                                <p:stCondLst>
                                  <p:cond delay="4400"/>
                                </p:stCondLst>
                                <p:childTnLst>
                                  <p:par>
                                    <p:cTn id="65" presetID="2" presetClass="entr" presetSubtype="2" fill="hold" grpId="0" nodeType="afterEffect" p14:presetBounceEnd="63333">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14:bounceEnd="63333">
                                          <p:cBhvr additive="base">
                                            <p:cTn id="67" dur="300" fill="hold"/>
                                            <p:tgtEl>
                                              <p:spTgt spid="39"/>
                                            </p:tgtEl>
                                            <p:attrNameLst>
                                              <p:attrName>ppt_x</p:attrName>
                                            </p:attrNameLst>
                                          </p:cBhvr>
                                          <p:tavLst>
                                            <p:tav tm="0">
                                              <p:val>
                                                <p:strVal val="1+#ppt_w/2"/>
                                              </p:val>
                                            </p:tav>
                                            <p:tav tm="100000">
                                              <p:val>
                                                <p:strVal val="#ppt_x"/>
                                              </p:val>
                                            </p:tav>
                                          </p:tavLst>
                                        </p:anim>
                                        <p:anim calcmode="lin" valueType="num" p14:bounceEnd="63333">
                                          <p:cBhvr additive="base">
                                            <p:cTn id="68" dur="3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8" grpId="0"/>
          <p:bldP spid="39"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200" fill="hold"/>
                                            <p:tgtEl>
                                              <p:spTgt spid="35"/>
                                            </p:tgtEl>
                                            <p:attrNameLst>
                                              <p:attrName>ppt_w</p:attrName>
                                            </p:attrNameLst>
                                          </p:cBhvr>
                                          <p:tavLst>
                                            <p:tav tm="0">
                                              <p:val>
                                                <p:fltVal val="0"/>
                                              </p:val>
                                            </p:tav>
                                            <p:tav tm="100000">
                                              <p:val>
                                                <p:strVal val="#ppt_w"/>
                                              </p:val>
                                            </p:tav>
                                          </p:tavLst>
                                        </p:anim>
                                        <p:anim calcmode="lin" valueType="num">
                                          <p:cBhvr>
                                            <p:cTn id="16" dur="200" fill="hold"/>
                                            <p:tgtEl>
                                              <p:spTgt spid="35"/>
                                            </p:tgtEl>
                                            <p:attrNameLst>
                                              <p:attrName>ppt_h</p:attrName>
                                            </p:attrNameLst>
                                          </p:cBhvr>
                                          <p:tavLst>
                                            <p:tav tm="0">
                                              <p:val>
                                                <p:fltVal val="0"/>
                                              </p:val>
                                            </p:tav>
                                            <p:tav tm="100000">
                                              <p:val>
                                                <p:strVal val="#ppt_h"/>
                                              </p:val>
                                            </p:tav>
                                          </p:tavLst>
                                        </p:anim>
                                        <p:animEffect transition="in" filter="fade">
                                          <p:cBhvr>
                                            <p:cTn id="17" dur="200"/>
                                            <p:tgtEl>
                                              <p:spTgt spid="35"/>
                                            </p:tgtEl>
                                          </p:cBhvr>
                                        </p:animEffect>
                                      </p:childTnLst>
                                    </p:cTn>
                                  </p:par>
                                  <p:par>
                                    <p:cTn id="18" presetID="6" presetClass="emph" presetSubtype="0" autoRev="1" fill="hold" nodeType="withEffect">
                                      <p:stCondLst>
                                        <p:cond delay="200"/>
                                      </p:stCondLst>
                                      <p:childTnLst>
                                        <p:animScale>
                                          <p:cBhvr>
                                            <p:cTn id="19" dur="100" fill="hold"/>
                                            <p:tgtEl>
                                              <p:spTgt spid="35"/>
                                            </p:tgtEl>
                                          </p:cBhvr>
                                          <p:by x="130000" y="130000"/>
                                        </p:animScale>
                                      </p:childTnLst>
                                    </p:cTn>
                                  </p:par>
                                </p:childTnLst>
                              </p:cTn>
                            </p:par>
                            <p:par>
                              <p:cTn id="20" fill="hold">
                                <p:stCondLst>
                                  <p:cond delay="1400"/>
                                </p:stCondLst>
                                <p:childTnLst>
                                  <p:par>
                                    <p:cTn id="21" presetID="2" presetClass="entr" presetSubtype="8"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300" fill="hold"/>
                                            <p:tgtEl>
                                              <p:spTgt spid="40"/>
                                            </p:tgtEl>
                                            <p:attrNameLst>
                                              <p:attrName>ppt_x</p:attrName>
                                            </p:attrNameLst>
                                          </p:cBhvr>
                                          <p:tavLst>
                                            <p:tav tm="0">
                                              <p:val>
                                                <p:strVal val="0-#ppt_w/2"/>
                                              </p:val>
                                            </p:tav>
                                            <p:tav tm="100000">
                                              <p:val>
                                                <p:strVal val="#ppt_x"/>
                                              </p:val>
                                            </p:tav>
                                          </p:tavLst>
                                        </p:anim>
                                        <p:anim calcmode="lin" valueType="num">
                                          <p:cBhvr additive="base">
                                            <p:cTn id="24" dur="300" fill="hold"/>
                                            <p:tgtEl>
                                              <p:spTgt spid="40"/>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childTnLst>
                              </p:cTn>
                            </p:par>
                            <p:par>
                              <p:cTn id="29" fill="hold">
                                <p:stCondLst>
                                  <p:cond delay="2200"/>
                                </p:stCondLst>
                                <p:childTnLst>
                                  <p:par>
                                    <p:cTn id="30" presetID="53" presetClass="entr" presetSubtype="16"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00" fill="hold"/>
                                            <p:tgtEl>
                                              <p:spTgt spid="32"/>
                                            </p:tgtEl>
                                            <p:attrNameLst>
                                              <p:attrName>ppt_w</p:attrName>
                                            </p:attrNameLst>
                                          </p:cBhvr>
                                          <p:tavLst>
                                            <p:tav tm="0">
                                              <p:val>
                                                <p:fltVal val="0"/>
                                              </p:val>
                                            </p:tav>
                                            <p:tav tm="100000">
                                              <p:val>
                                                <p:strVal val="#ppt_w"/>
                                              </p:val>
                                            </p:tav>
                                          </p:tavLst>
                                        </p:anim>
                                        <p:anim calcmode="lin" valueType="num">
                                          <p:cBhvr>
                                            <p:cTn id="33" dur="200" fill="hold"/>
                                            <p:tgtEl>
                                              <p:spTgt spid="32"/>
                                            </p:tgtEl>
                                            <p:attrNameLst>
                                              <p:attrName>ppt_h</p:attrName>
                                            </p:attrNameLst>
                                          </p:cBhvr>
                                          <p:tavLst>
                                            <p:tav tm="0">
                                              <p:val>
                                                <p:fltVal val="0"/>
                                              </p:val>
                                            </p:tav>
                                            <p:tav tm="100000">
                                              <p:val>
                                                <p:strVal val="#ppt_h"/>
                                              </p:val>
                                            </p:tav>
                                          </p:tavLst>
                                        </p:anim>
                                        <p:animEffect transition="in" filter="fade">
                                          <p:cBhvr>
                                            <p:cTn id="34" dur="200"/>
                                            <p:tgtEl>
                                              <p:spTgt spid="32"/>
                                            </p:tgtEl>
                                          </p:cBhvr>
                                        </p:animEffect>
                                      </p:childTnLst>
                                    </p:cTn>
                                  </p:par>
                                  <p:par>
                                    <p:cTn id="35" presetID="6" presetClass="emph" presetSubtype="0" autoRev="1" fill="hold" nodeType="withEffect">
                                      <p:stCondLst>
                                        <p:cond delay="200"/>
                                      </p:stCondLst>
                                      <p:childTnLst>
                                        <p:animScale>
                                          <p:cBhvr>
                                            <p:cTn id="36" dur="100" fill="hold"/>
                                            <p:tgtEl>
                                              <p:spTgt spid="32"/>
                                            </p:tgtEl>
                                          </p:cBhvr>
                                          <p:by x="130000" y="130000"/>
                                        </p:animScale>
                                      </p:childTnLst>
                                    </p:cTn>
                                  </p:par>
                                </p:childTnLst>
                              </p:cTn>
                            </p:par>
                            <p:par>
                              <p:cTn id="37" fill="hold">
                                <p:stCondLst>
                                  <p:cond delay="2600"/>
                                </p:stCondLst>
                                <p:childTnLst>
                                  <p:par>
                                    <p:cTn id="38" presetID="2" presetClass="entr" presetSubtype="8"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300" fill="hold"/>
                                            <p:tgtEl>
                                              <p:spTgt spid="45"/>
                                            </p:tgtEl>
                                            <p:attrNameLst>
                                              <p:attrName>ppt_x</p:attrName>
                                            </p:attrNameLst>
                                          </p:cBhvr>
                                          <p:tavLst>
                                            <p:tav tm="0">
                                              <p:val>
                                                <p:strVal val="0-#ppt_w/2"/>
                                              </p:val>
                                            </p:tav>
                                            <p:tav tm="100000">
                                              <p:val>
                                                <p:strVal val="#ppt_x"/>
                                              </p:val>
                                            </p:tav>
                                          </p:tavLst>
                                        </p:anim>
                                        <p:anim calcmode="lin" valueType="num">
                                          <p:cBhvr additive="base">
                                            <p:cTn id="41" dur="300" fill="hold"/>
                                            <p:tgtEl>
                                              <p:spTgt spid="45"/>
                                            </p:tgtEl>
                                            <p:attrNameLst>
                                              <p:attrName>ppt_y</p:attrName>
                                            </p:attrNameLst>
                                          </p:cBhvr>
                                          <p:tavLst>
                                            <p:tav tm="0">
                                              <p:val>
                                                <p:strVal val="#ppt_y"/>
                                              </p:val>
                                            </p:tav>
                                            <p:tav tm="100000">
                                              <p:val>
                                                <p:strVal val="#ppt_y"/>
                                              </p:val>
                                            </p:tav>
                                          </p:tavLst>
                                        </p:anim>
                                      </p:childTnLst>
                                    </p:cTn>
                                  </p:par>
                                </p:childTnLst>
                              </p:cTn>
                            </p:par>
                            <p:par>
                              <p:cTn id="42" fill="hold">
                                <p:stCondLst>
                                  <p:cond delay="290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3400"/>
                                </p:stCondLst>
                                <p:childTnLst>
                                  <p:par>
                                    <p:cTn id="47" presetID="53" presetClass="entr" presetSubtype="16"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00" fill="hold"/>
                                            <p:tgtEl>
                                              <p:spTgt spid="29"/>
                                            </p:tgtEl>
                                            <p:attrNameLst>
                                              <p:attrName>ppt_w</p:attrName>
                                            </p:attrNameLst>
                                          </p:cBhvr>
                                          <p:tavLst>
                                            <p:tav tm="0">
                                              <p:val>
                                                <p:fltVal val="0"/>
                                              </p:val>
                                            </p:tav>
                                            <p:tav tm="100000">
                                              <p:val>
                                                <p:strVal val="#ppt_w"/>
                                              </p:val>
                                            </p:tav>
                                          </p:tavLst>
                                        </p:anim>
                                        <p:anim calcmode="lin" valueType="num">
                                          <p:cBhvr>
                                            <p:cTn id="50" dur="200" fill="hold"/>
                                            <p:tgtEl>
                                              <p:spTgt spid="29"/>
                                            </p:tgtEl>
                                            <p:attrNameLst>
                                              <p:attrName>ppt_h</p:attrName>
                                            </p:attrNameLst>
                                          </p:cBhvr>
                                          <p:tavLst>
                                            <p:tav tm="0">
                                              <p:val>
                                                <p:fltVal val="0"/>
                                              </p:val>
                                            </p:tav>
                                            <p:tav tm="100000">
                                              <p:val>
                                                <p:strVal val="#ppt_h"/>
                                              </p:val>
                                            </p:tav>
                                          </p:tavLst>
                                        </p:anim>
                                        <p:animEffect transition="in" filter="fade">
                                          <p:cBhvr>
                                            <p:cTn id="51" dur="200"/>
                                            <p:tgtEl>
                                              <p:spTgt spid="29"/>
                                            </p:tgtEl>
                                          </p:cBhvr>
                                        </p:animEffect>
                                      </p:childTnLst>
                                    </p:cTn>
                                  </p:par>
                                  <p:par>
                                    <p:cTn id="52" presetID="6" presetClass="emph" presetSubtype="0" autoRev="1" fill="hold" nodeType="withEffect">
                                      <p:stCondLst>
                                        <p:cond delay="200"/>
                                      </p:stCondLst>
                                      <p:childTnLst>
                                        <p:animScale>
                                          <p:cBhvr>
                                            <p:cTn id="53" dur="100" fill="hold"/>
                                            <p:tgtEl>
                                              <p:spTgt spid="29"/>
                                            </p:tgtEl>
                                          </p:cBhvr>
                                          <p:by x="130000" y="130000"/>
                                        </p:animScale>
                                      </p:childTnLst>
                                    </p:cTn>
                                  </p:par>
                                </p:childTnLst>
                              </p:cTn>
                            </p:par>
                            <p:par>
                              <p:cTn id="54" fill="hold">
                                <p:stCondLst>
                                  <p:cond delay="3800"/>
                                </p:stCondLst>
                                <p:childTnLst>
                                  <p:par>
                                    <p:cTn id="55" presetID="2" presetClass="entr" presetSubtype="8"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300" fill="hold"/>
                                            <p:tgtEl>
                                              <p:spTgt spid="50"/>
                                            </p:tgtEl>
                                            <p:attrNameLst>
                                              <p:attrName>ppt_x</p:attrName>
                                            </p:attrNameLst>
                                          </p:cBhvr>
                                          <p:tavLst>
                                            <p:tav tm="0">
                                              <p:val>
                                                <p:strVal val="0-#ppt_w/2"/>
                                              </p:val>
                                            </p:tav>
                                            <p:tav tm="100000">
                                              <p:val>
                                                <p:strVal val="#ppt_x"/>
                                              </p:val>
                                            </p:tav>
                                          </p:tavLst>
                                        </p:anim>
                                        <p:anim calcmode="lin" valueType="num">
                                          <p:cBhvr additive="base">
                                            <p:cTn id="58" dur="300" fill="hold"/>
                                            <p:tgtEl>
                                              <p:spTgt spid="50"/>
                                            </p:tgtEl>
                                            <p:attrNameLst>
                                              <p:attrName>ppt_y</p:attrName>
                                            </p:attrNameLst>
                                          </p:cBhvr>
                                          <p:tavLst>
                                            <p:tav tm="0">
                                              <p:val>
                                                <p:strVal val="#ppt_y"/>
                                              </p:val>
                                            </p:tav>
                                            <p:tav tm="100000">
                                              <p:val>
                                                <p:strVal val="#ppt_y"/>
                                              </p:val>
                                            </p:tav>
                                          </p:tavLst>
                                        </p:anim>
                                      </p:childTnLst>
                                    </p:cTn>
                                  </p:par>
                                </p:childTnLst>
                              </p:cTn>
                            </p:par>
                            <p:par>
                              <p:cTn id="59" fill="hold">
                                <p:stCondLst>
                                  <p:cond delay="4100"/>
                                </p:stCondLst>
                                <p:childTnLst>
                                  <p:par>
                                    <p:cTn id="60" presetID="2" presetClass="entr" presetSubtype="8"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300" fill="hold"/>
                                            <p:tgtEl>
                                              <p:spTgt spid="38"/>
                                            </p:tgtEl>
                                            <p:attrNameLst>
                                              <p:attrName>ppt_x</p:attrName>
                                            </p:attrNameLst>
                                          </p:cBhvr>
                                          <p:tavLst>
                                            <p:tav tm="0">
                                              <p:val>
                                                <p:strVal val="0-#ppt_w/2"/>
                                              </p:val>
                                            </p:tav>
                                            <p:tav tm="100000">
                                              <p:val>
                                                <p:strVal val="#ppt_x"/>
                                              </p:val>
                                            </p:tav>
                                          </p:tavLst>
                                        </p:anim>
                                        <p:anim calcmode="lin" valueType="num">
                                          <p:cBhvr additive="base">
                                            <p:cTn id="63" dur="300" fill="hold"/>
                                            <p:tgtEl>
                                              <p:spTgt spid="38"/>
                                            </p:tgtEl>
                                            <p:attrNameLst>
                                              <p:attrName>ppt_y</p:attrName>
                                            </p:attrNameLst>
                                          </p:cBhvr>
                                          <p:tavLst>
                                            <p:tav tm="0">
                                              <p:val>
                                                <p:strVal val="#ppt_y"/>
                                              </p:val>
                                            </p:tav>
                                            <p:tav tm="100000">
                                              <p:val>
                                                <p:strVal val="#ppt_y"/>
                                              </p:val>
                                            </p:tav>
                                          </p:tavLst>
                                        </p:anim>
                                      </p:childTnLst>
                                    </p:cTn>
                                  </p:par>
                                </p:childTnLst>
                              </p:cTn>
                            </p:par>
                            <p:par>
                              <p:cTn id="64" fill="hold">
                                <p:stCondLst>
                                  <p:cond delay="4400"/>
                                </p:stCondLst>
                                <p:childTnLst>
                                  <p:par>
                                    <p:cTn id="65" presetID="2" presetClass="entr" presetSubtype="2"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300" fill="hold"/>
                                            <p:tgtEl>
                                              <p:spTgt spid="39"/>
                                            </p:tgtEl>
                                            <p:attrNameLst>
                                              <p:attrName>ppt_x</p:attrName>
                                            </p:attrNameLst>
                                          </p:cBhvr>
                                          <p:tavLst>
                                            <p:tav tm="0">
                                              <p:val>
                                                <p:strVal val="1+#ppt_w/2"/>
                                              </p:val>
                                            </p:tav>
                                            <p:tav tm="100000">
                                              <p:val>
                                                <p:strVal val="#ppt_x"/>
                                              </p:val>
                                            </p:tav>
                                          </p:tavLst>
                                        </p:anim>
                                        <p:anim calcmode="lin" valueType="num">
                                          <p:cBhvr additive="base">
                                            <p:cTn id="68" dur="3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8" grpId="0"/>
          <p:bldP spid="39" grpId="0"/>
          <p:bldP spid="5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899160" y="1220751"/>
            <a:ext cx="7345680" cy="1395596"/>
          </a:xfrm>
          <a:prstGeom prst="roundRect">
            <a:avLst>
              <a:gd name="adj" fmla="val 0"/>
            </a:avLst>
          </a:prstGeom>
          <a:noFill/>
          <a:ln w="3175"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TextBox 15"/>
          <p:cNvSpPr txBox="1"/>
          <p:nvPr/>
        </p:nvSpPr>
        <p:spPr>
          <a:xfrm>
            <a:off x="1196625" y="1464219"/>
            <a:ext cx="6750750" cy="867610"/>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28" name="矩形 93"/>
          <p:cNvSpPr/>
          <p:nvPr/>
        </p:nvSpPr>
        <p:spPr>
          <a:xfrm>
            <a:off x="861492" y="1176187"/>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8A3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normalizeH="0" baseline="0" noProof="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Calibri"/>
              <a:ea typeface="宋体"/>
              <a:cs typeface="+mn-cs"/>
            </a:endParaRPr>
          </a:p>
        </p:txBody>
      </p:sp>
      <p:sp>
        <p:nvSpPr>
          <p:cNvPr id="30" name="矩形 93"/>
          <p:cNvSpPr/>
          <p:nvPr/>
        </p:nvSpPr>
        <p:spPr>
          <a:xfrm rot="10800000">
            <a:off x="7996471" y="2372691"/>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8A3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normalizeH="0" baseline="0" noProof="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Calibri"/>
              <a:ea typeface="宋体"/>
              <a:cs typeface="+mn-cs"/>
            </a:endParaRPr>
          </a:p>
        </p:txBody>
      </p:sp>
      <p:sp>
        <p:nvSpPr>
          <p:cNvPr id="31" name="Freeform 5"/>
          <p:cNvSpPr>
            <a:spLocks/>
          </p:cNvSpPr>
          <p:nvPr/>
        </p:nvSpPr>
        <p:spPr bwMode="auto">
          <a:xfrm>
            <a:off x="3004976" y="2976387"/>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8A3E"/>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32" name="TextBox 31"/>
          <p:cNvSpPr txBox="1"/>
          <p:nvPr/>
        </p:nvSpPr>
        <p:spPr>
          <a:xfrm>
            <a:off x="3237936" y="3358493"/>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添加</a:t>
            </a:r>
            <a:endParaRPr kumimoji="0" lang="en-US" altLang="zh-CN"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关键字</a:t>
            </a:r>
          </a:p>
        </p:txBody>
      </p:sp>
      <p:sp>
        <p:nvSpPr>
          <p:cNvPr id="33" name="Freeform 5"/>
          <p:cNvSpPr>
            <a:spLocks/>
          </p:cNvSpPr>
          <p:nvPr/>
        </p:nvSpPr>
        <p:spPr bwMode="auto">
          <a:xfrm>
            <a:off x="1410924" y="2976387"/>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34" name="Freeform 5"/>
          <p:cNvSpPr>
            <a:spLocks/>
          </p:cNvSpPr>
          <p:nvPr/>
        </p:nvSpPr>
        <p:spPr bwMode="auto">
          <a:xfrm>
            <a:off x="4599028" y="2976387"/>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35" name="Freeform 5"/>
          <p:cNvSpPr>
            <a:spLocks/>
          </p:cNvSpPr>
          <p:nvPr/>
        </p:nvSpPr>
        <p:spPr bwMode="auto">
          <a:xfrm>
            <a:off x="6193080" y="2976387"/>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8A3E"/>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36" name="TextBox 35"/>
          <p:cNvSpPr txBox="1"/>
          <p:nvPr/>
        </p:nvSpPr>
        <p:spPr>
          <a:xfrm>
            <a:off x="1660400" y="3358493"/>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添加</a:t>
            </a:r>
            <a:endPar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关键字</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7" name="TextBox 36"/>
          <p:cNvSpPr txBox="1"/>
          <p:nvPr/>
        </p:nvSpPr>
        <p:spPr>
          <a:xfrm>
            <a:off x="4848504" y="3358493"/>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添加</a:t>
            </a:r>
            <a:endParaRPr kumimoji="0" lang="en-US" altLang="zh-CN"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关键字</a:t>
            </a:r>
          </a:p>
        </p:txBody>
      </p:sp>
      <p:sp>
        <p:nvSpPr>
          <p:cNvPr id="38" name="TextBox 37"/>
          <p:cNvSpPr txBox="1"/>
          <p:nvPr/>
        </p:nvSpPr>
        <p:spPr>
          <a:xfrm>
            <a:off x="6442556" y="3358493"/>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添加</a:t>
            </a:r>
            <a:endParaRPr kumimoji="0" lang="en-US" altLang="zh-CN"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关键字</a:t>
            </a:r>
          </a:p>
        </p:txBody>
      </p:sp>
      <p:sp>
        <p:nvSpPr>
          <p:cNvPr id="14" name="文本框 11"/>
          <p:cNvSpPr txBox="1">
            <a:spLocks noChangeArrowheads="1"/>
          </p:cNvSpPr>
          <p:nvPr/>
        </p:nvSpPr>
        <p:spPr bwMode="auto">
          <a:xfrm>
            <a:off x="761104"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59087400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fltVal val="0.5"/>
                                          </p:val>
                                        </p:tav>
                                        <p:tav tm="100000">
                                          <p:val>
                                            <p:strVal val="#ppt_x"/>
                                          </p:val>
                                        </p:tav>
                                      </p:tavLst>
                                    </p:anim>
                                    <p:anim calcmode="lin" valueType="num">
                                      <p:cBhvr>
                                        <p:cTn id="15" dur="500" fill="hold"/>
                                        <p:tgtEl>
                                          <p:spTgt spid="28"/>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p:cTn id="18" dur="500" fill="hold"/>
                                        <p:tgtEl>
                                          <p:spTgt spid="30"/>
                                        </p:tgtEl>
                                        <p:attrNameLst>
                                          <p:attrName>ppt_w</p:attrName>
                                        </p:attrNameLst>
                                      </p:cBhvr>
                                      <p:tavLst>
                                        <p:tav tm="0">
                                          <p:val>
                                            <p:fltVal val="0"/>
                                          </p:val>
                                        </p:tav>
                                        <p:tav tm="100000">
                                          <p:val>
                                            <p:strVal val="#ppt_w"/>
                                          </p:val>
                                        </p:tav>
                                      </p:tavLst>
                                    </p:anim>
                                    <p:anim calcmode="lin" valueType="num">
                                      <p:cBhvr>
                                        <p:cTn id="19" dur="500" fill="hold"/>
                                        <p:tgtEl>
                                          <p:spTgt spid="30"/>
                                        </p:tgtEl>
                                        <p:attrNameLst>
                                          <p:attrName>ppt_h</p:attrName>
                                        </p:attrNameLst>
                                      </p:cBhvr>
                                      <p:tavLst>
                                        <p:tav tm="0">
                                          <p:val>
                                            <p:fltVal val="0"/>
                                          </p:val>
                                        </p:tav>
                                        <p:tav tm="100000">
                                          <p:val>
                                            <p:strVal val="#ppt_h"/>
                                          </p:val>
                                        </p:tav>
                                      </p:tavLst>
                                    </p:anim>
                                    <p:animEffect transition="in" filter="fade">
                                      <p:cBhvr>
                                        <p:cTn id="20" dur="500"/>
                                        <p:tgtEl>
                                          <p:spTgt spid="30"/>
                                        </p:tgtEl>
                                      </p:cBhvr>
                                    </p:animEffect>
                                    <p:anim calcmode="lin" valueType="num">
                                      <p:cBhvr>
                                        <p:cTn id="21" dur="500" fill="hold"/>
                                        <p:tgtEl>
                                          <p:spTgt spid="30"/>
                                        </p:tgtEl>
                                        <p:attrNameLst>
                                          <p:attrName>ppt_x</p:attrName>
                                        </p:attrNameLst>
                                      </p:cBhvr>
                                      <p:tavLst>
                                        <p:tav tm="0">
                                          <p:val>
                                            <p:fltVal val="0.5"/>
                                          </p:val>
                                        </p:tav>
                                        <p:tav tm="100000">
                                          <p:val>
                                            <p:strVal val="#ppt_x"/>
                                          </p:val>
                                        </p:tav>
                                      </p:tavLst>
                                    </p:anim>
                                    <p:anim calcmode="lin" valueType="num">
                                      <p:cBhvr>
                                        <p:cTn id="22" dur="500" fill="hold"/>
                                        <p:tgtEl>
                                          <p:spTgt spid="30"/>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par>
                                <p:cTn id="41" presetID="10" presetClass="entr" presetSubtype="0" fill="hold" grpId="0" nodeType="withEffect">
                                  <p:stCondLst>
                                    <p:cond delay="3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90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28" grpId="0" animBg="1"/>
      <p:bldP spid="30" grpId="0" animBg="1"/>
      <p:bldP spid="31" grpId="0" animBg="1"/>
      <p:bldP spid="32" grpId="0"/>
      <p:bldP spid="33" grpId="0" animBg="1"/>
      <p:bldP spid="34" grpId="0" animBg="1"/>
      <p:bldP spid="35" grpId="0" animBg="1"/>
      <p:bldP spid="36" grpId="0"/>
      <p:bldP spid="37" grpId="0"/>
      <p:bldP spid="38"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1979" b="11979"/>
          <a:stretch>
            <a:fillRect/>
          </a:stretch>
        </p:blipFill>
        <p:spPr/>
      </p:pic>
      <p:sp>
        <p:nvSpPr>
          <p:cNvPr id="9" name="矩形 8"/>
          <p:cNvSpPr/>
          <p:nvPr/>
        </p:nvSpPr>
        <p:spPr bwMode="auto">
          <a:xfrm>
            <a:off x="0" y="0"/>
            <a:ext cx="9144000" cy="411510"/>
          </a:xfrm>
          <a:prstGeom prst="rect">
            <a:avLst/>
          </a:prstGeom>
          <a:solidFill>
            <a:schemeClr val="bg1"/>
          </a:solidFill>
          <a:ln>
            <a:noFill/>
          </a:ln>
          <a:extLst/>
        </p:spPr>
        <p:txBody>
          <a:bodyPr lIns="68558" tIns="34280" rIns="68558" bIns="34280" rtlCol="0" anchor="ctr"/>
          <a:lstStyle/>
          <a:p>
            <a:pPr algn="ctr"/>
            <a:endParaRPr lang="zh-CN" altLang="en-US" sz="1100">
              <a:solidFill>
                <a:srgbClr val="000000"/>
              </a:solidFill>
              <a:ea typeface="微软雅黑" pitchFamily="34" charset="-122"/>
            </a:endParaRPr>
          </a:p>
        </p:txBody>
      </p:sp>
      <p:grpSp>
        <p:nvGrpSpPr>
          <p:cNvPr id="11" name="组合 10"/>
          <p:cNvGrpSpPr/>
          <p:nvPr/>
        </p:nvGrpSpPr>
        <p:grpSpPr>
          <a:xfrm>
            <a:off x="3275856" y="2067694"/>
            <a:ext cx="2088232" cy="2088232"/>
            <a:chOff x="3275856" y="2067694"/>
            <a:chExt cx="2088232" cy="2088232"/>
          </a:xfrm>
        </p:grpSpPr>
        <p:sp>
          <p:nvSpPr>
            <p:cNvPr id="4" name="椭圆 3"/>
            <p:cNvSpPr/>
            <p:nvPr/>
          </p:nvSpPr>
          <p:spPr bwMode="auto">
            <a:xfrm>
              <a:off x="3275856" y="2067694"/>
              <a:ext cx="2088232" cy="2088232"/>
            </a:xfrm>
            <a:prstGeom prst="ellipse">
              <a:avLst/>
            </a:prstGeom>
            <a:solidFill>
              <a:schemeClr val="bg1"/>
            </a:solidFill>
            <a:ln>
              <a:noFill/>
            </a:ln>
            <a:extLst/>
          </p:spPr>
          <p:txBody>
            <a:bodyPr lIns="68558" tIns="34280" rIns="68558" bIns="34280" rtlCol="0" anchor="ctr"/>
            <a:lstStyle/>
            <a:p>
              <a:pPr algn="ctr"/>
              <a:endParaRPr lang="zh-CN" altLang="en-US" sz="1100">
                <a:solidFill>
                  <a:srgbClr val="000000"/>
                </a:solidFill>
                <a:ea typeface="微软雅黑" pitchFamily="34" charset="-122"/>
              </a:endParaRPr>
            </a:p>
          </p:txBody>
        </p:sp>
        <p:sp>
          <p:nvSpPr>
            <p:cNvPr id="12" name="椭圆 11"/>
            <p:cNvSpPr/>
            <p:nvPr/>
          </p:nvSpPr>
          <p:spPr bwMode="auto">
            <a:xfrm>
              <a:off x="3592156" y="2340254"/>
              <a:ext cx="1455632" cy="1455632"/>
            </a:xfrm>
            <a:prstGeom prst="ellipse">
              <a:avLst/>
            </a:prstGeom>
            <a:solidFill>
              <a:srgbClr val="92D050"/>
            </a:solidFill>
            <a:ln>
              <a:noFill/>
            </a:ln>
            <a:extLst/>
          </p:spPr>
          <p:txBody>
            <a:bodyPr lIns="68558" tIns="34280" rIns="68558" bIns="34280" rtlCol="0" anchor="ctr"/>
            <a:lstStyle/>
            <a:p>
              <a:pPr algn="ctr"/>
              <a:endParaRPr lang="zh-CN" altLang="en-US" sz="1100">
                <a:solidFill>
                  <a:srgbClr val="000000"/>
                </a:solidFill>
                <a:ea typeface="微软雅黑" pitchFamily="34" charset="-122"/>
              </a:endParaRPr>
            </a:p>
          </p:txBody>
        </p:sp>
        <p:sp>
          <p:nvSpPr>
            <p:cNvPr id="10" name="TextBox 9"/>
            <p:cNvSpPr txBox="1"/>
            <p:nvPr/>
          </p:nvSpPr>
          <p:spPr>
            <a:xfrm>
              <a:off x="3880188" y="2695762"/>
              <a:ext cx="979844" cy="769441"/>
            </a:xfrm>
            <a:prstGeom prst="rect">
              <a:avLst/>
            </a:prstGeom>
            <a:noFill/>
          </p:spPr>
          <p:txBody>
            <a:bodyPr wrap="square" rtlCol="0">
              <a:spAutoFit/>
            </a:bodyPr>
            <a:lstStyle/>
            <a:p>
              <a:r>
                <a:rPr lang="en-US" altLang="zh-CN" sz="4400" b="1" dirty="0" smtClean="0">
                  <a:solidFill>
                    <a:prstClr val="white"/>
                  </a:solidFill>
                  <a:latin typeface="微软雅黑" panose="020B0503020204020204" pitchFamily="34" charset="-122"/>
                  <a:ea typeface="微软雅黑" panose="020B0503020204020204" pitchFamily="34" charset="-122"/>
                </a:rPr>
                <a:t>02</a:t>
              </a:r>
              <a:endParaRPr lang="zh-CN" altLang="en-US" sz="4400" b="1" dirty="0">
                <a:solidFill>
                  <a:prstClr val="white"/>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2264834" y="4630280"/>
            <a:ext cx="1027882" cy="245726"/>
          </a:xfrm>
          <a:prstGeom prst="rect">
            <a:avLst/>
          </a:prstGeom>
          <a:noFill/>
        </p:spPr>
        <p:txBody>
          <a:bodyPr wrap="square" lIns="60469" tIns="30235" rIns="60469" bIns="30235" rtlCol="0">
            <a:spAutoFit/>
          </a:bodyPr>
          <a:lstStyle/>
          <a:p>
            <a:pPr defTabSz="914400">
              <a:defRPr/>
            </a:pPr>
            <a:r>
              <a:rPr lang="zh-CN" altLang="en-US" sz="1200" kern="0" dirty="0" smtClean="0">
                <a:solidFill>
                  <a:srgbClr val="008A3E"/>
                </a:solidFill>
                <a:latin typeface="微软雅黑" panose="020B0503020204020204" pitchFamily="34" charset="-122"/>
                <a:ea typeface="微软雅黑" panose="020B0503020204020204" pitchFamily="34" charset="-122"/>
              </a:rPr>
              <a:t>√ 添加标题</a:t>
            </a:r>
            <a:endParaRPr lang="zh-CN" altLang="en-US" sz="1200" kern="0" dirty="0">
              <a:solidFill>
                <a:srgbClr val="008A3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343166" y="4630280"/>
            <a:ext cx="985236" cy="245726"/>
          </a:xfrm>
          <a:prstGeom prst="rect">
            <a:avLst/>
          </a:prstGeom>
          <a:noFill/>
        </p:spPr>
        <p:txBody>
          <a:bodyPr wrap="square" lIns="60469" tIns="30235" rIns="60469" bIns="30235" rtlCol="0">
            <a:spAutoFit/>
          </a:bodyPr>
          <a:lstStyle/>
          <a:p>
            <a:pPr>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18" name="TextBox 17"/>
          <p:cNvSpPr txBox="1"/>
          <p:nvPr/>
        </p:nvSpPr>
        <p:spPr>
          <a:xfrm>
            <a:off x="4328402" y="4630280"/>
            <a:ext cx="1027882" cy="245726"/>
          </a:xfrm>
          <a:prstGeom prst="rect">
            <a:avLst/>
          </a:prstGeom>
          <a:noFill/>
        </p:spPr>
        <p:txBody>
          <a:bodyPr wrap="square" lIns="60469" tIns="30235" rIns="60469" bIns="30235" rtlCol="0">
            <a:spAutoFit/>
          </a:bodyPr>
          <a:lstStyle/>
          <a:p>
            <a:pPr>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19" name="TextBox 18"/>
          <p:cNvSpPr txBox="1"/>
          <p:nvPr/>
        </p:nvSpPr>
        <p:spPr>
          <a:xfrm>
            <a:off x="5406734" y="4630280"/>
            <a:ext cx="985236" cy="245726"/>
          </a:xfrm>
          <a:prstGeom prst="rect">
            <a:avLst/>
          </a:prstGeom>
          <a:noFill/>
        </p:spPr>
        <p:txBody>
          <a:bodyPr wrap="square" lIns="60469" tIns="30235" rIns="60469" bIns="30235" rtlCol="0">
            <a:spAutoFit/>
          </a:bodyPr>
          <a:lstStyle/>
          <a:p>
            <a:pPr>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22" name="TextBox 21"/>
          <p:cNvSpPr txBox="1"/>
          <p:nvPr/>
        </p:nvSpPr>
        <p:spPr>
          <a:xfrm>
            <a:off x="2665637" y="3939902"/>
            <a:ext cx="3418531" cy="560234"/>
          </a:xfrm>
          <a:prstGeom prst="rect">
            <a:avLst/>
          </a:prstGeom>
          <a:noFill/>
          <a:effectLst>
            <a:reflection blurRad="6350" stA="52000" endA="300" endPos="35000" dir="5400000" sy="-100000" algn="bl" rotWithShape="0"/>
          </a:effectLst>
        </p:spPr>
        <p:txBody>
          <a:bodyPr wrap="none" lIns="67135" tIns="33568" rIns="67135" bIns="33568">
            <a:spAutoFit/>
          </a:bodyPr>
          <a:lstStyle/>
          <a:p>
            <a:pPr>
              <a:defRPr/>
            </a:pPr>
            <a:r>
              <a:rPr lang="zh-CN" altLang="en-US" sz="3200" b="1" dirty="0" smtClean="0">
                <a:solidFill>
                  <a:srgbClr val="008A3E"/>
                </a:solidFill>
                <a:latin typeface="微软雅黑" pitchFamily="34" charset="-122"/>
                <a:ea typeface="微软雅黑" pitchFamily="34" charset="-122"/>
              </a:rPr>
              <a:t>添加标题文本内容</a:t>
            </a:r>
            <a:endParaRPr lang="zh-CN" altLang="en-US" sz="3200" b="1" dirty="0">
              <a:solidFill>
                <a:srgbClr val="008A3E"/>
              </a:solidFill>
              <a:latin typeface="微软雅黑" pitchFamily="34" charset="-122"/>
              <a:ea typeface="微软雅黑" pitchFamily="34" charset="-122"/>
            </a:endParaRPr>
          </a:p>
        </p:txBody>
      </p:sp>
    </p:spTree>
    <p:extLst>
      <p:ext uri="{BB962C8B-B14F-4D97-AF65-F5344CB8AC3E}">
        <p14:creationId xmlns:p14="http://schemas.microsoft.com/office/powerpoint/2010/main" val="299593369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4*#ppt_w"/>
                                          </p:val>
                                        </p:tav>
                                        <p:tav tm="100000">
                                          <p:val>
                                            <p:strVal val="#ppt_w"/>
                                          </p:val>
                                        </p:tav>
                                      </p:tavLst>
                                    </p:anim>
                                    <p:anim calcmode="lin" valueType="num">
                                      <p:cBhvr>
                                        <p:cTn id="8" dur="1000" fill="hold"/>
                                        <p:tgtEl>
                                          <p:spTgt spid="11"/>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 calcmode="lin" valueType="num">
                                      <p:cBhvr>
                                        <p:cTn id="14"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2700"/>
                            </p:stCondLst>
                            <p:childTnLst>
                              <p:par>
                                <p:cTn id="17" presetID="2" presetClass="entr" presetSubtype="4"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6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66"/>
          <p:cNvGrpSpPr>
            <a:grpSpLocks/>
          </p:cNvGrpSpPr>
          <p:nvPr/>
        </p:nvGrpSpPr>
        <p:grpSpPr bwMode="auto">
          <a:xfrm>
            <a:off x="707867" y="1058754"/>
            <a:ext cx="2294337" cy="3511917"/>
            <a:chOff x="1387928" y="2433294"/>
            <a:chExt cx="3058885" cy="3678155"/>
          </a:xfrm>
        </p:grpSpPr>
        <p:sp>
          <p:nvSpPr>
            <p:cNvPr id="24" name="Rectangle 7"/>
            <p:cNvSpPr/>
            <p:nvPr/>
          </p:nvSpPr>
          <p:spPr>
            <a:xfrm>
              <a:off x="1387928" y="2781742"/>
              <a:ext cx="3058885" cy="810731"/>
            </a:xfrm>
            <a:prstGeom prst="rect">
              <a:avLst/>
            </a:prstGeom>
            <a:solidFill>
              <a:srgbClr val="008A3E"/>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6" name="Rectangle 8"/>
            <p:cNvSpPr/>
            <p:nvPr/>
          </p:nvSpPr>
          <p:spPr>
            <a:xfrm>
              <a:off x="1387928" y="4088225"/>
              <a:ext cx="3058885" cy="348449"/>
            </a:xfrm>
            <a:prstGeom prst="rect">
              <a:avLst/>
            </a:prstGeom>
            <a:solidFill>
              <a:srgbClr val="F9F9F9"/>
            </a:solidFill>
            <a:ln w="635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4" name="Rectangle 9"/>
            <p:cNvSpPr/>
            <p:nvPr/>
          </p:nvSpPr>
          <p:spPr>
            <a:xfrm>
              <a:off x="1387928" y="4436674"/>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5" name="Rectangle 10"/>
            <p:cNvSpPr/>
            <p:nvPr/>
          </p:nvSpPr>
          <p:spPr>
            <a:xfrm>
              <a:off x="1387928" y="4785122"/>
              <a:ext cx="3058885" cy="348449"/>
            </a:xfrm>
            <a:prstGeom prst="rect">
              <a:avLst/>
            </a:prstGeom>
            <a:solidFill>
              <a:srgbClr val="F9F9F9"/>
            </a:solidFill>
            <a:ln w="635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6" name="Rectangle 11"/>
            <p:cNvSpPr/>
            <p:nvPr/>
          </p:nvSpPr>
          <p:spPr>
            <a:xfrm>
              <a:off x="1387928" y="5133571"/>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7" name="Rectangle 12"/>
            <p:cNvSpPr/>
            <p:nvPr/>
          </p:nvSpPr>
          <p:spPr>
            <a:xfrm>
              <a:off x="1387928" y="2453137"/>
              <a:ext cx="3058885" cy="348449"/>
            </a:xfrm>
            <a:prstGeom prst="rect">
              <a:avLst/>
            </a:prstGeom>
            <a:solidFill>
              <a:srgbClr val="FF7DB2">
                <a:alpha val="25000"/>
              </a:srgbClr>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8" name="Rectangle 13"/>
            <p:cNvSpPr/>
            <p:nvPr/>
          </p:nvSpPr>
          <p:spPr>
            <a:xfrm>
              <a:off x="1387928" y="2433294"/>
              <a:ext cx="3058885" cy="348448"/>
            </a:xfrm>
            <a:prstGeom prst="rect">
              <a:avLst/>
            </a:prstGeom>
            <a:solidFill>
              <a:srgbClr val="92D05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9" name="TextBox 14"/>
            <p:cNvSpPr txBox="1">
              <a:spLocks noChangeArrowheads="1"/>
            </p:cNvSpPr>
            <p:nvPr/>
          </p:nvSpPr>
          <p:spPr bwMode="auto">
            <a:xfrm>
              <a:off x="2683141" y="2453014"/>
              <a:ext cx="468469" cy="273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01</a:t>
              </a:r>
              <a:endParaRPr kumimoji="0" lang="id-ID" altLang="zh-CN" sz="11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0" name="TextBox 15"/>
            <p:cNvSpPr txBox="1">
              <a:spLocks noChangeArrowheads="1"/>
            </p:cNvSpPr>
            <p:nvPr/>
          </p:nvSpPr>
          <p:spPr bwMode="auto">
            <a:xfrm>
              <a:off x="2009845" y="2941304"/>
              <a:ext cx="1887553" cy="35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1" kern="0" dirty="0" smtClean="0">
                  <a:solidFill>
                    <a:srgbClr val="FFFFFF"/>
                  </a:solidFill>
                  <a:latin typeface="微软雅黑" panose="020B0503020204020204" pitchFamily="34" charset="-122"/>
                  <a:ea typeface="微软雅黑" panose="020B0503020204020204" pitchFamily="34" charset="-122"/>
                </a:rPr>
                <a:t>单击输入标题</a:t>
              </a:r>
              <a:endParaRPr kumimoji="0" lang="id-ID" altLang="zh-CN" sz="16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1" name="Rectangle 1"/>
            <p:cNvSpPr/>
            <p:nvPr/>
          </p:nvSpPr>
          <p:spPr>
            <a:xfrm>
              <a:off x="1387928" y="3640826"/>
              <a:ext cx="3058885" cy="2470623"/>
            </a:xfrm>
            <a:prstGeom prst="rect">
              <a:avLst/>
            </a:prstGeom>
            <a:blipFill>
              <a:blip r:embed="rId3"/>
              <a:stretch>
                <a:fillRect/>
              </a:stretch>
            </a:blipFill>
            <a:ln w="6350" cap="flat" cmpd="sng" algn="ctr">
              <a:solidFill>
                <a:srgbClr val="C42A13"/>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52" name="Group 67"/>
          <p:cNvGrpSpPr>
            <a:grpSpLocks/>
          </p:cNvGrpSpPr>
          <p:nvPr/>
        </p:nvGrpSpPr>
        <p:grpSpPr bwMode="auto">
          <a:xfrm>
            <a:off x="3188632" y="771550"/>
            <a:ext cx="2754329" cy="4032448"/>
            <a:chOff x="4615044" y="2433074"/>
            <a:chExt cx="3058885" cy="3517209"/>
          </a:xfrm>
        </p:grpSpPr>
        <p:sp>
          <p:nvSpPr>
            <p:cNvPr id="53" name="Rectangle 26"/>
            <p:cNvSpPr/>
            <p:nvPr/>
          </p:nvSpPr>
          <p:spPr>
            <a:xfrm>
              <a:off x="4615044" y="2781892"/>
              <a:ext cx="3058885" cy="810760"/>
            </a:xfrm>
            <a:prstGeom prst="rect">
              <a:avLst/>
            </a:prstGeom>
            <a:solidFill>
              <a:srgbClr val="008A3E"/>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4" name="Rectangle 27"/>
            <p:cNvSpPr/>
            <p:nvPr/>
          </p:nvSpPr>
          <p:spPr>
            <a:xfrm>
              <a:off x="4615044" y="4088421"/>
              <a:ext cx="3058885" cy="348461"/>
            </a:xfrm>
            <a:prstGeom prst="rect">
              <a:avLst/>
            </a:prstGeom>
            <a:solidFill>
              <a:srgbClr val="F9F9F9"/>
            </a:solidFill>
            <a:ln w="635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5" name="Rectangle 28"/>
            <p:cNvSpPr/>
            <p:nvPr/>
          </p:nvSpPr>
          <p:spPr>
            <a:xfrm>
              <a:off x="4615044" y="4436882"/>
              <a:ext cx="3058885" cy="348460"/>
            </a:xfrm>
            <a:prstGeom prst="rect">
              <a:avLst/>
            </a:prstGeom>
            <a:solidFill>
              <a:srgbClr val="FDFDFD"/>
            </a:solidFill>
            <a:ln w="635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6" name="Rectangle 29"/>
            <p:cNvSpPr/>
            <p:nvPr/>
          </p:nvSpPr>
          <p:spPr>
            <a:xfrm>
              <a:off x="4615044" y="4785342"/>
              <a:ext cx="3058885" cy="348461"/>
            </a:xfrm>
            <a:prstGeom prst="rect">
              <a:avLst/>
            </a:prstGeom>
            <a:solidFill>
              <a:srgbClr val="F9F9F9"/>
            </a:solidFill>
            <a:ln w="635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7" name="Rectangle 30"/>
            <p:cNvSpPr/>
            <p:nvPr/>
          </p:nvSpPr>
          <p:spPr>
            <a:xfrm>
              <a:off x="4615044" y="5133803"/>
              <a:ext cx="3058885" cy="347667"/>
            </a:xfrm>
            <a:prstGeom prst="rect">
              <a:avLst/>
            </a:prstGeom>
            <a:solidFill>
              <a:srgbClr val="FDFDFD"/>
            </a:solidFill>
            <a:ln w="635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8" name="Rectangle 31"/>
            <p:cNvSpPr/>
            <p:nvPr/>
          </p:nvSpPr>
          <p:spPr>
            <a:xfrm>
              <a:off x="4615044" y="2453275"/>
              <a:ext cx="3058885" cy="348461"/>
            </a:xfrm>
            <a:prstGeom prst="rect">
              <a:avLst/>
            </a:prstGeom>
            <a:solidFill>
              <a:srgbClr val="7E7E7E">
                <a:alpha val="25000"/>
              </a:srgbClr>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9" name="Rectangle 32"/>
            <p:cNvSpPr/>
            <p:nvPr/>
          </p:nvSpPr>
          <p:spPr>
            <a:xfrm>
              <a:off x="4615044" y="2433431"/>
              <a:ext cx="3058885" cy="348460"/>
            </a:xfrm>
            <a:prstGeom prst="rect">
              <a:avLst/>
            </a:prstGeom>
            <a:solidFill>
              <a:srgbClr val="92D05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0" name="TextBox 33"/>
            <p:cNvSpPr txBox="1">
              <a:spLocks noChangeArrowheads="1"/>
            </p:cNvSpPr>
            <p:nvPr/>
          </p:nvSpPr>
          <p:spPr bwMode="auto">
            <a:xfrm>
              <a:off x="5954717" y="2433074"/>
              <a:ext cx="390231" cy="22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02</a:t>
              </a:r>
              <a:endParaRPr kumimoji="0" lang="id-ID" altLang="zh-CN" sz="11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1" name="TextBox 34"/>
            <p:cNvSpPr txBox="1">
              <a:spLocks noChangeArrowheads="1"/>
            </p:cNvSpPr>
            <p:nvPr/>
          </p:nvSpPr>
          <p:spPr bwMode="auto">
            <a:xfrm>
              <a:off x="5278220" y="2941459"/>
              <a:ext cx="1743223" cy="322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defRPr/>
              </a:pPr>
              <a:r>
                <a:rPr lang="zh-CN" altLang="en-US" sz="1800" b="1" kern="0" dirty="0">
                  <a:solidFill>
                    <a:srgbClr val="FFFFFF"/>
                  </a:solidFill>
                  <a:latin typeface="微软雅黑" panose="020B0503020204020204" pitchFamily="34" charset="-122"/>
                  <a:ea typeface="微软雅黑" panose="020B0503020204020204" pitchFamily="34" charset="-122"/>
                </a:rPr>
                <a:t>单击输入标题</a:t>
              </a:r>
              <a:endParaRPr lang="id-ID" altLang="zh-CN" sz="1800" b="1" kern="0" dirty="0">
                <a:solidFill>
                  <a:srgbClr val="FFFFFF"/>
                </a:solidFill>
                <a:latin typeface="微软雅黑" panose="020B0503020204020204" pitchFamily="34" charset="-122"/>
                <a:ea typeface="微软雅黑" panose="020B0503020204020204" pitchFamily="34" charset="-122"/>
              </a:endParaRPr>
            </a:p>
          </p:txBody>
        </p:sp>
        <p:sp>
          <p:nvSpPr>
            <p:cNvPr id="62" name="Rectangle 2"/>
            <p:cNvSpPr/>
            <p:nvPr/>
          </p:nvSpPr>
          <p:spPr>
            <a:xfrm>
              <a:off x="4615044" y="3618983"/>
              <a:ext cx="3058885" cy="2331300"/>
            </a:xfrm>
            <a:prstGeom prst="rect">
              <a:avLst/>
            </a:prstGeom>
            <a:blipFill>
              <a:blip r:embed="rId4"/>
              <a:stretch>
                <a:fillRect/>
              </a:stretch>
            </a:blipFill>
            <a:ln w="6350" cap="flat" cmpd="sng" algn="ctr">
              <a:solidFill>
                <a:srgbClr val="F9711C"/>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63" name="Group 68"/>
          <p:cNvGrpSpPr>
            <a:grpSpLocks/>
          </p:cNvGrpSpPr>
          <p:nvPr/>
        </p:nvGrpSpPr>
        <p:grpSpPr bwMode="auto">
          <a:xfrm>
            <a:off x="6166096" y="1024395"/>
            <a:ext cx="2294336" cy="3511916"/>
            <a:chOff x="7842672" y="2433294"/>
            <a:chExt cx="3058885" cy="3678154"/>
          </a:xfrm>
        </p:grpSpPr>
        <p:sp>
          <p:nvSpPr>
            <p:cNvPr id="64" name="Rectangle 45"/>
            <p:cNvSpPr/>
            <p:nvPr/>
          </p:nvSpPr>
          <p:spPr>
            <a:xfrm>
              <a:off x="7842672" y="2781742"/>
              <a:ext cx="3058885" cy="810731"/>
            </a:xfrm>
            <a:prstGeom prst="rect">
              <a:avLst/>
            </a:prstGeom>
            <a:solidFill>
              <a:srgbClr val="008A3E"/>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5" name="Rectangle 50"/>
            <p:cNvSpPr/>
            <p:nvPr/>
          </p:nvSpPr>
          <p:spPr>
            <a:xfrm>
              <a:off x="7842672" y="2453137"/>
              <a:ext cx="3058885" cy="348449"/>
            </a:xfrm>
            <a:prstGeom prst="rect">
              <a:avLst/>
            </a:prstGeom>
            <a:solidFill>
              <a:srgbClr val="7E7E7E">
                <a:alpha val="25000"/>
              </a:srgbClr>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6" name="Rectangle 51"/>
            <p:cNvSpPr/>
            <p:nvPr/>
          </p:nvSpPr>
          <p:spPr>
            <a:xfrm>
              <a:off x="7842672" y="2433294"/>
              <a:ext cx="3058885" cy="348448"/>
            </a:xfrm>
            <a:prstGeom prst="rect">
              <a:avLst/>
            </a:prstGeom>
            <a:solidFill>
              <a:srgbClr val="92D050"/>
            </a:solidFill>
            <a:ln w="63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7" name="TextBox 52"/>
            <p:cNvSpPr txBox="1">
              <a:spLocks noChangeArrowheads="1"/>
            </p:cNvSpPr>
            <p:nvPr/>
          </p:nvSpPr>
          <p:spPr bwMode="auto">
            <a:xfrm>
              <a:off x="9137884" y="2453014"/>
              <a:ext cx="468469" cy="273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03</a:t>
              </a:r>
              <a:endParaRPr kumimoji="0" lang="id-ID" altLang="zh-CN" sz="11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8" name="TextBox 53"/>
            <p:cNvSpPr txBox="1">
              <a:spLocks noChangeArrowheads="1"/>
            </p:cNvSpPr>
            <p:nvPr/>
          </p:nvSpPr>
          <p:spPr bwMode="auto">
            <a:xfrm>
              <a:off x="8325757" y="2917557"/>
              <a:ext cx="2092723" cy="386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defRPr/>
              </a:pPr>
              <a:r>
                <a:rPr lang="zh-CN" altLang="en-US" sz="1800" b="1" kern="0" dirty="0">
                  <a:solidFill>
                    <a:srgbClr val="FFFFFF"/>
                  </a:solidFill>
                  <a:latin typeface="微软雅黑" panose="020B0503020204020204" pitchFamily="34" charset="-122"/>
                  <a:ea typeface="微软雅黑" panose="020B0503020204020204" pitchFamily="34" charset="-122"/>
                </a:rPr>
                <a:t>单击输入标题</a:t>
              </a:r>
              <a:endParaRPr lang="id-ID" altLang="zh-CN" sz="1800" b="1" kern="0" dirty="0">
                <a:solidFill>
                  <a:srgbClr val="FFFFFF"/>
                </a:solidFill>
                <a:latin typeface="微软雅黑" panose="020B0503020204020204" pitchFamily="34" charset="-122"/>
                <a:ea typeface="微软雅黑" panose="020B0503020204020204" pitchFamily="34" charset="-122"/>
              </a:endParaRPr>
            </a:p>
          </p:txBody>
        </p:sp>
        <p:sp>
          <p:nvSpPr>
            <p:cNvPr id="69" name="Rectangle 65"/>
            <p:cNvSpPr/>
            <p:nvPr/>
          </p:nvSpPr>
          <p:spPr>
            <a:xfrm>
              <a:off x="7842672" y="3628458"/>
              <a:ext cx="3058885" cy="2482990"/>
            </a:xfrm>
            <a:prstGeom prst="rect">
              <a:avLst/>
            </a:prstGeom>
            <a:blipFill>
              <a:blip r:embed="rId5"/>
              <a:stretch>
                <a:fillRect/>
              </a:stretch>
            </a:blipFill>
            <a:ln w="6350" cap="flat" cmpd="sng" algn="ctr">
              <a:solidFill>
                <a:srgbClr val="92AF27"/>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882154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500" fill="hold"/>
                                        <p:tgtEl>
                                          <p:spTgt spid="63"/>
                                        </p:tgtEl>
                                        <p:attrNameLst>
                                          <p:attrName>ppt_x</p:attrName>
                                        </p:attrNameLst>
                                      </p:cBhvr>
                                      <p:tavLst>
                                        <p:tav tm="0">
                                          <p:val>
                                            <p:strVal val="#ppt_x"/>
                                          </p:val>
                                        </p:tav>
                                        <p:tav tm="100000">
                                          <p:val>
                                            <p:strVal val="#ppt_x"/>
                                          </p:val>
                                        </p:tav>
                                      </p:tavLst>
                                    </p:anim>
                                    <p:anim calcmode="lin" valueType="num">
                                      <p:cBhvr additive="base">
                                        <p:cTn id="18" dur="500" fill="hold"/>
                                        <p:tgtEl>
                                          <p:spTgt spid="6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6" presetClass="emph" presetSubtype="0" fill="hold" nodeType="afterEffect">
                                  <p:stCondLst>
                                    <p:cond delay="0"/>
                                  </p:stCondLst>
                                  <p:childTnLst>
                                    <p:animEffect transition="out" filter="fade">
                                      <p:cBhvr>
                                        <p:cTn id="21" dur="500" tmFilter="0, 0; .2, .5; .8, .5; 1, 0"/>
                                        <p:tgtEl>
                                          <p:spTgt spid="52"/>
                                        </p:tgtEl>
                                      </p:cBhvr>
                                    </p:animEffect>
                                    <p:animScale>
                                      <p:cBhvr>
                                        <p:cTn id="22" dur="250" autoRev="1" fill="hold"/>
                                        <p:tgtEl>
                                          <p:spTgt spid="52"/>
                                        </p:tgtEl>
                                      </p:cBhvr>
                                      <p:by x="105000" y="105000"/>
                                    </p:animScale>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23"/>
                                        </p:tgtEl>
                                      </p:cBhvr>
                                    </p:animEffect>
                                    <p:animScale>
                                      <p:cBhvr>
                                        <p:cTn id="26" dur="250" autoRev="1" fill="hold"/>
                                        <p:tgtEl>
                                          <p:spTgt spid="23"/>
                                        </p:tgtEl>
                                      </p:cBhvr>
                                      <p:by x="105000" y="105000"/>
                                    </p:animScale>
                                  </p:childTnLst>
                                </p:cTn>
                              </p:par>
                            </p:childTnLst>
                          </p:cTn>
                        </p:par>
                        <p:par>
                          <p:cTn id="27" fill="hold">
                            <p:stCondLst>
                              <p:cond delay="2500"/>
                            </p:stCondLst>
                            <p:childTnLst>
                              <p:par>
                                <p:cTn id="28" presetID="26" presetClass="emph" presetSubtype="0" fill="hold" nodeType="afterEffect">
                                  <p:stCondLst>
                                    <p:cond delay="0"/>
                                  </p:stCondLst>
                                  <p:childTnLst>
                                    <p:animEffect transition="out" filter="fade">
                                      <p:cBhvr>
                                        <p:cTn id="29" dur="500" tmFilter="0, 0; .2, .5; .8, .5; 1, 0"/>
                                        <p:tgtEl>
                                          <p:spTgt spid="63"/>
                                        </p:tgtEl>
                                      </p:cBhvr>
                                    </p:animEffect>
                                    <p:animScale>
                                      <p:cBhvr>
                                        <p:cTn id="30" dur="250" autoRev="1" fill="hold"/>
                                        <p:tgtEl>
                                          <p:spTgt spid="6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AutoShape 10"/>
          <p:cNvSpPr>
            <a:spLocks noChangeArrowheads="1"/>
          </p:cNvSpPr>
          <p:nvPr/>
        </p:nvSpPr>
        <p:spPr bwMode="auto">
          <a:xfrm rot="16200000">
            <a:off x="3994925" y="-1051312"/>
            <a:ext cx="1398833" cy="7676197"/>
          </a:xfrm>
          <a:prstGeom prst="downArrow">
            <a:avLst>
              <a:gd name="adj1" fmla="val 49065"/>
              <a:gd name="adj2" fmla="val 44827"/>
            </a:avLst>
          </a:prstGeom>
          <a:solidFill>
            <a:schemeClr val="bg1">
              <a:lumMod val="75000"/>
            </a:schemeClr>
          </a:solidFill>
          <a:ln>
            <a:noFill/>
          </a:ln>
        </p:spPr>
        <p:txBody>
          <a:bodyPr vert="eaVert"/>
          <a:lstStyle/>
          <a:p>
            <a:pPr marL="0" marR="0" lvl="0" indent="0" defTabSz="816275"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rgbClr val="C00000"/>
              </a:solidFill>
              <a:effectLst/>
              <a:uLnTx/>
              <a:uFillTx/>
              <a:latin typeface="微软雅黑" pitchFamily="34" charset="-122"/>
              <a:ea typeface="微软雅黑" pitchFamily="34" charset="-122"/>
            </a:endParaRPr>
          </a:p>
        </p:txBody>
      </p:sp>
      <p:grpSp>
        <p:nvGrpSpPr>
          <p:cNvPr id="48" name="组合 47"/>
          <p:cNvGrpSpPr>
            <a:grpSpLocks/>
          </p:cNvGrpSpPr>
          <p:nvPr/>
        </p:nvGrpSpPr>
        <p:grpSpPr bwMode="auto">
          <a:xfrm>
            <a:off x="2690467" y="2052539"/>
            <a:ext cx="1701613" cy="1539687"/>
            <a:chOff x="1214414" y="2786058"/>
            <a:chExt cx="1935848" cy="1751017"/>
          </a:xfrm>
        </p:grpSpPr>
        <p:grpSp>
          <p:nvGrpSpPr>
            <p:cNvPr id="49" name="Group 6"/>
            <p:cNvGrpSpPr>
              <a:grpSpLocks/>
            </p:cNvGrpSpPr>
            <p:nvPr/>
          </p:nvGrpSpPr>
          <p:grpSpPr bwMode="auto">
            <a:xfrm>
              <a:off x="1295400" y="2786058"/>
              <a:ext cx="1753450" cy="1751017"/>
              <a:chOff x="1823" y="2371"/>
              <a:chExt cx="1801" cy="1801"/>
            </a:xfrm>
          </p:grpSpPr>
          <p:sp>
            <p:nvSpPr>
              <p:cNvPr id="51" name="Oval 7"/>
              <p:cNvSpPr>
                <a:spLocks noChangeArrowheads="1"/>
              </p:cNvSpPr>
              <p:nvPr/>
            </p:nvSpPr>
            <p:spPr bwMode="auto">
              <a:xfrm>
                <a:off x="1823" y="2371"/>
                <a:ext cx="1801" cy="1801"/>
              </a:xfrm>
              <a:prstGeom prst="ellipse">
                <a:avLst/>
              </a:prstGeom>
              <a:solidFill>
                <a:srgbClr val="92D050">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16275"/>
                <a:endParaRPr lang="zh-CN" altLang="en-US" sz="2000">
                  <a:solidFill>
                    <a:srgbClr val="0070C0"/>
                  </a:solidFill>
                  <a:latin typeface="微软雅黑" pitchFamily="34" charset="-122"/>
                  <a:ea typeface="微软雅黑" pitchFamily="34" charset="-122"/>
                </a:endParaRPr>
              </a:p>
            </p:txBody>
          </p:sp>
          <p:sp>
            <p:nvSpPr>
              <p:cNvPr id="52" name="Oval 8"/>
              <p:cNvSpPr>
                <a:spLocks noChangeArrowheads="1"/>
              </p:cNvSpPr>
              <p:nvPr/>
            </p:nvSpPr>
            <p:spPr bwMode="auto">
              <a:xfrm>
                <a:off x="1945" y="2493"/>
                <a:ext cx="1556" cy="1556"/>
              </a:xfrm>
              <a:prstGeom prst="ellipse">
                <a:avLst/>
              </a:prstGeom>
              <a:solidFill>
                <a:srgbClr val="92D050"/>
              </a:solidFill>
              <a:ln w="38100">
                <a:solidFill>
                  <a:srgbClr val="FFFFFF"/>
                </a:solidFill>
                <a:round/>
                <a:headEnd/>
                <a:tailEnd/>
              </a:ln>
            </p:spPr>
            <p:txBody>
              <a:bodyPr/>
              <a:lstStyle/>
              <a:p>
                <a:pPr defTabSz="816275">
                  <a:defRPr/>
                </a:pPr>
                <a:endParaRPr lang="zh-CN" altLang="en-US" sz="2000">
                  <a:solidFill>
                    <a:srgbClr val="0070C0"/>
                  </a:solidFill>
                  <a:latin typeface="微软雅黑" pitchFamily="34" charset="-122"/>
                  <a:ea typeface="微软雅黑" pitchFamily="34" charset="-122"/>
                </a:endParaRPr>
              </a:p>
            </p:txBody>
          </p:sp>
        </p:grpSp>
        <p:sp>
          <p:nvSpPr>
            <p:cNvPr id="5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816275" eaLnBrk="1" hangingPunct="1"/>
              <a:r>
                <a:rPr lang="zh-CN" altLang="en-US" sz="2000" b="1" dirty="0">
                  <a:solidFill>
                    <a:prstClr val="white"/>
                  </a:solidFill>
                  <a:latin typeface="微软雅黑" pitchFamily="34" charset="-122"/>
                  <a:ea typeface="微软雅黑" pitchFamily="34" charset="-122"/>
                </a:rPr>
                <a:t>写入文本</a:t>
              </a:r>
            </a:p>
          </p:txBody>
        </p:sp>
      </p:grpSp>
      <p:grpSp>
        <p:nvGrpSpPr>
          <p:cNvPr id="53" name="组合 52"/>
          <p:cNvGrpSpPr>
            <a:grpSpLocks/>
          </p:cNvGrpSpPr>
          <p:nvPr/>
        </p:nvGrpSpPr>
        <p:grpSpPr bwMode="auto">
          <a:xfrm>
            <a:off x="4392080" y="2052539"/>
            <a:ext cx="1701612" cy="1539687"/>
            <a:chOff x="1214414" y="2786058"/>
            <a:chExt cx="1935848" cy="1751017"/>
          </a:xfrm>
        </p:grpSpPr>
        <p:grpSp>
          <p:nvGrpSpPr>
            <p:cNvPr id="54" name="Group 6"/>
            <p:cNvGrpSpPr>
              <a:grpSpLocks/>
            </p:cNvGrpSpPr>
            <p:nvPr/>
          </p:nvGrpSpPr>
          <p:grpSpPr bwMode="auto">
            <a:xfrm>
              <a:off x="1295400" y="2786058"/>
              <a:ext cx="1753450" cy="1751017"/>
              <a:chOff x="1823" y="2371"/>
              <a:chExt cx="1801" cy="1801"/>
            </a:xfrm>
          </p:grpSpPr>
          <p:sp>
            <p:nvSpPr>
              <p:cNvPr id="56" name="Oval 7"/>
              <p:cNvSpPr>
                <a:spLocks noChangeArrowheads="1"/>
              </p:cNvSpPr>
              <p:nvPr/>
            </p:nvSpPr>
            <p:spPr bwMode="auto">
              <a:xfrm>
                <a:off x="1823" y="2371"/>
                <a:ext cx="1801" cy="1801"/>
              </a:xfrm>
              <a:prstGeom prst="ellipse">
                <a:avLst/>
              </a:prstGeom>
              <a:solidFill>
                <a:srgbClr val="008A3E">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16275"/>
                <a:endParaRPr lang="zh-CN" altLang="en-US" sz="2000">
                  <a:solidFill>
                    <a:srgbClr val="0070C0"/>
                  </a:solidFill>
                  <a:latin typeface="微软雅黑" pitchFamily="34" charset="-122"/>
                  <a:ea typeface="微软雅黑" pitchFamily="34" charset="-122"/>
                </a:endParaRPr>
              </a:p>
            </p:txBody>
          </p:sp>
          <p:sp>
            <p:nvSpPr>
              <p:cNvPr id="57" name="Oval 8"/>
              <p:cNvSpPr>
                <a:spLocks noChangeArrowheads="1"/>
              </p:cNvSpPr>
              <p:nvPr/>
            </p:nvSpPr>
            <p:spPr bwMode="auto">
              <a:xfrm>
                <a:off x="1945" y="2493"/>
                <a:ext cx="1556" cy="1556"/>
              </a:xfrm>
              <a:prstGeom prst="ellipse">
                <a:avLst/>
              </a:prstGeom>
              <a:solidFill>
                <a:srgbClr val="008A3E"/>
              </a:solidFill>
              <a:ln w="38100">
                <a:solidFill>
                  <a:srgbClr val="FFFFFF"/>
                </a:solidFill>
                <a:round/>
                <a:headEnd/>
                <a:tailEnd/>
              </a:ln>
            </p:spPr>
            <p:txBody>
              <a:bodyPr/>
              <a:lstStyle/>
              <a:p>
                <a:pPr defTabSz="816275">
                  <a:defRPr/>
                </a:pPr>
                <a:endParaRPr lang="zh-CN" altLang="en-US" sz="2000">
                  <a:solidFill>
                    <a:srgbClr val="0070C0"/>
                  </a:solidFill>
                  <a:latin typeface="微软雅黑" pitchFamily="34" charset="-122"/>
                  <a:ea typeface="微软雅黑" pitchFamily="34" charset="-122"/>
                </a:endParaRPr>
              </a:p>
            </p:txBody>
          </p:sp>
        </p:grpSp>
        <p:sp>
          <p:nvSpPr>
            <p:cNvPr id="5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816275" eaLnBrk="1" hangingPunct="1"/>
              <a:r>
                <a:rPr lang="zh-CN" altLang="en-US" sz="2000" b="1" dirty="0">
                  <a:solidFill>
                    <a:prstClr val="white"/>
                  </a:solidFill>
                  <a:latin typeface="微软雅黑" pitchFamily="34" charset="-122"/>
                  <a:ea typeface="微软雅黑" pitchFamily="34" charset="-122"/>
                </a:rPr>
                <a:t>写入文本</a:t>
              </a:r>
            </a:p>
          </p:txBody>
        </p:sp>
      </p:grpSp>
      <p:grpSp>
        <p:nvGrpSpPr>
          <p:cNvPr id="58" name="组合 57"/>
          <p:cNvGrpSpPr>
            <a:grpSpLocks/>
          </p:cNvGrpSpPr>
          <p:nvPr/>
        </p:nvGrpSpPr>
        <p:grpSpPr bwMode="auto">
          <a:xfrm>
            <a:off x="6110443" y="2052539"/>
            <a:ext cx="1701613" cy="1539687"/>
            <a:chOff x="1214414" y="2786058"/>
            <a:chExt cx="1935848" cy="1751017"/>
          </a:xfrm>
        </p:grpSpPr>
        <p:grpSp>
          <p:nvGrpSpPr>
            <p:cNvPr id="59" name="Group 6"/>
            <p:cNvGrpSpPr>
              <a:grpSpLocks/>
            </p:cNvGrpSpPr>
            <p:nvPr/>
          </p:nvGrpSpPr>
          <p:grpSpPr bwMode="auto">
            <a:xfrm>
              <a:off x="1295400" y="2786058"/>
              <a:ext cx="1753450" cy="1751017"/>
              <a:chOff x="1823" y="2371"/>
              <a:chExt cx="1801" cy="1801"/>
            </a:xfrm>
          </p:grpSpPr>
          <p:sp>
            <p:nvSpPr>
              <p:cNvPr id="61" name="Oval 7"/>
              <p:cNvSpPr>
                <a:spLocks noChangeArrowheads="1"/>
              </p:cNvSpPr>
              <p:nvPr/>
            </p:nvSpPr>
            <p:spPr bwMode="auto">
              <a:xfrm>
                <a:off x="1823" y="2371"/>
                <a:ext cx="1801" cy="1801"/>
              </a:xfrm>
              <a:prstGeom prst="ellipse">
                <a:avLst/>
              </a:prstGeom>
              <a:solidFill>
                <a:srgbClr val="92D050">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16275"/>
                <a:endParaRPr lang="zh-CN" altLang="en-US" sz="2000">
                  <a:solidFill>
                    <a:srgbClr val="0070C0"/>
                  </a:solidFill>
                  <a:latin typeface="微软雅黑" pitchFamily="34" charset="-122"/>
                  <a:ea typeface="微软雅黑" pitchFamily="34" charset="-122"/>
                </a:endParaRPr>
              </a:p>
            </p:txBody>
          </p:sp>
          <p:sp>
            <p:nvSpPr>
              <p:cNvPr id="62" name="Oval 8"/>
              <p:cNvSpPr>
                <a:spLocks noChangeArrowheads="1"/>
              </p:cNvSpPr>
              <p:nvPr/>
            </p:nvSpPr>
            <p:spPr bwMode="auto">
              <a:xfrm>
                <a:off x="1945" y="2493"/>
                <a:ext cx="1556" cy="1556"/>
              </a:xfrm>
              <a:prstGeom prst="ellipse">
                <a:avLst/>
              </a:prstGeom>
              <a:solidFill>
                <a:srgbClr val="92D050"/>
              </a:solidFill>
              <a:ln w="38100">
                <a:solidFill>
                  <a:srgbClr val="FFFFFF"/>
                </a:solidFill>
                <a:round/>
                <a:headEnd/>
                <a:tailEnd/>
              </a:ln>
            </p:spPr>
            <p:txBody>
              <a:bodyPr/>
              <a:lstStyle/>
              <a:p>
                <a:pPr defTabSz="816275">
                  <a:defRPr/>
                </a:pPr>
                <a:endParaRPr lang="zh-CN" altLang="en-US" sz="2000">
                  <a:solidFill>
                    <a:srgbClr val="0070C0"/>
                  </a:solidFill>
                  <a:latin typeface="微软雅黑" pitchFamily="34" charset="-122"/>
                  <a:ea typeface="微软雅黑" pitchFamily="34" charset="-122"/>
                </a:endParaRPr>
              </a:p>
            </p:txBody>
          </p:sp>
        </p:grpSp>
        <p:sp>
          <p:nvSpPr>
            <p:cNvPr id="6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816275" eaLnBrk="1" hangingPunct="1"/>
              <a:r>
                <a:rPr lang="zh-CN" altLang="en-US" sz="2000" b="1" dirty="0">
                  <a:solidFill>
                    <a:prstClr val="white"/>
                  </a:solidFill>
                  <a:latin typeface="微软雅黑" pitchFamily="34" charset="-122"/>
                  <a:ea typeface="微软雅黑" pitchFamily="34" charset="-122"/>
                </a:rPr>
                <a:t>写入文本</a:t>
              </a:r>
            </a:p>
          </p:txBody>
        </p:sp>
      </p:grpSp>
      <p:grpSp>
        <p:nvGrpSpPr>
          <p:cNvPr id="63" name="组合 40"/>
          <p:cNvGrpSpPr>
            <a:grpSpLocks/>
          </p:cNvGrpSpPr>
          <p:nvPr/>
        </p:nvGrpSpPr>
        <p:grpSpPr bwMode="auto">
          <a:xfrm>
            <a:off x="1026632" y="2052539"/>
            <a:ext cx="1701613" cy="1539687"/>
            <a:chOff x="1214414" y="2786058"/>
            <a:chExt cx="1935848" cy="1751017"/>
          </a:xfrm>
        </p:grpSpPr>
        <p:grpSp>
          <p:nvGrpSpPr>
            <p:cNvPr id="64" name="Group 6"/>
            <p:cNvGrpSpPr>
              <a:grpSpLocks/>
            </p:cNvGrpSpPr>
            <p:nvPr/>
          </p:nvGrpSpPr>
          <p:grpSpPr bwMode="auto">
            <a:xfrm>
              <a:off x="1295400" y="2786058"/>
              <a:ext cx="1753450" cy="1751017"/>
              <a:chOff x="1823" y="2371"/>
              <a:chExt cx="1801" cy="1801"/>
            </a:xfrm>
          </p:grpSpPr>
          <p:sp>
            <p:nvSpPr>
              <p:cNvPr id="66" name="Oval 7"/>
              <p:cNvSpPr>
                <a:spLocks noChangeArrowheads="1"/>
              </p:cNvSpPr>
              <p:nvPr/>
            </p:nvSpPr>
            <p:spPr bwMode="auto">
              <a:xfrm>
                <a:off x="1823" y="2371"/>
                <a:ext cx="1801" cy="1801"/>
              </a:xfrm>
              <a:prstGeom prst="ellipse">
                <a:avLst/>
              </a:prstGeom>
              <a:solidFill>
                <a:srgbClr val="008A3E">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16275"/>
                <a:endParaRPr lang="zh-CN" altLang="en-US" sz="2000">
                  <a:solidFill>
                    <a:srgbClr val="000000"/>
                  </a:solidFill>
                  <a:latin typeface="微软雅黑" pitchFamily="34" charset="-122"/>
                  <a:ea typeface="微软雅黑" pitchFamily="34" charset="-122"/>
                </a:endParaRPr>
              </a:p>
            </p:txBody>
          </p:sp>
          <p:sp>
            <p:nvSpPr>
              <p:cNvPr id="67" name="Oval 8"/>
              <p:cNvSpPr>
                <a:spLocks noChangeArrowheads="1"/>
              </p:cNvSpPr>
              <p:nvPr/>
            </p:nvSpPr>
            <p:spPr bwMode="auto">
              <a:xfrm>
                <a:off x="1946" y="2493"/>
                <a:ext cx="1556" cy="1556"/>
              </a:xfrm>
              <a:prstGeom prst="ellipse">
                <a:avLst/>
              </a:prstGeom>
              <a:solidFill>
                <a:srgbClr val="008A3E"/>
              </a:solidFill>
              <a:ln w="38100">
                <a:solidFill>
                  <a:srgbClr val="FFFFFF"/>
                </a:solidFill>
                <a:round/>
                <a:headEnd/>
                <a:tailEnd/>
              </a:ln>
            </p:spPr>
            <p:txBody>
              <a:bodyPr/>
              <a:lstStyle/>
              <a:p>
                <a:pPr defTabSz="816275"/>
                <a:endParaRPr lang="zh-CN" altLang="en-US" sz="2000">
                  <a:solidFill>
                    <a:srgbClr val="000000"/>
                  </a:solidFill>
                  <a:latin typeface="微软雅黑" pitchFamily="34" charset="-122"/>
                  <a:ea typeface="微软雅黑" pitchFamily="34" charset="-122"/>
                </a:endParaRPr>
              </a:p>
            </p:txBody>
          </p:sp>
        </p:grpSp>
        <p:sp>
          <p:nvSpPr>
            <p:cNvPr id="6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816275" eaLnBrk="1" hangingPunct="1"/>
              <a:r>
                <a:rPr lang="zh-CN" altLang="en-US" sz="2000" b="1" dirty="0" smtClean="0">
                  <a:solidFill>
                    <a:prstClr val="white"/>
                  </a:solidFill>
                  <a:latin typeface="微软雅黑" pitchFamily="34" charset="-122"/>
                  <a:ea typeface="微软雅黑" pitchFamily="34" charset="-122"/>
                </a:rPr>
                <a:t>写入文本</a:t>
              </a:r>
              <a:endParaRPr lang="zh-CN" altLang="en-US" sz="2000" b="1" dirty="0">
                <a:solidFill>
                  <a:prstClr val="white"/>
                </a:solidFill>
                <a:latin typeface="微软雅黑" pitchFamily="34" charset="-122"/>
                <a:ea typeface="微软雅黑" pitchFamily="34" charset="-122"/>
              </a:endParaRPr>
            </a:p>
          </p:txBody>
        </p:sp>
      </p:grpSp>
      <p:sp>
        <p:nvSpPr>
          <p:cNvPr id="68" name="矩形标注 67"/>
          <p:cNvSpPr/>
          <p:nvPr/>
        </p:nvSpPr>
        <p:spPr>
          <a:xfrm>
            <a:off x="3022134" y="3870323"/>
            <a:ext cx="1477858" cy="45719"/>
          </a:xfrm>
          <a:prstGeom prst="wedgeRectCallout">
            <a:avLst>
              <a:gd name="adj1" fmla="val -17526"/>
              <a:gd name="adj2" fmla="val -509465"/>
            </a:avLst>
          </a:prstGeom>
          <a:solidFill>
            <a:srgbClr val="92D050"/>
          </a:solidFill>
          <a:ln w="25400" cap="flat" cmpd="sng" algn="ctr">
            <a:noFill/>
            <a:prstDash val="solid"/>
          </a:ln>
          <a:effectLst/>
        </p:spPr>
        <p:txBody>
          <a:bodyPr rtlCol="0" anchor="ctr"/>
          <a:lstStyle/>
          <a:p>
            <a:pPr marL="0" marR="0" lvl="0" indent="0" algn="ctr" defTabSz="816275"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latin typeface="Calibri"/>
              <a:ea typeface="宋体"/>
              <a:cs typeface="+mn-cs"/>
            </a:endParaRPr>
          </a:p>
        </p:txBody>
      </p:sp>
      <p:sp>
        <p:nvSpPr>
          <p:cNvPr id="69" name="矩形标注 68"/>
          <p:cNvSpPr/>
          <p:nvPr/>
        </p:nvSpPr>
        <p:spPr>
          <a:xfrm>
            <a:off x="1330976" y="1705919"/>
            <a:ext cx="1584840" cy="64140"/>
          </a:xfrm>
          <a:prstGeom prst="wedgeRectCallout">
            <a:avLst>
              <a:gd name="adj1" fmla="val -23398"/>
              <a:gd name="adj2" fmla="val 403291"/>
            </a:avLst>
          </a:prstGeom>
          <a:solidFill>
            <a:srgbClr val="008A3E"/>
          </a:solidFill>
          <a:ln w="25400" cap="flat" cmpd="sng" algn="ctr">
            <a:noFill/>
            <a:prstDash val="solid"/>
          </a:ln>
          <a:effectLst/>
        </p:spPr>
        <p:txBody>
          <a:bodyPr rtlCol="0" anchor="ctr"/>
          <a:lstStyle/>
          <a:p>
            <a:pPr marL="0" marR="0" lvl="0" indent="0" algn="ctr" defTabSz="816275"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latin typeface="Calibri"/>
              <a:ea typeface="宋体"/>
              <a:cs typeface="+mn-cs"/>
            </a:endParaRPr>
          </a:p>
        </p:txBody>
      </p:sp>
      <p:sp>
        <p:nvSpPr>
          <p:cNvPr id="70" name="Rectangle 28"/>
          <p:cNvSpPr>
            <a:spLocks noChangeArrowheads="1"/>
          </p:cNvSpPr>
          <p:nvPr/>
        </p:nvSpPr>
        <p:spPr bwMode="auto">
          <a:xfrm>
            <a:off x="3001785" y="3908427"/>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816275">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defTabSz="816275">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71" name="Rectangle 28"/>
          <p:cNvSpPr>
            <a:spLocks noChangeArrowheads="1"/>
          </p:cNvSpPr>
          <p:nvPr/>
        </p:nvSpPr>
        <p:spPr bwMode="auto">
          <a:xfrm>
            <a:off x="1398048" y="1163406"/>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816275">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defTabSz="816275">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72" name="矩形标注 71"/>
          <p:cNvSpPr/>
          <p:nvPr/>
        </p:nvSpPr>
        <p:spPr>
          <a:xfrm>
            <a:off x="4643344" y="1705919"/>
            <a:ext cx="1584840" cy="64140"/>
          </a:xfrm>
          <a:prstGeom prst="wedgeRectCallout">
            <a:avLst>
              <a:gd name="adj1" fmla="val -23398"/>
              <a:gd name="adj2" fmla="val 403291"/>
            </a:avLst>
          </a:prstGeom>
          <a:solidFill>
            <a:srgbClr val="008A3E"/>
          </a:solidFill>
          <a:ln w="25400" cap="flat" cmpd="sng" algn="ctr">
            <a:noFill/>
            <a:prstDash val="solid"/>
          </a:ln>
          <a:effectLst/>
        </p:spPr>
        <p:txBody>
          <a:bodyPr rtlCol="0" anchor="ctr"/>
          <a:lstStyle/>
          <a:p>
            <a:pPr marL="0" marR="0" lvl="0" indent="0" algn="ctr" defTabSz="816275"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latin typeface="Calibri"/>
              <a:ea typeface="宋体"/>
              <a:cs typeface="+mn-cs"/>
            </a:endParaRPr>
          </a:p>
        </p:txBody>
      </p:sp>
      <p:sp>
        <p:nvSpPr>
          <p:cNvPr id="73" name="Rectangle 28"/>
          <p:cNvSpPr>
            <a:spLocks noChangeArrowheads="1"/>
          </p:cNvSpPr>
          <p:nvPr/>
        </p:nvSpPr>
        <p:spPr bwMode="auto">
          <a:xfrm>
            <a:off x="4710416" y="1163406"/>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816275">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defTabSz="816275">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74" name="矩形标注 73"/>
          <p:cNvSpPr/>
          <p:nvPr/>
        </p:nvSpPr>
        <p:spPr>
          <a:xfrm>
            <a:off x="6478518" y="3870323"/>
            <a:ext cx="1477858" cy="45719"/>
          </a:xfrm>
          <a:prstGeom prst="wedgeRectCallout">
            <a:avLst>
              <a:gd name="adj1" fmla="val -17526"/>
              <a:gd name="adj2" fmla="val -509465"/>
            </a:avLst>
          </a:prstGeom>
          <a:solidFill>
            <a:srgbClr val="92D050"/>
          </a:solidFill>
          <a:ln w="25400" cap="flat" cmpd="sng" algn="ctr">
            <a:noFill/>
            <a:prstDash val="solid"/>
          </a:ln>
          <a:effectLst/>
        </p:spPr>
        <p:txBody>
          <a:bodyPr rtlCol="0" anchor="ctr"/>
          <a:lstStyle/>
          <a:p>
            <a:pPr marL="0" marR="0" lvl="0" indent="0" algn="ctr" defTabSz="816275"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latin typeface="Calibri"/>
              <a:ea typeface="宋体"/>
              <a:cs typeface="+mn-cs"/>
            </a:endParaRPr>
          </a:p>
        </p:txBody>
      </p:sp>
      <p:sp>
        <p:nvSpPr>
          <p:cNvPr id="75" name="Rectangle 28"/>
          <p:cNvSpPr>
            <a:spLocks noChangeArrowheads="1"/>
          </p:cNvSpPr>
          <p:nvPr/>
        </p:nvSpPr>
        <p:spPr bwMode="auto">
          <a:xfrm>
            <a:off x="6458169" y="3908427"/>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816275">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defTabSz="816275">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31" name="文本框 11"/>
          <p:cNvSpPr txBox="1">
            <a:spLocks noChangeArrowheads="1"/>
          </p:cNvSpPr>
          <p:nvPr/>
        </p:nvSpPr>
        <p:spPr bwMode="auto">
          <a:xfrm>
            <a:off x="905120"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p:stCondLst>
                              <p:cond delay="1000"/>
                            </p:stCondLst>
                            <p:childTnLst>
                              <p:par>
                                <p:cTn id="13" presetID="15" presetClass="entr" presetSubtype="0"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p:cTn id="15" dur="1000" fill="hold"/>
                                        <p:tgtEl>
                                          <p:spTgt spid="63"/>
                                        </p:tgtEl>
                                        <p:attrNameLst>
                                          <p:attrName>ppt_w</p:attrName>
                                        </p:attrNameLst>
                                      </p:cBhvr>
                                      <p:tavLst>
                                        <p:tav tm="0">
                                          <p:val>
                                            <p:fltVal val="0"/>
                                          </p:val>
                                        </p:tav>
                                        <p:tav tm="100000">
                                          <p:val>
                                            <p:strVal val="#ppt_w"/>
                                          </p:val>
                                        </p:tav>
                                      </p:tavLst>
                                    </p:anim>
                                    <p:anim calcmode="lin" valueType="num">
                                      <p:cBhvr>
                                        <p:cTn id="16" dur="1000" fill="hold"/>
                                        <p:tgtEl>
                                          <p:spTgt spid="63"/>
                                        </p:tgtEl>
                                        <p:attrNameLst>
                                          <p:attrName>ppt_h</p:attrName>
                                        </p:attrNameLst>
                                      </p:cBhvr>
                                      <p:tavLst>
                                        <p:tav tm="0">
                                          <p:val>
                                            <p:fltVal val="0"/>
                                          </p:val>
                                        </p:tav>
                                        <p:tav tm="100000">
                                          <p:val>
                                            <p:strVal val="#ppt_h"/>
                                          </p:val>
                                        </p:tav>
                                      </p:tavLst>
                                    </p:anim>
                                    <p:anim calcmode="lin" valueType="num">
                                      <p:cBhvr>
                                        <p:cTn id="17"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63"/>
                                        </p:tgtEl>
                                        <p:attrNameLst>
                                          <p:attrName>ppt_y</p:attrName>
                                        </p:attrNameLst>
                                      </p:cBhvr>
                                      <p:tavLst>
                                        <p:tav tm="0" fmla="#ppt_y+(sin(-2*pi*(1-$))*-#ppt_x+cos(-2*pi*(1-$))*(1-#ppt_y))*(1-$)">
                                          <p:val>
                                            <p:fltVal val="0"/>
                                          </p:val>
                                        </p:tav>
                                        <p:tav tm="100000">
                                          <p:val>
                                            <p:fltVal val="1"/>
                                          </p:val>
                                        </p:tav>
                                      </p:tavLst>
                                    </p:anim>
                                  </p:childTnLst>
                                </p:cTn>
                              </p:par>
                              <p:par>
                                <p:cTn id="19" presetID="15" presetClass="entr" presetSubtype="0" fill="hold" nodeType="withEffect">
                                  <p:stCondLst>
                                    <p:cond delay="250"/>
                                  </p:stCondLst>
                                  <p:childTnLst>
                                    <p:set>
                                      <p:cBhvr>
                                        <p:cTn id="20" dur="1" fill="hold">
                                          <p:stCondLst>
                                            <p:cond delay="0"/>
                                          </p:stCondLst>
                                        </p:cTn>
                                        <p:tgtEl>
                                          <p:spTgt spid="48"/>
                                        </p:tgtEl>
                                        <p:attrNameLst>
                                          <p:attrName>style.visibility</p:attrName>
                                        </p:attrNameLst>
                                      </p:cBhvr>
                                      <p:to>
                                        <p:strVal val="visible"/>
                                      </p:to>
                                    </p:set>
                                    <p:anim calcmode="lin" valueType="num">
                                      <p:cBhvr>
                                        <p:cTn id="21" dur="1000" fill="hold"/>
                                        <p:tgtEl>
                                          <p:spTgt spid="48"/>
                                        </p:tgtEl>
                                        <p:attrNameLst>
                                          <p:attrName>ppt_w</p:attrName>
                                        </p:attrNameLst>
                                      </p:cBhvr>
                                      <p:tavLst>
                                        <p:tav tm="0">
                                          <p:val>
                                            <p:fltVal val="0"/>
                                          </p:val>
                                        </p:tav>
                                        <p:tav tm="100000">
                                          <p:val>
                                            <p:strVal val="#ppt_w"/>
                                          </p:val>
                                        </p:tav>
                                      </p:tavLst>
                                    </p:anim>
                                    <p:anim calcmode="lin" valueType="num">
                                      <p:cBhvr>
                                        <p:cTn id="22" dur="1000" fill="hold"/>
                                        <p:tgtEl>
                                          <p:spTgt spid="48"/>
                                        </p:tgtEl>
                                        <p:attrNameLst>
                                          <p:attrName>ppt_h</p:attrName>
                                        </p:attrNameLst>
                                      </p:cBhvr>
                                      <p:tavLst>
                                        <p:tav tm="0">
                                          <p:val>
                                            <p:fltVal val="0"/>
                                          </p:val>
                                        </p:tav>
                                        <p:tav tm="100000">
                                          <p:val>
                                            <p:strVal val="#ppt_h"/>
                                          </p:val>
                                        </p:tav>
                                      </p:tavLst>
                                    </p:anim>
                                    <p:anim calcmode="lin" valueType="num">
                                      <p:cBhvr>
                                        <p:cTn id="23"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48"/>
                                        </p:tgtEl>
                                        <p:attrNameLst>
                                          <p:attrName>ppt_y</p:attrName>
                                        </p:attrNameLst>
                                      </p:cBhvr>
                                      <p:tavLst>
                                        <p:tav tm="0" fmla="#ppt_y+(sin(-2*pi*(1-$))*-#ppt_x+cos(-2*pi*(1-$))*(1-#ppt_y))*(1-$)">
                                          <p:val>
                                            <p:fltVal val="0"/>
                                          </p:val>
                                        </p:tav>
                                        <p:tav tm="100000">
                                          <p:val>
                                            <p:fltVal val="1"/>
                                          </p:val>
                                        </p:tav>
                                      </p:tavLst>
                                    </p:anim>
                                  </p:childTnLst>
                                </p:cTn>
                              </p:par>
                              <p:par>
                                <p:cTn id="25" presetID="15" presetClass="entr" presetSubtype="0" fill="hold" nodeType="withEffect">
                                  <p:stCondLst>
                                    <p:cond delay="50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anim calcmode="lin" valueType="num">
                                      <p:cBhvr>
                                        <p:cTn id="29"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53"/>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750"/>
                                  </p:stCondLst>
                                  <p:childTnLst>
                                    <p:set>
                                      <p:cBhvr>
                                        <p:cTn id="32" dur="1" fill="hold">
                                          <p:stCondLst>
                                            <p:cond delay="0"/>
                                          </p:stCondLst>
                                        </p:cTn>
                                        <p:tgtEl>
                                          <p:spTgt spid="58"/>
                                        </p:tgtEl>
                                        <p:attrNameLst>
                                          <p:attrName>style.visibility</p:attrName>
                                        </p:attrNameLst>
                                      </p:cBhvr>
                                      <p:to>
                                        <p:strVal val="visible"/>
                                      </p:to>
                                    </p:set>
                                    <p:anim calcmode="lin" valueType="num">
                                      <p:cBhvr>
                                        <p:cTn id="33" dur="1000" fill="hold"/>
                                        <p:tgtEl>
                                          <p:spTgt spid="58"/>
                                        </p:tgtEl>
                                        <p:attrNameLst>
                                          <p:attrName>ppt_w</p:attrName>
                                        </p:attrNameLst>
                                      </p:cBhvr>
                                      <p:tavLst>
                                        <p:tav tm="0">
                                          <p:val>
                                            <p:fltVal val="0"/>
                                          </p:val>
                                        </p:tav>
                                        <p:tav tm="100000">
                                          <p:val>
                                            <p:strVal val="#ppt_w"/>
                                          </p:val>
                                        </p:tav>
                                      </p:tavLst>
                                    </p:anim>
                                    <p:anim calcmode="lin" valueType="num">
                                      <p:cBhvr>
                                        <p:cTn id="34" dur="1000" fill="hold"/>
                                        <p:tgtEl>
                                          <p:spTgt spid="58"/>
                                        </p:tgtEl>
                                        <p:attrNameLst>
                                          <p:attrName>ppt_h</p:attrName>
                                        </p:attrNameLst>
                                      </p:cBhvr>
                                      <p:tavLst>
                                        <p:tav tm="0">
                                          <p:val>
                                            <p:fltVal val="0"/>
                                          </p:val>
                                        </p:tav>
                                        <p:tav tm="100000">
                                          <p:val>
                                            <p:strVal val="#ppt_h"/>
                                          </p:val>
                                        </p:tav>
                                      </p:tavLst>
                                    </p:anim>
                                    <p:anim calcmode="lin" valueType="num">
                                      <p:cBhvr>
                                        <p:cTn id="35"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58"/>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2750"/>
                            </p:stCondLst>
                            <p:childTnLst>
                              <p:par>
                                <p:cTn id="38" presetID="2" presetClass="entr" presetSubtype="1"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500" fill="hold"/>
                                        <p:tgtEl>
                                          <p:spTgt spid="69"/>
                                        </p:tgtEl>
                                        <p:attrNameLst>
                                          <p:attrName>ppt_x</p:attrName>
                                        </p:attrNameLst>
                                      </p:cBhvr>
                                      <p:tavLst>
                                        <p:tav tm="0">
                                          <p:val>
                                            <p:strVal val="#ppt_x"/>
                                          </p:val>
                                        </p:tav>
                                        <p:tav tm="100000">
                                          <p:val>
                                            <p:strVal val="#ppt_x"/>
                                          </p:val>
                                        </p:tav>
                                      </p:tavLst>
                                    </p:anim>
                                    <p:anim calcmode="lin" valueType="num">
                                      <p:cBhvr additive="base">
                                        <p:cTn id="41" dur="500" fill="hold"/>
                                        <p:tgtEl>
                                          <p:spTgt spid="69"/>
                                        </p:tgtEl>
                                        <p:attrNameLst>
                                          <p:attrName>ppt_y</p:attrName>
                                        </p:attrNameLst>
                                      </p:cBhvr>
                                      <p:tavLst>
                                        <p:tav tm="0">
                                          <p:val>
                                            <p:strVal val="0-#ppt_h/2"/>
                                          </p:val>
                                        </p:tav>
                                        <p:tav tm="100000">
                                          <p:val>
                                            <p:strVal val="#ppt_y"/>
                                          </p:val>
                                        </p:tav>
                                      </p:tavLst>
                                    </p:anim>
                                  </p:childTnLst>
                                </p:cTn>
                              </p:par>
                            </p:childTnLst>
                          </p:cTn>
                        </p:par>
                        <p:par>
                          <p:cTn id="42" fill="hold">
                            <p:stCondLst>
                              <p:cond delay="3250"/>
                            </p:stCondLst>
                            <p:childTnLst>
                              <p:par>
                                <p:cTn id="43" presetID="32" presetClass="emph" presetSubtype="0" fill="hold" grpId="1" nodeType="afterEffect">
                                  <p:stCondLst>
                                    <p:cond delay="0"/>
                                  </p:stCondLst>
                                  <p:childTnLst>
                                    <p:animRot by="120000">
                                      <p:cBhvr>
                                        <p:cTn id="44" dur="50" fill="hold">
                                          <p:stCondLst>
                                            <p:cond delay="0"/>
                                          </p:stCondLst>
                                        </p:cTn>
                                        <p:tgtEl>
                                          <p:spTgt spid="69"/>
                                        </p:tgtEl>
                                        <p:attrNameLst>
                                          <p:attrName>r</p:attrName>
                                        </p:attrNameLst>
                                      </p:cBhvr>
                                    </p:animRot>
                                    <p:animRot by="-240000">
                                      <p:cBhvr>
                                        <p:cTn id="45" dur="100" fill="hold">
                                          <p:stCondLst>
                                            <p:cond delay="100"/>
                                          </p:stCondLst>
                                        </p:cTn>
                                        <p:tgtEl>
                                          <p:spTgt spid="69"/>
                                        </p:tgtEl>
                                        <p:attrNameLst>
                                          <p:attrName>r</p:attrName>
                                        </p:attrNameLst>
                                      </p:cBhvr>
                                    </p:animRot>
                                    <p:animRot by="240000">
                                      <p:cBhvr>
                                        <p:cTn id="46" dur="100" fill="hold">
                                          <p:stCondLst>
                                            <p:cond delay="200"/>
                                          </p:stCondLst>
                                        </p:cTn>
                                        <p:tgtEl>
                                          <p:spTgt spid="69"/>
                                        </p:tgtEl>
                                        <p:attrNameLst>
                                          <p:attrName>r</p:attrName>
                                        </p:attrNameLst>
                                      </p:cBhvr>
                                    </p:animRot>
                                    <p:animRot by="-240000">
                                      <p:cBhvr>
                                        <p:cTn id="47" dur="100" fill="hold">
                                          <p:stCondLst>
                                            <p:cond delay="300"/>
                                          </p:stCondLst>
                                        </p:cTn>
                                        <p:tgtEl>
                                          <p:spTgt spid="69"/>
                                        </p:tgtEl>
                                        <p:attrNameLst>
                                          <p:attrName>r</p:attrName>
                                        </p:attrNameLst>
                                      </p:cBhvr>
                                    </p:animRot>
                                    <p:animRot by="120000">
                                      <p:cBhvr>
                                        <p:cTn id="48" dur="100" fill="hold">
                                          <p:stCondLst>
                                            <p:cond delay="400"/>
                                          </p:stCondLst>
                                        </p:cTn>
                                        <p:tgtEl>
                                          <p:spTgt spid="69"/>
                                        </p:tgtEl>
                                        <p:attrNameLst>
                                          <p:attrName>r</p:attrName>
                                        </p:attrNameLst>
                                      </p:cBhvr>
                                    </p:animRot>
                                  </p:childTnLst>
                                </p:cTn>
                              </p:par>
                            </p:childTnLst>
                          </p:cTn>
                        </p:par>
                        <p:par>
                          <p:cTn id="49" fill="hold">
                            <p:stCondLst>
                              <p:cond delay="3750"/>
                            </p:stCondLst>
                            <p:childTnLst>
                              <p:par>
                                <p:cTn id="50" presetID="18" presetClass="entr" presetSubtype="9" fill="hold" grpId="0" nodeType="after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strips(upLeft)">
                                      <p:cBhvr>
                                        <p:cTn id="52" dur="500"/>
                                        <p:tgtEl>
                                          <p:spTgt spid="71"/>
                                        </p:tgtEl>
                                      </p:cBhvr>
                                    </p:animEffect>
                                  </p:childTnLst>
                                </p:cTn>
                              </p:par>
                            </p:childTnLst>
                          </p:cTn>
                        </p:par>
                        <p:par>
                          <p:cTn id="53" fill="hold">
                            <p:stCondLst>
                              <p:cond delay="4250"/>
                            </p:stCondLst>
                            <p:childTnLst>
                              <p:par>
                                <p:cTn id="54" presetID="2" presetClass="entr" presetSubtype="4"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500" fill="hold"/>
                                        <p:tgtEl>
                                          <p:spTgt spid="68"/>
                                        </p:tgtEl>
                                        <p:attrNameLst>
                                          <p:attrName>ppt_x</p:attrName>
                                        </p:attrNameLst>
                                      </p:cBhvr>
                                      <p:tavLst>
                                        <p:tav tm="0">
                                          <p:val>
                                            <p:strVal val="#ppt_x"/>
                                          </p:val>
                                        </p:tav>
                                        <p:tav tm="100000">
                                          <p:val>
                                            <p:strVal val="#ppt_x"/>
                                          </p:val>
                                        </p:tav>
                                      </p:tavLst>
                                    </p:anim>
                                    <p:anim calcmode="lin" valueType="num">
                                      <p:cBhvr additive="base">
                                        <p:cTn id="57" dur="500" fill="hold"/>
                                        <p:tgtEl>
                                          <p:spTgt spid="68"/>
                                        </p:tgtEl>
                                        <p:attrNameLst>
                                          <p:attrName>ppt_y</p:attrName>
                                        </p:attrNameLst>
                                      </p:cBhvr>
                                      <p:tavLst>
                                        <p:tav tm="0">
                                          <p:val>
                                            <p:strVal val="1+#ppt_h/2"/>
                                          </p:val>
                                        </p:tav>
                                        <p:tav tm="100000">
                                          <p:val>
                                            <p:strVal val="#ppt_y"/>
                                          </p:val>
                                        </p:tav>
                                      </p:tavLst>
                                    </p:anim>
                                  </p:childTnLst>
                                </p:cTn>
                              </p:par>
                            </p:childTnLst>
                          </p:cTn>
                        </p:par>
                        <p:par>
                          <p:cTn id="58" fill="hold">
                            <p:stCondLst>
                              <p:cond delay="4750"/>
                            </p:stCondLst>
                            <p:childTnLst>
                              <p:par>
                                <p:cTn id="59" presetID="32" presetClass="emph" presetSubtype="0" fill="hold" grpId="1" nodeType="afterEffect">
                                  <p:stCondLst>
                                    <p:cond delay="0"/>
                                  </p:stCondLst>
                                  <p:childTnLst>
                                    <p:animRot by="120000">
                                      <p:cBhvr>
                                        <p:cTn id="60" dur="50" fill="hold">
                                          <p:stCondLst>
                                            <p:cond delay="0"/>
                                          </p:stCondLst>
                                        </p:cTn>
                                        <p:tgtEl>
                                          <p:spTgt spid="68"/>
                                        </p:tgtEl>
                                        <p:attrNameLst>
                                          <p:attrName>r</p:attrName>
                                        </p:attrNameLst>
                                      </p:cBhvr>
                                    </p:animRot>
                                    <p:animRot by="-240000">
                                      <p:cBhvr>
                                        <p:cTn id="61" dur="100" fill="hold">
                                          <p:stCondLst>
                                            <p:cond delay="100"/>
                                          </p:stCondLst>
                                        </p:cTn>
                                        <p:tgtEl>
                                          <p:spTgt spid="68"/>
                                        </p:tgtEl>
                                        <p:attrNameLst>
                                          <p:attrName>r</p:attrName>
                                        </p:attrNameLst>
                                      </p:cBhvr>
                                    </p:animRot>
                                    <p:animRot by="240000">
                                      <p:cBhvr>
                                        <p:cTn id="62" dur="100" fill="hold">
                                          <p:stCondLst>
                                            <p:cond delay="200"/>
                                          </p:stCondLst>
                                        </p:cTn>
                                        <p:tgtEl>
                                          <p:spTgt spid="68"/>
                                        </p:tgtEl>
                                        <p:attrNameLst>
                                          <p:attrName>r</p:attrName>
                                        </p:attrNameLst>
                                      </p:cBhvr>
                                    </p:animRot>
                                    <p:animRot by="-240000">
                                      <p:cBhvr>
                                        <p:cTn id="63" dur="100" fill="hold">
                                          <p:stCondLst>
                                            <p:cond delay="300"/>
                                          </p:stCondLst>
                                        </p:cTn>
                                        <p:tgtEl>
                                          <p:spTgt spid="68"/>
                                        </p:tgtEl>
                                        <p:attrNameLst>
                                          <p:attrName>r</p:attrName>
                                        </p:attrNameLst>
                                      </p:cBhvr>
                                    </p:animRot>
                                    <p:animRot by="120000">
                                      <p:cBhvr>
                                        <p:cTn id="64" dur="100" fill="hold">
                                          <p:stCondLst>
                                            <p:cond delay="400"/>
                                          </p:stCondLst>
                                        </p:cTn>
                                        <p:tgtEl>
                                          <p:spTgt spid="68"/>
                                        </p:tgtEl>
                                        <p:attrNameLst>
                                          <p:attrName>r</p:attrName>
                                        </p:attrNameLst>
                                      </p:cBhvr>
                                    </p:animRot>
                                  </p:childTnLst>
                                </p:cTn>
                              </p:par>
                            </p:childTnLst>
                          </p:cTn>
                        </p:par>
                        <p:par>
                          <p:cTn id="65" fill="hold">
                            <p:stCondLst>
                              <p:cond delay="5250"/>
                            </p:stCondLst>
                            <p:childTnLst>
                              <p:par>
                                <p:cTn id="66" presetID="18" presetClass="entr" presetSubtype="9" fill="hold" grpId="0" nodeType="after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strips(upLeft)">
                                      <p:cBhvr>
                                        <p:cTn id="68" dur="500"/>
                                        <p:tgtEl>
                                          <p:spTgt spid="70"/>
                                        </p:tgtEl>
                                      </p:cBhvr>
                                    </p:animEffect>
                                  </p:childTnLst>
                                </p:cTn>
                              </p:par>
                            </p:childTnLst>
                          </p:cTn>
                        </p:par>
                        <p:par>
                          <p:cTn id="69" fill="hold">
                            <p:stCondLst>
                              <p:cond delay="5750"/>
                            </p:stCondLst>
                            <p:childTnLst>
                              <p:par>
                                <p:cTn id="70" presetID="2" presetClass="entr" presetSubtype="1" fill="hold" grpId="0" nodeType="afterEffect">
                                  <p:stCondLst>
                                    <p:cond delay="0"/>
                                  </p:stCondLst>
                                  <p:childTnLst>
                                    <p:set>
                                      <p:cBhvr>
                                        <p:cTn id="71" dur="1" fill="hold">
                                          <p:stCondLst>
                                            <p:cond delay="0"/>
                                          </p:stCondLst>
                                        </p:cTn>
                                        <p:tgtEl>
                                          <p:spTgt spid="72"/>
                                        </p:tgtEl>
                                        <p:attrNameLst>
                                          <p:attrName>style.visibility</p:attrName>
                                        </p:attrNameLst>
                                      </p:cBhvr>
                                      <p:to>
                                        <p:strVal val="visible"/>
                                      </p:to>
                                    </p:set>
                                    <p:anim calcmode="lin" valueType="num">
                                      <p:cBhvr additive="base">
                                        <p:cTn id="72" dur="500" fill="hold"/>
                                        <p:tgtEl>
                                          <p:spTgt spid="72"/>
                                        </p:tgtEl>
                                        <p:attrNameLst>
                                          <p:attrName>ppt_x</p:attrName>
                                        </p:attrNameLst>
                                      </p:cBhvr>
                                      <p:tavLst>
                                        <p:tav tm="0">
                                          <p:val>
                                            <p:strVal val="#ppt_x"/>
                                          </p:val>
                                        </p:tav>
                                        <p:tav tm="100000">
                                          <p:val>
                                            <p:strVal val="#ppt_x"/>
                                          </p:val>
                                        </p:tav>
                                      </p:tavLst>
                                    </p:anim>
                                    <p:anim calcmode="lin" valueType="num">
                                      <p:cBhvr additive="base">
                                        <p:cTn id="73" dur="500" fill="hold"/>
                                        <p:tgtEl>
                                          <p:spTgt spid="72"/>
                                        </p:tgtEl>
                                        <p:attrNameLst>
                                          <p:attrName>ppt_y</p:attrName>
                                        </p:attrNameLst>
                                      </p:cBhvr>
                                      <p:tavLst>
                                        <p:tav tm="0">
                                          <p:val>
                                            <p:strVal val="0-#ppt_h/2"/>
                                          </p:val>
                                        </p:tav>
                                        <p:tav tm="100000">
                                          <p:val>
                                            <p:strVal val="#ppt_y"/>
                                          </p:val>
                                        </p:tav>
                                      </p:tavLst>
                                    </p:anim>
                                  </p:childTnLst>
                                </p:cTn>
                              </p:par>
                            </p:childTnLst>
                          </p:cTn>
                        </p:par>
                        <p:par>
                          <p:cTn id="74" fill="hold">
                            <p:stCondLst>
                              <p:cond delay="6250"/>
                            </p:stCondLst>
                            <p:childTnLst>
                              <p:par>
                                <p:cTn id="75" presetID="32" presetClass="emph" presetSubtype="0" fill="hold" grpId="1" nodeType="afterEffect">
                                  <p:stCondLst>
                                    <p:cond delay="0"/>
                                  </p:stCondLst>
                                  <p:childTnLst>
                                    <p:animRot by="120000">
                                      <p:cBhvr>
                                        <p:cTn id="76" dur="50" fill="hold">
                                          <p:stCondLst>
                                            <p:cond delay="0"/>
                                          </p:stCondLst>
                                        </p:cTn>
                                        <p:tgtEl>
                                          <p:spTgt spid="72"/>
                                        </p:tgtEl>
                                        <p:attrNameLst>
                                          <p:attrName>r</p:attrName>
                                        </p:attrNameLst>
                                      </p:cBhvr>
                                    </p:animRot>
                                    <p:animRot by="-240000">
                                      <p:cBhvr>
                                        <p:cTn id="77" dur="100" fill="hold">
                                          <p:stCondLst>
                                            <p:cond delay="100"/>
                                          </p:stCondLst>
                                        </p:cTn>
                                        <p:tgtEl>
                                          <p:spTgt spid="72"/>
                                        </p:tgtEl>
                                        <p:attrNameLst>
                                          <p:attrName>r</p:attrName>
                                        </p:attrNameLst>
                                      </p:cBhvr>
                                    </p:animRot>
                                    <p:animRot by="240000">
                                      <p:cBhvr>
                                        <p:cTn id="78" dur="100" fill="hold">
                                          <p:stCondLst>
                                            <p:cond delay="200"/>
                                          </p:stCondLst>
                                        </p:cTn>
                                        <p:tgtEl>
                                          <p:spTgt spid="72"/>
                                        </p:tgtEl>
                                        <p:attrNameLst>
                                          <p:attrName>r</p:attrName>
                                        </p:attrNameLst>
                                      </p:cBhvr>
                                    </p:animRot>
                                    <p:animRot by="-240000">
                                      <p:cBhvr>
                                        <p:cTn id="79" dur="100" fill="hold">
                                          <p:stCondLst>
                                            <p:cond delay="300"/>
                                          </p:stCondLst>
                                        </p:cTn>
                                        <p:tgtEl>
                                          <p:spTgt spid="72"/>
                                        </p:tgtEl>
                                        <p:attrNameLst>
                                          <p:attrName>r</p:attrName>
                                        </p:attrNameLst>
                                      </p:cBhvr>
                                    </p:animRot>
                                    <p:animRot by="120000">
                                      <p:cBhvr>
                                        <p:cTn id="80" dur="100" fill="hold">
                                          <p:stCondLst>
                                            <p:cond delay="400"/>
                                          </p:stCondLst>
                                        </p:cTn>
                                        <p:tgtEl>
                                          <p:spTgt spid="72"/>
                                        </p:tgtEl>
                                        <p:attrNameLst>
                                          <p:attrName>r</p:attrName>
                                        </p:attrNameLst>
                                      </p:cBhvr>
                                    </p:animRot>
                                  </p:childTnLst>
                                </p:cTn>
                              </p:par>
                            </p:childTnLst>
                          </p:cTn>
                        </p:par>
                        <p:par>
                          <p:cTn id="81" fill="hold">
                            <p:stCondLst>
                              <p:cond delay="6750"/>
                            </p:stCondLst>
                            <p:childTnLst>
                              <p:par>
                                <p:cTn id="82" presetID="18" presetClass="entr" presetSubtype="9"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strips(upLeft)">
                                      <p:cBhvr>
                                        <p:cTn id="84" dur="500"/>
                                        <p:tgtEl>
                                          <p:spTgt spid="73"/>
                                        </p:tgtEl>
                                      </p:cBhvr>
                                    </p:animEffect>
                                  </p:childTnLst>
                                </p:cTn>
                              </p:par>
                            </p:childTnLst>
                          </p:cTn>
                        </p:par>
                        <p:par>
                          <p:cTn id="85" fill="hold">
                            <p:stCondLst>
                              <p:cond delay="7250"/>
                            </p:stCondLst>
                            <p:childTnLst>
                              <p:par>
                                <p:cTn id="86" presetID="2" presetClass="entr" presetSubtype="4" fill="hold" grpId="0" nodeType="after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additive="base">
                                        <p:cTn id="88" dur="500" fill="hold"/>
                                        <p:tgtEl>
                                          <p:spTgt spid="74"/>
                                        </p:tgtEl>
                                        <p:attrNameLst>
                                          <p:attrName>ppt_x</p:attrName>
                                        </p:attrNameLst>
                                      </p:cBhvr>
                                      <p:tavLst>
                                        <p:tav tm="0">
                                          <p:val>
                                            <p:strVal val="#ppt_x"/>
                                          </p:val>
                                        </p:tav>
                                        <p:tav tm="100000">
                                          <p:val>
                                            <p:strVal val="#ppt_x"/>
                                          </p:val>
                                        </p:tav>
                                      </p:tavLst>
                                    </p:anim>
                                    <p:anim calcmode="lin" valueType="num">
                                      <p:cBhvr additive="base">
                                        <p:cTn id="89" dur="500" fill="hold"/>
                                        <p:tgtEl>
                                          <p:spTgt spid="74"/>
                                        </p:tgtEl>
                                        <p:attrNameLst>
                                          <p:attrName>ppt_y</p:attrName>
                                        </p:attrNameLst>
                                      </p:cBhvr>
                                      <p:tavLst>
                                        <p:tav tm="0">
                                          <p:val>
                                            <p:strVal val="1+#ppt_h/2"/>
                                          </p:val>
                                        </p:tav>
                                        <p:tav tm="100000">
                                          <p:val>
                                            <p:strVal val="#ppt_y"/>
                                          </p:val>
                                        </p:tav>
                                      </p:tavLst>
                                    </p:anim>
                                  </p:childTnLst>
                                </p:cTn>
                              </p:par>
                            </p:childTnLst>
                          </p:cTn>
                        </p:par>
                        <p:par>
                          <p:cTn id="90" fill="hold">
                            <p:stCondLst>
                              <p:cond delay="7750"/>
                            </p:stCondLst>
                            <p:childTnLst>
                              <p:par>
                                <p:cTn id="91" presetID="32" presetClass="emph" presetSubtype="0" fill="hold" grpId="1" nodeType="afterEffect">
                                  <p:stCondLst>
                                    <p:cond delay="0"/>
                                  </p:stCondLst>
                                  <p:childTnLst>
                                    <p:animRot by="120000">
                                      <p:cBhvr>
                                        <p:cTn id="92" dur="50" fill="hold">
                                          <p:stCondLst>
                                            <p:cond delay="0"/>
                                          </p:stCondLst>
                                        </p:cTn>
                                        <p:tgtEl>
                                          <p:spTgt spid="74"/>
                                        </p:tgtEl>
                                        <p:attrNameLst>
                                          <p:attrName>r</p:attrName>
                                        </p:attrNameLst>
                                      </p:cBhvr>
                                    </p:animRot>
                                    <p:animRot by="-240000">
                                      <p:cBhvr>
                                        <p:cTn id="93" dur="100" fill="hold">
                                          <p:stCondLst>
                                            <p:cond delay="100"/>
                                          </p:stCondLst>
                                        </p:cTn>
                                        <p:tgtEl>
                                          <p:spTgt spid="74"/>
                                        </p:tgtEl>
                                        <p:attrNameLst>
                                          <p:attrName>r</p:attrName>
                                        </p:attrNameLst>
                                      </p:cBhvr>
                                    </p:animRot>
                                    <p:animRot by="240000">
                                      <p:cBhvr>
                                        <p:cTn id="94" dur="100" fill="hold">
                                          <p:stCondLst>
                                            <p:cond delay="200"/>
                                          </p:stCondLst>
                                        </p:cTn>
                                        <p:tgtEl>
                                          <p:spTgt spid="74"/>
                                        </p:tgtEl>
                                        <p:attrNameLst>
                                          <p:attrName>r</p:attrName>
                                        </p:attrNameLst>
                                      </p:cBhvr>
                                    </p:animRot>
                                    <p:animRot by="-240000">
                                      <p:cBhvr>
                                        <p:cTn id="95" dur="100" fill="hold">
                                          <p:stCondLst>
                                            <p:cond delay="300"/>
                                          </p:stCondLst>
                                        </p:cTn>
                                        <p:tgtEl>
                                          <p:spTgt spid="74"/>
                                        </p:tgtEl>
                                        <p:attrNameLst>
                                          <p:attrName>r</p:attrName>
                                        </p:attrNameLst>
                                      </p:cBhvr>
                                    </p:animRot>
                                    <p:animRot by="120000">
                                      <p:cBhvr>
                                        <p:cTn id="96" dur="100" fill="hold">
                                          <p:stCondLst>
                                            <p:cond delay="400"/>
                                          </p:stCondLst>
                                        </p:cTn>
                                        <p:tgtEl>
                                          <p:spTgt spid="74"/>
                                        </p:tgtEl>
                                        <p:attrNameLst>
                                          <p:attrName>r</p:attrName>
                                        </p:attrNameLst>
                                      </p:cBhvr>
                                    </p:animRot>
                                  </p:childTnLst>
                                </p:cTn>
                              </p:par>
                            </p:childTnLst>
                          </p:cTn>
                        </p:par>
                        <p:par>
                          <p:cTn id="97" fill="hold">
                            <p:stCondLst>
                              <p:cond delay="8250"/>
                            </p:stCondLst>
                            <p:childTnLst>
                              <p:par>
                                <p:cTn id="98" presetID="18" presetClass="entr" presetSubtype="9" fill="hold" grpId="0" nodeType="after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strips(upLeft)">
                                      <p:cBhvr>
                                        <p:cTn id="100"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8" grpId="0" animBg="1"/>
      <p:bldP spid="68" grpId="1" animBg="1"/>
      <p:bldP spid="69" grpId="0" animBg="1"/>
      <p:bldP spid="69" grpId="1" animBg="1"/>
      <p:bldP spid="70" grpId="0"/>
      <p:bldP spid="71" grpId="0"/>
      <p:bldP spid="72" grpId="0" animBg="1"/>
      <p:bldP spid="72" grpId="1" animBg="1"/>
      <p:bldP spid="73" grpId="0"/>
      <p:bldP spid="74" grpId="0" animBg="1"/>
      <p:bldP spid="74" grpId="1" animBg="1"/>
      <p:bldP spid="75"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7"/>
          <p:cNvSpPr>
            <a:spLocks noChangeArrowheads="1"/>
          </p:cNvSpPr>
          <p:nvPr/>
        </p:nvSpPr>
        <p:spPr bwMode="auto">
          <a:xfrm>
            <a:off x="3965575" y="1411437"/>
            <a:ext cx="1038225" cy="915987"/>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rgbClr val="008A3E"/>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sym typeface="宋体" pitchFamily="2" charset="-122"/>
            </a:endParaRPr>
          </a:p>
        </p:txBody>
      </p:sp>
      <p:sp>
        <p:nvSpPr>
          <p:cNvPr id="28" name="Freeform 8"/>
          <p:cNvSpPr>
            <a:spLocks noChangeArrowheads="1"/>
          </p:cNvSpPr>
          <p:nvPr/>
        </p:nvSpPr>
        <p:spPr bwMode="auto">
          <a:xfrm>
            <a:off x="2936875" y="2327424"/>
            <a:ext cx="1028700" cy="9906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rgbClr val="92D05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sym typeface="宋体" pitchFamily="2" charset="-122"/>
            </a:endParaRPr>
          </a:p>
        </p:txBody>
      </p:sp>
      <p:sp>
        <p:nvSpPr>
          <p:cNvPr id="29" name="Freeform 9"/>
          <p:cNvSpPr>
            <a:spLocks noChangeArrowheads="1"/>
          </p:cNvSpPr>
          <p:nvPr/>
        </p:nvSpPr>
        <p:spPr bwMode="auto">
          <a:xfrm>
            <a:off x="3527425" y="3318024"/>
            <a:ext cx="955675" cy="1044575"/>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rgbClr val="92D05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sym typeface="宋体" pitchFamily="2" charset="-122"/>
            </a:endParaRPr>
          </a:p>
        </p:txBody>
      </p:sp>
      <p:sp>
        <p:nvSpPr>
          <p:cNvPr id="30" name="Freeform 10"/>
          <p:cNvSpPr>
            <a:spLocks noChangeArrowheads="1"/>
          </p:cNvSpPr>
          <p:nvPr/>
        </p:nvSpPr>
        <p:spPr bwMode="auto">
          <a:xfrm>
            <a:off x="4483100" y="3318024"/>
            <a:ext cx="958850" cy="1044575"/>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rgbClr val="008A3E"/>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sym typeface="宋体" pitchFamily="2" charset="-122"/>
            </a:endParaRPr>
          </a:p>
        </p:txBody>
      </p:sp>
      <p:sp>
        <p:nvSpPr>
          <p:cNvPr id="31" name="Freeform 11"/>
          <p:cNvSpPr>
            <a:spLocks noChangeArrowheads="1"/>
          </p:cNvSpPr>
          <p:nvPr/>
        </p:nvSpPr>
        <p:spPr bwMode="auto">
          <a:xfrm>
            <a:off x="5003800" y="2327424"/>
            <a:ext cx="1028700" cy="9906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rgbClr val="92D05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sym typeface="宋体" pitchFamily="2" charset="-122"/>
            </a:endParaRPr>
          </a:p>
        </p:txBody>
      </p:sp>
      <p:sp>
        <p:nvSpPr>
          <p:cNvPr id="32" name="矩形 7"/>
          <p:cNvSpPr>
            <a:spLocks noChangeArrowheads="1"/>
          </p:cNvSpPr>
          <p:nvPr/>
        </p:nvSpPr>
        <p:spPr bwMode="auto">
          <a:xfrm>
            <a:off x="4303713" y="1830537"/>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ysClr val="window" lastClr="FFFFFF"/>
                </a:solidFill>
                <a:effectLst/>
                <a:uLnTx/>
                <a:uFillTx/>
                <a:latin typeface="Swiss911 UCm BT" pitchFamily="2" charset="0"/>
                <a:sym typeface="Swiss911 UCm BT" pitchFamily="2" charset="0"/>
              </a:rPr>
              <a:t>01</a:t>
            </a:r>
            <a:endParaRPr kumimoji="0" lang="zh-CN" altLang="en-US" sz="2800" b="0" i="0" u="none" strike="noStrike" kern="0" cap="none" spc="0" normalizeH="0" baseline="0" noProof="0" dirty="0">
              <a:ln>
                <a:noFill/>
              </a:ln>
              <a:solidFill>
                <a:sysClr val="window" lastClr="FFFFFF"/>
              </a:solidFill>
              <a:effectLst/>
              <a:uLnTx/>
              <a:uFillTx/>
              <a:latin typeface="Swiss911 UCm BT" pitchFamily="2" charset="0"/>
              <a:sym typeface="Swiss911 UCm BT" pitchFamily="2" charset="0"/>
            </a:endParaRPr>
          </a:p>
        </p:txBody>
      </p:sp>
      <p:sp>
        <p:nvSpPr>
          <p:cNvPr id="33" name="矩形 8"/>
          <p:cNvSpPr>
            <a:spLocks noChangeArrowheads="1"/>
          </p:cNvSpPr>
          <p:nvPr/>
        </p:nvSpPr>
        <p:spPr bwMode="auto">
          <a:xfrm>
            <a:off x="5264150" y="2514749"/>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a:ln>
                  <a:noFill/>
                </a:ln>
                <a:solidFill>
                  <a:sysClr val="window" lastClr="FFFFFF"/>
                </a:solidFill>
                <a:effectLst/>
                <a:uLnTx/>
                <a:uFillTx/>
                <a:latin typeface="Swiss911 UCm BT" pitchFamily="2" charset="0"/>
                <a:sym typeface="Swiss911 UCm BT" pitchFamily="2" charset="0"/>
              </a:rPr>
              <a:t>02</a:t>
            </a:r>
            <a:endParaRPr kumimoji="0" lang="zh-CN" altLang="en-US" sz="2800" b="0" i="0" u="none" strike="noStrike" kern="0" cap="none" spc="0" normalizeH="0" baseline="0" noProof="0">
              <a:ln>
                <a:noFill/>
              </a:ln>
              <a:solidFill>
                <a:sysClr val="window" lastClr="FFFFFF"/>
              </a:solidFill>
              <a:effectLst/>
              <a:uLnTx/>
              <a:uFillTx/>
              <a:latin typeface="Swiss911 UCm BT" pitchFamily="2" charset="0"/>
              <a:sym typeface="Swiss911 UCm BT" pitchFamily="2" charset="0"/>
            </a:endParaRPr>
          </a:p>
        </p:txBody>
      </p:sp>
      <p:sp>
        <p:nvSpPr>
          <p:cNvPr id="34" name="矩形 9"/>
          <p:cNvSpPr>
            <a:spLocks noChangeArrowheads="1"/>
          </p:cNvSpPr>
          <p:nvPr/>
        </p:nvSpPr>
        <p:spPr bwMode="auto">
          <a:xfrm>
            <a:off x="4905375" y="3654574"/>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a:ln>
                  <a:noFill/>
                </a:ln>
                <a:solidFill>
                  <a:sysClr val="window" lastClr="FFFFFF"/>
                </a:solidFill>
                <a:effectLst/>
                <a:uLnTx/>
                <a:uFillTx/>
                <a:latin typeface="Swiss911 UCm BT" pitchFamily="2" charset="0"/>
                <a:sym typeface="Swiss911 UCm BT" pitchFamily="2" charset="0"/>
              </a:rPr>
              <a:t>03</a:t>
            </a:r>
            <a:endParaRPr kumimoji="0" lang="zh-CN" altLang="en-US" sz="2800" b="0" i="0" u="none" strike="noStrike" kern="0" cap="none" spc="0" normalizeH="0" baseline="0" noProof="0">
              <a:ln>
                <a:noFill/>
              </a:ln>
              <a:solidFill>
                <a:sysClr val="window" lastClr="FFFFFF"/>
              </a:solidFill>
              <a:effectLst/>
              <a:uLnTx/>
              <a:uFillTx/>
              <a:latin typeface="Swiss911 UCm BT" pitchFamily="2" charset="0"/>
              <a:sym typeface="Swiss911 UCm BT" pitchFamily="2" charset="0"/>
            </a:endParaRPr>
          </a:p>
        </p:txBody>
      </p:sp>
      <p:sp>
        <p:nvSpPr>
          <p:cNvPr id="35" name="矩形 10"/>
          <p:cNvSpPr>
            <a:spLocks noChangeArrowheads="1"/>
          </p:cNvSpPr>
          <p:nvPr/>
        </p:nvSpPr>
        <p:spPr bwMode="auto">
          <a:xfrm>
            <a:off x="3646488" y="3668862"/>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a:ln>
                  <a:noFill/>
                </a:ln>
                <a:solidFill>
                  <a:sysClr val="window" lastClr="FFFFFF"/>
                </a:solidFill>
                <a:effectLst/>
                <a:uLnTx/>
                <a:uFillTx/>
                <a:latin typeface="Swiss911 UCm BT" pitchFamily="2" charset="0"/>
                <a:sym typeface="Swiss911 UCm BT" pitchFamily="2" charset="0"/>
              </a:rPr>
              <a:t>04</a:t>
            </a:r>
            <a:endParaRPr kumimoji="0" lang="zh-CN" altLang="en-US" sz="2800" b="0" i="0" u="none" strike="noStrike" kern="0" cap="none" spc="0" normalizeH="0" baseline="0" noProof="0">
              <a:ln>
                <a:noFill/>
              </a:ln>
              <a:solidFill>
                <a:sysClr val="window" lastClr="FFFFFF"/>
              </a:solidFill>
              <a:effectLst/>
              <a:uLnTx/>
              <a:uFillTx/>
              <a:latin typeface="Swiss911 UCm BT" pitchFamily="2" charset="0"/>
              <a:sym typeface="Swiss911 UCm BT" pitchFamily="2" charset="0"/>
            </a:endParaRPr>
          </a:p>
        </p:txBody>
      </p:sp>
      <p:sp>
        <p:nvSpPr>
          <p:cNvPr id="36" name="矩形 11"/>
          <p:cNvSpPr>
            <a:spLocks noChangeArrowheads="1"/>
          </p:cNvSpPr>
          <p:nvPr/>
        </p:nvSpPr>
        <p:spPr bwMode="auto">
          <a:xfrm>
            <a:off x="3348038" y="2524274"/>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ysClr val="window" lastClr="FFFFFF"/>
                </a:solidFill>
                <a:effectLst/>
                <a:uLnTx/>
                <a:uFillTx/>
                <a:latin typeface="Swiss911 UCm BT" pitchFamily="2" charset="0"/>
                <a:sym typeface="Swiss911 UCm BT" pitchFamily="2" charset="0"/>
              </a:rPr>
              <a:t>05</a:t>
            </a:r>
            <a:endParaRPr kumimoji="0" lang="zh-CN" altLang="en-US" sz="2800" b="0" i="0" u="none" strike="noStrike" kern="0" cap="none" spc="0" normalizeH="0" baseline="0" noProof="0" dirty="0">
              <a:ln>
                <a:noFill/>
              </a:ln>
              <a:solidFill>
                <a:sysClr val="window" lastClr="FFFFFF"/>
              </a:solidFill>
              <a:effectLst/>
              <a:uLnTx/>
              <a:uFillTx/>
              <a:latin typeface="Swiss911 UCm BT" pitchFamily="2" charset="0"/>
              <a:sym typeface="Swiss911 UCm BT" pitchFamily="2" charset="0"/>
            </a:endParaRPr>
          </a:p>
        </p:txBody>
      </p:sp>
      <p:sp>
        <p:nvSpPr>
          <p:cNvPr id="37" name="TextBox 12"/>
          <p:cNvSpPr>
            <a:spLocks noChangeArrowheads="1"/>
          </p:cNvSpPr>
          <p:nvPr/>
        </p:nvSpPr>
        <p:spPr bwMode="auto">
          <a:xfrm>
            <a:off x="4879975" y="1260624"/>
            <a:ext cx="25717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38" name="TextBox 13"/>
          <p:cNvSpPr>
            <a:spLocks noChangeArrowheads="1"/>
          </p:cNvSpPr>
          <p:nvPr/>
        </p:nvSpPr>
        <p:spPr bwMode="auto">
          <a:xfrm>
            <a:off x="6138863" y="2484587"/>
            <a:ext cx="210978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39" name="TextBox 14"/>
          <p:cNvSpPr>
            <a:spLocks noChangeArrowheads="1"/>
          </p:cNvSpPr>
          <p:nvPr/>
        </p:nvSpPr>
        <p:spPr bwMode="auto">
          <a:xfrm>
            <a:off x="5622925" y="3930799"/>
            <a:ext cx="21097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40" name="TextBox 15"/>
          <p:cNvSpPr>
            <a:spLocks noChangeArrowheads="1"/>
          </p:cNvSpPr>
          <p:nvPr/>
        </p:nvSpPr>
        <p:spPr bwMode="auto">
          <a:xfrm>
            <a:off x="1136650" y="3629174"/>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itchFamily="34" charset="-122"/>
                <a:ea typeface="微软雅黑" pitchFamily="34" charset="-122"/>
              </a:rPr>
              <a:t>详写内容</a:t>
            </a:r>
            <a:r>
              <a:rPr lang="en-US" altLang="zh-CN" sz="1000" dirty="0">
                <a:solidFill>
                  <a:srgbClr val="595959"/>
                </a:solidFill>
                <a:latin typeface="微软雅黑" pitchFamily="34" charset="-122"/>
                <a:ea typeface="微软雅黑" pitchFamily="34" charset="-122"/>
              </a:rPr>
              <a:t>……</a:t>
            </a:r>
            <a:r>
              <a:rPr lang="zh-CN" altLang="en-US" sz="1000" dirty="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rgbClr val="595959"/>
              </a:solidFill>
              <a:latin typeface="微软雅黑" pitchFamily="34" charset="-122"/>
              <a:ea typeface="微软雅黑" pitchFamily="34" charset="-122"/>
            </a:endParaRPr>
          </a:p>
        </p:txBody>
      </p:sp>
      <p:sp>
        <p:nvSpPr>
          <p:cNvPr id="41" name="TextBox 16"/>
          <p:cNvSpPr>
            <a:spLocks noChangeArrowheads="1"/>
          </p:cNvSpPr>
          <p:nvPr/>
        </p:nvSpPr>
        <p:spPr bwMode="auto">
          <a:xfrm>
            <a:off x="1136650" y="1881337"/>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itchFamily="34" charset="-122"/>
                <a:ea typeface="微软雅黑" pitchFamily="34" charset="-122"/>
              </a:rPr>
              <a:t>详写内容</a:t>
            </a:r>
            <a:r>
              <a:rPr lang="en-US" altLang="zh-CN" sz="1000" dirty="0">
                <a:solidFill>
                  <a:srgbClr val="595959"/>
                </a:solidFill>
                <a:latin typeface="微软雅黑" pitchFamily="34" charset="-122"/>
                <a:ea typeface="微软雅黑" pitchFamily="34" charset="-122"/>
              </a:rPr>
              <a:t>……</a:t>
            </a:r>
            <a:r>
              <a:rPr lang="zh-CN" altLang="en-US" sz="1000" dirty="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rgbClr val="595959"/>
              </a:solidFill>
              <a:latin typeface="微软雅黑" pitchFamily="34" charset="-122"/>
              <a:ea typeface="微软雅黑" pitchFamily="34" charset="-122"/>
            </a:endParaRPr>
          </a:p>
        </p:txBody>
      </p:sp>
      <p:sp>
        <p:nvSpPr>
          <p:cNvPr id="42" name="TextBox 17"/>
          <p:cNvSpPr>
            <a:spLocks noChangeArrowheads="1"/>
          </p:cNvSpPr>
          <p:nvPr/>
        </p:nvSpPr>
        <p:spPr bwMode="auto">
          <a:xfrm>
            <a:off x="4879975" y="1059133"/>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添加标题内容</a:t>
            </a:r>
          </a:p>
        </p:txBody>
      </p:sp>
      <p:sp>
        <p:nvSpPr>
          <p:cNvPr id="43" name="TextBox 18"/>
          <p:cNvSpPr>
            <a:spLocks noChangeArrowheads="1"/>
          </p:cNvSpPr>
          <p:nvPr/>
        </p:nvSpPr>
        <p:spPr bwMode="auto">
          <a:xfrm>
            <a:off x="6138863" y="2260871"/>
            <a:ext cx="12620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添加标题内容</a:t>
            </a:r>
          </a:p>
        </p:txBody>
      </p:sp>
      <p:sp>
        <p:nvSpPr>
          <p:cNvPr id="44" name="TextBox 19"/>
          <p:cNvSpPr>
            <a:spLocks noChangeArrowheads="1"/>
          </p:cNvSpPr>
          <p:nvPr/>
        </p:nvSpPr>
        <p:spPr bwMode="auto">
          <a:xfrm>
            <a:off x="5622925" y="3708671"/>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添加标题内容</a:t>
            </a:r>
          </a:p>
        </p:txBody>
      </p:sp>
      <p:sp>
        <p:nvSpPr>
          <p:cNvPr id="45" name="TextBox 20"/>
          <p:cNvSpPr>
            <a:spLocks noChangeArrowheads="1"/>
          </p:cNvSpPr>
          <p:nvPr/>
        </p:nvSpPr>
        <p:spPr bwMode="auto">
          <a:xfrm>
            <a:off x="1136650" y="3403871"/>
            <a:ext cx="120310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添加标题内容</a:t>
            </a:r>
          </a:p>
        </p:txBody>
      </p:sp>
      <p:sp>
        <p:nvSpPr>
          <p:cNvPr id="46" name="TextBox 21"/>
          <p:cNvSpPr>
            <a:spLocks noChangeArrowheads="1"/>
          </p:cNvSpPr>
          <p:nvPr/>
        </p:nvSpPr>
        <p:spPr bwMode="auto">
          <a:xfrm>
            <a:off x="1136650" y="1649683"/>
            <a:ext cx="10810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添加标题内容</a:t>
            </a:r>
            <a:endPar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7" name="TextBox 22"/>
          <p:cNvSpPr>
            <a:spLocks noChangeArrowheads="1"/>
          </p:cNvSpPr>
          <p:nvPr/>
        </p:nvSpPr>
        <p:spPr bwMode="auto">
          <a:xfrm>
            <a:off x="3995936" y="2737832"/>
            <a:ext cx="9913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72362D"/>
                </a:solidFill>
                <a:effectLst/>
                <a:uLnTx/>
                <a:uFillTx/>
                <a:latin typeface="微软雅黑" panose="020B0503020204020204" pitchFamily="34" charset="-122"/>
                <a:ea typeface="微软雅黑" panose="020B0503020204020204" pitchFamily="34" charset="-122"/>
              </a:rPr>
              <a:t>点击添加标题内容</a:t>
            </a:r>
            <a:endParaRPr kumimoji="0" lang="zh-CN" altLang="en-US" sz="1800" b="1" i="0" u="none" strike="noStrike" kern="0" cap="none" spc="0" normalizeH="0" baseline="0" noProof="0" dirty="0">
              <a:ln>
                <a:noFill/>
              </a:ln>
              <a:solidFill>
                <a:srgbClr val="72362D"/>
              </a:solidFill>
              <a:effectLst/>
              <a:uLnTx/>
              <a:uFillTx/>
              <a:latin typeface="微软雅黑" panose="020B0503020204020204" pitchFamily="34" charset="-122"/>
              <a:ea typeface="微软雅黑" panose="020B0503020204020204" pitchFamily="34" charset="-122"/>
            </a:endParaRPr>
          </a:p>
        </p:txBody>
      </p:sp>
      <p:sp>
        <p:nvSpPr>
          <p:cNvPr id="23" name="文本框 11"/>
          <p:cNvSpPr txBox="1">
            <a:spLocks noChangeArrowheads="1"/>
          </p:cNvSpPr>
          <p:nvPr/>
        </p:nvSpPr>
        <p:spPr bwMode="auto">
          <a:xfrm>
            <a:off x="833112"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anim calcmode="lin" valueType="num">
                                      <p:cBhvr>
                                        <p:cTn id="13" dur="500" fill="hold"/>
                                        <p:tgtEl>
                                          <p:spTgt spid="27"/>
                                        </p:tgtEl>
                                        <p:attrNameLst>
                                          <p:attrName>ppt_x</p:attrName>
                                        </p:attrNameLst>
                                      </p:cBhvr>
                                      <p:tavLst>
                                        <p:tav tm="0">
                                          <p:val>
                                            <p:fltVal val="0.5"/>
                                          </p:val>
                                        </p:tav>
                                        <p:tav tm="100000">
                                          <p:val>
                                            <p:strVal val="#ppt_x"/>
                                          </p:val>
                                        </p:tav>
                                      </p:tavLst>
                                    </p:anim>
                                    <p:anim calcmode="lin" valueType="num">
                                      <p:cBhvr>
                                        <p:cTn id="14" dur="500" fill="hold"/>
                                        <p:tgtEl>
                                          <p:spTgt spid="27"/>
                                        </p:tgtEl>
                                        <p:attrNameLst>
                                          <p:attrName>ppt_y</p:attrName>
                                        </p:attrNameLst>
                                      </p:cBhvr>
                                      <p:tavLst>
                                        <p:tav tm="0">
                                          <p:val>
                                            <p:fltVal val="0.5"/>
                                          </p:val>
                                        </p:tav>
                                        <p:tav tm="100000">
                                          <p:val>
                                            <p:strVal val="#ppt_y"/>
                                          </p:val>
                                        </p:tav>
                                      </p:tavLst>
                                    </p:anim>
                                  </p:childTnLst>
                                </p:cTn>
                              </p:par>
                              <p:par>
                                <p:cTn id="15" presetID="23" presetClass="entr" presetSubtype="528"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 calcmode="lin" valueType="num">
                                      <p:cBhvr>
                                        <p:cTn id="19" dur="500" fill="hold"/>
                                        <p:tgtEl>
                                          <p:spTgt spid="28"/>
                                        </p:tgtEl>
                                        <p:attrNameLst>
                                          <p:attrName>ppt_x</p:attrName>
                                        </p:attrNameLst>
                                      </p:cBhvr>
                                      <p:tavLst>
                                        <p:tav tm="0">
                                          <p:val>
                                            <p:fltVal val="0.5"/>
                                          </p:val>
                                        </p:tav>
                                        <p:tav tm="100000">
                                          <p:val>
                                            <p:strVal val="#ppt_x"/>
                                          </p:val>
                                        </p:tav>
                                      </p:tavLst>
                                    </p:anim>
                                    <p:anim calcmode="lin" valueType="num">
                                      <p:cBhvr>
                                        <p:cTn id="20" dur="500" fill="hold"/>
                                        <p:tgtEl>
                                          <p:spTgt spid="28"/>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 calcmode="lin" valueType="num">
                                      <p:cBhvr>
                                        <p:cTn id="25" dur="500" fill="hold"/>
                                        <p:tgtEl>
                                          <p:spTgt spid="29"/>
                                        </p:tgtEl>
                                        <p:attrNameLst>
                                          <p:attrName>ppt_x</p:attrName>
                                        </p:attrNameLst>
                                      </p:cBhvr>
                                      <p:tavLst>
                                        <p:tav tm="0">
                                          <p:val>
                                            <p:fltVal val="0.5"/>
                                          </p:val>
                                        </p:tav>
                                        <p:tav tm="100000">
                                          <p:val>
                                            <p:strVal val="#ppt_x"/>
                                          </p:val>
                                        </p:tav>
                                      </p:tavLst>
                                    </p:anim>
                                    <p:anim calcmode="lin" valueType="num">
                                      <p:cBhvr>
                                        <p:cTn id="26" dur="500" fill="hold"/>
                                        <p:tgtEl>
                                          <p:spTgt spid="29"/>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 calcmode="lin" valueType="num">
                                      <p:cBhvr>
                                        <p:cTn id="31" dur="500" fill="hold"/>
                                        <p:tgtEl>
                                          <p:spTgt spid="30"/>
                                        </p:tgtEl>
                                        <p:attrNameLst>
                                          <p:attrName>ppt_x</p:attrName>
                                        </p:attrNameLst>
                                      </p:cBhvr>
                                      <p:tavLst>
                                        <p:tav tm="0">
                                          <p:val>
                                            <p:fltVal val="0.5"/>
                                          </p:val>
                                        </p:tav>
                                        <p:tav tm="100000">
                                          <p:val>
                                            <p:strVal val="#ppt_x"/>
                                          </p:val>
                                        </p:tav>
                                      </p:tavLst>
                                    </p:anim>
                                    <p:anim calcmode="lin" valueType="num">
                                      <p:cBhvr>
                                        <p:cTn id="32" dur="500" fill="hold"/>
                                        <p:tgtEl>
                                          <p:spTgt spid="30"/>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 calcmode="lin" valueType="num">
                                      <p:cBhvr>
                                        <p:cTn id="37" dur="500" fill="hold"/>
                                        <p:tgtEl>
                                          <p:spTgt spid="31"/>
                                        </p:tgtEl>
                                        <p:attrNameLst>
                                          <p:attrName>ppt_x</p:attrName>
                                        </p:attrNameLst>
                                      </p:cBhvr>
                                      <p:tavLst>
                                        <p:tav tm="0">
                                          <p:val>
                                            <p:fltVal val="0.5"/>
                                          </p:val>
                                        </p:tav>
                                        <p:tav tm="100000">
                                          <p:val>
                                            <p:strVal val="#ppt_x"/>
                                          </p:val>
                                        </p:tav>
                                      </p:tavLst>
                                    </p:anim>
                                    <p:anim calcmode="lin" valueType="num">
                                      <p:cBhvr>
                                        <p:cTn id="38" dur="500" fill="hold"/>
                                        <p:tgtEl>
                                          <p:spTgt spid="31"/>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 calcmode="lin" valueType="num">
                                      <p:cBhvr>
                                        <p:cTn id="43" dur="500" fill="hold"/>
                                        <p:tgtEl>
                                          <p:spTgt spid="32"/>
                                        </p:tgtEl>
                                        <p:attrNameLst>
                                          <p:attrName>ppt_x</p:attrName>
                                        </p:attrNameLst>
                                      </p:cBhvr>
                                      <p:tavLst>
                                        <p:tav tm="0">
                                          <p:val>
                                            <p:fltVal val="0.5"/>
                                          </p:val>
                                        </p:tav>
                                        <p:tav tm="100000">
                                          <p:val>
                                            <p:strVal val="#ppt_x"/>
                                          </p:val>
                                        </p:tav>
                                      </p:tavLst>
                                    </p:anim>
                                    <p:anim calcmode="lin" valueType="num">
                                      <p:cBhvr>
                                        <p:cTn id="44" dur="500" fill="hold"/>
                                        <p:tgtEl>
                                          <p:spTgt spid="32"/>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 calcmode="lin" valueType="num">
                                      <p:cBhvr>
                                        <p:cTn id="49" dur="500" fill="hold"/>
                                        <p:tgtEl>
                                          <p:spTgt spid="33"/>
                                        </p:tgtEl>
                                        <p:attrNameLst>
                                          <p:attrName>ppt_x</p:attrName>
                                        </p:attrNameLst>
                                      </p:cBhvr>
                                      <p:tavLst>
                                        <p:tav tm="0">
                                          <p:val>
                                            <p:fltVal val="0.5"/>
                                          </p:val>
                                        </p:tav>
                                        <p:tav tm="100000">
                                          <p:val>
                                            <p:strVal val="#ppt_x"/>
                                          </p:val>
                                        </p:tav>
                                      </p:tavLst>
                                    </p:anim>
                                    <p:anim calcmode="lin" valueType="num">
                                      <p:cBhvr>
                                        <p:cTn id="50" dur="500" fill="hold"/>
                                        <p:tgtEl>
                                          <p:spTgt spid="33"/>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 calcmode="lin" valueType="num">
                                      <p:cBhvr>
                                        <p:cTn id="55" dur="500" fill="hold"/>
                                        <p:tgtEl>
                                          <p:spTgt spid="34"/>
                                        </p:tgtEl>
                                        <p:attrNameLst>
                                          <p:attrName>ppt_x</p:attrName>
                                        </p:attrNameLst>
                                      </p:cBhvr>
                                      <p:tavLst>
                                        <p:tav tm="0">
                                          <p:val>
                                            <p:fltVal val="0.5"/>
                                          </p:val>
                                        </p:tav>
                                        <p:tav tm="100000">
                                          <p:val>
                                            <p:strVal val="#ppt_x"/>
                                          </p:val>
                                        </p:tav>
                                      </p:tavLst>
                                    </p:anim>
                                    <p:anim calcmode="lin" valueType="num">
                                      <p:cBhvr>
                                        <p:cTn id="56" dur="500" fill="hold"/>
                                        <p:tgtEl>
                                          <p:spTgt spid="34"/>
                                        </p:tgtEl>
                                        <p:attrNameLst>
                                          <p:attrName>ppt_y</p:attrName>
                                        </p:attrNameLst>
                                      </p:cBhvr>
                                      <p:tavLst>
                                        <p:tav tm="0">
                                          <p:val>
                                            <p:fltVal val="0.5"/>
                                          </p:val>
                                        </p:tav>
                                        <p:tav tm="100000">
                                          <p:val>
                                            <p:strVal val="#ppt_y"/>
                                          </p:val>
                                        </p:tav>
                                      </p:tavLst>
                                    </p:anim>
                                  </p:childTnLst>
                                </p:cTn>
                              </p:par>
                              <p:par>
                                <p:cTn id="57" presetID="23" presetClass="entr" presetSubtype="528"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fltVal val="0"/>
                                          </p:val>
                                        </p:tav>
                                        <p:tav tm="100000">
                                          <p:val>
                                            <p:strVal val="#ppt_w"/>
                                          </p:val>
                                        </p:tav>
                                      </p:tavLst>
                                    </p:anim>
                                    <p:anim calcmode="lin" valueType="num">
                                      <p:cBhvr>
                                        <p:cTn id="60" dur="500" fill="hold"/>
                                        <p:tgtEl>
                                          <p:spTgt spid="35"/>
                                        </p:tgtEl>
                                        <p:attrNameLst>
                                          <p:attrName>ppt_h</p:attrName>
                                        </p:attrNameLst>
                                      </p:cBhvr>
                                      <p:tavLst>
                                        <p:tav tm="0">
                                          <p:val>
                                            <p:fltVal val="0"/>
                                          </p:val>
                                        </p:tav>
                                        <p:tav tm="100000">
                                          <p:val>
                                            <p:strVal val="#ppt_h"/>
                                          </p:val>
                                        </p:tav>
                                      </p:tavLst>
                                    </p:anim>
                                    <p:anim calcmode="lin" valueType="num">
                                      <p:cBhvr>
                                        <p:cTn id="61" dur="500" fill="hold"/>
                                        <p:tgtEl>
                                          <p:spTgt spid="35"/>
                                        </p:tgtEl>
                                        <p:attrNameLst>
                                          <p:attrName>ppt_x</p:attrName>
                                        </p:attrNameLst>
                                      </p:cBhvr>
                                      <p:tavLst>
                                        <p:tav tm="0">
                                          <p:val>
                                            <p:fltVal val="0.5"/>
                                          </p:val>
                                        </p:tav>
                                        <p:tav tm="100000">
                                          <p:val>
                                            <p:strVal val="#ppt_x"/>
                                          </p:val>
                                        </p:tav>
                                      </p:tavLst>
                                    </p:anim>
                                    <p:anim calcmode="lin" valueType="num">
                                      <p:cBhvr>
                                        <p:cTn id="62" dur="500" fill="hold"/>
                                        <p:tgtEl>
                                          <p:spTgt spid="35"/>
                                        </p:tgtEl>
                                        <p:attrNameLst>
                                          <p:attrName>ppt_y</p:attrName>
                                        </p:attrNameLst>
                                      </p:cBhvr>
                                      <p:tavLst>
                                        <p:tav tm="0">
                                          <p:val>
                                            <p:fltVal val="0.5"/>
                                          </p:val>
                                        </p:tav>
                                        <p:tav tm="100000">
                                          <p:val>
                                            <p:strVal val="#ppt_y"/>
                                          </p:val>
                                        </p:tav>
                                      </p:tavLst>
                                    </p:anim>
                                  </p:childTnLst>
                                </p:cTn>
                              </p:par>
                              <p:par>
                                <p:cTn id="63" presetID="23" presetClass="entr" presetSubtype="52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ppt_x</p:attrName>
                                        </p:attrNameLst>
                                      </p:cBhvr>
                                      <p:tavLst>
                                        <p:tav tm="0">
                                          <p:val>
                                            <p:fltVal val="0.5"/>
                                          </p:val>
                                        </p:tav>
                                        <p:tav tm="100000">
                                          <p:val>
                                            <p:strVal val="#ppt_x"/>
                                          </p:val>
                                        </p:tav>
                                      </p:tavLst>
                                    </p:anim>
                                    <p:anim calcmode="lin" valueType="num">
                                      <p:cBhvr>
                                        <p:cTn id="68" dur="500" fill="hold"/>
                                        <p:tgtEl>
                                          <p:spTgt spid="36"/>
                                        </p:tgtEl>
                                        <p:attrNameLst>
                                          <p:attrName>ppt_y</p:attrName>
                                        </p:attrNameLst>
                                      </p:cBhvr>
                                      <p:tavLst>
                                        <p:tav tm="0">
                                          <p:val>
                                            <p:fltVal val="0.5"/>
                                          </p:val>
                                        </p:tav>
                                        <p:tav tm="100000">
                                          <p:val>
                                            <p:strVal val="#ppt_y"/>
                                          </p:val>
                                        </p:tav>
                                      </p:tavLst>
                                    </p:anim>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p:cTn id="72" dur="500" fill="hold"/>
                                        <p:tgtEl>
                                          <p:spTgt spid="47"/>
                                        </p:tgtEl>
                                        <p:attrNameLst>
                                          <p:attrName>ppt_w</p:attrName>
                                        </p:attrNameLst>
                                      </p:cBhvr>
                                      <p:tavLst>
                                        <p:tav tm="0">
                                          <p:val>
                                            <p:fltVal val="0"/>
                                          </p:val>
                                        </p:tav>
                                        <p:tav tm="100000">
                                          <p:val>
                                            <p:strVal val="#ppt_w"/>
                                          </p:val>
                                        </p:tav>
                                      </p:tavLst>
                                    </p:anim>
                                    <p:anim calcmode="lin" valueType="num">
                                      <p:cBhvr>
                                        <p:cTn id="73" dur="500" fill="hold"/>
                                        <p:tgtEl>
                                          <p:spTgt spid="47"/>
                                        </p:tgtEl>
                                        <p:attrNameLst>
                                          <p:attrName>ppt_h</p:attrName>
                                        </p:attrNameLst>
                                      </p:cBhvr>
                                      <p:tavLst>
                                        <p:tav tm="0">
                                          <p:val>
                                            <p:fltVal val="0"/>
                                          </p:val>
                                        </p:tav>
                                        <p:tav tm="100000">
                                          <p:val>
                                            <p:strVal val="#ppt_h"/>
                                          </p:val>
                                        </p:tav>
                                      </p:tavLst>
                                    </p:anim>
                                    <p:animEffect>
                                      <p:cBhvr>
                                        <p:cTn id="74" dur="500"/>
                                        <p:tgtEl>
                                          <p:spTgt spid="47"/>
                                        </p:tgtEl>
                                      </p:cBhvr>
                                    </p:animEffect>
                                  </p:childTnLst>
                                </p:cTn>
                              </p:par>
                            </p:childTnLst>
                          </p:cTn>
                        </p:par>
                        <p:par>
                          <p:cTn id="75" fill="hold">
                            <p:stCondLst>
                              <p:cond delay="1500"/>
                            </p:stCondLst>
                            <p:childTnLst>
                              <p:par>
                                <p:cTn id="76" presetID="22" presetClass="entr" presetSubtype="8"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p:cBhvr>
                                        <p:cTn id="78" dur="500"/>
                                        <p:tgtEl>
                                          <p:spTgt spid="42"/>
                                        </p:tgtEl>
                                      </p:cBhvr>
                                    </p:animEffect>
                                  </p:childTnLst>
                                </p:cTn>
                              </p:par>
                            </p:childTnLst>
                          </p:cTn>
                        </p:par>
                        <p:par>
                          <p:cTn id="79" fill="hold">
                            <p:stCondLst>
                              <p:cond delay="2000"/>
                            </p:stCondLst>
                            <p:childTnLst>
                              <p:par>
                                <p:cTn id="80" presetID="42" presetClass="entr" presetSubtype="0" fill="hold" grpId="0" nodeType="afterEffect">
                                  <p:stCondLst>
                                    <p:cond delay="0"/>
                                  </p:stCondLst>
                                  <p:childTnLst>
                                    <p:set>
                                      <p:cBhvr>
                                        <p:cTn id="81" dur="1" fill="hold">
                                          <p:stCondLst>
                                            <p:cond delay="0"/>
                                          </p:stCondLst>
                                        </p:cTn>
                                        <p:tgtEl>
                                          <p:spTgt spid="37"/>
                                        </p:tgtEl>
                                        <p:attrNameLst>
                                          <p:attrName>style.visibility</p:attrName>
                                        </p:attrNameLst>
                                      </p:cBhvr>
                                      <p:to>
                                        <p:strVal val="visible"/>
                                      </p:to>
                                    </p:set>
                                    <p:animEffect>
                                      <p:cBhvr>
                                        <p:cTn id="82" dur="1000"/>
                                        <p:tgtEl>
                                          <p:spTgt spid="37"/>
                                        </p:tgtEl>
                                      </p:cBhvr>
                                    </p:animEffect>
                                    <p:anim calcmode="lin" valueType="num">
                                      <p:cBhvr>
                                        <p:cTn id="83" dur="1000" fill="hold"/>
                                        <p:tgtEl>
                                          <p:spTgt spid="37"/>
                                        </p:tgtEl>
                                        <p:attrNameLst>
                                          <p:attrName>ppt_x</p:attrName>
                                        </p:attrNameLst>
                                      </p:cBhvr>
                                      <p:tavLst>
                                        <p:tav tm="0">
                                          <p:val>
                                            <p:strVal val="#ppt_x"/>
                                          </p:val>
                                        </p:tav>
                                        <p:tav tm="100000">
                                          <p:val>
                                            <p:strVal val="#ppt_x"/>
                                          </p:val>
                                        </p:tav>
                                      </p:tavLst>
                                    </p:anim>
                                    <p:anim calcmode="lin" valueType="num">
                                      <p:cBhvr>
                                        <p:cTn id="84" dur="1000" fill="hold"/>
                                        <p:tgtEl>
                                          <p:spTgt spid="37"/>
                                        </p:tgtEl>
                                        <p:attrNameLst>
                                          <p:attrName>ppt_y</p:attrName>
                                        </p:attrNameLst>
                                      </p:cBhvr>
                                      <p:tavLst>
                                        <p:tav tm="0">
                                          <p:val>
                                            <p:strVal val="#ppt_y+.1"/>
                                          </p:val>
                                        </p:tav>
                                        <p:tav tm="100000">
                                          <p:val>
                                            <p:strVal val="#ppt_y"/>
                                          </p:val>
                                        </p:tav>
                                      </p:tavLst>
                                    </p:anim>
                                  </p:childTnLst>
                                </p:cTn>
                              </p:par>
                            </p:childTnLst>
                          </p:cTn>
                        </p:par>
                        <p:par>
                          <p:cTn id="85" fill="hold">
                            <p:stCondLst>
                              <p:cond delay="3000"/>
                            </p:stCondLst>
                            <p:childTnLst>
                              <p:par>
                                <p:cTn id="86" presetID="22" presetClass="entr" presetSubtype="8"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p:cBhvr>
                                        <p:cTn id="88" dur="500"/>
                                        <p:tgtEl>
                                          <p:spTgt spid="43"/>
                                        </p:tgtEl>
                                      </p:cBhvr>
                                    </p:animEffect>
                                  </p:childTnLst>
                                </p:cTn>
                              </p:par>
                            </p:childTnLst>
                          </p:cTn>
                        </p:par>
                        <p:par>
                          <p:cTn id="89" fill="hold">
                            <p:stCondLst>
                              <p:cond delay="3500"/>
                            </p:stCondLst>
                            <p:childTnLst>
                              <p:par>
                                <p:cTn id="90" presetID="42" presetClass="entr" presetSubtype="0"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p:cBhvr>
                                        <p:cTn id="92" dur="1000"/>
                                        <p:tgtEl>
                                          <p:spTgt spid="38"/>
                                        </p:tgtEl>
                                      </p:cBhvr>
                                    </p:animEffect>
                                    <p:anim calcmode="lin" valueType="num">
                                      <p:cBhvr>
                                        <p:cTn id="93" dur="1000" fill="hold"/>
                                        <p:tgtEl>
                                          <p:spTgt spid="38"/>
                                        </p:tgtEl>
                                        <p:attrNameLst>
                                          <p:attrName>ppt_x</p:attrName>
                                        </p:attrNameLst>
                                      </p:cBhvr>
                                      <p:tavLst>
                                        <p:tav tm="0">
                                          <p:val>
                                            <p:strVal val="#ppt_x"/>
                                          </p:val>
                                        </p:tav>
                                        <p:tav tm="100000">
                                          <p:val>
                                            <p:strVal val="#ppt_x"/>
                                          </p:val>
                                        </p:tav>
                                      </p:tavLst>
                                    </p:anim>
                                    <p:anim calcmode="lin" valueType="num">
                                      <p:cBhvr>
                                        <p:cTn id="94" dur="1000" fill="hold"/>
                                        <p:tgtEl>
                                          <p:spTgt spid="38"/>
                                        </p:tgtEl>
                                        <p:attrNameLst>
                                          <p:attrName>ppt_y</p:attrName>
                                        </p:attrNameLst>
                                      </p:cBhvr>
                                      <p:tavLst>
                                        <p:tav tm="0">
                                          <p:val>
                                            <p:strVal val="#ppt_y+.1"/>
                                          </p:val>
                                        </p:tav>
                                        <p:tav tm="100000">
                                          <p:val>
                                            <p:strVal val="#ppt_y"/>
                                          </p:val>
                                        </p:tav>
                                      </p:tavLst>
                                    </p:anim>
                                  </p:childTnLst>
                                </p:cTn>
                              </p:par>
                            </p:childTnLst>
                          </p:cTn>
                        </p:par>
                        <p:par>
                          <p:cTn id="95" fill="hold">
                            <p:stCondLst>
                              <p:cond delay="4500"/>
                            </p:stCondLst>
                            <p:childTnLst>
                              <p:par>
                                <p:cTn id="96" presetID="22" presetClass="entr" presetSubtype="8" fill="hold" grpId="0" nodeType="afterEffect">
                                  <p:stCondLst>
                                    <p:cond delay="0"/>
                                  </p:stCondLst>
                                  <p:childTnLst>
                                    <p:set>
                                      <p:cBhvr>
                                        <p:cTn id="97" dur="1" fill="hold">
                                          <p:stCondLst>
                                            <p:cond delay="0"/>
                                          </p:stCondLst>
                                        </p:cTn>
                                        <p:tgtEl>
                                          <p:spTgt spid="44"/>
                                        </p:tgtEl>
                                        <p:attrNameLst>
                                          <p:attrName>style.visibility</p:attrName>
                                        </p:attrNameLst>
                                      </p:cBhvr>
                                      <p:to>
                                        <p:strVal val="visible"/>
                                      </p:to>
                                    </p:set>
                                    <p:animEffect>
                                      <p:cBhvr>
                                        <p:cTn id="98" dur="500"/>
                                        <p:tgtEl>
                                          <p:spTgt spid="44"/>
                                        </p:tgtEl>
                                      </p:cBhvr>
                                    </p:animEffect>
                                  </p:childTnLst>
                                </p:cTn>
                              </p:par>
                            </p:childTnLst>
                          </p:cTn>
                        </p:par>
                        <p:par>
                          <p:cTn id="99" fill="hold">
                            <p:stCondLst>
                              <p:cond delay="5000"/>
                            </p:stCondLst>
                            <p:childTnLst>
                              <p:par>
                                <p:cTn id="100" presetID="42" presetClass="entr" presetSubtype="0"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animEffect>
                                      <p:cBhvr>
                                        <p:cTn id="102" dur="1000"/>
                                        <p:tgtEl>
                                          <p:spTgt spid="39"/>
                                        </p:tgtEl>
                                      </p:cBhvr>
                                    </p:animEffect>
                                    <p:anim calcmode="lin" valueType="num">
                                      <p:cBhvr>
                                        <p:cTn id="103" dur="1000" fill="hold"/>
                                        <p:tgtEl>
                                          <p:spTgt spid="39"/>
                                        </p:tgtEl>
                                        <p:attrNameLst>
                                          <p:attrName>ppt_x</p:attrName>
                                        </p:attrNameLst>
                                      </p:cBhvr>
                                      <p:tavLst>
                                        <p:tav tm="0">
                                          <p:val>
                                            <p:strVal val="#ppt_x"/>
                                          </p:val>
                                        </p:tav>
                                        <p:tav tm="100000">
                                          <p:val>
                                            <p:strVal val="#ppt_x"/>
                                          </p:val>
                                        </p:tav>
                                      </p:tavLst>
                                    </p:anim>
                                    <p:anim calcmode="lin" valueType="num">
                                      <p:cBhvr>
                                        <p:cTn id="104" dur="1000" fill="hold"/>
                                        <p:tgtEl>
                                          <p:spTgt spid="39"/>
                                        </p:tgtEl>
                                        <p:attrNameLst>
                                          <p:attrName>ppt_y</p:attrName>
                                        </p:attrNameLst>
                                      </p:cBhvr>
                                      <p:tavLst>
                                        <p:tav tm="0">
                                          <p:val>
                                            <p:strVal val="#ppt_y+.1"/>
                                          </p:val>
                                        </p:tav>
                                        <p:tav tm="100000">
                                          <p:val>
                                            <p:strVal val="#ppt_y"/>
                                          </p:val>
                                        </p:tav>
                                      </p:tavLst>
                                    </p:anim>
                                  </p:childTnLst>
                                </p:cTn>
                              </p:par>
                            </p:childTnLst>
                          </p:cTn>
                        </p:par>
                        <p:par>
                          <p:cTn id="105" fill="hold">
                            <p:stCondLst>
                              <p:cond delay="6000"/>
                            </p:stCondLst>
                            <p:childTnLst>
                              <p:par>
                                <p:cTn id="106" presetID="22" presetClass="entr" presetSubtype="8"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p:cBhvr>
                                        <p:cTn id="108" dur="500"/>
                                        <p:tgtEl>
                                          <p:spTgt spid="45"/>
                                        </p:tgtEl>
                                      </p:cBhvr>
                                    </p:animEffect>
                                  </p:childTnLst>
                                </p:cTn>
                              </p:par>
                            </p:childTnLst>
                          </p:cTn>
                        </p:par>
                        <p:par>
                          <p:cTn id="109" fill="hold">
                            <p:stCondLst>
                              <p:cond delay="6500"/>
                            </p:stCondLst>
                            <p:childTnLst>
                              <p:par>
                                <p:cTn id="110" presetID="42" presetClass="entr" presetSubtype="0" fill="hold" grpId="0" nodeType="afterEffect">
                                  <p:stCondLst>
                                    <p:cond delay="0"/>
                                  </p:stCondLst>
                                  <p:childTnLst>
                                    <p:set>
                                      <p:cBhvr>
                                        <p:cTn id="111" dur="1" fill="hold">
                                          <p:stCondLst>
                                            <p:cond delay="0"/>
                                          </p:stCondLst>
                                        </p:cTn>
                                        <p:tgtEl>
                                          <p:spTgt spid="40"/>
                                        </p:tgtEl>
                                        <p:attrNameLst>
                                          <p:attrName>style.visibility</p:attrName>
                                        </p:attrNameLst>
                                      </p:cBhvr>
                                      <p:to>
                                        <p:strVal val="visible"/>
                                      </p:to>
                                    </p:set>
                                    <p:animEffect>
                                      <p:cBhvr>
                                        <p:cTn id="112" dur="1000"/>
                                        <p:tgtEl>
                                          <p:spTgt spid="40"/>
                                        </p:tgtEl>
                                      </p:cBhvr>
                                    </p:animEffect>
                                    <p:anim calcmode="lin" valueType="num">
                                      <p:cBhvr>
                                        <p:cTn id="113" dur="1000" fill="hold"/>
                                        <p:tgtEl>
                                          <p:spTgt spid="40"/>
                                        </p:tgtEl>
                                        <p:attrNameLst>
                                          <p:attrName>ppt_x</p:attrName>
                                        </p:attrNameLst>
                                      </p:cBhvr>
                                      <p:tavLst>
                                        <p:tav tm="0">
                                          <p:val>
                                            <p:strVal val="#ppt_x"/>
                                          </p:val>
                                        </p:tav>
                                        <p:tav tm="100000">
                                          <p:val>
                                            <p:strVal val="#ppt_x"/>
                                          </p:val>
                                        </p:tav>
                                      </p:tavLst>
                                    </p:anim>
                                    <p:anim calcmode="lin" valueType="num">
                                      <p:cBhvr>
                                        <p:cTn id="114" dur="1000" fill="hold"/>
                                        <p:tgtEl>
                                          <p:spTgt spid="40"/>
                                        </p:tgtEl>
                                        <p:attrNameLst>
                                          <p:attrName>ppt_y</p:attrName>
                                        </p:attrNameLst>
                                      </p:cBhvr>
                                      <p:tavLst>
                                        <p:tav tm="0">
                                          <p:val>
                                            <p:strVal val="#ppt_y+.1"/>
                                          </p:val>
                                        </p:tav>
                                        <p:tav tm="100000">
                                          <p:val>
                                            <p:strVal val="#ppt_y"/>
                                          </p:val>
                                        </p:tav>
                                      </p:tavLst>
                                    </p:anim>
                                  </p:childTnLst>
                                </p:cTn>
                              </p:par>
                            </p:childTnLst>
                          </p:cTn>
                        </p:par>
                        <p:par>
                          <p:cTn id="115" fill="hold">
                            <p:stCondLst>
                              <p:cond delay="7500"/>
                            </p:stCondLst>
                            <p:childTnLst>
                              <p:par>
                                <p:cTn id="116" presetID="22" presetClass="entr" presetSubtype="8" fill="hold" grpId="0" nodeType="afterEffect">
                                  <p:stCondLst>
                                    <p:cond delay="0"/>
                                  </p:stCondLst>
                                  <p:childTnLst>
                                    <p:set>
                                      <p:cBhvr>
                                        <p:cTn id="117" dur="1" fill="hold">
                                          <p:stCondLst>
                                            <p:cond delay="0"/>
                                          </p:stCondLst>
                                        </p:cTn>
                                        <p:tgtEl>
                                          <p:spTgt spid="46"/>
                                        </p:tgtEl>
                                        <p:attrNameLst>
                                          <p:attrName>style.visibility</p:attrName>
                                        </p:attrNameLst>
                                      </p:cBhvr>
                                      <p:to>
                                        <p:strVal val="visible"/>
                                      </p:to>
                                    </p:set>
                                    <p:animEffect>
                                      <p:cBhvr>
                                        <p:cTn id="118" dur="500"/>
                                        <p:tgtEl>
                                          <p:spTgt spid="46"/>
                                        </p:tgtEl>
                                      </p:cBhvr>
                                    </p:animEffect>
                                  </p:childTnLst>
                                </p:cTn>
                              </p:par>
                            </p:childTnLst>
                          </p:cTn>
                        </p:par>
                        <p:par>
                          <p:cTn id="119" fill="hold">
                            <p:stCondLst>
                              <p:cond delay="8000"/>
                            </p:stCondLst>
                            <p:childTnLst>
                              <p:par>
                                <p:cTn id="120" presetID="42" presetClass="entr" presetSubtype="0" fill="hold" grpId="0" nodeType="afterEffect">
                                  <p:stCondLst>
                                    <p:cond delay="0"/>
                                  </p:stCondLst>
                                  <p:childTnLst>
                                    <p:set>
                                      <p:cBhvr>
                                        <p:cTn id="121" dur="1" fill="hold">
                                          <p:stCondLst>
                                            <p:cond delay="0"/>
                                          </p:stCondLst>
                                        </p:cTn>
                                        <p:tgtEl>
                                          <p:spTgt spid="41"/>
                                        </p:tgtEl>
                                        <p:attrNameLst>
                                          <p:attrName>style.visibility</p:attrName>
                                        </p:attrNameLst>
                                      </p:cBhvr>
                                      <p:to>
                                        <p:strVal val="visible"/>
                                      </p:to>
                                    </p:set>
                                    <p:animEffect>
                                      <p:cBhvr>
                                        <p:cTn id="122" dur="1000"/>
                                        <p:tgtEl>
                                          <p:spTgt spid="41"/>
                                        </p:tgtEl>
                                      </p:cBhvr>
                                    </p:animEffect>
                                    <p:anim calcmode="lin" valueType="num">
                                      <p:cBhvr>
                                        <p:cTn id="123" dur="1000" fill="hold"/>
                                        <p:tgtEl>
                                          <p:spTgt spid="41"/>
                                        </p:tgtEl>
                                        <p:attrNameLst>
                                          <p:attrName>ppt_x</p:attrName>
                                        </p:attrNameLst>
                                      </p:cBhvr>
                                      <p:tavLst>
                                        <p:tav tm="0">
                                          <p:val>
                                            <p:strVal val="#ppt_x"/>
                                          </p:val>
                                        </p:tav>
                                        <p:tav tm="100000">
                                          <p:val>
                                            <p:strVal val="#ppt_x"/>
                                          </p:val>
                                        </p:tav>
                                      </p:tavLst>
                                    </p:anim>
                                    <p:anim calcmode="lin" valueType="num">
                                      <p:cBhvr>
                                        <p:cTn id="12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autoUpdateAnimBg="0"/>
      <p:bldP spid="28" grpId="0" bldLvl="0" animBg="1" autoUpdateAnimBg="0"/>
      <p:bldP spid="29" grpId="0" bldLvl="0" animBg="1" autoUpdateAnimBg="0"/>
      <p:bldP spid="30" grpId="0" bldLvl="0" animBg="1" autoUpdateAnimBg="0"/>
      <p:bldP spid="31" grpId="0" bldLvl="0" animBg="1" autoUpdateAnimBg="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2"/>
          <p:cNvSpPr>
            <a:spLocks noChangeArrowheads="1"/>
          </p:cNvSpPr>
          <p:nvPr/>
        </p:nvSpPr>
        <p:spPr bwMode="auto">
          <a:xfrm>
            <a:off x="3749550" y="1852389"/>
            <a:ext cx="2025650" cy="2025650"/>
          </a:xfrm>
          <a:prstGeom prst="ellipse">
            <a:avLst/>
          </a:prstGeom>
          <a:solidFill>
            <a:srgbClr val="FFFFFF">
              <a:alpha val="10196"/>
            </a:srgbClr>
          </a:solidFill>
          <a:ln w="19050" cap="rnd" algn="ctr">
            <a:solidFill>
              <a:srgbClr val="008A3E"/>
            </a:solidFill>
            <a:prstDash val="sysDot"/>
            <a:round/>
            <a:headEnd/>
            <a:tailEnd/>
          </a:ln>
        </p:spPr>
        <p:txBody>
          <a:bodyPr wrap="none" lIns="100803" tIns="50402" rIns="100803" bIns="50402" anchor="ctr"/>
          <a:lstStyle/>
          <a:p>
            <a:pPr defTabSz="914400">
              <a:defRPr/>
            </a:pPr>
            <a:endParaRPr lang="zh-CN" altLang="en-US" kern="0">
              <a:solidFill>
                <a:srgbClr val="C00000"/>
              </a:solidFill>
              <a:ea typeface="微软雅黑" pitchFamily="34" charset="-122"/>
            </a:endParaRPr>
          </a:p>
        </p:txBody>
      </p:sp>
      <p:sp>
        <p:nvSpPr>
          <p:cNvPr id="17" name="Freeform 6"/>
          <p:cNvSpPr>
            <a:spLocks/>
          </p:cNvSpPr>
          <p:nvPr/>
        </p:nvSpPr>
        <p:spPr bwMode="auto">
          <a:xfrm rot="5400000">
            <a:off x="2238938" y="1513459"/>
            <a:ext cx="3743325" cy="2360612"/>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8" y="987"/>
                </a:lnTo>
                <a:lnTo>
                  <a:pt x="2721" y="994"/>
                </a:lnTo>
                <a:lnTo>
                  <a:pt x="2711" y="999"/>
                </a:lnTo>
                <a:lnTo>
                  <a:pt x="2702" y="1002"/>
                </a:lnTo>
                <a:lnTo>
                  <a:pt x="2691" y="1003"/>
                </a:lnTo>
                <a:lnTo>
                  <a:pt x="2691" y="1003"/>
                </a:lnTo>
                <a:lnTo>
                  <a:pt x="2681" y="1002"/>
                </a:lnTo>
                <a:lnTo>
                  <a:pt x="2671" y="999"/>
                </a:lnTo>
                <a:lnTo>
                  <a:pt x="2662" y="994"/>
                </a:lnTo>
                <a:lnTo>
                  <a:pt x="2653" y="987"/>
                </a:lnTo>
                <a:lnTo>
                  <a:pt x="2415" y="749"/>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008A3E"/>
          </a:solidFill>
          <a:ln>
            <a:noFill/>
          </a:ln>
          <a:effectLst/>
          <a:extLst/>
        </p:spPr>
        <p:txBody>
          <a:bodyPr wrap="none" lIns="100803" tIns="50402" rIns="100803" bIns="50402" anchor="ctr"/>
          <a:lstStyle/>
          <a:p>
            <a:pPr defTabSz="914400">
              <a:defRPr/>
            </a:pPr>
            <a:endParaRPr lang="zh-CN" altLang="en-US" kern="0">
              <a:solidFill>
                <a:srgbClr val="C00000"/>
              </a:solidFill>
              <a:latin typeface="Arial"/>
              <a:ea typeface="微软雅黑"/>
            </a:endParaRPr>
          </a:p>
        </p:txBody>
      </p:sp>
      <p:sp>
        <p:nvSpPr>
          <p:cNvPr id="18" name="Freeform 7"/>
          <p:cNvSpPr>
            <a:spLocks/>
          </p:cNvSpPr>
          <p:nvPr/>
        </p:nvSpPr>
        <p:spPr bwMode="auto">
          <a:xfrm rot="5400000">
            <a:off x="3482850" y="1896839"/>
            <a:ext cx="3743325" cy="2359025"/>
          </a:xfrm>
          <a:custGeom>
            <a:avLst/>
            <a:gdLst>
              <a:gd name="T0" fmla="*/ 2147483647 w 2849"/>
              <a:gd name="T1" fmla="*/ 2147483647 h 1794"/>
              <a:gd name="T2" fmla="*/ 2147483647 w 2849"/>
              <a:gd name="T3" fmla="*/ 2088860183 h 1794"/>
              <a:gd name="T4" fmla="*/ 2147483647 w 2849"/>
              <a:gd name="T5" fmla="*/ 1912483007 h 1794"/>
              <a:gd name="T6" fmla="*/ 2147483647 w 2849"/>
              <a:gd name="T7" fmla="*/ 1743022479 h 1794"/>
              <a:gd name="T8" fmla="*/ 2147483647 w 2849"/>
              <a:gd name="T9" fmla="*/ 1580478600 h 1794"/>
              <a:gd name="T10" fmla="*/ 2147483647 w 2849"/>
              <a:gd name="T11" fmla="*/ 1421394360 h 1794"/>
              <a:gd name="T12" fmla="*/ 2147483647 w 2849"/>
              <a:gd name="T13" fmla="*/ 1265766801 h 1794"/>
              <a:gd name="T14" fmla="*/ 2147483647 w 2849"/>
              <a:gd name="T15" fmla="*/ 1118785382 h 1794"/>
              <a:gd name="T16" fmla="*/ 2147483647 w 2849"/>
              <a:gd name="T17" fmla="*/ 980449774 h 1794"/>
              <a:gd name="T18" fmla="*/ 2147483647 w 2849"/>
              <a:gd name="T19" fmla="*/ 845573806 h 1794"/>
              <a:gd name="T20" fmla="*/ 2147483647 w 2849"/>
              <a:gd name="T21" fmla="*/ 721071496 h 1794"/>
              <a:gd name="T22" fmla="*/ 2147483647 w 2849"/>
              <a:gd name="T23" fmla="*/ 605216148 h 1794"/>
              <a:gd name="T24" fmla="*/ 2147483647 w 2849"/>
              <a:gd name="T25" fmla="*/ 496277613 h 1794"/>
              <a:gd name="T26" fmla="*/ 2147483647 w 2849"/>
              <a:gd name="T27" fmla="*/ 395984889 h 1794"/>
              <a:gd name="T28" fmla="*/ 2147483647 w 2849"/>
              <a:gd name="T29" fmla="*/ 307796218 h 1794"/>
              <a:gd name="T30" fmla="*/ 2147483647 w 2849"/>
              <a:gd name="T31" fmla="*/ 228253441 h 1794"/>
              <a:gd name="T32" fmla="*/ 2147483647 w 2849"/>
              <a:gd name="T33" fmla="*/ 160814758 h 1794"/>
              <a:gd name="T34" fmla="*/ 2147483647 w 2849"/>
              <a:gd name="T35" fmla="*/ 103751090 h 1794"/>
              <a:gd name="T36" fmla="*/ 2147483647 w 2849"/>
              <a:gd name="T37" fmla="*/ 58792851 h 1794"/>
              <a:gd name="T38" fmla="*/ 2147483647 w 2849"/>
              <a:gd name="T39" fmla="*/ 25937444 h 1794"/>
              <a:gd name="T40" fmla="*/ 2147483647 w 2849"/>
              <a:gd name="T41" fmla="*/ 6916651 h 1794"/>
              <a:gd name="T42" fmla="*/ 2147483647 w 2849"/>
              <a:gd name="T43" fmla="*/ 0 h 1794"/>
              <a:gd name="T44" fmla="*/ 2015256886 w 2849"/>
              <a:gd name="T45" fmla="*/ 6916651 h 1794"/>
              <a:gd name="T46" fmla="*/ 1738956500 w 2849"/>
              <a:gd name="T47" fmla="*/ 46688716 h 1794"/>
              <a:gd name="T48" fmla="*/ 1471292430 w 2849"/>
              <a:gd name="T49" fmla="*/ 117584387 h 1794"/>
              <a:gd name="T50" fmla="*/ 1215715985 w 2849"/>
              <a:gd name="T51" fmla="*/ 221336792 h 1794"/>
              <a:gd name="T52" fmla="*/ 980861511 w 2849"/>
              <a:gd name="T53" fmla="*/ 351025356 h 1794"/>
              <a:gd name="T54" fmla="*/ 759822778 w 2849"/>
              <a:gd name="T55" fmla="*/ 506652586 h 1794"/>
              <a:gd name="T56" fmla="*/ 559505523 w 2849"/>
              <a:gd name="T57" fmla="*/ 686488087 h 1794"/>
              <a:gd name="T58" fmla="*/ 383364339 w 2849"/>
              <a:gd name="T59" fmla="*/ 888802862 h 1794"/>
              <a:gd name="T60" fmla="*/ 227947343 w 2849"/>
              <a:gd name="T61" fmla="*/ 1108410409 h 1794"/>
              <a:gd name="T62" fmla="*/ 98431454 w 2849"/>
              <a:gd name="T63" fmla="*/ 1347038741 h 1794"/>
              <a:gd name="T64" fmla="*/ 0 w 2849"/>
              <a:gd name="T65" fmla="*/ 1602959024 h 1794"/>
              <a:gd name="T66" fmla="*/ 221038815 w 2849"/>
              <a:gd name="T67" fmla="*/ 1385080639 h 1794"/>
              <a:gd name="T68" fmla="*/ 272844891 w 2849"/>
              <a:gd name="T69" fmla="*/ 1367788688 h 1794"/>
              <a:gd name="T70" fmla="*/ 307382275 w 2849"/>
              <a:gd name="T71" fmla="*/ 1374705336 h 1794"/>
              <a:gd name="T72" fmla="*/ 747734825 w 2849"/>
              <a:gd name="T73" fmla="*/ 1807002796 h 1794"/>
              <a:gd name="T74" fmla="*/ 792632373 w 2849"/>
              <a:gd name="T75" fmla="*/ 1696335099 h 1794"/>
              <a:gd name="T76" fmla="*/ 873795094 w 2849"/>
              <a:gd name="T77" fmla="*/ 1538978706 h 1794"/>
              <a:gd name="T78" fmla="*/ 972227822 w 2849"/>
              <a:gd name="T79" fmla="*/ 1391997287 h 1794"/>
              <a:gd name="T80" fmla="*/ 1084473663 w 2849"/>
              <a:gd name="T81" fmla="*/ 1257120990 h 1794"/>
              <a:gd name="T82" fmla="*/ 1212261721 w 2849"/>
              <a:gd name="T83" fmla="*/ 1137806167 h 1794"/>
              <a:gd name="T84" fmla="*/ 1353865521 w 2849"/>
              <a:gd name="T85" fmla="*/ 1030596794 h 1794"/>
              <a:gd name="T86" fmla="*/ 1505829814 w 2849"/>
              <a:gd name="T87" fmla="*/ 944137368 h 1794"/>
              <a:gd name="T88" fmla="*/ 1669881732 w 2849"/>
              <a:gd name="T89" fmla="*/ 871511239 h 1794"/>
              <a:gd name="T90" fmla="*/ 1840842177 w 2849"/>
              <a:gd name="T91" fmla="*/ 817905895 h 1794"/>
              <a:gd name="T92" fmla="*/ 2022164100 w 2849"/>
              <a:gd name="T93" fmla="*/ 786780975 h 1794"/>
              <a:gd name="T94" fmla="*/ 2147483647 w 2849"/>
              <a:gd name="T95" fmla="*/ 774676840 h 1794"/>
              <a:gd name="T96" fmla="*/ 2147483647 w 2849"/>
              <a:gd name="T97" fmla="*/ 781593489 h 1794"/>
              <a:gd name="T98" fmla="*/ 2147483647 w 2849"/>
              <a:gd name="T99" fmla="*/ 823094697 h 1794"/>
              <a:gd name="T100" fmla="*/ 2147483647 w 2849"/>
              <a:gd name="T101" fmla="*/ 895720825 h 1794"/>
              <a:gd name="T102" fmla="*/ 2147483647 w 2849"/>
              <a:gd name="T103" fmla="*/ 997742712 h 1794"/>
              <a:gd name="T104" fmla="*/ 2147483647 w 2849"/>
              <a:gd name="T105" fmla="*/ 1129160356 h 1794"/>
              <a:gd name="T106" fmla="*/ 2147483647 w 2849"/>
              <a:gd name="T107" fmla="*/ 1283058424 h 1794"/>
              <a:gd name="T108" fmla="*/ 2147483647 w 2849"/>
              <a:gd name="T109" fmla="*/ 1457706767 h 1794"/>
              <a:gd name="T110" fmla="*/ 2147483647 w 2849"/>
              <a:gd name="T111" fmla="*/ 1653104728 h 1794"/>
              <a:gd name="T112" fmla="*/ 2147483647 w 2849"/>
              <a:gd name="T113" fmla="*/ 1864066464 h 1794"/>
              <a:gd name="T114" fmla="*/ 2147483647 w 2849"/>
              <a:gd name="T115" fmla="*/ 2088860183 h 1794"/>
              <a:gd name="T116" fmla="*/ 2147483647 w 2849"/>
              <a:gd name="T117" fmla="*/ 2147483647 h 1794"/>
              <a:gd name="T118" fmla="*/ 2147483647 w 2849"/>
              <a:gd name="T119" fmla="*/ 2147483647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92D050"/>
          </a:solidFill>
          <a:ln w="9525">
            <a:noFill/>
            <a:round/>
            <a:headEnd/>
            <a:tailEnd/>
          </a:ln>
        </p:spPr>
        <p:txBody>
          <a:bodyPr wrap="none" lIns="100803" tIns="50402" rIns="100803" bIns="5040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19" name="WordArt 9"/>
          <p:cNvSpPr>
            <a:spLocks noChangeArrowheads="1" noChangeShapeType="1" noTextEdit="1"/>
          </p:cNvSpPr>
          <p:nvPr/>
        </p:nvSpPr>
        <p:spPr bwMode="auto">
          <a:xfrm rot="-5400000">
            <a:off x="3216944" y="1553146"/>
            <a:ext cx="2820987" cy="2628900"/>
          </a:xfrm>
          <a:prstGeom prst="rect">
            <a:avLst/>
          </a:prstGeom>
        </p:spPr>
        <p:txBody>
          <a:bodyPr spcFirstLastPara="1" wrap="none" fromWordArt="1">
            <a:prstTxWarp prst="textArchUp">
              <a:avLst>
                <a:gd name="adj" fmla="val 12276668"/>
              </a:avLst>
            </a:prstTxWarp>
          </a:bodyPr>
          <a:lstStyle/>
          <a:p>
            <a:pPr algn="ctr" defTabSz="914400">
              <a:defRPr/>
            </a:pPr>
            <a:r>
              <a:rPr lang="zh-CN" altLang="en-US" sz="700" kern="10" dirty="0">
                <a:ln w="9525">
                  <a:noFill/>
                  <a:round/>
                  <a:headEnd/>
                  <a:tailEnd/>
                </a:ln>
                <a:solidFill>
                  <a:prstClr val="white"/>
                </a:solidFill>
                <a:latin typeface="微软雅黑"/>
                <a:ea typeface="微软雅黑"/>
              </a:rPr>
              <a:t>       单击此处填加文字内容     </a:t>
            </a:r>
          </a:p>
        </p:txBody>
      </p:sp>
      <p:sp>
        <p:nvSpPr>
          <p:cNvPr id="20" name="WordArt 9"/>
          <p:cNvSpPr>
            <a:spLocks noChangeArrowheads="1" noChangeShapeType="1" noTextEdit="1"/>
          </p:cNvSpPr>
          <p:nvPr/>
        </p:nvSpPr>
        <p:spPr bwMode="auto">
          <a:xfrm rot="5400000">
            <a:off x="3524919" y="1592833"/>
            <a:ext cx="2820988" cy="2628900"/>
          </a:xfrm>
          <a:prstGeom prst="rect">
            <a:avLst/>
          </a:prstGeom>
        </p:spPr>
        <p:txBody>
          <a:bodyPr spcFirstLastPara="1" wrap="none" fromWordArt="1">
            <a:prstTxWarp prst="textArchUp">
              <a:avLst>
                <a:gd name="adj" fmla="val 12276668"/>
              </a:avLst>
            </a:prstTxWarp>
          </a:bodyPr>
          <a:lstStyle/>
          <a:p>
            <a:pPr algn="ctr" defTabSz="914400">
              <a:defRPr/>
            </a:pPr>
            <a:r>
              <a:rPr lang="zh-CN" altLang="en-US" sz="700" kern="10" dirty="0">
                <a:ln w="9525">
                  <a:noFill/>
                  <a:round/>
                  <a:headEnd/>
                  <a:tailEnd/>
                </a:ln>
                <a:solidFill>
                  <a:srgbClr val="0070C0"/>
                </a:solidFill>
                <a:latin typeface="微软雅黑"/>
                <a:ea typeface="微软雅黑"/>
              </a:rPr>
              <a:t>       </a:t>
            </a:r>
            <a:r>
              <a:rPr lang="zh-CN" altLang="en-US" sz="700" kern="10" dirty="0">
                <a:ln w="9525">
                  <a:noFill/>
                  <a:round/>
                  <a:headEnd/>
                  <a:tailEnd/>
                </a:ln>
                <a:solidFill>
                  <a:prstClr val="white"/>
                </a:solidFill>
                <a:latin typeface="微软雅黑"/>
                <a:ea typeface="微软雅黑"/>
              </a:rPr>
              <a:t>单击此处填加文字内容</a:t>
            </a:r>
            <a:r>
              <a:rPr lang="zh-CN" altLang="en-US" sz="700" kern="10" dirty="0">
                <a:ln w="9525">
                  <a:noFill/>
                  <a:round/>
                  <a:headEnd/>
                  <a:tailEnd/>
                </a:ln>
                <a:solidFill>
                  <a:srgbClr val="0070C0"/>
                </a:solidFill>
                <a:latin typeface="微软雅黑"/>
                <a:ea typeface="微软雅黑"/>
              </a:rPr>
              <a:t>     </a:t>
            </a:r>
          </a:p>
        </p:txBody>
      </p:sp>
      <p:sp>
        <p:nvSpPr>
          <p:cNvPr id="21" name="Text Box 45"/>
          <p:cNvSpPr txBox="1">
            <a:spLocks noChangeArrowheads="1"/>
          </p:cNvSpPr>
          <p:nvPr/>
        </p:nvSpPr>
        <p:spPr bwMode="auto">
          <a:xfrm>
            <a:off x="684088" y="1734914"/>
            <a:ext cx="2222500" cy="712788"/>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2" name="Text Box 45"/>
          <p:cNvSpPr txBox="1">
            <a:spLocks noChangeArrowheads="1"/>
          </p:cNvSpPr>
          <p:nvPr/>
        </p:nvSpPr>
        <p:spPr bwMode="auto">
          <a:xfrm>
            <a:off x="684088" y="2723927"/>
            <a:ext cx="2222500" cy="712787"/>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3" name="Text Box 45"/>
          <p:cNvSpPr txBox="1">
            <a:spLocks noChangeArrowheads="1"/>
          </p:cNvSpPr>
          <p:nvPr/>
        </p:nvSpPr>
        <p:spPr bwMode="auto">
          <a:xfrm>
            <a:off x="684088" y="3678014"/>
            <a:ext cx="2222500" cy="711200"/>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4" name="Text Box 45"/>
          <p:cNvSpPr txBox="1">
            <a:spLocks noChangeArrowheads="1"/>
          </p:cNvSpPr>
          <p:nvPr/>
        </p:nvSpPr>
        <p:spPr bwMode="auto">
          <a:xfrm>
            <a:off x="6741988" y="1734914"/>
            <a:ext cx="2222500" cy="712788"/>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5" name="Text Box 45"/>
          <p:cNvSpPr txBox="1">
            <a:spLocks noChangeArrowheads="1"/>
          </p:cNvSpPr>
          <p:nvPr/>
        </p:nvSpPr>
        <p:spPr bwMode="auto">
          <a:xfrm>
            <a:off x="6741988" y="2723927"/>
            <a:ext cx="2222500" cy="712787"/>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6" name="Text Box 45"/>
          <p:cNvSpPr txBox="1">
            <a:spLocks noChangeArrowheads="1"/>
          </p:cNvSpPr>
          <p:nvPr/>
        </p:nvSpPr>
        <p:spPr bwMode="auto">
          <a:xfrm>
            <a:off x="6741988" y="3678014"/>
            <a:ext cx="2222500" cy="711200"/>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7" name="Text Box 16"/>
          <p:cNvSpPr txBox="1">
            <a:spLocks noChangeArrowheads="1"/>
          </p:cNvSpPr>
          <p:nvPr/>
        </p:nvSpPr>
        <p:spPr bwMode="auto">
          <a:xfrm>
            <a:off x="4265488" y="2369914"/>
            <a:ext cx="995362" cy="1050925"/>
          </a:xfrm>
          <a:prstGeom prst="rect">
            <a:avLst/>
          </a:prstGeom>
          <a:noFill/>
          <a:ln w="9525">
            <a:noFill/>
            <a:miter lim="800000"/>
            <a:headEnd/>
            <a:tailEnd/>
          </a:ln>
        </p:spPr>
        <p:txBody>
          <a:bodyPr wrap="none" lIns="100803" tIns="50402" rIns="100803" bIns="50402">
            <a:spAutoFit/>
          </a:bodyPr>
          <a:lstStyle/>
          <a:p>
            <a:pPr algn="r" defTabSz="816275"/>
            <a:r>
              <a:rPr lang="zh-CN" altLang="en-US" sz="3100" b="1" dirty="0">
                <a:solidFill>
                  <a:prstClr val="black"/>
                </a:solidFill>
                <a:latin typeface="微软雅黑" pitchFamily="34" charset="-122"/>
                <a:ea typeface="微软雅黑" pitchFamily="34" charset="-122"/>
              </a:rPr>
              <a:t>填加</a:t>
            </a:r>
            <a:endParaRPr lang="en-US" altLang="zh-CN" sz="3100" b="1" dirty="0">
              <a:solidFill>
                <a:prstClr val="black"/>
              </a:solidFill>
              <a:latin typeface="微软雅黑" pitchFamily="34" charset="-122"/>
              <a:ea typeface="微软雅黑" pitchFamily="34" charset="-122"/>
            </a:endParaRPr>
          </a:p>
          <a:p>
            <a:pPr algn="r" defTabSz="816275"/>
            <a:r>
              <a:rPr lang="zh-CN" altLang="en-US" sz="3100" b="1" dirty="0">
                <a:solidFill>
                  <a:prstClr val="black"/>
                </a:solidFill>
                <a:latin typeface="微软雅黑" pitchFamily="34" charset="-122"/>
                <a:ea typeface="微软雅黑" pitchFamily="34" charset="-122"/>
              </a:rPr>
              <a:t>标题</a:t>
            </a:r>
            <a:endParaRPr lang="en-US" altLang="ko-KR" sz="3100" b="1" dirty="0">
              <a:solidFill>
                <a:prstClr val="black"/>
              </a:solidFill>
              <a:latin typeface="微软雅黑" pitchFamily="34" charset="-122"/>
              <a:ea typeface="微软雅黑" pitchFamily="34" charset="-122"/>
            </a:endParaRPr>
          </a:p>
        </p:txBody>
      </p:sp>
      <p:sp>
        <p:nvSpPr>
          <p:cNvPr id="14" name="文本框 11"/>
          <p:cNvSpPr txBox="1">
            <a:spLocks noChangeArrowheads="1"/>
          </p:cNvSpPr>
          <p:nvPr/>
        </p:nvSpPr>
        <p:spPr bwMode="auto">
          <a:xfrm>
            <a:off x="833112"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750"/>
                                        <p:tgtEl>
                                          <p:spTgt spid="17"/>
                                        </p:tgtEl>
                                      </p:cBhvr>
                                    </p:animEffect>
                                  </p:childTnLst>
                                </p:cTn>
                              </p:par>
                            </p:childTnLst>
                          </p:cTn>
                        </p:par>
                        <p:par>
                          <p:cTn id="12" fill="hold">
                            <p:stCondLst>
                              <p:cond delay="1250"/>
                            </p:stCondLst>
                            <p:childTnLst>
                              <p:par>
                                <p:cTn id="13" presetID="22" presetClass="entr" presetSubtype="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750"/>
                                        <p:tgtEl>
                                          <p:spTgt spid="18"/>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750" fill="hold"/>
                                        <p:tgtEl>
                                          <p:spTgt spid="16"/>
                                        </p:tgtEl>
                                        <p:attrNameLst>
                                          <p:attrName>ppt_w</p:attrName>
                                        </p:attrNameLst>
                                      </p:cBhvr>
                                      <p:tavLst>
                                        <p:tav tm="0">
                                          <p:val>
                                            <p:fltVal val="0"/>
                                          </p:val>
                                        </p:tav>
                                        <p:tav tm="100000">
                                          <p:val>
                                            <p:strVal val="#ppt_w"/>
                                          </p:val>
                                        </p:tav>
                                      </p:tavLst>
                                    </p:anim>
                                    <p:anim calcmode="lin" valueType="num">
                                      <p:cBhvr>
                                        <p:cTn id="20" dur="750" fill="hold"/>
                                        <p:tgtEl>
                                          <p:spTgt spid="16"/>
                                        </p:tgtEl>
                                        <p:attrNameLst>
                                          <p:attrName>ppt_h</p:attrName>
                                        </p:attrNameLst>
                                      </p:cBhvr>
                                      <p:tavLst>
                                        <p:tav tm="0">
                                          <p:val>
                                            <p:fltVal val="0"/>
                                          </p:val>
                                        </p:tav>
                                        <p:tav tm="100000">
                                          <p:val>
                                            <p:strVal val="#ppt_h"/>
                                          </p:val>
                                        </p:tav>
                                      </p:tavLst>
                                    </p:anim>
                                    <p:animEffect transition="in" filter="fade">
                                      <p:cBhvr>
                                        <p:cTn id="21" dur="750"/>
                                        <p:tgtEl>
                                          <p:spTgt spid="16"/>
                                        </p:tgtEl>
                                      </p:cBhvr>
                                    </p:animEffect>
                                  </p:childTnLst>
                                </p:cTn>
                              </p:par>
                            </p:childTnLst>
                          </p:cTn>
                        </p:par>
                        <p:par>
                          <p:cTn id="22" fill="hold">
                            <p:stCondLst>
                              <p:cond delay="2750"/>
                            </p:stCondLst>
                            <p:childTnLst>
                              <p:par>
                                <p:cTn id="23" presetID="49" presetClass="entr" presetSubtype="0" decel="10000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750" fill="hold"/>
                                        <p:tgtEl>
                                          <p:spTgt spid="27"/>
                                        </p:tgtEl>
                                        <p:attrNameLst>
                                          <p:attrName>ppt_w</p:attrName>
                                        </p:attrNameLst>
                                      </p:cBhvr>
                                      <p:tavLst>
                                        <p:tav tm="0">
                                          <p:val>
                                            <p:fltVal val="0"/>
                                          </p:val>
                                        </p:tav>
                                        <p:tav tm="100000">
                                          <p:val>
                                            <p:strVal val="#ppt_w"/>
                                          </p:val>
                                        </p:tav>
                                      </p:tavLst>
                                    </p:anim>
                                    <p:anim calcmode="lin" valueType="num">
                                      <p:cBhvr>
                                        <p:cTn id="26" dur="750" fill="hold"/>
                                        <p:tgtEl>
                                          <p:spTgt spid="27"/>
                                        </p:tgtEl>
                                        <p:attrNameLst>
                                          <p:attrName>ppt_h</p:attrName>
                                        </p:attrNameLst>
                                      </p:cBhvr>
                                      <p:tavLst>
                                        <p:tav tm="0">
                                          <p:val>
                                            <p:fltVal val="0"/>
                                          </p:val>
                                        </p:tav>
                                        <p:tav tm="100000">
                                          <p:val>
                                            <p:strVal val="#ppt_h"/>
                                          </p:val>
                                        </p:tav>
                                      </p:tavLst>
                                    </p:anim>
                                    <p:anim calcmode="lin" valueType="num">
                                      <p:cBhvr>
                                        <p:cTn id="27" dur="750" fill="hold"/>
                                        <p:tgtEl>
                                          <p:spTgt spid="27"/>
                                        </p:tgtEl>
                                        <p:attrNameLst>
                                          <p:attrName>style.rotation</p:attrName>
                                        </p:attrNameLst>
                                      </p:cBhvr>
                                      <p:tavLst>
                                        <p:tav tm="0">
                                          <p:val>
                                            <p:fltVal val="360"/>
                                          </p:val>
                                        </p:tav>
                                        <p:tav tm="100000">
                                          <p:val>
                                            <p:fltVal val="0"/>
                                          </p:val>
                                        </p:tav>
                                      </p:tavLst>
                                    </p:anim>
                                    <p:animEffect transition="in" filter="fade">
                                      <p:cBhvr>
                                        <p:cTn id="28" dur="750"/>
                                        <p:tgtEl>
                                          <p:spTgt spid="27"/>
                                        </p:tgtEl>
                                      </p:cBhvr>
                                    </p:animEffect>
                                  </p:childTnLst>
                                </p:cTn>
                              </p:par>
                            </p:childTnLst>
                          </p:cTn>
                        </p:par>
                        <p:par>
                          <p:cTn id="29" fill="hold">
                            <p:stCondLst>
                              <p:cond delay="3500"/>
                            </p:stCondLst>
                            <p:childTnLst>
                              <p:par>
                                <p:cTn id="30" presetID="21"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heel(1)">
                                      <p:cBhvr>
                                        <p:cTn id="32" dur="1750"/>
                                        <p:tgtEl>
                                          <p:spTgt spid="20"/>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heel(1)">
                                      <p:cBhvr>
                                        <p:cTn id="35" dur="1750"/>
                                        <p:tgtEl>
                                          <p:spTgt spid="19"/>
                                        </p:tgtEl>
                                      </p:cBhvr>
                                    </p:animEffect>
                                  </p:childTnLst>
                                </p:cTn>
                              </p:par>
                            </p:childTnLst>
                          </p:cTn>
                        </p:par>
                        <p:par>
                          <p:cTn id="36" fill="hold">
                            <p:stCondLst>
                              <p:cond delay="5250"/>
                            </p:stCondLst>
                            <p:childTnLst>
                              <p:par>
                                <p:cTn id="37" presetID="42"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5750"/>
                            </p:stCondLst>
                            <p:childTnLst>
                              <p:par>
                                <p:cTn id="43" presetID="42"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6250"/>
                            </p:stCondLst>
                            <p:childTnLst>
                              <p:par>
                                <p:cTn id="49" presetID="42"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anim calcmode="lin" valueType="num">
                                      <p:cBhvr>
                                        <p:cTn id="52" dur="500" fill="hold"/>
                                        <p:tgtEl>
                                          <p:spTgt spid="23"/>
                                        </p:tgtEl>
                                        <p:attrNameLst>
                                          <p:attrName>ppt_x</p:attrName>
                                        </p:attrNameLst>
                                      </p:cBhvr>
                                      <p:tavLst>
                                        <p:tav tm="0">
                                          <p:val>
                                            <p:strVal val="#ppt_x"/>
                                          </p:val>
                                        </p:tav>
                                        <p:tav tm="100000">
                                          <p:val>
                                            <p:strVal val="#ppt_x"/>
                                          </p:val>
                                        </p:tav>
                                      </p:tavLst>
                                    </p:anim>
                                    <p:anim calcmode="lin" valueType="num">
                                      <p:cBhvr>
                                        <p:cTn id="53" dur="5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6750"/>
                            </p:stCondLst>
                            <p:childTnLst>
                              <p:par>
                                <p:cTn id="55" presetID="42"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anim calcmode="lin" valueType="num">
                                      <p:cBhvr>
                                        <p:cTn id="58" dur="500" fill="hold"/>
                                        <p:tgtEl>
                                          <p:spTgt spid="24"/>
                                        </p:tgtEl>
                                        <p:attrNameLst>
                                          <p:attrName>ppt_x</p:attrName>
                                        </p:attrNameLst>
                                      </p:cBhvr>
                                      <p:tavLst>
                                        <p:tav tm="0">
                                          <p:val>
                                            <p:strVal val="#ppt_x"/>
                                          </p:val>
                                        </p:tav>
                                        <p:tav tm="100000">
                                          <p:val>
                                            <p:strVal val="#ppt_x"/>
                                          </p:val>
                                        </p:tav>
                                      </p:tavLst>
                                    </p:anim>
                                    <p:anim calcmode="lin" valueType="num">
                                      <p:cBhvr>
                                        <p:cTn id="59" dur="5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7250"/>
                            </p:stCondLst>
                            <p:childTnLst>
                              <p:par>
                                <p:cTn id="61" presetID="42"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anim calcmode="lin" valueType="num">
                                      <p:cBhvr>
                                        <p:cTn id="64" dur="500" fill="hold"/>
                                        <p:tgtEl>
                                          <p:spTgt spid="25"/>
                                        </p:tgtEl>
                                        <p:attrNameLst>
                                          <p:attrName>ppt_x</p:attrName>
                                        </p:attrNameLst>
                                      </p:cBhvr>
                                      <p:tavLst>
                                        <p:tav tm="0">
                                          <p:val>
                                            <p:strVal val="#ppt_x"/>
                                          </p:val>
                                        </p:tav>
                                        <p:tav tm="100000">
                                          <p:val>
                                            <p:strVal val="#ppt_x"/>
                                          </p:val>
                                        </p:tav>
                                      </p:tavLst>
                                    </p:anim>
                                    <p:anim calcmode="lin" valueType="num">
                                      <p:cBhvr>
                                        <p:cTn id="65" dur="500" fill="hold"/>
                                        <p:tgtEl>
                                          <p:spTgt spid="25"/>
                                        </p:tgtEl>
                                        <p:attrNameLst>
                                          <p:attrName>ppt_y</p:attrName>
                                        </p:attrNameLst>
                                      </p:cBhvr>
                                      <p:tavLst>
                                        <p:tav tm="0">
                                          <p:val>
                                            <p:strVal val="#ppt_y+.1"/>
                                          </p:val>
                                        </p:tav>
                                        <p:tav tm="100000">
                                          <p:val>
                                            <p:strVal val="#ppt_y"/>
                                          </p:val>
                                        </p:tav>
                                      </p:tavLst>
                                    </p:anim>
                                  </p:childTnLst>
                                </p:cTn>
                              </p:par>
                            </p:childTnLst>
                          </p:cTn>
                        </p:par>
                        <p:par>
                          <p:cTn id="66" fill="hold">
                            <p:stCondLst>
                              <p:cond delay="7750"/>
                            </p:stCondLst>
                            <p:childTnLst>
                              <p:par>
                                <p:cTn id="67" presetID="42" presetClass="entr" presetSubtype="0"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anim calcmode="lin" valueType="num">
                                      <p:cBhvr>
                                        <p:cTn id="70" dur="500" fill="hold"/>
                                        <p:tgtEl>
                                          <p:spTgt spid="26"/>
                                        </p:tgtEl>
                                        <p:attrNameLst>
                                          <p:attrName>ppt_x</p:attrName>
                                        </p:attrNameLst>
                                      </p:cBhvr>
                                      <p:tavLst>
                                        <p:tav tm="0">
                                          <p:val>
                                            <p:strVal val="#ppt_x"/>
                                          </p:val>
                                        </p:tav>
                                        <p:tav tm="100000">
                                          <p:val>
                                            <p:strVal val="#ppt_x"/>
                                          </p:val>
                                        </p:tav>
                                      </p:tavLst>
                                    </p:anim>
                                    <p:anim calcmode="lin" valueType="num">
                                      <p:cBhvr>
                                        <p:cTn id="71"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p:bldP spid="20" grpId="0"/>
      <p:bldP spid="21" grpId="0"/>
      <p:bldP spid="22" grpId="0"/>
      <p:bldP spid="23" grpId="0"/>
      <p:bldP spid="24" grpId="0"/>
      <p:bldP spid="25" grpId="0"/>
      <p:bldP spid="26" grpId="0"/>
      <p:bldP spid="27"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14"/>
          <p:cNvGrpSpPr/>
          <p:nvPr/>
        </p:nvGrpSpPr>
        <p:grpSpPr>
          <a:xfrm>
            <a:off x="4034357" y="2117868"/>
            <a:ext cx="1061000" cy="1214343"/>
            <a:chOff x="5379142" y="2991066"/>
            <a:chExt cx="1414667" cy="1619124"/>
          </a:xfrm>
        </p:grpSpPr>
        <p:sp>
          <p:nvSpPr>
            <p:cNvPr id="24" name="Shape 1723"/>
            <p:cNvSpPr/>
            <p:nvPr/>
          </p:nvSpPr>
          <p:spPr>
            <a:xfrm rot="18900000">
              <a:off x="5379143" y="2991066"/>
              <a:ext cx="1414666" cy="1414666"/>
            </a:xfrm>
            <a:prstGeom prst="roundRect">
              <a:avLst>
                <a:gd name="adj" fmla="val 15000"/>
              </a:avLst>
            </a:prstGeom>
            <a:solidFill>
              <a:srgbClr val="008A3E"/>
            </a:solid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5" name="Shape 1726"/>
            <p:cNvSpPr/>
            <p:nvPr/>
          </p:nvSpPr>
          <p:spPr>
            <a:xfrm rot="18900000">
              <a:off x="5379142" y="3195523"/>
              <a:ext cx="1414666" cy="1414667"/>
            </a:xfrm>
            <a:prstGeom prst="roundRect">
              <a:avLst>
                <a:gd name="adj" fmla="val 15000"/>
              </a:avLst>
            </a:prstGeom>
            <a:solidFill>
              <a:schemeClr val="bg1">
                <a:lumMod val="85000"/>
              </a:schemeClr>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26" name="Group 12"/>
          <p:cNvGrpSpPr/>
          <p:nvPr/>
        </p:nvGrpSpPr>
        <p:grpSpPr>
          <a:xfrm>
            <a:off x="2672903" y="2274125"/>
            <a:ext cx="1061000" cy="1214343"/>
            <a:chOff x="3563871" y="3199409"/>
            <a:chExt cx="1414666" cy="1619124"/>
          </a:xfrm>
        </p:grpSpPr>
        <p:sp>
          <p:nvSpPr>
            <p:cNvPr id="27" name="Shape 1722"/>
            <p:cNvSpPr/>
            <p:nvPr/>
          </p:nvSpPr>
          <p:spPr>
            <a:xfrm rot="8100000">
              <a:off x="3563871" y="3403867"/>
              <a:ext cx="1414666" cy="1414666"/>
            </a:xfrm>
            <a:prstGeom prst="roundRect">
              <a:avLst>
                <a:gd name="adj" fmla="val 15000"/>
              </a:avLst>
            </a:prstGeom>
            <a:solidFill>
              <a:srgbClr val="92D050"/>
            </a:solid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8" name="Shape 1729"/>
            <p:cNvSpPr/>
            <p:nvPr/>
          </p:nvSpPr>
          <p:spPr>
            <a:xfrm rot="8100000">
              <a:off x="3563871" y="3199409"/>
              <a:ext cx="1414666" cy="1414667"/>
            </a:xfrm>
            <a:prstGeom prst="roundRect">
              <a:avLst>
                <a:gd name="adj" fmla="val 15000"/>
              </a:avLst>
            </a:prstGeom>
            <a:solidFill>
              <a:schemeClr val="bg1">
                <a:lumMod val="85000"/>
              </a:schemeClr>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29" name="Group 11"/>
          <p:cNvGrpSpPr/>
          <p:nvPr/>
        </p:nvGrpSpPr>
        <p:grpSpPr>
          <a:xfrm>
            <a:off x="1307307" y="2117868"/>
            <a:ext cx="1061000" cy="1214343"/>
            <a:chOff x="1743076" y="2991066"/>
            <a:chExt cx="1414666" cy="1619124"/>
          </a:xfrm>
        </p:grpSpPr>
        <p:sp>
          <p:nvSpPr>
            <p:cNvPr id="30" name="Shape 1721"/>
            <p:cNvSpPr/>
            <p:nvPr/>
          </p:nvSpPr>
          <p:spPr>
            <a:xfrm rot="18900000">
              <a:off x="1743076" y="2991066"/>
              <a:ext cx="1414666" cy="1414666"/>
            </a:xfrm>
            <a:prstGeom prst="roundRect">
              <a:avLst>
                <a:gd name="adj" fmla="val 15000"/>
              </a:avLst>
            </a:prstGeom>
            <a:solidFill>
              <a:srgbClr val="008A3E"/>
            </a:solid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1" name="Shape 1732"/>
            <p:cNvSpPr/>
            <p:nvPr/>
          </p:nvSpPr>
          <p:spPr>
            <a:xfrm rot="18900000">
              <a:off x="1743076" y="3195523"/>
              <a:ext cx="1414666" cy="1414667"/>
            </a:xfrm>
            <a:prstGeom prst="roundRect">
              <a:avLst>
                <a:gd name="adj" fmla="val 15000"/>
              </a:avLst>
            </a:prstGeom>
            <a:solidFill>
              <a:schemeClr val="bg1">
                <a:lumMod val="85000"/>
              </a:schemeClr>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32" name="Group 15"/>
          <p:cNvGrpSpPr/>
          <p:nvPr/>
        </p:nvGrpSpPr>
        <p:grpSpPr>
          <a:xfrm>
            <a:off x="5399953" y="2274125"/>
            <a:ext cx="1061000" cy="1214344"/>
            <a:chOff x="7199937" y="3199409"/>
            <a:chExt cx="1414666" cy="1619125"/>
          </a:xfrm>
        </p:grpSpPr>
        <p:sp>
          <p:nvSpPr>
            <p:cNvPr id="33" name="Shape 1724"/>
            <p:cNvSpPr/>
            <p:nvPr/>
          </p:nvSpPr>
          <p:spPr>
            <a:xfrm rot="8100000">
              <a:off x="7199937" y="3403868"/>
              <a:ext cx="1414666" cy="1414666"/>
            </a:xfrm>
            <a:prstGeom prst="roundRect">
              <a:avLst>
                <a:gd name="adj" fmla="val 15000"/>
              </a:avLst>
            </a:prstGeom>
            <a:solidFill>
              <a:srgbClr val="92D050"/>
            </a:solid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4" name="Shape 1735"/>
            <p:cNvSpPr/>
            <p:nvPr/>
          </p:nvSpPr>
          <p:spPr>
            <a:xfrm rot="8100000">
              <a:off x="7199937" y="3199409"/>
              <a:ext cx="1414666" cy="1414667"/>
            </a:xfrm>
            <a:prstGeom prst="roundRect">
              <a:avLst>
                <a:gd name="adj" fmla="val 15000"/>
              </a:avLst>
            </a:prstGeom>
            <a:solidFill>
              <a:schemeClr val="bg1">
                <a:lumMod val="85000"/>
              </a:schemeClr>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35" name="Group 16"/>
          <p:cNvGrpSpPr/>
          <p:nvPr/>
        </p:nvGrpSpPr>
        <p:grpSpPr>
          <a:xfrm>
            <a:off x="6761407" y="2117868"/>
            <a:ext cx="1061000" cy="1214343"/>
            <a:chOff x="9015209" y="2991066"/>
            <a:chExt cx="1414666" cy="1619124"/>
          </a:xfrm>
        </p:grpSpPr>
        <p:sp>
          <p:nvSpPr>
            <p:cNvPr id="36" name="Shape 1725"/>
            <p:cNvSpPr/>
            <p:nvPr/>
          </p:nvSpPr>
          <p:spPr>
            <a:xfrm rot="18900000">
              <a:off x="9015209" y="2991066"/>
              <a:ext cx="1414666" cy="1414666"/>
            </a:xfrm>
            <a:prstGeom prst="roundRect">
              <a:avLst>
                <a:gd name="adj" fmla="val 15000"/>
              </a:avLst>
            </a:prstGeom>
            <a:solidFill>
              <a:srgbClr val="008A3E"/>
            </a:solid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7" name="Shape 1738"/>
            <p:cNvSpPr/>
            <p:nvPr/>
          </p:nvSpPr>
          <p:spPr>
            <a:xfrm rot="18900000">
              <a:off x="9015209" y="3195523"/>
              <a:ext cx="1414666" cy="1414667"/>
            </a:xfrm>
            <a:prstGeom prst="roundRect">
              <a:avLst>
                <a:gd name="adj" fmla="val 15000"/>
              </a:avLst>
            </a:prstGeom>
            <a:solidFill>
              <a:schemeClr val="bg1">
                <a:lumMod val="85000"/>
              </a:schemeClr>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sp>
        <p:nvSpPr>
          <p:cNvPr id="38" name="Text Placeholder 4"/>
          <p:cNvSpPr txBox="1">
            <a:spLocks/>
          </p:cNvSpPr>
          <p:nvPr/>
        </p:nvSpPr>
        <p:spPr>
          <a:xfrm>
            <a:off x="1383750" y="2701298"/>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39" name="Text Placeholder 4"/>
          <p:cNvSpPr txBox="1">
            <a:spLocks/>
          </p:cNvSpPr>
          <p:nvPr/>
        </p:nvSpPr>
        <p:spPr>
          <a:xfrm>
            <a:off x="2747274" y="2701298"/>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40" name="Text Placeholder 4"/>
          <p:cNvSpPr txBox="1">
            <a:spLocks/>
          </p:cNvSpPr>
          <p:nvPr/>
        </p:nvSpPr>
        <p:spPr>
          <a:xfrm>
            <a:off x="4110265" y="2701298"/>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41" name="Text Placeholder 4"/>
          <p:cNvSpPr txBox="1">
            <a:spLocks/>
          </p:cNvSpPr>
          <p:nvPr/>
        </p:nvSpPr>
        <p:spPr>
          <a:xfrm>
            <a:off x="5473789" y="2701298"/>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42" name="Text Placeholder 4"/>
          <p:cNvSpPr txBox="1">
            <a:spLocks/>
          </p:cNvSpPr>
          <p:nvPr/>
        </p:nvSpPr>
        <p:spPr>
          <a:xfrm>
            <a:off x="6837850" y="2701298"/>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200" b="1"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endParaRPr>
          </a:p>
        </p:txBody>
      </p:sp>
      <p:sp>
        <p:nvSpPr>
          <p:cNvPr id="43" name="TextBox 42"/>
          <p:cNvSpPr txBox="1"/>
          <p:nvPr/>
        </p:nvSpPr>
        <p:spPr>
          <a:xfrm>
            <a:off x="971600" y="1131590"/>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44" name="TextBox 43"/>
          <p:cNvSpPr txBox="1"/>
          <p:nvPr/>
        </p:nvSpPr>
        <p:spPr>
          <a:xfrm>
            <a:off x="2339752" y="3742462"/>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45" name="TextBox 44"/>
          <p:cNvSpPr txBox="1"/>
          <p:nvPr/>
        </p:nvSpPr>
        <p:spPr>
          <a:xfrm>
            <a:off x="3702065" y="1131590"/>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46" name="TextBox 45"/>
          <p:cNvSpPr txBox="1"/>
          <p:nvPr/>
        </p:nvSpPr>
        <p:spPr>
          <a:xfrm>
            <a:off x="5065405" y="3742462"/>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47" name="TextBox 46"/>
          <p:cNvSpPr txBox="1"/>
          <p:nvPr/>
        </p:nvSpPr>
        <p:spPr>
          <a:xfrm>
            <a:off x="6414567" y="1131590"/>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48" name="文本框 11"/>
          <p:cNvSpPr txBox="1">
            <a:spLocks noChangeArrowheads="1"/>
          </p:cNvSpPr>
          <p:nvPr/>
        </p:nvSpPr>
        <p:spPr bwMode="auto">
          <a:xfrm>
            <a:off x="833112"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dissolve">
                                      <p:cBhvr>
                                        <p:cTn id="11" dur="500"/>
                                        <p:tgtEl>
                                          <p:spTgt spid="2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8">
                                            <p:txEl>
                                              <p:pRg st="0" end="0"/>
                                            </p:txEl>
                                          </p:spTgt>
                                        </p:tgtEl>
                                        <p:attrNameLst>
                                          <p:attrName>style.visibility</p:attrName>
                                        </p:attrNameLst>
                                      </p:cBhvr>
                                      <p:to>
                                        <p:strVal val="visible"/>
                                      </p:to>
                                    </p:set>
                                    <p:animEffect transition="in" filter="fade">
                                      <p:cBhvr>
                                        <p:cTn id="14" dur="500"/>
                                        <p:tgtEl>
                                          <p:spTgt spid="38">
                                            <p:txEl>
                                              <p:pRg st="0" end="0"/>
                                            </p:txEl>
                                          </p:spTgt>
                                        </p:tgtEl>
                                      </p:cBhvr>
                                    </p:animEffect>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strips(downRight)">
                                      <p:cBhvr>
                                        <p:cTn id="18" dur="500"/>
                                        <p:tgtEl>
                                          <p:spTgt spid="43"/>
                                        </p:tgtEl>
                                      </p:cBhvr>
                                    </p:animEffect>
                                  </p:childTnLst>
                                </p:cTn>
                              </p:par>
                            </p:childTnLst>
                          </p:cTn>
                        </p:par>
                        <p:par>
                          <p:cTn id="19" fill="hold">
                            <p:stCondLst>
                              <p:cond delay="1500"/>
                            </p:stCondLst>
                            <p:childTnLst>
                              <p:par>
                                <p:cTn id="20" presetID="9" presetClass="entr" presetSubtype="0"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9">
                                            <p:txEl>
                                              <p:pRg st="0" end="0"/>
                                            </p:txEl>
                                          </p:spTgt>
                                        </p:tgtEl>
                                        <p:attrNameLst>
                                          <p:attrName>style.visibility</p:attrName>
                                        </p:attrNameLst>
                                      </p:cBhvr>
                                      <p:to>
                                        <p:strVal val="visible"/>
                                      </p:to>
                                    </p:set>
                                    <p:animEffect transition="in" filter="fade">
                                      <p:cBhvr>
                                        <p:cTn id="25" dur="500"/>
                                        <p:tgtEl>
                                          <p:spTgt spid="39">
                                            <p:txEl>
                                              <p:pRg st="0" end="0"/>
                                            </p:txEl>
                                          </p:spTgt>
                                        </p:tgtEl>
                                      </p:cBhvr>
                                    </p:animEffect>
                                  </p:childTnLst>
                                </p:cTn>
                              </p:par>
                            </p:childTnLst>
                          </p:cTn>
                        </p:par>
                        <p:par>
                          <p:cTn id="26" fill="hold">
                            <p:stCondLst>
                              <p:cond delay="2000"/>
                            </p:stCondLst>
                            <p:childTnLst>
                              <p:par>
                                <p:cTn id="27" presetID="18" presetClass="entr" presetSubtype="6"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strips(downRight)">
                                      <p:cBhvr>
                                        <p:cTn id="29" dur="500"/>
                                        <p:tgtEl>
                                          <p:spTgt spid="44"/>
                                        </p:tgtEl>
                                      </p:cBhvr>
                                    </p:animEffect>
                                  </p:childTnLst>
                                </p:cTn>
                              </p:par>
                            </p:childTnLst>
                          </p:cTn>
                        </p:par>
                        <p:par>
                          <p:cTn id="30" fill="hold">
                            <p:stCondLst>
                              <p:cond delay="2500"/>
                            </p:stCondLst>
                            <p:childTnLst>
                              <p:par>
                                <p:cTn id="31" presetID="9" presetClass="entr" presetSubtype="0"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dissolv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0">
                                            <p:txEl>
                                              <p:pRg st="0" end="0"/>
                                            </p:txEl>
                                          </p:spTgt>
                                        </p:tgtEl>
                                        <p:attrNameLst>
                                          <p:attrName>style.visibility</p:attrName>
                                        </p:attrNameLst>
                                      </p:cBhvr>
                                      <p:to>
                                        <p:strVal val="visible"/>
                                      </p:to>
                                    </p:set>
                                    <p:animEffect transition="in" filter="fade">
                                      <p:cBhvr>
                                        <p:cTn id="36" dur="500"/>
                                        <p:tgtEl>
                                          <p:spTgt spid="40">
                                            <p:txEl>
                                              <p:pRg st="0" end="0"/>
                                            </p:txEl>
                                          </p:spTgt>
                                        </p:tgtEl>
                                      </p:cBhvr>
                                    </p:animEffect>
                                  </p:childTnLst>
                                </p:cTn>
                              </p:par>
                            </p:childTnLst>
                          </p:cTn>
                        </p:par>
                        <p:par>
                          <p:cTn id="37" fill="hold">
                            <p:stCondLst>
                              <p:cond delay="3000"/>
                            </p:stCondLst>
                            <p:childTnLst>
                              <p:par>
                                <p:cTn id="38" presetID="18" presetClass="entr" presetSubtype="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strips(downRight)">
                                      <p:cBhvr>
                                        <p:cTn id="40" dur="500"/>
                                        <p:tgtEl>
                                          <p:spTgt spid="45"/>
                                        </p:tgtEl>
                                      </p:cBhvr>
                                    </p:animEffect>
                                  </p:childTnLst>
                                </p:cTn>
                              </p:par>
                            </p:childTnLst>
                          </p:cTn>
                        </p:par>
                        <p:par>
                          <p:cTn id="41" fill="hold">
                            <p:stCondLst>
                              <p:cond delay="3500"/>
                            </p:stCondLst>
                            <p:childTnLst>
                              <p:par>
                                <p:cTn id="42" presetID="9" presetClass="entr" presetSubtype="0"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dissolve">
                                      <p:cBhvr>
                                        <p:cTn id="44" dur="500"/>
                                        <p:tgtEl>
                                          <p:spTgt spid="3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1">
                                            <p:txEl>
                                              <p:pRg st="0" end="0"/>
                                            </p:txEl>
                                          </p:spTgt>
                                        </p:tgtEl>
                                        <p:attrNameLst>
                                          <p:attrName>style.visibility</p:attrName>
                                        </p:attrNameLst>
                                      </p:cBhvr>
                                      <p:to>
                                        <p:strVal val="visible"/>
                                      </p:to>
                                    </p:set>
                                    <p:animEffect transition="in" filter="fade">
                                      <p:cBhvr>
                                        <p:cTn id="47" dur="500"/>
                                        <p:tgtEl>
                                          <p:spTgt spid="41">
                                            <p:txEl>
                                              <p:pRg st="0" end="0"/>
                                            </p:txEl>
                                          </p:spTgt>
                                        </p:tgtEl>
                                      </p:cBhvr>
                                    </p:animEffec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strips(downRight)">
                                      <p:cBhvr>
                                        <p:cTn id="51" dur="500"/>
                                        <p:tgtEl>
                                          <p:spTgt spid="46"/>
                                        </p:tgtEl>
                                      </p:cBhvr>
                                    </p:animEffect>
                                  </p:childTnLst>
                                </p:cTn>
                              </p:par>
                            </p:childTnLst>
                          </p:cTn>
                        </p:par>
                        <p:par>
                          <p:cTn id="52" fill="hold">
                            <p:stCondLst>
                              <p:cond delay="4500"/>
                            </p:stCondLst>
                            <p:childTnLst>
                              <p:par>
                                <p:cTn id="53" presetID="9" presetClass="entr" presetSubtype="0"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dissolve">
                                      <p:cBhvr>
                                        <p:cTn id="55" dur="5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2">
                                            <p:txEl>
                                              <p:pRg st="0" end="0"/>
                                            </p:txEl>
                                          </p:spTgt>
                                        </p:tgtEl>
                                        <p:attrNameLst>
                                          <p:attrName>style.visibility</p:attrName>
                                        </p:attrNameLst>
                                      </p:cBhvr>
                                      <p:to>
                                        <p:strVal val="visible"/>
                                      </p:to>
                                    </p:set>
                                    <p:animEffect transition="in" filter="fade">
                                      <p:cBhvr>
                                        <p:cTn id="58" dur="500"/>
                                        <p:tgtEl>
                                          <p:spTgt spid="42">
                                            <p:txEl>
                                              <p:pRg st="0" end="0"/>
                                            </p:txEl>
                                          </p:spTgt>
                                        </p:tgtEl>
                                      </p:cBhvr>
                                    </p:animEffect>
                                  </p:childTnLst>
                                </p:cTn>
                              </p:par>
                            </p:childTnLst>
                          </p:cTn>
                        </p:par>
                        <p:par>
                          <p:cTn id="59" fill="hold">
                            <p:stCondLst>
                              <p:cond delay="5000"/>
                            </p:stCondLst>
                            <p:childTnLst>
                              <p:par>
                                <p:cTn id="60" presetID="18" presetClass="entr" presetSubtype="6"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strips(downRight)">
                                      <p:cBhvr>
                                        <p:cTn id="6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P spid="39" grpId="0" build="p"/>
      <p:bldP spid="40" grpId="0" build="p"/>
      <p:bldP spid="41" grpId="0" build="p"/>
      <p:bldP spid="42" grpId="0" build="p"/>
      <p:bldP spid="43" grpId="0"/>
      <p:bldP spid="44" grpId="0"/>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5911" b="15911"/>
          <a:stretch>
            <a:fillRect/>
          </a:stretch>
        </p:blipFill>
        <p:spPr/>
      </p:pic>
      <p:sp>
        <p:nvSpPr>
          <p:cNvPr id="9" name="矩形 8"/>
          <p:cNvSpPr/>
          <p:nvPr/>
        </p:nvSpPr>
        <p:spPr bwMode="auto">
          <a:xfrm>
            <a:off x="0" y="0"/>
            <a:ext cx="9144000" cy="411510"/>
          </a:xfrm>
          <a:prstGeom prst="rect">
            <a:avLst/>
          </a:prstGeom>
          <a:solidFill>
            <a:schemeClr val="bg1"/>
          </a:solidFill>
          <a:ln>
            <a:noFill/>
          </a:ln>
          <a:extLst/>
        </p:spPr>
        <p:txBody>
          <a:bodyPr lIns="68558" tIns="34280" rIns="68558" bIns="34280" rtlCol="0" anchor="ctr"/>
          <a:lstStyle/>
          <a:p>
            <a:pPr algn="ctr"/>
            <a:endParaRPr lang="zh-CN" altLang="en-US" sz="1100">
              <a:solidFill>
                <a:srgbClr val="000000"/>
              </a:solidFill>
              <a:ea typeface="微软雅黑" pitchFamily="34" charset="-122"/>
            </a:endParaRPr>
          </a:p>
        </p:txBody>
      </p:sp>
      <p:grpSp>
        <p:nvGrpSpPr>
          <p:cNvPr id="11" name="组合 10"/>
          <p:cNvGrpSpPr/>
          <p:nvPr/>
        </p:nvGrpSpPr>
        <p:grpSpPr>
          <a:xfrm>
            <a:off x="3275856" y="2067694"/>
            <a:ext cx="2088232" cy="2088232"/>
            <a:chOff x="3275856" y="2067694"/>
            <a:chExt cx="2088232" cy="2088232"/>
          </a:xfrm>
        </p:grpSpPr>
        <p:sp>
          <p:nvSpPr>
            <p:cNvPr id="4" name="椭圆 3"/>
            <p:cNvSpPr/>
            <p:nvPr/>
          </p:nvSpPr>
          <p:spPr bwMode="auto">
            <a:xfrm>
              <a:off x="3275856" y="2067694"/>
              <a:ext cx="2088232" cy="2088232"/>
            </a:xfrm>
            <a:prstGeom prst="ellipse">
              <a:avLst/>
            </a:prstGeom>
            <a:solidFill>
              <a:schemeClr val="bg1"/>
            </a:solidFill>
            <a:ln>
              <a:noFill/>
            </a:ln>
            <a:extLst/>
          </p:spPr>
          <p:txBody>
            <a:bodyPr lIns="68558" tIns="34280" rIns="68558" bIns="34280" rtlCol="0" anchor="ctr"/>
            <a:lstStyle/>
            <a:p>
              <a:pPr algn="ctr"/>
              <a:endParaRPr lang="zh-CN" altLang="en-US" sz="1100">
                <a:solidFill>
                  <a:srgbClr val="000000"/>
                </a:solidFill>
                <a:ea typeface="微软雅黑" pitchFamily="34" charset="-122"/>
              </a:endParaRPr>
            </a:p>
          </p:txBody>
        </p:sp>
        <p:sp>
          <p:nvSpPr>
            <p:cNvPr id="12" name="椭圆 11"/>
            <p:cNvSpPr/>
            <p:nvPr/>
          </p:nvSpPr>
          <p:spPr bwMode="auto">
            <a:xfrm>
              <a:off x="3592156" y="2340254"/>
              <a:ext cx="1455632" cy="1455632"/>
            </a:xfrm>
            <a:prstGeom prst="ellipse">
              <a:avLst/>
            </a:prstGeom>
            <a:solidFill>
              <a:srgbClr val="92D050"/>
            </a:solidFill>
            <a:ln>
              <a:noFill/>
            </a:ln>
            <a:extLst/>
          </p:spPr>
          <p:txBody>
            <a:bodyPr lIns="68558" tIns="34280" rIns="68558" bIns="34280" rtlCol="0" anchor="ctr"/>
            <a:lstStyle/>
            <a:p>
              <a:pPr algn="ctr"/>
              <a:endParaRPr lang="zh-CN" altLang="en-US" sz="1100">
                <a:solidFill>
                  <a:srgbClr val="000000"/>
                </a:solidFill>
                <a:ea typeface="微软雅黑" pitchFamily="34" charset="-122"/>
              </a:endParaRPr>
            </a:p>
          </p:txBody>
        </p:sp>
        <p:sp>
          <p:nvSpPr>
            <p:cNvPr id="10" name="TextBox 9"/>
            <p:cNvSpPr txBox="1"/>
            <p:nvPr/>
          </p:nvSpPr>
          <p:spPr>
            <a:xfrm>
              <a:off x="3880188" y="2695762"/>
              <a:ext cx="979844" cy="769441"/>
            </a:xfrm>
            <a:prstGeom prst="rect">
              <a:avLst/>
            </a:prstGeom>
            <a:noFill/>
          </p:spPr>
          <p:txBody>
            <a:bodyPr wrap="square" rtlCol="0">
              <a:spAutoFit/>
            </a:bodyPr>
            <a:lstStyle/>
            <a:p>
              <a:r>
                <a:rPr lang="en-US" altLang="zh-CN" sz="4400" b="1" dirty="0" smtClean="0">
                  <a:solidFill>
                    <a:prstClr val="white"/>
                  </a:solidFill>
                  <a:latin typeface="微软雅黑" panose="020B0503020204020204" pitchFamily="34" charset="-122"/>
                  <a:ea typeface="微软雅黑" panose="020B0503020204020204" pitchFamily="34" charset="-122"/>
                </a:rPr>
                <a:t>03</a:t>
              </a:r>
              <a:endParaRPr lang="zh-CN" altLang="en-US" sz="4400" b="1" dirty="0">
                <a:solidFill>
                  <a:prstClr val="white"/>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2264834" y="4630280"/>
            <a:ext cx="1027882" cy="245726"/>
          </a:xfrm>
          <a:prstGeom prst="rect">
            <a:avLst/>
          </a:prstGeom>
          <a:noFill/>
        </p:spPr>
        <p:txBody>
          <a:bodyPr wrap="square" lIns="60469" tIns="30235" rIns="60469" bIns="30235" rtlCol="0">
            <a:spAutoFit/>
          </a:bodyPr>
          <a:lstStyle/>
          <a:p>
            <a:pPr defTabSz="914400">
              <a:defRPr/>
            </a:pPr>
            <a:r>
              <a:rPr lang="zh-CN" altLang="en-US" sz="1200" kern="0" dirty="0" smtClean="0">
                <a:solidFill>
                  <a:srgbClr val="008A3E"/>
                </a:solidFill>
                <a:latin typeface="微软雅黑" panose="020B0503020204020204" pitchFamily="34" charset="-122"/>
                <a:ea typeface="微软雅黑" panose="020B0503020204020204" pitchFamily="34" charset="-122"/>
              </a:rPr>
              <a:t>√ 添加标题</a:t>
            </a:r>
            <a:endParaRPr lang="zh-CN" altLang="en-US" sz="1200" kern="0" dirty="0">
              <a:solidFill>
                <a:srgbClr val="008A3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343166" y="4630280"/>
            <a:ext cx="985236" cy="245726"/>
          </a:xfrm>
          <a:prstGeom prst="rect">
            <a:avLst/>
          </a:prstGeom>
          <a:noFill/>
        </p:spPr>
        <p:txBody>
          <a:bodyPr wrap="square" lIns="60469" tIns="30235" rIns="60469" bIns="30235" rtlCol="0">
            <a:spAutoFit/>
          </a:bodyPr>
          <a:lstStyle/>
          <a:p>
            <a:pPr>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18" name="TextBox 17"/>
          <p:cNvSpPr txBox="1"/>
          <p:nvPr/>
        </p:nvSpPr>
        <p:spPr>
          <a:xfrm>
            <a:off x="4328402" y="4630280"/>
            <a:ext cx="1027882" cy="245726"/>
          </a:xfrm>
          <a:prstGeom prst="rect">
            <a:avLst/>
          </a:prstGeom>
          <a:noFill/>
        </p:spPr>
        <p:txBody>
          <a:bodyPr wrap="square" lIns="60469" tIns="30235" rIns="60469" bIns="30235" rtlCol="0">
            <a:spAutoFit/>
          </a:bodyPr>
          <a:lstStyle/>
          <a:p>
            <a:pPr>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19" name="TextBox 18"/>
          <p:cNvSpPr txBox="1"/>
          <p:nvPr/>
        </p:nvSpPr>
        <p:spPr>
          <a:xfrm>
            <a:off x="5406734" y="4630280"/>
            <a:ext cx="985236" cy="245726"/>
          </a:xfrm>
          <a:prstGeom prst="rect">
            <a:avLst/>
          </a:prstGeom>
          <a:noFill/>
        </p:spPr>
        <p:txBody>
          <a:bodyPr wrap="square" lIns="60469" tIns="30235" rIns="60469" bIns="30235" rtlCol="0">
            <a:spAutoFit/>
          </a:bodyPr>
          <a:lstStyle/>
          <a:p>
            <a:pPr>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22" name="TextBox 21"/>
          <p:cNvSpPr txBox="1"/>
          <p:nvPr/>
        </p:nvSpPr>
        <p:spPr>
          <a:xfrm>
            <a:off x="2665637" y="3939902"/>
            <a:ext cx="3418531" cy="560234"/>
          </a:xfrm>
          <a:prstGeom prst="rect">
            <a:avLst/>
          </a:prstGeom>
          <a:noFill/>
          <a:effectLst>
            <a:reflection blurRad="6350" stA="52000" endA="300" endPos="35000" dir="5400000" sy="-100000" algn="bl" rotWithShape="0"/>
          </a:effectLst>
        </p:spPr>
        <p:txBody>
          <a:bodyPr wrap="none" lIns="67135" tIns="33568" rIns="67135" bIns="33568">
            <a:spAutoFit/>
          </a:bodyPr>
          <a:lstStyle/>
          <a:p>
            <a:pPr>
              <a:defRPr/>
            </a:pPr>
            <a:r>
              <a:rPr lang="zh-CN" altLang="en-US" sz="3200" b="1" dirty="0" smtClean="0">
                <a:solidFill>
                  <a:srgbClr val="008A3E"/>
                </a:solidFill>
                <a:latin typeface="微软雅黑" pitchFamily="34" charset="-122"/>
                <a:ea typeface="微软雅黑" pitchFamily="34" charset="-122"/>
              </a:rPr>
              <a:t>添加标题文本内容</a:t>
            </a:r>
            <a:endParaRPr lang="zh-CN" altLang="en-US" sz="3200" b="1" dirty="0">
              <a:solidFill>
                <a:srgbClr val="008A3E"/>
              </a:solidFill>
              <a:latin typeface="微软雅黑" pitchFamily="34" charset="-122"/>
              <a:ea typeface="微软雅黑" pitchFamily="34" charset="-122"/>
            </a:endParaRPr>
          </a:p>
        </p:txBody>
      </p:sp>
    </p:spTree>
    <p:extLst>
      <p:ext uri="{BB962C8B-B14F-4D97-AF65-F5344CB8AC3E}">
        <p14:creationId xmlns:p14="http://schemas.microsoft.com/office/powerpoint/2010/main" val="299593369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4*#ppt_w"/>
                                          </p:val>
                                        </p:tav>
                                        <p:tav tm="100000">
                                          <p:val>
                                            <p:strVal val="#ppt_w"/>
                                          </p:val>
                                        </p:tav>
                                      </p:tavLst>
                                    </p:anim>
                                    <p:anim calcmode="lin" valueType="num">
                                      <p:cBhvr>
                                        <p:cTn id="8" dur="1000" fill="hold"/>
                                        <p:tgtEl>
                                          <p:spTgt spid="11"/>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 calcmode="lin" valueType="num">
                                      <p:cBhvr>
                                        <p:cTn id="14"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2700"/>
                            </p:stCondLst>
                            <p:childTnLst>
                              <p:par>
                                <p:cTn id="17" presetID="2" presetClass="entr" presetSubtype="4"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6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1520" y="2553592"/>
            <a:ext cx="1978069" cy="1602332"/>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49"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422138" y="2553592"/>
            <a:ext cx="1983447" cy="160233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50"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611216" y="2553591"/>
            <a:ext cx="2053354" cy="160233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51" name="矩形​​ 5"/>
          <p:cNvSpPr>
            <a:spLocks noChangeArrowheads="1"/>
          </p:cNvSpPr>
          <p:nvPr/>
        </p:nvSpPr>
        <p:spPr bwMode="auto">
          <a:xfrm>
            <a:off x="182941" y="735547"/>
            <a:ext cx="8722561" cy="162018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7135" tIns="33568" rIns="67135" bIns="33568" rtlCol="0" anchor="ctr"/>
          <a:lstStyle/>
          <a:p>
            <a:pPr algn="ctr"/>
            <a:endParaRPr lang="zh-CN" altLang="zh-CN" dirty="0">
              <a:solidFill>
                <a:schemeClr val="lt1"/>
              </a:solidFill>
              <a:sym typeface="Arial" pitchFamily="34" charset="0"/>
            </a:endParaRPr>
          </a:p>
        </p:txBody>
      </p:sp>
      <p:pic>
        <p:nvPicPr>
          <p:cNvPr id="52"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790657" y="2553592"/>
            <a:ext cx="2051349" cy="1602330"/>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464733" y="984240"/>
            <a:ext cx="8235072" cy="1083454"/>
          </a:xfrm>
          <a:prstGeom prst="rect">
            <a:avLst/>
          </a:prstGeom>
          <a:noFill/>
        </p:spPr>
        <p:txBody>
          <a:bodyPr wrap="square" lIns="67135" tIns="33568" rIns="67135" bIns="33568" rtlCol="0">
            <a:spAutoFit/>
          </a:bodyPr>
          <a:lstStyle/>
          <a:p>
            <a:pPr>
              <a:lnSpc>
                <a:spcPct val="150000"/>
              </a:lnSpc>
            </a:pPr>
            <a:r>
              <a:rPr lang="zh-CN" altLang="en-US" sz="1200" dirty="0">
                <a:solidFill>
                  <a:schemeClr val="bg1"/>
                </a:solidFill>
                <a:latin typeface="微软雅黑" pitchFamily="34" charset="-122"/>
                <a:ea typeface="微软雅黑" pitchFamily="34" charset="-122"/>
              </a:rPr>
              <a:t>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p>
          <a:p>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6882154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300"/>
                                        <p:tgtEl>
                                          <p:spTgt spid="51"/>
                                        </p:tgtEl>
                                      </p:cBhvr>
                                    </p:animEffect>
                                  </p:childTnLst>
                                </p:cTn>
                              </p:par>
                              <p:par>
                                <p:cTn id="8" presetID="2" presetClass="entr" presetSubtype="9" fill="hold" grpId="1" nodeType="withEffect">
                                  <p:stCondLst>
                                    <p:cond delay="0"/>
                                  </p:stCondLst>
                                  <p:childTnLst>
                                    <p:set>
                                      <p:cBhvr>
                                        <p:cTn id="9" dur="1" fill="hold">
                                          <p:stCondLst>
                                            <p:cond delay="0"/>
                                          </p:stCondLst>
                                        </p:cTn>
                                        <p:tgtEl>
                                          <p:spTgt spid="51"/>
                                        </p:tgtEl>
                                        <p:attrNameLst>
                                          <p:attrName>style.visibility</p:attrName>
                                        </p:attrNameLst>
                                      </p:cBhvr>
                                      <p:to>
                                        <p:strVal val="visible"/>
                                      </p:to>
                                    </p:set>
                                    <p:anim calcmode="lin" valueType="num">
                                      <p:cBhvr additive="base">
                                        <p:cTn id="10" dur="1000" fill="hold"/>
                                        <p:tgtEl>
                                          <p:spTgt spid="51"/>
                                        </p:tgtEl>
                                        <p:attrNameLst>
                                          <p:attrName>ppt_x</p:attrName>
                                        </p:attrNameLst>
                                      </p:cBhvr>
                                      <p:tavLst>
                                        <p:tav tm="0">
                                          <p:val>
                                            <p:strVal val="0-#ppt_w/2"/>
                                          </p:val>
                                        </p:tav>
                                        <p:tav tm="100000">
                                          <p:val>
                                            <p:strVal val="#ppt_x"/>
                                          </p:val>
                                        </p:tav>
                                      </p:tavLst>
                                    </p:anim>
                                    <p:anim calcmode="lin" valueType="num">
                                      <p:cBhvr additive="base">
                                        <p:cTn id="11" dur="1000" fill="hold"/>
                                        <p:tgtEl>
                                          <p:spTgt spid="51"/>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250"/>
                                        <p:tgtEl>
                                          <p:spTgt spid="48"/>
                                        </p:tgtEl>
                                      </p:cBhvr>
                                    </p:animEffect>
                                  </p:childTnLst>
                                </p:cTn>
                              </p:par>
                              <p:par>
                                <p:cTn id="15" presetID="2" presetClass="entr" presetSubtype="2"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1000" fill="hold"/>
                                        <p:tgtEl>
                                          <p:spTgt spid="48"/>
                                        </p:tgtEl>
                                        <p:attrNameLst>
                                          <p:attrName>ppt_x</p:attrName>
                                        </p:attrNameLst>
                                      </p:cBhvr>
                                      <p:tavLst>
                                        <p:tav tm="0">
                                          <p:val>
                                            <p:strVal val="1+#ppt_w/2"/>
                                          </p:val>
                                        </p:tav>
                                        <p:tav tm="100000">
                                          <p:val>
                                            <p:strVal val="#ppt_x"/>
                                          </p:val>
                                        </p:tav>
                                      </p:tavLst>
                                    </p:anim>
                                    <p:anim calcmode="lin" valueType="num">
                                      <p:cBhvr additive="base">
                                        <p:cTn id="18" dur="1000" fill="hold"/>
                                        <p:tgtEl>
                                          <p:spTgt spid="48"/>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48"/>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300"/>
                                        <p:tgtEl>
                                          <p:spTgt spid="49"/>
                                        </p:tgtEl>
                                      </p:cBhvr>
                                    </p:animEffect>
                                  </p:childTnLst>
                                </p:cTn>
                              </p:par>
                              <p:par>
                                <p:cTn id="24" presetID="2" presetClass="entr" presetSubtype="3"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1000" fill="hold"/>
                                        <p:tgtEl>
                                          <p:spTgt spid="49"/>
                                        </p:tgtEl>
                                        <p:attrNameLst>
                                          <p:attrName>ppt_x</p:attrName>
                                        </p:attrNameLst>
                                      </p:cBhvr>
                                      <p:tavLst>
                                        <p:tav tm="0">
                                          <p:val>
                                            <p:strVal val="1+#ppt_w/2"/>
                                          </p:val>
                                        </p:tav>
                                        <p:tav tm="100000">
                                          <p:val>
                                            <p:strVal val="#ppt_x"/>
                                          </p:val>
                                        </p:tav>
                                      </p:tavLst>
                                    </p:anim>
                                    <p:anim calcmode="lin" valueType="num">
                                      <p:cBhvr additive="base">
                                        <p:cTn id="27" dur="1000" fill="hold"/>
                                        <p:tgtEl>
                                          <p:spTgt spid="49"/>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49"/>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1250"/>
                                        <p:tgtEl>
                                          <p:spTgt spid="50"/>
                                        </p:tgtEl>
                                      </p:cBhvr>
                                    </p:animEffect>
                                  </p:childTnLst>
                                </p:cTn>
                              </p:par>
                              <p:par>
                                <p:cTn id="33" presetID="2" presetClass="entr" presetSubtype="9" fill="hold" nodeType="with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1000" fill="hold"/>
                                        <p:tgtEl>
                                          <p:spTgt spid="50"/>
                                        </p:tgtEl>
                                        <p:attrNameLst>
                                          <p:attrName>ppt_x</p:attrName>
                                        </p:attrNameLst>
                                      </p:cBhvr>
                                      <p:tavLst>
                                        <p:tav tm="0">
                                          <p:val>
                                            <p:strVal val="0-#ppt_w/2"/>
                                          </p:val>
                                        </p:tav>
                                        <p:tav tm="100000">
                                          <p:val>
                                            <p:strVal val="#ppt_x"/>
                                          </p:val>
                                        </p:tav>
                                      </p:tavLst>
                                    </p:anim>
                                    <p:anim calcmode="lin" valueType="num">
                                      <p:cBhvr additive="base">
                                        <p:cTn id="36" dur="1000" fill="hold"/>
                                        <p:tgtEl>
                                          <p:spTgt spid="50"/>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50"/>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1250"/>
                                        <p:tgtEl>
                                          <p:spTgt spid="52"/>
                                        </p:tgtEl>
                                      </p:cBhvr>
                                    </p:animEffect>
                                  </p:childTnLst>
                                </p:cTn>
                              </p:par>
                              <p:par>
                                <p:cTn id="42" presetID="2" presetClass="entr" presetSubtype="8" fill="hold"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1000" fill="hold"/>
                                        <p:tgtEl>
                                          <p:spTgt spid="52"/>
                                        </p:tgtEl>
                                        <p:attrNameLst>
                                          <p:attrName>ppt_x</p:attrName>
                                        </p:attrNameLst>
                                      </p:cBhvr>
                                      <p:tavLst>
                                        <p:tav tm="0">
                                          <p:val>
                                            <p:strVal val="0-#ppt_w/2"/>
                                          </p:val>
                                        </p:tav>
                                        <p:tav tm="100000">
                                          <p:val>
                                            <p:strVal val="#ppt_x"/>
                                          </p:val>
                                        </p:tav>
                                      </p:tavLst>
                                    </p:anim>
                                    <p:anim calcmode="lin" valueType="num">
                                      <p:cBhvr additive="base">
                                        <p:cTn id="45" dur="1000" fill="hold"/>
                                        <p:tgtEl>
                                          <p:spTgt spid="52"/>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52"/>
                                        </p:tgtEl>
                                        <p:attrNameLst>
                                          <p:attrName>r</p:attrName>
                                        </p:attrNameLst>
                                      </p:cBhvr>
                                    </p:animRot>
                                  </p:childTnLst>
                                </p:cTn>
                              </p:par>
                            </p:childTnLst>
                          </p:cTn>
                        </p:par>
                        <p:par>
                          <p:cTn id="48" fill="hold">
                            <p:stCondLst>
                              <p:cond delay="1300"/>
                            </p:stCondLst>
                            <p:childTnLst>
                              <p:par>
                                <p:cTn id="49" presetID="41" presetClass="entr" presetSubtype="0" fill="hold" grpId="0" nodeType="afterEffect">
                                  <p:stCondLst>
                                    <p:cond delay="0"/>
                                  </p:stCondLst>
                                  <p:iterate type="lt">
                                    <p:tmPct val="1818"/>
                                  </p:iterate>
                                  <p:childTnLst>
                                    <p:set>
                                      <p:cBhvr>
                                        <p:cTn id="50" dur="1" fill="hold">
                                          <p:stCondLst>
                                            <p:cond delay="0"/>
                                          </p:stCondLst>
                                        </p:cTn>
                                        <p:tgtEl>
                                          <p:spTgt spid="53"/>
                                        </p:tgtEl>
                                        <p:attrNameLst>
                                          <p:attrName>style.visibility</p:attrName>
                                        </p:attrNameLst>
                                      </p:cBhvr>
                                      <p:to>
                                        <p:strVal val="visible"/>
                                      </p:to>
                                    </p:set>
                                    <p:anim calcmode="lin" valueType="num">
                                      <p:cBhvr>
                                        <p:cTn id="51"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53"/>
                                        </p:tgtEl>
                                        <p:attrNameLst>
                                          <p:attrName>ppt_y</p:attrName>
                                        </p:attrNameLst>
                                      </p:cBhvr>
                                      <p:tavLst>
                                        <p:tav tm="0">
                                          <p:val>
                                            <p:strVal val="#ppt_y"/>
                                          </p:val>
                                        </p:tav>
                                        <p:tav tm="100000">
                                          <p:val>
                                            <p:strVal val="#ppt_y"/>
                                          </p:val>
                                        </p:tav>
                                      </p:tavLst>
                                    </p:anim>
                                    <p:anim calcmode="lin" valueType="num">
                                      <p:cBhvr>
                                        <p:cTn id="53"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1" grpId="1" animBg="1"/>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2824431" y="1695747"/>
            <a:ext cx="2628619" cy="2628031"/>
            <a:chOff x="3868719" y="1776670"/>
            <a:chExt cx="2628619" cy="2628031"/>
          </a:xfrm>
        </p:grpSpPr>
        <p:sp>
          <p:nvSpPr>
            <p:cNvPr id="57"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008A3E"/>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58" name="Oval 5"/>
            <p:cNvSpPr>
              <a:spLocks noChangeArrowheads="1"/>
            </p:cNvSpPr>
            <p:nvPr/>
          </p:nvSpPr>
          <p:spPr bwMode="auto">
            <a:xfrm>
              <a:off x="4274765" y="2177285"/>
              <a:ext cx="1821868" cy="1826802"/>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82">
                <a:defRPr/>
              </a:pPr>
              <a:r>
                <a:rPr lang="zh-CN" altLang="en-US" kern="0" dirty="0">
                  <a:solidFill>
                    <a:srgbClr val="5A5959"/>
                  </a:solidFill>
                  <a:ea typeface="微软雅黑"/>
                </a:rPr>
                <a:t>单击此处添加文本</a:t>
              </a:r>
              <a:endParaRPr lang="en-US" kern="0" dirty="0">
                <a:solidFill>
                  <a:srgbClr val="5A5959"/>
                </a:solidFill>
                <a:ea typeface="微软雅黑"/>
              </a:endParaRPr>
            </a:p>
          </p:txBody>
        </p:sp>
      </p:grpSp>
      <p:grpSp>
        <p:nvGrpSpPr>
          <p:cNvPr id="59" name="组合 58"/>
          <p:cNvGrpSpPr/>
          <p:nvPr/>
        </p:nvGrpSpPr>
        <p:grpSpPr>
          <a:xfrm>
            <a:off x="5115803" y="1268302"/>
            <a:ext cx="1790385" cy="1789984"/>
            <a:chOff x="6012485" y="1170407"/>
            <a:chExt cx="1487948" cy="1487615"/>
          </a:xfrm>
        </p:grpSpPr>
        <p:sp>
          <p:nvSpPr>
            <p:cNvPr id="60"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92D050"/>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61" name="Oval 7"/>
            <p:cNvSpPr>
              <a:spLocks noChangeArrowheads="1"/>
            </p:cNvSpPr>
            <p:nvPr/>
          </p:nvSpPr>
          <p:spPr bwMode="auto">
            <a:xfrm>
              <a:off x="6307671" y="1468197"/>
              <a:ext cx="897577" cy="892035"/>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rgbClr val="5A5959"/>
                  </a:solidFill>
                  <a:ea typeface="微软雅黑"/>
                </a:rPr>
                <a:t>单击此处添加文本</a:t>
              </a:r>
              <a:endParaRPr lang="en-US" altLang="zh-CN" sz="1200" kern="0" dirty="0">
                <a:solidFill>
                  <a:srgbClr val="5A5959"/>
                </a:solidFill>
                <a:ea typeface="微软雅黑"/>
              </a:endParaRPr>
            </a:p>
          </p:txBody>
        </p:sp>
      </p:grpSp>
      <p:grpSp>
        <p:nvGrpSpPr>
          <p:cNvPr id="62" name="组合 61"/>
          <p:cNvGrpSpPr/>
          <p:nvPr/>
        </p:nvGrpSpPr>
        <p:grpSpPr>
          <a:xfrm>
            <a:off x="892800" y="1481746"/>
            <a:ext cx="2075647" cy="2080525"/>
            <a:chOff x="2057536" y="1194444"/>
            <a:chExt cx="2075647" cy="2080525"/>
          </a:xfrm>
        </p:grpSpPr>
        <p:sp>
          <p:nvSpPr>
            <p:cNvPr id="63"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92D050"/>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64"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a:defRPr/>
              </a:pPr>
              <a:r>
                <a:rPr lang="zh-CN" altLang="en-US" sz="1400" kern="0" dirty="0">
                  <a:solidFill>
                    <a:srgbClr val="5A5959"/>
                  </a:solidFill>
                  <a:ea typeface="微软雅黑"/>
                </a:rPr>
                <a:t>单击此处添加文本</a:t>
              </a:r>
              <a:endParaRPr lang="en-US" sz="1400" kern="0" dirty="0">
                <a:solidFill>
                  <a:srgbClr val="5A5959"/>
                </a:solidFill>
                <a:ea typeface="微软雅黑"/>
              </a:endParaRPr>
            </a:p>
          </p:txBody>
        </p:sp>
      </p:grpSp>
      <p:sp>
        <p:nvSpPr>
          <p:cNvPr id="65" name="Freeform 10"/>
          <p:cNvSpPr>
            <a:spLocks/>
          </p:cNvSpPr>
          <p:nvPr/>
        </p:nvSpPr>
        <p:spPr bwMode="auto">
          <a:xfrm>
            <a:off x="1496919" y="4320795"/>
            <a:ext cx="4923317" cy="33918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008A3E"/>
          </a:solidFill>
          <a:ln w="9525" cap="rnd">
            <a:solidFill>
              <a:srgbClr val="E6E6E6"/>
            </a:solidFill>
            <a:prstDash val="solid"/>
            <a:round/>
            <a:headEnd/>
            <a:tailEnd/>
          </a:ln>
          <a:extLst/>
        </p:spPr>
        <p:txBody>
          <a:bodyPr vert="eaVert" lIns="91428" tIns="45714" rIns="91428" bIns="457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82" fontAlgn="base">
              <a:spcBef>
                <a:spcPct val="0"/>
              </a:spcBef>
              <a:spcAft>
                <a:spcPct val="0"/>
              </a:spcAft>
              <a:defRPr/>
            </a:pPr>
            <a:endParaRPr lang="en-US" sz="1400" kern="0" dirty="0">
              <a:solidFill>
                <a:sysClr val="window" lastClr="FFFFFF"/>
              </a:solidFill>
              <a:latin typeface="微软雅黑" pitchFamily="34" charset="-122"/>
              <a:ea typeface="微软雅黑" pitchFamily="34" charset="-122"/>
            </a:endParaRPr>
          </a:p>
        </p:txBody>
      </p:sp>
      <p:sp>
        <p:nvSpPr>
          <p:cNvPr id="66" name="TextBox 53"/>
          <p:cNvSpPr txBox="1">
            <a:spLocks noChangeArrowheads="1"/>
          </p:cNvSpPr>
          <p:nvPr/>
        </p:nvSpPr>
        <p:spPr bwMode="auto">
          <a:xfrm>
            <a:off x="952222" y="1111846"/>
            <a:ext cx="172823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prstClr val="black"/>
                </a:solidFill>
                <a:latin typeface="微软雅黑" pitchFamily="34" charset="-122"/>
                <a:ea typeface="微软雅黑" pitchFamily="34" charset="-122"/>
                <a:cs typeface="宋体" pitchFamily="2" charset="-122"/>
              </a:rPr>
              <a:t>单击添加标题</a:t>
            </a:r>
            <a:endParaRPr lang="zh-CN" altLang="en-US" sz="2000" kern="0" dirty="0">
              <a:solidFill>
                <a:prstClr val="black"/>
              </a:solidFill>
              <a:latin typeface="Arial" pitchFamily="34" charset="0"/>
              <a:cs typeface="宋体" pitchFamily="2" charset="-122"/>
            </a:endParaRPr>
          </a:p>
        </p:txBody>
      </p:sp>
      <p:sp>
        <p:nvSpPr>
          <p:cNvPr id="67" name="TextBox 53"/>
          <p:cNvSpPr txBox="1">
            <a:spLocks noChangeArrowheads="1"/>
          </p:cNvSpPr>
          <p:nvPr/>
        </p:nvSpPr>
        <p:spPr bwMode="auto">
          <a:xfrm>
            <a:off x="3184471" y="1347615"/>
            <a:ext cx="172823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prstClr val="black"/>
                </a:solidFill>
                <a:latin typeface="微软雅黑" pitchFamily="34" charset="-122"/>
                <a:ea typeface="微软雅黑" pitchFamily="34" charset="-122"/>
                <a:cs typeface="宋体" pitchFamily="2" charset="-122"/>
              </a:rPr>
              <a:t>单击添加标题</a:t>
            </a:r>
            <a:endParaRPr lang="zh-CN" altLang="en-US" sz="2000" kern="0" dirty="0">
              <a:solidFill>
                <a:prstClr val="black"/>
              </a:solidFill>
              <a:latin typeface="Arial" pitchFamily="34" charset="0"/>
              <a:cs typeface="宋体" pitchFamily="2" charset="-122"/>
            </a:endParaRPr>
          </a:p>
        </p:txBody>
      </p:sp>
      <p:sp>
        <p:nvSpPr>
          <p:cNvPr id="68" name="TextBox 53"/>
          <p:cNvSpPr txBox="1">
            <a:spLocks noChangeArrowheads="1"/>
          </p:cNvSpPr>
          <p:nvPr/>
        </p:nvSpPr>
        <p:spPr bwMode="auto">
          <a:xfrm>
            <a:off x="6712862" y="1687910"/>
            <a:ext cx="151216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prstClr val="black"/>
                </a:solidFill>
                <a:latin typeface="微软雅黑" pitchFamily="34" charset="-122"/>
                <a:ea typeface="微软雅黑" pitchFamily="34" charset="-122"/>
                <a:cs typeface="宋体" pitchFamily="2" charset="-122"/>
              </a:rPr>
              <a:t>单击添加标题</a:t>
            </a:r>
            <a:endParaRPr lang="zh-CN" altLang="en-US" sz="2000" kern="0" dirty="0">
              <a:solidFill>
                <a:prstClr val="black"/>
              </a:solidFill>
              <a:latin typeface="Arial" pitchFamily="34" charset="0"/>
              <a:cs typeface="宋体" pitchFamily="2" charset="-122"/>
            </a:endParaRPr>
          </a:p>
        </p:txBody>
      </p:sp>
      <p:grpSp>
        <p:nvGrpSpPr>
          <p:cNvPr id="69" name="组合 68"/>
          <p:cNvGrpSpPr/>
          <p:nvPr/>
        </p:nvGrpSpPr>
        <p:grpSpPr>
          <a:xfrm>
            <a:off x="6640854" y="2135810"/>
            <a:ext cx="1656184" cy="1660076"/>
            <a:chOff x="2057536" y="1194444"/>
            <a:chExt cx="2075647" cy="2080525"/>
          </a:xfrm>
        </p:grpSpPr>
        <p:sp>
          <p:nvSpPr>
            <p:cNvPr id="7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08A3E"/>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71"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a:defRPr/>
              </a:pPr>
              <a:r>
                <a:rPr lang="zh-CN" altLang="en-US" sz="1400" kern="0" dirty="0">
                  <a:solidFill>
                    <a:srgbClr val="5A5959"/>
                  </a:solidFill>
                  <a:ea typeface="微软雅黑"/>
                </a:rPr>
                <a:t>单击此处添加文本</a:t>
              </a:r>
              <a:endParaRPr lang="en-US" sz="1400" kern="0" dirty="0">
                <a:solidFill>
                  <a:srgbClr val="5A5959"/>
                </a:solidFill>
                <a:ea typeface="微软雅黑"/>
              </a:endParaRPr>
            </a:p>
          </p:txBody>
        </p:sp>
      </p:grpSp>
      <p:sp>
        <p:nvSpPr>
          <p:cNvPr id="18" name="文本框 11"/>
          <p:cNvSpPr txBox="1">
            <a:spLocks noChangeArrowheads="1"/>
          </p:cNvSpPr>
          <p:nvPr/>
        </p:nvSpPr>
        <p:spPr bwMode="auto">
          <a:xfrm>
            <a:off x="761104"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par>
                                <p:cTn id="12" presetID="10" presetClass="entr" presetSubtype="0" fill="hold" nodeType="withEffect">
                                  <p:stCondLst>
                                    <p:cond delay="40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par>
                                <p:cTn id="15" presetID="10" presetClass="entr" presetSubtype="0" fill="hold" nodeType="withEffect">
                                  <p:stCondLst>
                                    <p:cond delay="60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par>
                                <p:cTn id="18" presetID="10" presetClass="entr" presetSubtype="0" fill="hold" nodeType="withEffect">
                                  <p:stCondLst>
                                    <p:cond delay="100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500"/>
                                        <p:tgtEl>
                                          <p:spTgt spid="69"/>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p:tgtEl>
                                          <p:spTgt spid="65"/>
                                        </p:tgtEl>
                                        <p:attrNameLst>
                                          <p:attrName>ppt_x</p:attrName>
                                        </p:attrNameLst>
                                      </p:cBhvr>
                                      <p:tavLst>
                                        <p:tav tm="0">
                                          <p:val>
                                            <p:strVal val="#ppt_x-#ppt_w*1.125000"/>
                                          </p:val>
                                        </p:tav>
                                        <p:tav tm="100000">
                                          <p:val>
                                            <p:strVal val="#ppt_x"/>
                                          </p:val>
                                        </p:tav>
                                      </p:tavLst>
                                    </p:anim>
                                    <p:animEffect transition="in" filter="wipe(right)">
                                      <p:cBhvr>
                                        <p:cTn id="25" dur="500"/>
                                        <p:tgtEl>
                                          <p:spTgt spid="65"/>
                                        </p:tgtEl>
                                      </p:cBhvr>
                                    </p:animEffect>
                                  </p:childTnLst>
                                </p:cTn>
                              </p:par>
                            </p:childTnLst>
                          </p:cTn>
                        </p:par>
                        <p:par>
                          <p:cTn id="26" fill="hold">
                            <p:stCondLst>
                              <p:cond delay="2500"/>
                            </p:stCondLst>
                            <p:childTnLst>
                              <p:par>
                                <p:cTn id="27" presetID="8" presetClass="emph" presetSubtype="0" fill="hold" nodeType="afterEffect">
                                  <p:stCondLst>
                                    <p:cond delay="0"/>
                                  </p:stCondLst>
                                  <p:childTnLst>
                                    <p:animRot by="21600000">
                                      <p:cBhvr>
                                        <p:cTn id="28" dur="2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2"/>
                                        </p:tgtEl>
                                        <p:attrNameLst>
                                          <p:attrName>r</p:attrName>
                                        </p:attrNameLst>
                                      </p:cBhvr>
                                    </p:animRot>
                                  </p:childTnLst>
                                </p:cTn>
                              </p:par>
                              <p:par>
                                <p:cTn id="31" presetID="8" presetClass="emph" presetSubtype="0" fill="hold" nodeType="withEffect">
                                  <p:stCondLst>
                                    <p:cond delay="0"/>
                                  </p:stCondLst>
                                  <p:childTnLst>
                                    <p:animRot by="21600000">
                                      <p:cBhvr>
                                        <p:cTn id="32" dur="1000" fill="hold"/>
                                        <p:tgtEl>
                                          <p:spTgt spid="59"/>
                                        </p:tgtEl>
                                        <p:attrNameLst>
                                          <p:attrName>r</p:attrName>
                                        </p:attrNameLst>
                                      </p:cBhvr>
                                    </p:animRot>
                                  </p:childTnLst>
                                </p:cTn>
                              </p:par>
                              <p:par>
                                <p:cTn id="33" presetID="8" presetClass="emph" presetSubtype="0" fill="hold" nodeType="withEffect">
                                  <p:stCondLst>
                                    <p:cond delay="0"/>
                                  </p:stCondLst>
                                  <p:childTnLst>
                                    <p:animRot by="21600000">
                                      <p:cBhvr>
                                        <p:cTn id="34" dur="1500" fill="hold"/>
                                        <p:tgtEl>
                                          <p:spTgt spid="69"/>
                                        </p:tgtEl>
                                        <p:attrNameLst>
                                          <p:attrName>r</p:attrName>
                                        </p:attrNameLst>
                                      </p:cBhvr>
                                    </p:animRot>
                                  </p:childTnLst>
                                </p:cTn>
                              </p:par>
                              <p:par>
                                <p:cTn id="35" presetID="42" presetClass="entr" presetSubtype="0" fill="hold" grpId="0" nodeType="withEffect">
                                  <p:stCondLst>
                                    <p:cond delay="60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500"/>
                                        <p:tgtEl>
                                          <p:spTgt spid="66"/>
                                        </p:tgtEl>
                                      </p:cBhvr>
                                    </p:animEffect>
                                    <p:anim calcmode="lin" valueType="num">
                                      <p:cBhvr>
                                        <p:cTn id="38" dur="500" fill="hold"/>
                                        <p:tgtEl>
                                          <p:spTgt spid="66"/>
                                        </p:tgtEl>
                                        <p:attrNameLst>
                                          <p:attrName>ppt_x</p:attrName>
                                        </p:attrNameLst>
                                      </p:cBhvr>
                                      <p:tavLst>
                                        <p:tav tm="0">
                                          <p:val>
                                            <p:strVal val="#ppt_x"/>
                                          </p:val>
                                        </p:tav>
                                        <p:tav tm="100000">
                                          <p:val>
                                            <p:strVal val="#ppt_x"/>
                                          </p:val>
                                        </p:tav>
                                      </p:tavLst>
                                    </p:anim>
                                    <p:anim calcmode="lin" valueType="num">
                                      <p:cBhvr>
                                        <p:cTn id="39" dur="500" fill="hold"/>
                                        <p:tgtEl>
                                          <p:spTgt spid="6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10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anim calcmode="lin" valueType="num">
                                      <p:cBhvr>
                                        <p:cTn id="43" dur="500" fill="hold"/>
                                        <p:tgtEl>
                                          <p:spTgt spid="67"/>
                                        </p:tgtEl>
                                        <p:attrNameLst>
                                          <p:attrName>ppt_x</p:attrName>
                                        </p:attrNameLst>
                                      </p:cBhvr>
                                      <p:tavLst>
                                        <p:tav tm="0">
                                          <p:val>
                                            <p:strVal val="#ppt_x"/>
                                          </p:val>
                                        </p:tav>
                                        <p:tav tm="100000">
                                          <p:val>
                                            <p:strVal val="#ppt_x"/>
                                          </p:val>
                                        </p:tav>
                                      </p:tavLst>
                                    </p:anim>
                                    <p:anim calcmode="lin" valueType="num">
                                      <p:cBhvr>
                                        <p:cTn id="44" dur="500" fill="hold"/>
                                        <p:tgtEl>
                                          <p:spTgt spid="6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3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anim calcmode="lin" valueType="num">
                                      <p:cBhvr>
                                        <p:cTn id="48" dur="500" fill="hold"/>
                                        <p:tgtEl>
                                          <p:spTgt spid="68"/>
                                        </p:tgtEl>
                                        <p:attrNameLst>
                                          <p:attrName>ppt_x</p:attrName>
                                        </p:attrNameLst>
                                      </p:cBhvr>
                                      <p:tavLst>
                                        <p:tav tm="0">
                                          <p:val>
                                            <p:strVal val="#ppt_x"/>
                                          </p:val>
                                        </p:tav>
                                        <p:tav tm="100000">
                                          <p:val>
                                            <p:strVal val="#ppt_x"/>
                                          </p:val>
                                        </p:tav>
                                      </p:tavLst>
                                    </p:anim>
                                    <p:anim calcmode="lin" valueType="num">
                                      <p:cBhvr>
                                        <p:cTn id="49"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P spid="67" grpId="0"/>
      <p:bldP spid="68"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2012"/>
          <p:cNvSpPr/>
          <p:nvPr/>
        </p:nvSpPr>
        <p:spPr>
          <a:xfrm>
            <a:off x="5364653" y="1347614"/>
            <a:ext cx="2671029" cy="1264960"/>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52" name="Shape 2013"/>
          <p:cNvSpPr/>
          <p:nvPr/>
        </p:nvSpPr>
        <p:spPr>
          <a:xfrm>
            <a:off x="5364653" y="2795471"/>
            <a:ext cx="2671029" cy="1263620"/>
          </a:xfrm>
          <a:prstGeom prst="roundRect">
            <a:avLst>
              <a:gd name="adj" fmla="val 6925"/>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53" name="Shape 2014"/>
          <p:cNvSpPr/>
          <p:nvPr/>
        </p:nvSpPr>
        <p:spPr>
          <a:xfrm>
            <a:off x="1259548" y="2794801"/>
            <a:ext cx="2671029" cy="1264959"/>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54" name="Shape 2015"/>
          <p:cNvSpPr/>
          <p:nvPr/>
        </p:nvSpPr>
        <p:spPr>
          <a:xfrm>
            <a:off x="1259548" y="1347614"/>
            <a:ext cx="2671029" cy="1264960"/>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55" name="Shape 2016"/>
          <p:cNvSpPr/>
          <p:nvPr/>
        </p:nvSpPr>
        <p:spPr>
          <a:xfrm>
            <a:off x="3562030" y="1623345"/>
            <a:ext cx="2165927" cy="21659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75000"/>
            </a:schemeClr>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56" name="Shape 2021"/>
          <p:cNvSpPr/>
          <p:nvPr/>
        </p:nvSpPr>
        <p:spPr>
          <a:xfrm>
            <a:off x="1820580" y="1767949"/>
            <a:ext cx="174145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marL="0" marR="0" lvl="0" indent="0" algn="just" defTabSz="914400" eaLnBrk="1" fontAlgn="auto" latinLnBrk="0" hangingPunct="1">
              <a:lnSpc>
                <a:spcPct val="120000"/>
              </a:lnSpc>
              <a:spcBef>
                <a:spcPts val="2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57" name="Shape 2022"/>
          <p:cNvSpPr/>
          <p:nvPr/>
        </p:nvSpPr>
        <p:spPr>
          <a:xfrm>
            <a:off x="1814734" y="1454139"/>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pPr marL="0" marR="0" lvl="0" indent="0" algn="l" defTabSz="914400" eaLnBrk="1" fontAlgn="auto" latinLnBrk="0" hangingPunct="1">
              <a:lnSpc>
                <a:spcPct val="12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p>
        </p:txBody>
      </p:sp>
      <p:sp>
        <p:nvSpPr>
          <p:cNvPr id="58" name="Shape 2023"/>
          <p:cNvSpPr/>
          <p:nvPr/>
        </p:nvSpPr>
        <p:spPr>
          <a:xfrm>
            <a:off x="1820580" y="3220378"/>
            <a:ext cx="1741450" cy="364164"/>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marL="0" marR="0" lvl="0" indent="0" algn="just" defTabSz="914400" eaLnBrk="1" fontAlgn="auto" latinLnBrk="0" hangingPunct="1">
              <a:lnSpc>
                <a:spcPct val="120000"/>
              </a:lnSpc>
              <a:spcBef>
                <a:spcPts val="2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59" name="Shape 2024"/>
          <p:cNvSpPr/>
          <p:nvPr/>
        </p:nvSpPr>
        <p:spPr>
          <a:xfrm>
            <a:off x="1814734" y="2927539"/>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pPr marL="0" marR="0" lvl="0" indent="0" algn="l" defTabSz="914400" eaLnBrk="1" fontAlgn="auto" latinLnBrk="0" hangingPunct="1">
              <a:lnSpc>
                <a:spcPct val="12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p>
        </p:txBody>
      </p:sp>
      <p:sp>
        <p:nvSpPr>
          <p:cNvPr id="60" name="Shape 2025"/>
          <p:cNvSpPr/>
          <p:nvPr/>
        </p:nvSpPr>
        <p:spPr>
          <a:xfrm>
            <a:off x="5727957" y="1767949"/>
            <a:ext cx="173450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61" name="Shape 2026"/>
          <p:cNvSpPr/>
          <p:nvPr/>
        </p:nvSpPr>
        <p:spPr>
          <a:xfrm>
            <a:off x="6060850" y="1454139"/>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p>
        </p:txBody>
      </p:sp>
      <p:sp>
        <p:nvSpPr>
          <p:cNvPr id="62" name="Shape 2027"/>
          <p:cNvSpPr/>
          <p:nvPr/>
        </p:nvSpPr>
        <p:spPr>
          <a:xfrm>
            <a:off x="5727958" y="3220380"/>
            <a:ext cx="1734500" cy="364163"/>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63" name="Shape 2028"/>
          <p:cNvSpPr/>
          <p:nvPr/>
        </p:nvSpPr>
        <p:spPr>
          <a:xfrm>
            <a:off x="6060850" y="2927539"/>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p>
        </p:txBody>
      </p:sp>
      <p:grpSp>
        <p:nvGrpSpPr>
          <p:cNvPr id="64" name="Group 2031"/>
          <p:cNvGrpSpPr/>
          <p:nvPr/>
        </p:nvGrpSpPr>
        <p:grpSpPr>
          <a:xfrm>
            <a:off x="903565" y="1621787"/>
            <a:ext cx="716614" cy="716614"/>
            <a:chOff x="0" y="0"/>
            <a:chExt cx="1910968" cy="1910968"/>
          </a:xfrm>
        </p:grpSpPr>
        <p:sp>
          <p:nvSpPr>
            <p:cNvPr id="65"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8A3E"/>
            </a:solidFill>
            <a:ln w="12700" cap="flat">
              <a:noFill/>
              <a:miter lim="400000"/>
            </a:ln>
            <a:effectLst/>
          </p:spPr>
          <p:txBody>
            <a:bodyPr wrap="square" lIns="25400" tIns="25400" rIns="25400" bIns="254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66"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grpSp>
        <p:nvGrpSpPr>
          <p:cNvPr id="67" name="Group 2034"/>
          <p:cNvGrpSpPr/>
          <p:nvPr/>
        </p:nvGrpSpPr>
        <p:grpSpPr>
          <a:xfrm>
            <a:off x="905565" y="3070975"/>
            <a:ext cx="712613" cy="712613"/>
            <a:chOff x="0" y="0"/>
            <a:chExt cx="1900299" cy="1900299"/>
          </a:xfrm>
        </p:grpSpPr>
        <p:sp>
          <p:nvSpPr>
            <p:cNvPr id="68"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2D050"/>
            </a:solidFill>
            <a:ln w="12700" cap="flat">
              <a:noFill/>
              <a:miter lim="400000"/>
            </a:ln>
            <a:effectLst/>
          </p:spPr>
          <p:txBody>
            <a:bodyPr wrap="square" lIns="25400" tIns="25400" rIns="25400" bIns="254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69"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sp>
        <p:nvSpPr>
          <p:cNvPr id="70" name="Shape 2035"/>
          <p:cNvSpPr/>
          <p:nvPr/>
        </p:nvSpPr>
        <p:spPr>
          <a:xfrm>
            <a:off x="7675791" y="3070974"/>
            <a:ext cx="712614" cy="71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2D050"/>
          </a:solidFill>
          <a:ln w="12700" cap="flat">
            <a:noFill/>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nvGrpSpPr>
          <p:cNvPr id="71" name="Group 2040"/>
          <p:cNvGrpSpPr/>
          <p:nvPr/>
        </p:nvGrpSpPr>
        <p:grpSpPr>
          <a:xfrm>
            <a:off x="7671810" y="1621787"/>
            <a:ext cx="716614" cy="716614"/>
            <a:chOff x="0" y="0"/>
            <a:chExt cx="1910968" cy="1910968"/>
          </a:xfrm>
        </p:grpSpPr>
        <p:sp>
          <p:nvSpPr>
            <p:cNvPr id="72"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8A3E"/>
            </a:solidFill>
            <a:ln w="12700" cap="flat">
              <a:noFill/>
              <a:miter lim="400000"/>
            </a:ln>
            <a:effectLst/>
          </p:spPr>
          <p:txBody>
            <a:bodyPr wrap="square" lIns="25400" tIns="25400" rIns="25400" bIns="254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73"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sp>
        <p:nvSpPr>
          <p:cNvPr id="74" name="Text Placeholder 5"/>
          <p:cNvSpPr txBox="1">
            <a:spLocks/>
          </p:cNvSpPr>
          <p:nvPr/>
        </p:nvSpPr>
        <p:spPr>
          <a:xfrm>
            <a:off x="4069021" y="2452250"/>
            <a:ext cx="1151616" cy="47528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点击输入标题内容</a:t>
            </a:r>
            <a:endParaRPr kumimoji="0" lang="en-GB"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75" name="Shape 2036"/>
          <p:cNvSpPr/>
          <p:nvPr/>
        </p:nvSpPr>
        <p:spPr>
          <a:xfrm>
            <a:off x="7881302" y="3266429"/>
            <a:ext cx="301592" cy="321704"/>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7" name="文本框 11"/>
          <p:cNvSpPr txBox="1">
            <a:spLocks noChangeArrowheads="1"/>
          </p:cNvSpPr>
          <p:nvPr/>
        </p:nvSpPr>
        <p:spPr bwMode="auto">
          <a:xfrm>
            <a:off x="833112"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fltVal val="0"/>
                                          </p:val>
                                        </p:tav>
                                        <p:tav tm="100000">
                                          <p:val>
                                            <p:strVal val="#ppt_w"/>
                                          </p:val>
                                        </p:tav>
                                      </p:tavLst>
                                    </p:anim>
                                    <p:anim calcmode="lin" valueType="num">
                                      <p:cBhvr>
                                        <p:cTn id="12" dur="500" fill="hold"/>
                                        <p:tgtEl>
                                          <p:spTgt spid="55"/>
                                        </p:tgtEl>
                                        <p:attrNameLst>
                                          <p:attrName>ppt_h</p:attrName>
                                        </p:attrNameLst>
                                      </p:cBhvr>
                                      <p:tavLst>
                                        <p:tav tm="0">
                                          <p:val>
                                            <p:fltVal val="0"/>
                                          </p:val>
                                        </p:tav>
                                        <p:tav tm="100000">
                                          <p:val>
                                            <p:strVal val="#ppt_h"/>
                                          </p:val>
                                        </p:tav>
                                      </p:tavLst>
                                    </p:anim>
                                    <p:animEffect transition="in" filter="fade">
                                      <p:cBhvr>
                                        <p:cTn id="13" dur="500"/>
                                        <p:tgtEl>
                                          <p:spTgt spid="5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fade">
                                      <p:cBhvr>
                                        <p:cTn id="17" dur="500"/>
                                        <p:tgtEl>
                                          <p:spTgt spid="7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p:cTn id="27" dur="500" fill="hold"/>
                                        <p:tgtEl>
                                          <p:spTgt spid="64"/>
                                        </p:tgtEl>
                                        <p:attrNameLst>
                                          <p:attrName>ppt_w</p:attrName>
                                        </p:attrNameLst>
                                      </p:cBhvr>
                                      <p:tavLst>
                                        <p:tav tm="0">
                                          <p:val>
                                            <p:fltVal val="0"/>
                                          </p:val>
                                        </p:tav>
                                        <p:tav tm="100000">
                                          <p:val>
                                            <p:strVal val="#ppt_w"/>
                                          </p:val>
                                        </p:tav>
                                      </p:tavLst>
                                    </p:anim>
                                    <p:anim calcmode="lin" valueType="num">
                                      <p:cBhvr>
                                        <p:cTn id="28" dur="500" fill="hold"/>
                                        <p:tgtEl>
                                          <p:spTgt spid="64"/>
                                        </p:tgtEl>
                                        <p:attrNameLst>
                                          <p:attrName>ppt_h</p:attrName>
                                        </p:attrNameLst>
                                      </p:cBhvr>
                                      <p:tavLst>
                                        <p:tav tm="0">
                                          <p:val>
                                            <p:fltVal val="0"/>
                                          </p:val>
                                        </p:tav>
                                        <p:tav tm="100000">
                                          <p:val>
                                            <p:strVal val="#ppt_h"/>
                                          </p:val>
                                        </p:tav>
                                      </p:tavLst>
                                    </p:anim>
                                    <p:animEffect transition="in" filter="fade">
                                      <p:cBhvr>
                                        <p:cTn id="29" dur="500"/>
                                        <p:tgtEl>
                                          <p:spTgt spid="64"/>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53"/>
                                        </p:tgtEl>
                                        <p:attrNameLst>
                                          <p:attrName>style.visibility</p:attrName>
                                        </p:attrNameLst>
                                      </p:cBhvr>
                                      <p:to>
                                        <p:strVal val="visible"/>
                                      </p:to>
                                    </p:set>
                                    <p:anim calcmode="lin" valueType="num">
                                      <p:cBhvr>
                                        <p:cTn id="40" dur="500" fill="hold"/>
                                        <p:tgtEl>
                                          <p:spTgt spid="53"/>
                                        </p:tgtEl>
                                        <p:attrNameLst>
                                          <p:attrName>ppt_w</p:attrName>
                                        </p:attrNameLst>
                                      </p:cBhvr>
                                      <p:tavLst>
                                        <p:tav tm="0">
                                          <p:val>
                                            <p:fltVal val="0"/>
                                          </p:val>
                                        </p:tav>
                                        <p:tav tm="100000">
                                          <p:val>
                                            <p:strVal val="#ppt_w"/>
                                          </p:val>
                                        </p:tav>
                                      </p:tavLst>
                                    </p:anim>
                                    <p:anim calcmode="lin" valueType="num">
                                      <p:cBhvr>
                                        <p:cTn id="41" dur="500" fill="hold"/>
                                        <p:tgtEl>
                                          <p:spTgt spid="53"/>
                                        </p:tgtEl>
                                        <p:attrNameLst>
                                          <p:attrName>ppt_h</p:attrName>
                                        </p:attrNameLst>
                                      </p:cBhvr>
                                      <p:tavLst>
                                        <p:tav tm="0">
                                          <p:val>
                                            <p:fltVal val="0"/>
                                          </p:val>
                                        </p:tav>
                                        <p:tav tm="100000">
                                          <p:val>
                                            <p:strVal val="#ppt_h"/>
                                          </p:val>
                                        </p:tav>
                                      </p:tavLst>
                                    </p:anim>
                                    <p:animEffect transition="in" filter="fade">
                                      <p:cBhvr>
                                        <p:cTn id="42" dur="500"/>
                                        <p:tgtEl>
                                          <p:spTgt spid="53"/>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 calcmode="lin" valueType="num">
                                      <p:cBhvr>
                                        <p:cTn id="46" dur="500" fill="hold"/>
                                        <p:tgtEl>
                                          <p:spTgt spid="67"/>
                                        </p:tgtEl>
                                        <p:attrNameLst>
                                          <p:attrName>ppt_w</p:attrName>
                                        </p:attrNameLst>
                                      </p:cBhvr>
                                      <p:tavLst>
                                        <p:tav tm="0">
                                          <p:val>
                                            <p:fltVal val="0"/>
                                          </p:val>
                                        </p:tav>
                                        <p:tav tm="100000">
                                          <p:val>
                                            <p:strVal val="#ppt_w"/>
                                          </p:val>
                                        </p:tav>
                                      </p:tavLst>
                                    </p:anim>
                                    <p:anim calcmode="lin" valueType="num">
                                      <p:cBhvr>
                                        <p:cTn id="47" dur="500" fill="hold"/>
                                        <p:tgtEl>
                                          <p:spTgt spid="67"/>
                                        </p:tgtEl>
                                        <p:attrNameLst>
                                          <p:attrName>ppt_h</p:attrName>
                                        </p:attrNameLst>
                                      </p:cBhvr>
                                      <p:tavLst>
                                        <p:tav tm="0">
                                          <p:val>
                                            <p:fltVal val="0"/>
                                          </p:val>
                                        </p:tav>
                                        <p:tav tm="100000">
                                          <p:val>
                                            <p:strVal val="#ppt_h"/>
                                          </p:val>
                                        </p:tav>
                                      </p:tavLst>
                                    </p:anim>
                                    <p:animEffect transition="in" filter="fade">
                                      <p:cBhvr>
                                        <p:cTn id="48" dur="500"/>
                                        <p:tgtEl>
                                          <p:spTgt spid="67"/>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500"/>
                                        <p:tgtEl>
                                          <p:spTgt spid="58"/>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par>
                          <p:cTn id="62" fill="hold">
                            <p:stCondLst>
                              <p:cond delay="5000"/>
                            </p:stCondLst>
                            <p:childTnLst>
                              <p:par>
                                <p:cTn id="63" presetID="53" presetClass="entr" presetSubtype="16" fill="hold" nodeType="afterEffect">
                                  <p:stCondLst>
                                    <p:cond delay="0"/>
                                  </p:stCondLst>
                                  <p:childTnLst>
                                    <p:set>
                                      <p:cBhvr>
                                        <p:cTn id="64" dur="1" fill="hold">
                                          <p:stCondLst>
                                            <p:cond delay="0"/>
                                          </p:stCondLst>
                                        </p:cTn>
                                        <p:tgtEl>
                                          <p:spTgt spid="71"/>
                                        </p:tgtEl>
                                        <p:attrNameLst>
                                          <p:attrName>style.visibility</p:attrName>
                                        </p:attrNameLst>
                                      </p:cBhvr>
                                      <p:to>
                                        <p:strVal val="visible"/>
                                      </p:to>
                                    </p:set>
                                    <p:anim calcmode="lin" valueType="num">
                                      <p:cBhvr>
                                        <p:cTn id="65" dur="500" fill="hold"/>
                                        <p:tgtEl>
                                          <p:spTgt spid="71"/>
                                        </p:tgtEl>
                                        <p:attrNameLst>
                                          <p:attrName>ppt_w</p:attrName>
                                        </p:attrNameLst>
                                      </p:cBhvr>
                                      <p:tavLst>
                                        <p:tav tm="0">
                                          <p:val>
                                            <p:fltVal val="0"/>
                                          </p:val>
                                        </p:tav>
                                        <p:tav tm="100000">
                                          <p:val>
                                            <p:strVal val="#ppt_w"/>
                                          </p:val>
                                        </p:tav>
                                      </p:tavLst>
                                    </p:anim>
                                    <p:anim calcmode="lin" valueType="num">
                                      <p:cBhvr>
                                        <p:cTn id="66" dur="500" fill="hold"/>
                                        <p:tgtEl>
                                          <p:spTgt spid="71"/>
                                        </p:tgtEl>
                                        <p:attrNameLst>
                                          <p:attrName>ppt_h</p:attrName>
                                        </p:attrNameLst>
                                      </p:cBhvr>
                                      <p:tavLst>
                                        <p:tav tm="0">
                                          <p:val>
                                            <p:fltVal val="0"/>
                                          </p:val>
                                        </p:tav>
                                        <p:tav tm="100000">
                                          <p:val>
                                            <p:strVal val="#ppt_h"/>
                                          </p:val>
                                        </p:tav>
                                      </p:tavLst>
                                    </p:anim>
                                    <p:animEffect transition="in" filter="fade">
                                      <p:cBhvr>
                                        <p:cTn id="67" dur="500"/>
                                        <p:tgtEl>
                                          <p:spTgt spid="71"/>
                                        </p:tgtEl>
                                      </p:cBhvr>
                                    </p:animEffec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childTnLst>
                          </p:cTn>
                        </p:par>
                        <p:par>
                          <p:cTn id="75" fill="hold">
                            <p:stCondLst>
                              <p:cond delay="6000"/>
                            </p:stCondLst>
                            <p:childTnLst>
                              <p:par>
                                <p:cTn id="76" presetID="53" presetClass="entr" presetSubtype="16" fill="hold" grpId="0" nodeType="afterEffect">
                                  <p:stCondLst>
                                    <p:cond delay="0"/>
                                  </p:stCondLst>
                                  <p:childTnLst>
                                    <p:set>
                                      <p:cBhvr>
                                        <p:cTn id="77" dur="1" fill="hold">
                                          <p:stCondLst>
                                            <p:cond delay="0"/>
                                          </p:stCondLst>
                                        </p:cTn>
                                        <p:tgtEl>
                                          <p:spTgt spid="52"/>
                                        </p:tgtEl>
                                        <p:attrNameLst>
                                          <p:attrName>style.visibility</p:attrName>
                                        </p:attrNameLst>
                                      </p:cBhvr>
                                      <p:to>
                                        <p:strVal val="visible"/>
                                      </p:to>
                                    </p:set>
                                    <p:anim calcmode="lin" valueType="num">
                                      <p:cBhvr>
                                        <p:cTn id="78" dur="500" fill="hold"/>
                                        <p:tgtEl>
                                          <p:spTgt spid="52"/>
                                        </p:tgtEl>
                                        <p:attrNameLst>
                                          <p:attrName>ppt_w</p:attrName>
                                        </p:attrNameLst>
                                      </p:cBhvr>
                                      <p:tavLst>
                                        <p:tav tm="0">
                                          <p:val>
                                            <p:fltVal val="0"/>
                                          </p:val>
                                        </p:tav>
                                        <p:tav tm="100000">
                                          <p:val>
                                            <p:strVal val="#ppt_w"/>
                                          </p:val>
                                        </p:tav>
                                      </p:tavLst>
                                    </p:anim>
                                    <p:anim calcmode="lin" valueType="num">
                                      <p:cBhvr>
                                        <p:cTn id="79" dur="500" fill="hold"/>
                                        <p:tgtEl>
                                          <p:spTgt spid="52"/>
                                        </p:tgtEl>
                                        <p:attrNameLst>
                                          <p:attrName>ppt_h</p:attrName>
                                        </p:attrNameLst>
                                      </p:cBhvr>
                                      <p:tavLst>
                                        <p:tav tm="0">
                                          <p:val>
                                            <p:fltVal val="0"/>
                                          </p:val>
                                        </p:tav>
                                        <p:tav tm="100000">
                                          <p:val>
                                            <p:strVal val="#ppt_h"/>
                                          </p:val>
                                        </p:tav>
                                      </p:tavLst>
                                    </p:anim>
                                    <p:animEffect transition="in" filter="fade">
                                      <p:cBhvr>
                                        <p:cTn id="80" dur="500"/>
                                        <p:tgtEl>
                                          <p:spTgt spid="52"/>
                                        </p:tgtEl>
                                      </p:cBhvr>
                                    </p:animEffect>
                                  </p:childTnLst>
                                </p:cTn>
                              </p:par>
                            </p:childTnLst>
                          </p:cTn>
                        </p:par>
                        <p:par>
                          <p:cTn id="81" fill="hold">
                            <p:stCondLst>
                              <p:cond delay="6500"/>
                            </p:stCondLst>
                            <p:childTnLst>
                              <p:par>
                                <p:cTn id="82" presetID="53" presetClass="entr" presetSubtype="16" fill="hold" grpId="0" nodeType="afterEffect">
                                  <p:stCondLst>
                                    <p:cond delay="0"/>
                                  </p:stCondLst>
                                  <p:childTnLst>
                                    <p:set>
                                      <p:cBhvr>
                                        <p:cTn id="83" dur="1" fill="hold">
                                          <p:stCondLst>
                                            <p:cond delay="0"/>
                                          </p:stCondLst>
                                        </p:cTn>
                                        <p:tgtEl>
                                          <p:spTgt spid="70"/>
                                        </p:tgtEl>
                                        <p:attrNameLst>
                                          <p:attrName>style.visibility</p:attrName>
                                        </p:attrNameLst>
                                      </p:cBhvr>
                                      <p:to>
                                        <p:strVal val="visible"/>
                                      </p:to>
                                    </p:set>
                                    <p:anim calcmode="lin" valueType="num">
                                      <p:cBhvr>
                                        <p:cTn id="84" dur="500" fill="hold"/>
                                        <p:tgtEl>
                                          <p:spTgt spid="70"/>
                                        </p:tgtEl>
                                        <p:attrNameLst>
                                          <p:attrName>ppt_w</p:attrName>
                                        </p:attrNameLst>
                                      </p:cBhvr>
                                      <p:tavLst>
                                        <p:tav tm="0">
                                          <p:val>
                                            <p:fltVal val="0"/>
                                          </p:val>
                                        </p:tav>
                                        <p:tav tm="100000">
                                          <p:val>
                                            <p:strVal val="#ppt_w"/>
                                          </p:val>
                                        </p:tav>
                                      </p:tavLst>
                                    </p:anim>
                                    <p:anim calcmode="lin" valueType="num">
                                      <p:cBhvr>
                                        <p:cTn id="85" dur="500" fill="hold"/>
                                        <p:tgtEl>
                                          <p:spTgt spid="70"/>
                                        </p:tgtEl>
                                        <p:attrNameLst>
                                          <p:attrName>ppt_h</p:attrName>
                                        </p:attrNameLst>
                                      </p:cBhvr>
                                      <p:tavLst>
                                        <p:tav tm="0">
                                          <p:val>
                                            <p:fltVal val="0"/>
                                          </p:val>
                                        </p:tav>
                                        <p:tav tm="100000">
                                          <p:val>
                                            <p:strVal val="#ppt_h"/>
                                          </p:val>
                                        </p:tav>
                                      </p:tavLst>
                                    </p:anim>
                                    <p:animEffect transition="in" filter="fade">
                                      <p:cBhvr>
                                        <p:cTn id="86" dur="500"/>
                                        <p:tgtEl>
                                          <p:spTgt spid="70"/>
                                        </p:tgtEl>
                                      </p:cBhvr>
                                    </p:animEffect>
                                  </p:childTnLst>
                                </p:cTn>
                              </p:par>
                            </p:childTnLst>
                          </p:cTn>
                        </p:par>
                        <p:par>
                          <p:cTn id="87" fill="hold">
                            <p:stCondLst>
                              <p:cond delay="7000"/>
                            </p:stCondLst>
                            <p:childTnLst>
                              <p:par>
                                <p:cTn id="88" presetID="10" presetClass="entr" presetSubtype="0" fill="hold" grpId="0"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fade">
                                      <p:cBhvr>
                                        <p:cTn id="90" dur="500"/>
                                        <p:tgtEl>
                                          <p:spTgt spid="75"/>
                                        </p:tgtEl>
                                      </p:cBhvr>
                                    </p:animEffect>
                                  </p:childTnLst>
                                </p:cTn>
                              </p:par>
                            </p:childTnLst>
                          </p:cTn>
                        </p:par>
                        <p:par>
                          <p:cTn id="91" fill="hold">
                            <p:stCondLst>
                              <p:cond delay="7500"/>
                            </p:stCondLst>
                            <p:childTnLst>
                              <p:par>
                                <p:cTn id="92" presetID="10" presetClass="entr" presetSubtype="0" fill="hold" grpId="0" nodeType="afterEffect">
                                  <p:stCondLst>
                                    <p:cond delay="0"/>
                                  </p:stCondLst>
                                  <p:childTnLst>
                                    <p:set>
                                      <p:cBhvr>
                                        <p:cTn id="93" dur="1" fill="hold">
                                          <p:stCondLst>
                                            <p:cond delay="0"/>
                                          </p:stCondLst>
                                        </p:cTn>
                                        <p:tgtEl>
                                          <p:spTgt spid="63"/>
                                        </p:tgtEl>
                                        <p:attrNameLst>
                                          <p:attrName>style.visibility</p:attrName>
                                        </p:attrNameLst>
                                      </p:cBhvr>
                                      <p:to>
                                        <p:strVal val="visible"/>
                                      </p:to>
                                    </p:set>
                                    <p:animEffect transition="in" filter="fade">
                                      <p:cBhvr>
                                        <p:cTn id="94" dur="500"/>
                                        <p:tgtEl>
                                          <p:spTgt spid="63"/>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fade">
                                      <p:cBhvr>
                                        <p:cTn id="9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70" grpId="0" animBg="1"/>
      <p:bldP spid="74" grpId="0"/>
      <p:bldP spid="75" grpId="0" animBg="1"/>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50"/>
          <p:cNvSpPr/>
          <p:nvPr/>
        </p:nvSpPr>
        <p:spPr>
          <a:xfrm>
            <a:off x="3171828" y="1566863"/>
            <a:ext cx="2727325" cy="27273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ysClr val="windowText" lastClr="000000">
              <a:lumMod val="65000"/>
              <a:lumOff val="35000"/>
            </a:sysClr>
          </a:solidFill>
          <a:ln w="12700">
            <a:miter lim="400000"/>
          </a:ln>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Calibri"/>
              <a:sym typeface="Helvetica Light"/>
            </a:endParaRPr>
          </a:p>
        </p:txBody>
      </p:sp>
      <p:sp>
        <p:nvSpPr>
          <p:cNvPr id="10" name="Shape 674"/>
          <p:cNvSpPr/>
          <p:nvPr/>
        </p:nvSpPr>
        <p:spPr>
          <a:xfrm>
            <a:off x="5013326" y="1611316"/>
            <a:ext cx="1209675" cy="187325"/>
          </a:xfrm>
          <a:custGeom>
            <a:avLst/>
            <a:gdLst/>
            <a:ahLst/>
            <a:cxnLst>
              <a:cxn ang="0">
                <a:pos x="wd2" y="hd2"/>
              </a:cxn>
              <a:cxn ang="5400000">
                <a:pos x="wd2" y="hd2"/>
              </a:cxn>
              <a:cxn ang="10800000">
                <a:pos x="wd2" y="hd2"/>
              </a:cxn>
              <a:cxn ang="16200000">
                <a:pos x="wd2" y="hd2"/>
              </a:cxn>
            </a:cxnLst>
            <a:rect l="0" t="0" r="r" b="b"/>
            <a:pathLst>
              <a:path w="21600" h="16225" extrusionOk="0">
                <a:moveTo>
                  <a:pt x="0" y="16225"/>
                </a:moveTo>
                <a:cubicBezTo>
                  <a:pt x="7570" y="-4562"/>
                  <a:pt x="14770" y="-5375"/>
                  <a:pt x="21600" y="13785"/>
                </a:cubicBezTo>
              </a:path>
            </a:pathLst>
          </a:custGeom>
          <a:ln w="25400">
            <a:solidFill>
              <a:srgbClr val="008A3E"/>
            </a:solidFill>
            <a:miter lim="400000"/>
            <a:tailEnd type="triangle"/>
          </a:ln>
        </p:spPr>
        <p:txBody>
          <a:bodyPr lIns="68576" tIns="34289" rIns="68576" bIns="34289"/>
          <a:lstStyle/>
          <a:p>
            <a:pPr>
              <a:defRPr/>
            </a:pPr>
            <a:endParaRPr kern="0">
              <a:solidFill>
                <a:sysClr val="windowText" lastClr="000000"/>
              </a:solidFill>
              <a:latin typeface="Calibri"/>
              <a:ea typeface="+mn-ea"/>
            </a:endParaRPr>
          </a:p>
        </p:txBody>
      </p:sp>
      <p:sp>
        <p:nvSpPr>
          <p:cNvPr id="11" name="Shape 653"/>
          <p:cNvSpPr/>
          <p:nvPr/>
        </p:nvSpPr>
        <p:spPr>
          <a:xfrm>
            <a:off x="3938591" y="1560516"/>
            <a:ext cx="1195387" cy="1196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8A3E"/>
          </a:solidFill>
          <a:ln w="12700" cap="flat">
            <a:solidFill>
              <a:sysClr val="window" lastClr="FFFFFF"/>
            </a:solidFill>
            <a:miter lim="400000"/>
          </a:ln>
          <a:effectLst/>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微软雅黑" pitchFamily="34" charset="-122"/>
              <a:ea typeface="微软雅黑" pitchFamily="34" charset="-122"/>
              <a:sym typeface="Helvetica Light"/>
            </a:endParaRPr>
          </a:p>
        </p:txBody>
      </p:sp>
      <p:sp>
        <p:nvSpPr>
          <p:cNvPr id="12" name="Shape 656"/>
          <p:cNvSpPr/>
          <p:nvPr/>
        </p:nvSpPr>
        <p:spPr>
          <a:xfrm>
            <a:off x="4710116" y="2332041"/>
            <a:ext cx="1195387" cy="11953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2D050"/>
          </a:solidFill>
          <a:ln w="12700" cap="flat">
            <a:solidFill>
              <a:sysClr val="window" lastClr="FFFFFF"/>
            </a:solidFill>
            <a:miter lim="400000"/>
          </a:ln>
          <a:effectLst/>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微软雅黑" pitchFamily="34" charset="-122"/>
              <a:ea typeface="微软雅黑" pitchFamily="34" charset="-122"/>
              <a:sym typeface="Helvetica Light"/>
            </a:endParaRPr>
          </a:p>
        </p:txBody>
      </p:sp>
      <p:sp>
        <p:nvSpPr>
          <p:cNvPr id="13" name="Shape 659"/>
          <p:cNvSpPr/>
          <p:nvPr/>
        </p:nvSpPr>
        <p:spPr>
          <a:xfrm>
            <a:off x="3938591" y="3103566"/>
            <a:ext cx="1195387" cy="11953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8A3E"/>
          </a:solidFill>
          <a:ln w="12700" cap="flat">
            <a:solidFill>
              <a:sysClr val="window" lastClr="FFFFFF"/>
            </a:solidFill>
            <a:miter lim="400000"/>
          </a:ln>
          <a:effectLst/>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微软雅黑" pitchFamily="34" charset="-122"/>
              <a:ea typeface="微软雅黑" pitchFamily="34" charset="-122"/>
              <a:sym typeface="Helvetica Light"/>
            </a:endParaRPr>
          </a:p>
        </p:txBody>
      </p:sp>
      <p:sp>
        <p:nvSpPr>
          <p:cNvPr id="14" name="Shape 662"/>
          <p:cNvSpPr/>
          <p:nvPr/>
        </p:nvSpPr>
        <p:spPr>
          <a:xfrm>
            <a:off x="3167066" y="2332041"/>
            <a:ext cx="1195387" cy="11953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2D050"/>
          </a:solidFill>
          <a:ln w="12700" cap="flat">
            <a:solidFill>
              <a:sysClr val="window" lastClr="FFFFFF"/>
            </a:solidFill>
            <a:miter lim="400000"/>
          </a:ln>
          <a:effectLst/>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微软雅黑" pitchFamily="34" charset="-122"/>
              <a:ea typeface="微软雅黑" pitchFamily="34" charset="-122"/>
              <a:sym typeface="Helvetica Light"/>
            </a:endParaRPr>
          </a:p>
        </p:txBody>
      </p:sp>
      <p:sp>
        <p:nvSpPr>
          <p:cNvPr id="15" name="Shape 675"/>
          <p:cNvSpPr/>
          <p:nvPr/>
        </p:nvSpPr>
        <p:spPr>
          <a:xfrm>
            <a:off x="5905500" y="2946403"/>
            <a:ext cx="457200" cy="3857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525" y="3119"/>
                  <a:pt x="18725" y="10319"/>
                  <a:pt x="21600" y="21600"/>
                </a:cubicBezTo>
              </a:path>
            </a:pathLst>
          </a:custGeom>
          <a:ln w="25400">
            <a:solidFill>
              <a:srgbClr val="92D050"/>
            </a:solidFill>
            <a:miter lim="400000"/>
            <a:tailEnd type="triangle"/>
          </a:ln>
        </p:spPr>
        <p:txBody>
          <a:bodyPr lIns="68576" tIns="34289" rIns="68576" bIns="34289"/>
          <a:lstStyle/>
          <a:p>
            <a:pPr>
              <a:defRPr/>
            </a:pPr>
            <a:endParaRPr kern="0">
              <a:solidFill>
                <a:sysClr val="windowText" lastClr="000000"/>
              </a:solidFill>
              <a:latin typeface="Calibri"/>
              <a:ea typeface="+mn-ea"/>
            </a:endParaRPr>
          </a:p>
        </p:txBody>
      </p:sp>
      <p:sp>
        <p:nvSpPr>
          <p:cNvPr id="16" name="Shape 676"/>
          <p:cNvSpPr/>
          <p:nvPr/>
        </p:nvSpPr>
        <p:spPr>
          <a:xfrm>
            <a:off x="2871789" y="3505200"/>
            <a:ext cx="1079500" cy="344488"/>
          </a:xfrm>
          <a:custGeom>
            <a:avLst/>
            <a:gdLst/>
            <a:ahLst/>
            <a:cxnLst>
              <a:cxn ang="0">
                <a:pos x="wd2" y="hd2"/>
              </a:cxn>
              <a:cxn ang="5400000">
                <a:pos x="wd2" y="hd2"/>
              </a:cxn>
              <a:cxn ang="10800000">
                <a:pos x="wd2" y="hd2"/>
              </a:cxn>
              <a:cxn ang="16200000">
                <a:pos x="wd2" y="hd2"/>
              </a:cxn>
            </a:cxnLst>
            <a:rect l="0" t="0" r="r" b="b"/>
            <a:pathLst>
              <a:path w="21600" h="18880" extrusionOk="0">
                <a:moveTo>
                  <a:pt x="21600" y="17733"/>
                </a:moveTo>
                <a:cubicBezTo>
                  <a:pt x="10878" y="21600"/>
                  <a:pt x="3678" y="15689"/>
                  <a:pt x="0" y="0"/>
                </a:cubicBezTo>
              </a:path>
            </a:pathLst>
          </a:custGeom>
          <a:ln w="25400">
            <a:solidFill>
              <a:srgbClr val="008A3E"/>
            </a:solidFill>
            <a:miter lim="400000"/>
            <a:tailEnd type="triangle"/>
          </a:ln>
        </p:spPr>
        <p:txBody>
          <a:bodyPr lIns="68576" tIns="34289" rIns="68576" bIns="34289"/>
          <a:lstStyle/>
          <a:p>
            <a:pPr>
              <a:defRPr/>
            </a:pPr>
            <a:endParaRPr kern="0">
              <a:solidFill>
                <a:sysClr val="windowText" lastClr="000000"/>
              </a:solidFill>
              <a:latin typeface="Calibri"/>
              <a:ea typeface="+mn-ea"/>
            </a:endParaRPr>
          </a:p>
        </p:txBody>
      </p:sp>
      <p:sp>
        <p:nvSpPr>
          <p:cNvPr id="17" name="Shape 677"/>
          <p:cNvSpPr/>
          <p:nvPr/>
        </p:nvSpPr>
        <p:spPr>
          <a:xfrm>
            <a:off x="2816228" y="1779591"/>
            <a:ext cx="811213" cy="5683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7552" y="9153"/>
                  <a:pt x="10352" y="1953"/>
                  <a:pt x="0" y="0"/>
                </a:cubicBezTo>
              </a:path>
            </a:pathLst>
          </a:custGeom>
          <a:ln w="25400">
            <a:solidFill>
              <a:srgbClr val="92D050"/>
            </a:solidFill>
            <a:miter lim="400000"/>
            <a:tailEnd type="triangle"/>
          </a:ln>
        </p:spPr>
        <p:txBody>
          <a:bodyPr lIns="68576" tIns="34289" rIns="68576" bIns="34289"/>
          <a:lstStyle/>
          <a:p>
            <a:pPr>
              <a:defRPr/>
            </a:pPr>
            <a:endParaRPr kern="0">
              <a:solidFill>
                <a:sysClr val="windowText" lastClr="000000"/>
              </a:solidFill>
              <a:latin typeface="Calibri"/>
              <a:ea typeface="+mn-ea"/>
            </a:endParaRPr>
          </a:p>
        </p:txBody>
      </p:sp>
      <p:sp>
        <p:nvSpPr>
          <p:cNvPr id="18" name="TextBox 17"/>
          <p:cNvSpPr txBox="1">
            <a:spLocks noChangeArrowheads="1"/>
          </p:cNvSpPr>
          <p:nvPr/>
        </p:nvSpPr>
        <p:spPr bwMode="auto">
          <a:xfrm>
            <a:off x="6362703" y="2011366"/>
            <a:ext cx="18208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zh-CN" altLang="en-US" sz="900">
                <a:solidFill>
                  <a:srgbClr val="000000"/>
                </a:solidFill>
                <a:latin typeface="微软雅黑" pitchFamily="34" charset="-122"/>
                <a:ea typeface="微软雅黑" pitchFamily="34" charset="-122"/>
              </a:rPr>
              <a:t>此处添加计划扼要说明，添加简短说明文字。此处添加明年计划的扼要说明，添加简短说明文字。</a:t>
            </a:r>
            <a:endParaRPr lang="en-US" altLang="zh-CN" sz="900">
              <a:solidFill>
                <a:srgbClr val="000000"/>
              </a:solidFill>
              <a:latin typeface="微软雅黑" pitchFamily="34" charset="-122"/>
              <a:ea typeface="微软雅黑" pitchFamily="34" charset="-122"/>
            </a:endParaRPr>
          </a:p>
        </p:txBody>
      </p:sp>
      <p:sp>
        <p:nvSpPr>
          <p:cNvPr id="19" name="Text Placeholder 2"/>
          <p:cNvSpPr txBox="1">
            <a:spLocks/>
          </p:cNvSpPr>
          <p:nvPr/>
        </p:nvSpPr>
        <p:spPr bwMode="auto">
          <a:xfrm>
            <a:off x="6362703" y="1722438"/>
            <a:ext cx="1635125" cy="2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4289" rIns="0" bIns="34289" anchor="ctr"/>
          <a:lstStyle>
            <a:lvl1pPr defTabSz="685800" eaLnBrk="0" hangingPunct="0">
              <a:defRPr>
                <a:solidFill>
                  <a:schemeClr val="tx1"/>
                </a:solidFill>
                <a:latin typeface="Arial" pitchFamily="34" charset="0"/>
                <a:ea typeface="宋体" pitchFamily="2" charset="-122"/>
              </a:defRPr>
            </a:lvl1pPr>
            <a:lvl2pPr defTabSz="685800" eaLnBrk="0" hangingPunct="0">
              <a:defRPr>
                <a:solidFill>
                  <a:schemeClr val="tx1"/>
                </a:solidFill>
                <a:latin typeface="Arial" pitchFamily="34" charset="0"/>
                <a:ea typeface="宋体" pitchFamily="2" charset="-122"/>
              </a:defRPr>
            </a:lvl2pPr>
            <a:lvl3pPr defTabSz="685800" eaLnBrk="0" hangingPunct="0">
              <a:defRPr>
                <a:solidFill>
                  <a:schemeClr val="tx1"/>
                </a:solidFill>
                <a:latin typeface="Arial" pitchFamily="34" charset="0"/>
                <a:ea typeface="宋体" pitchFamily="2" charset="-122"/>
              </a:defRPr>
            </a:lvl3pPr>
            <a:lvl4pPr defTabSz="685800" eaLnBrk="0" hangingPunct="0">
              <a:defRPr>
                <a:solidFill>
                  <a:schemeClr val="tx1"/>
                </a:solidFill>
                <a:latin typeface="Arial" pitchFamily="34" charset="0"/>
                <a:ea typeface="宋体" pitchFamily="2" charset="-122"/>
              </a:defRPr>
            </a:lvl4pPr>
            <a:lvl5pPr defTabSz="685800" eaLnBrk="0" hangingPunct="0">
              <a:defRPr>
                <a:solidFill>
                  <a:schemeClr val="tx1"/>
                </a:solidFill>
                <a:latin typeface="Arial" pitchFamily="34" charset="0"/>
                <a:ea typeface="宋体" pitchFamily="2" charset="-122"/>
              </a:defRPr>
            </a:lvl5pPr>
            <a:lvl6pPr marL="1828800" defTabSz="685800" eaLnBrk="0" fontAlgn="base" hangingPunct="0">
              <a:spcBef>
                <a:spcPct val="0"/>
              </a:spcBef>
              <a:spcAft>
                <a:spcPct val="0"/>
              </a:spcAft>
              <a:defRPr>
                <a:solidFill>
                  <a:schemeClr val="tx1"/>
                </a:solidFill>
                <a:latin typeface="Arial" pitchFamily="34" charset="0"/>
                <a:ea typeface="宋体" pitchFamily="2" charset="-122"/>
              </a:defRPr>
            </a:lvl6pPr>
            <a:lvl7pPr marL="2286000" defTabSz="685800" eaLnBrk="0" fontAlgn="base" hangingPunct="0">
              <a:spcBef>
                <a:spcPct val="0"/>
              </a:spcBef>
              <a:spcAft>
                <a:spcPct val="0"/>
              </a:spcAft>
              <a:defRPr>
                <a:solidFill>
                  <a:schemeClr val="tx1"/>
                </a:solidFill>
                <a:latin typeface="Arial" pitchFamily="34" charset="0"/>
                <a:ea typeface="宋体" pitchFamily="2" charset="-122"/>
              </a:defRPr>
            </a:lvl7pPr>
            <a:lvl8pPr marL="2743200" defTabSz="685800" eaLnBrk="0" fontAlgn="base" hangingPunct="0">
              <a:spcBef>
                <a:spcPct val="0"/>
              </a:spcBef>
              <a:spcAft>
                <a:spcPct val="0"/>
              </a:spcAft>
              <a:defRPr>
                <a:solidFill>
                  <a:schemeClr val="tx1"/>
                </a:solidFill>
                <a:latin typeface="Arial" pitchFamily="34" charset="0"/>
                <a:ea typeface="宋体" pitchFamily="2" charset="-122"/>
              </a:defRPr>
            </a:lvl8pPr>
            <a:lvl9pPr marL="3200400" defTabSz="685800" eaLnBrk="0" fontAlgn="base" hangingPunct="0">
              <a:spcBef>
                <a:spcPct val="0"/>
              </a:spcBef>
              <a:spcAft>
                <a:spcPct val="0"/>
              </a:spcAft>
              <a:defRPr>
                <a:solidFill>
                  <a:schemeClr val="tx1"/>
                </a:solidFill>
                <a:latin typeface="Arial" pitchFamily="34" charset="0"/>
                <a:ea typeface="宋体" pitchFamily="2" charset="-122"/>
              </a:defRPr>
            </a:lvl9pPr>
          </a:lstStyle>
          <a:p>
            <a:pPr defTabSz="685749" eaLnBrk="1" hangingPunct="1">
              <a:lnSpc>
                <a:spcPct val="90000"/>
              </a:lnSpc>
              <a:spcBef>
                <a:spcPts val="750"/>
              </a:spcBef>
              <a:defRPr/>
            </a:pPr>
            <a:r>
              <a:rPr lang="zh-CN" altLang="en-US" sz="1600" b="1" kern="0" dirty="0">
                <a:solidFill>
                  <a:sysClr val="windowText" lastClr="000000">
                    <a:lumMod val="85000"/>
                    <a:lumOff val="15000"/>
                  </a:sysClr>
                </a:solidFill>
                <a:latin typeface="微软雅黑" pitchFamily="34" charset="-122"/>
                <a:ea typeface="微软雅黑" pitchFamily="34" charset="-122"/>
              </a:rPr>
              <a:t>添加标题</a:t>
            </a:r>
            <a:endParaRPr lang="en-GB" altLang="zh-CN" sz="1600" b="1" kern="0" dirty="0">
              <a:solidFill>
                <a:sysClr val="windowText" lastClr="000000">
                  <a:lumMod val="85000"/>
                  <a:lumOff val="15000"/>
                </a:sysClr>
              </a:solidFill>
              <a:latin typeface="微软雅黑" pitchFamily="34" charset="-122"/>
              <a:ea typeface="微软雅黑" pitchFamily="34" charset="-122"/>
            </a:endParaRPr>
          </a:p>
        </p:txBody>
      </p:sp>
      <p:sp>
        <p:nvSpPr>
          <p:cNvPr id="20" name="TextBox 19"/>
          <p:cNvSpPr txBox="1">
            <a:spLocks noChangeArrowheads="1"/>
          </p:cNvSpPr>
          <p:nvPr/>
        </p:nvSpPr>
        <p:spPr bwMode="auto">
          <a:xfrm>
            <a:off x="6362703" y="3740152"/>
            <a:ext cx="182086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zh-CN" altLang="en-US" sz="900">
                <a:solidFill>
                  <a:srgbClr val="000000"/>
                </a:solidFill>
                <a:latin typeface="微软雅黑" pitchFamily="34" charset="-122"/>
                <a:ea typeface="微软雅黑" pitchFamily="34" charset="-122"/>
              </a:rPr>
              <a:t>此处添加计划扼要说明，添加简短说明文字。此处添加明年计划的扼要说明，添加简短说明文字。</a:t>
            </a:r>
            <a:endParaRPr lang="en-US" altLang="zh-CN" sz="900">
              <a:solidFill>
                <a:srgbClr val="000000"/>
              </a:solidFill>
              <a:latin typeface="微软雅黑" pitchFamily="34" charset="-122"/>
              <a:ea typeface="微软雅黑" pitchFamily="34" charset="-122"/>
            </a:endParaRPr>
          </a:p>
        </p:txBody>
      </p:sp>
      <p:sp>
        <p:nvSpPr>
          <p:cNvPr id="21" name="Text Placeholder 2"/>
          <p:cNvSpPr txBox="1">
            <a:spLocks/>
          </p:cNvSpPr>
          <p:nvPr/>
        </p:nvSpPr>
        <p:spPr bwMode="auto">
          <a:xfrm>
            <a:off x="6362703" y="3430590"/>
            <a:ext cx="1635125"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4289" rIns="0" bIns="34289" anchor="ctr"/>
          <a:lstStyle>
            <a:lvl1pPr defTabSz="685800" eaLnBrk="0" hangingPunct="0">
              <a:defRPr>
                <a:solidFill>
                  <a:schemeClr val="tx1"/>
                </a:solidFill>
                <a:latin typeface="Arial" pitchFamily="34" charset="0"/>
                <a:ea typeface="宋体" pitchFamily="2" charset="-122"/>
              </a:defRPr>
            </a:lvl1pPr>
            <a:lvl2pPr defTabSz="685800" eaLnBrk="0" hangingPunct="0">
              <a:defRPr>
                <a:solidFill>
                  <a:schemeClr val="tx1"/>
                </a:solidFill>
                <a:latin typeface="Arial" pitchFamily="34" charset="0"/>
                <a:ea typeface="宋体" pitchFamily="2" charset="-122"/>
              </a:defRPr>
            </a:lvl2pPr>
            <a:lvl3pPr defTabSz="685800" eaLnBrk="0" hangingPunct="0">
              <a:defRPr>
                <a:solidFill>
                  <a:schemeClr val="tx1"/>
                </a:solidFill>
                <a:latin typeface="Arial" pitchFamily="34" charset="0"/>
                <a:ea typeface="宋体" pitchFamily="2" charset="-122"/>
              </a:defRPr>
            </a:lvl3pPr>
            <a:lvl4pPr defTabSz="685800" eaLnBrk="0" hangingPunct="0">
              <a:defRPr>
                <a:solidFill>
                  <a:schemeClr val="tx1"/>
                </a:solidFill>
                <a:latin typeface="Arial" pitchFamily="34" charset="0"/>
                <a:ea typeface="宋体" pitchFamily="2" charset="-122"/>
              </a:defRPr>
            </a:lvl4pPr>
            <a:lvl5pPr defTabSz="685800" eaLnBrk="0" hangingPunct="0">
              <a:defRPr>
                <a:solidFill>
                  <a:schemeClr val="tx1"/>
                </a:solidFill>
                <a:latin typeface="Arial" pitchFamily="34" charset="0"/>
                <a:ea typeface="宋体" pitchFamily="2" charset="-122"/>
              </a:defRPr>
            </a:lvl5pPr>
            <a:lvl6pPr marL="1828800" defTabSz="685800" eaLnBrk="0" fontAlgn="base" hangingPunct="0">
              <a:spcBef>
                <a:spcPct val="0"/>
              </a:spcBef>
              <a:spcAft>
                <a:spcPct val="0"/>
              </a:spcAft>
              <a:defRPr>
                <a:solidFill>
                  <a:schemeClr val="tx1"/>
                </a:solidFill>
                <a:latin typeface="Arial" pitchFamily="34" charset="0"/>
                <a:ea typeface="宋体" pitchFamily="2" charset="-122"/>
              </a:defRPr>
            </a:lvl6pPr>
            <a:lvl7pPr marL="2286000" defTabSz="685800" eaLnBrk="0" fontAlgn="base" hangingPunct="0">
              <a:spcBef>
                <a:spcPct val="0"/>
              </a:spcBef>
              <a:spcAft>
                <a:spcPct val="0"/>
              </a:spcAft>
              <a:defRPr>
                <a:solidFill>
                  <a:schemeClr val="tx1"/>
                </a:solidFill>
                <a:latin typeface="Arial" pitchFamily="34" charset="0"/>
                <a:ea typeface="宋体" pitchFamily="2" charset="-122"/>
              </a:defRPr>
            </a:lvl7pPr>
            <a:lvl8pPr marL="2743200" defTabSz="685800" eaLnBrk="0" fontAlgn="base" hangingPunct="0">
              <a:spcBef>
                <a:spcPct val="0"/>
              </a:spcBef>
              <a:spcAft>
                <a:spcPct val="0"/>
              </a:spcAft>
              <a:defRPr>
                <a:solidFill>
                  <a:schemeClr val="tx1"/>
                </a:solidFill>
                <a:latin typeface="Arial" pitchFamily="34" charset="0"/>
                <a:ea typeface="宋体" pitchFamily="2" charset="-122"/>
              </a:defRPr>
            </a:lvl8pPr>
            <a:lvl9pPr marL="3200400" defTabSz="685800" eaLnBrk="0" fontAlgn="base" hangingPunct="0">
              <a:spcBef>
                <a:spcPct val="0"/>
              </a:spcBef>
              <a:spcAft>
                <a:spcPct val="0"/>
              </a:spcAft>
              <a:defRPr>
                <a:solidFill>
                  <a:schemeClr val="tx1"/>
                </a:solidFill>
                <a:latin typeface="Arial" pitchFamily="34" charset="0"/>
                <a:ea typeface="宋体" pitchFamily="2" charset="-122"/>
              </a:defRPr>
            </a:lvl9pPr>
          </a:lstStyle>
          <a:p>
            <a:pPr defTabSz="685749" eaLnBrk="1" hangingPunct="1">
              <a:lnSpc>
                <a:spcPct val="90000"/>
              </a:lnSpc>
              <a:spcBef>
                <a:spcPts val="750"/>
              </a:spcBef>
              <a:defRPr/>
            </a:pPr>
            <a:r>
              <a:rPr lang="zh-CN" altLang="en-US" sz="1600" b="1" kern="0" dirty="0">
                <a:solidFill>
                  <a:sysClr val="windowText" lastClr="000000">
                    <a:lumMod val="85000"/>
                    <a:lumOff val="15000"/>
                  </a:sysClr>
                </a:solidFill>
                <a:latin typeface="微软雅黑" pitchFamily="34" charset="-122"/>
                <a:ea typeface="微软雅黑" pitchFamily="34" charset="-122"/>
              </a:rPr>
              <a:t>添加标题</a:t>
            </a:r>
            <a:endParaRPr lang="en-GB" altLang="zh-CN" sz="1600" b="1" kern="0" dirty="0">
              <a:solidFill>
                <a:sysClr val="windowText" lastClr="000000">
                  <a:lumMod val="85000"/>
                  <a:lumOff val="15000"/>
                </a:sysClr>
              </a:solidFill>
              <a:latin typeface="微软雅黑" pitchFamily="34" charset="-122"/>
              <a:ea typeface="微软雅黑" pitchFamily="34" charset="-122"/>
            </a:endParaRPr>
          </a:p>
        </p:txBody>
      </p:sp>
      <p:sp>
        <p:nvSpPr>
          <p:cNvPr id="22" name="TextBox 21"/>
          <p:cNvSpPr txBox="1">
            <a:spLocks noChangeArrowheads="1"/>
          </p:cNvSpPr>
          <p:nvPr/>
        </p:nvSpPr>
        <p:spPr bwMode="auto">
          <a:xfrm>
            <a:off x="911228" y="2011366"/>
            <a:ext cx="18145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zh-CN" altLang="en-US" sz="900">
                <a:solidFill>
                  <a:srgbClr val="000000"/>
                </a:solidFill>
                <a:latin typeface="微软雅黑" pitchFamily="34" charset="-122"/>
                <a:ea typeface="微软雅黑" pitchFamily="34" charset="-122"/>
              </a:rPr>
              <a:t>此处添加计划扼要说明，添加简短说明文字。此处添加明年计划的扼要说明，添加简短说明文字。</a:t>
            </a:r>
            <a:endParaRPr lang="en-US" altLang="zh-CN" sz="900">
              <a:solidFill>
                <a:srgbClr val="000000"/>
              </a:solidFill>
              <a:latin typeface="微软雅黑" pitchFamily="34" charset="-122"/>
              <a:ea typeface="微软雅黑" pitchFamily="34" charset="-122"/>
            </a:endParaRPr>
          </a:p>
        </p:txBody>
      </p:sp>
      <p:sp>
        <p:nvSpPr>
          <p:cNvPr id="23" name="Text Placeholder 2"/>
          <p:cNvSpPr txBox="1">
            <a:spLocks/>
          </p:cNvSpPr>
          <p:nvPr/>
        </p:nvSpPr>
        <p:spPr bwMode="auto">
          <a:xfrm>
            <a:off x="1055691" y="1725615"/>
            <a:ext cx="1635125"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4289" rIns="0" bIns="34289" anchor="ctr"/>
          <a:lstStyle>
            <a:lvl1pPr defTabSz="685800" eaLnBrk="0" hangingPunct="0">
              <a:defRPr>
                <a:solidFill>
                  <a:schemeClr val="tx1"/>
                </a:solidFill>
                <a:latin typeface="Arial" pitchFamily="34" charset="0"/>
                <a:ea typeface="宋体" pitchFamily="2" charset="-122"/>
              </a:defRPr>
            </a:lvl1pPr>
            <a:lvl2pPr defTabSz="685800" eaLnBrk="0" hangingPunct="0">
              <a:defRPr>
                <a:solidFill>
                  <a:schemeClr val="tx1"/>
                </a:solidFill>
                <a:latin typeface="Arial" pitchFamily="34" charset="0"/>
                <a:ea typeface="宋体" pitchFamily="2" charset="-122"/>
              </a:defRPr>
            </a:lvl2pPr>
            <a:lvl3pPr defTabSz="685800" eaLnBrk="0" hangingPunct="0">
              <a:defRPr>
                <a:solidFill>
                  <a:schemeClr val="tx1"/>
                </a:solidFill>
                <a:latin typeface="Arial" pitchFamily="34" charset="0"/>
                <a:ea typeface="宋体" pitchFamily="2" charset="-122"/>
              </a:defRPr>
            </a:lvl3pPr>
            <a:lvl4pPr defTabSz="685800" eaLnBrk="0" hangingPunct="0">
              <a:defRPr>
                <a:solidFill>
                  <a:schemeClr val="tx1"/>
                </a:solidFill>
                <a:latin typeface="Arial" pitchFamily="34" charset="0"/>
                <a:ea typeface="宋体" pitchFamily="2" charset="-122"/>
              </a:defRPr>
            </a:lvl4pPr>
            <a:lvl5pPr defTabSz="685800" eaLnBrk="0" hangingPunct="0">
              <a:defRPr>
                <a:solidFill>
                  <a:schemeClr val="tx1"/>
                </a:solidFill>
                <a:latin typeface="Arial" pitchFamily="34" charset="0"/>
                <a:ea typeface="宋体" pitchFamily="2" charset="-122"/>
              </a:defRPr>
            </a:lvl5pPr>
            <a:lvl6pPr marL="1828800" defTabSz="685800" eaLnBrk="0" fontAlgn="base" hangingPunct="0">
              <a:spcBef>
                <a:spcPct val="0"/>
              </a:spcBef>
              <a:spcAft>
                <a:spcPct val="0"/>
              </a:spcAft>
              <a:defRPr>
                <a:solidFill>
                  <a:schemeClr val="tx1"/>
                </a:solidFill>
                <a:latin typeface="Arial" pitchFamily="34" charset="0"/>
                <a:ea typeface="宋体" pitchFamily="2" charset="-122"/>
              </a:defRPr>
            </a:lvl6pPr>
            <a:lvl7pPr marL="2286000" defTabSz="685800" eaLnBrk="0" fontAlgn="base" hangingPunct="0">
              <a:spcBef>
                <a:spcPct val="0"/>
              </a:spcBef>
              <a:spcAft>
                <a:spcPct val="0"/>
              </a:spcAft>
              <a:defRPr>
                <a:solidFill>
                  <a:schemeClr val="tx1"/>
                </a:solidFill>
                <a:latin typeface="Arial" pitchFamily="34" charset="0"/>
                <a:ea typeface="宋体" pitchFamily="2" charset="-122"/>
              </a:defRPr>
            </a:lvl7pPr>
            <a:lvl8pPr marL="2743200" defTabSz="685800" eaLnBrk="0" fontAlgn="base" hangingPunct="0">
              <a:spcBef>
                <a:spcPct val="0"/>
              </a:spcBef>
              <a:spcAft>
                <a:spcPct val="0"/>
              </a:spcAft>
              <a:defRPr>
                <a:solidFill>
                  <a:schemeClr val="tx1"/>
                </a:solidFill>
                <a:latin typeface="Arial" pitchFamily="34" charset="0"/>
                <a:ea typeface="宋体" pitchFamily="2" charset="-122"/>
              </a:defRPr>
            </a:lvl8pPr>
            <a:lvl9pPr marL="3200400" defTabSz="685800" eaLnBrk="0" fontAlgn="base" hangingPunct="0">
              <a:spcBef>
                <a:spcPct val="0"/>
              </a:spcBef>
              <a:spcAft>
                <a:spcPct val="0"/>
              </a:spcAft>
              <a:defRPr>
                <a:solidFill>
                  <a:schemeClr val="tx1"/>
                </a:solidFill>
                <a:latin typeface="Arial" pitchFamily="34" charset="0"/>
                <a:ea typeface="宋体" pitchFamily="2" charset="-122"/>
              </a:defRPr>
            </a:lvl9pPr>
          </a:lstStyle>
          <a:p>
            <a:pPr defTabSz="685749" eaLnBrk="1" hangingPunct="1">
              <a:lnSpc>
                <a:spcPct val="90000"/>
              </a:lnSpc>
              <a:spcBef>
                <a:spcPts val="750"/>
              </a:spcBef>
              <a:defRPr/>
            </a:pPr>
            <a:r>
              <a:rPr lang="zh-CN" altLang="en-US" sz="1600" b="1" kern="0" dirty="0">
                <a:solidFill>
                  <a:sysClr val="windowText" lastClr="000000">
                    <a:lumMod val="85000"/>
                    <a:lumOff val="15000"/>
                  </a:sysClr>
                </a:solidFill>
                <a:latin typeface="微软雅黑" pitchFamily="34" charset="-122"/>
                <a:ea typeface="微软雅黑" pitchFamily="34" charset="-122"/>
              </a:rPr>
              <a:t>添加标题</a:t>
            </a:r>
            <a:endParaRPr lang="en-GB" altLang="zh-CN" sz="1600" b="1" kern="0" dirty="0">
              <a:solidFill>
                <a:sysClr val="windowText" lastClr="000000">
                  <a:lumMod val="85000"/>
                  <a:lumOff val="15000"/>
                </a:sysClr>
              </a:solidFill>
              <a:latin typeface="微软雅黑" pitchFamily="34" charset="-122"/>
              <a:ea typeface="微软雅黑" pitchFamily="34" charset="-122"/>
            </a:endParaRPr>
          </a:p>
        </p:txBody>
      </p:sp>
      <p:sp>
        <p:nvSpPr>
          <p:cNvPr id="24" name="TextBox 23"/>
          <p:cNvSpPr txBox="1">
            <a:spLocks noChangeArrowheads="1"/>
          </p:cNvSpPr>
          <p:nvPr/>
        </p:nvSpPr>
        <p:spPr bwMode="auto">
          <a:xfrm>
            <a:off x="911225" y="3722691"/>
            <a:ext cx="18097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zh-CN" altLang="en-US" sz="900">
                <a:solidFill>
                  <a:srgbClr val="000000"/>
                </a:solidFill>
                <a:latin typeface="微软雅黑" pitchFamily="34" charset="-122"/>
                <a:ea typeface="微软雅黑" pitchFamily="34" charset="-122"/>
              </a:rPr>
              <a:t>此处添加计划扼要说明，添加简短说明文字。此处添加明年计划的扼要说明，添加简短说明文字。</a:t>
            </a:r>
            <a:endParaRPr lang="en-US" altLang="zh-CN" sz="900">
              <a:solidFill>
                <a:srgbClr val="000000"/>
              </a:solidFill>
              <a:latin typeface="微软雅黑" pitchFamily="34" charset="-122"/>
              <a:ea typeface="微软雅黑" pitchFamily="34" charset="-122"/>
            </a:endParaRPr>
          </a:p>
        </p:txBody>
      </p:sp>
      <p:sp>
        <p:nvSpPr>
          <p:cNvPr id="25" name="Text Placeholder 2"/>
          <p:cNvSpPr txBox="1">
            <a:spLocks/>
          </p:cNvSpPr>
          <p:nvPr/>
        </p:nvSpPr>
        <p:spPr bwMode="auto">
          <a:xfrm>
            <a:off x="1055691" y="3430590"/>
            <a:ext cx="1635125"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4289" rIns="0" bIns="34289" anchor="ctr"/>
          <a:lstStyle>
            <a:lvl1pPr defTabSz="685800" eaLnBrk="0" hangingPunct="0">
              <a:defRPr>
                <a:solidFill>
                  <a:schemeClr val="tx1"/>
                </a:solidFill>
                <a:latin typeface="Arial" pitchFamily="34" charset="0"/>
                <a:ea typeface="宋体" pitchFamily="2" charset="-122"/>
              </a:defRPr>
            </a:lvl1pPr>
            <a:lvl2pPr defTabSz="685800" eaLnBrk="0" hangingPunct="0">
              <a:defRPr>
                <a:solidFill>
                  <a:schemeClr val="tx1"/>
                </a:solidFill>
                <a:latin typeface="Arial" pitchFamily="34" charset="0"/>
                <a:ea typeface="宋体" pitchFamily="2" charset="-122"/>
              </a:defRPr>
            </a:lvl2pPr>
            <a:lvl3pPr defTabSz="685800" eaLnBrk="0" hangingPunct="0">
              <a:defRPr>
                <a:solidFill>
                  <a:schemeClr val="tx1"/>
                </a:solidFill>
                <a:latin typeface="Arial" pitchFamily="34" charset="0"/>
                <a:ea typeface="宋体" pitchFamily="2" charset="-122"/>
              </a:defRPr>
            </a:lvl3pPr>
            <a:lvl4pPr defTabSz="685800" eaLnBrk="0" hangingPunct="0">
              <a:defRPr>
                <a:solidFill>
                  <a:schemeClr val="tx1"/>
                </a:solidFill>
                <a:latin typeface="Arial" pitchFamily="34" charset="0"/>
                <a:ea typeface="宋体" pitchFamily="2" charset="-122"/>
              </a:defRPr>
            </a:lvl4pPr>
            <a:lvl5pPr defTabSz="685800" eaLnBrk="0" hangingPunct="0">
              <a:defRPr>
                <a:solidFill>
                  <a:schemeClr val="tx1"/>
                </a:solidFill>
                <a:latin typeface="Arial" pitchFamily="34" charset="0"/>
                <a:ea typeface="宋体" pitchFamily="2" charset="-122"/>
              </a:defRPr>
            </a:lvl5pPr>
            <a:lvl6pPr marL="1828800" defTabSz="685800" eaLnBrk="0" fontAlgn="base" hangingPunct="0">
              <a:spcBef>
                <a:spcPct val="0"/>
              </a:spcBef>
              <a:spcAft>
                <a:spcPct val="0"/>
              </a:spcAft>
              <a:defRPr>
                <a:solidFill>
                  <a:schemeClr val="tx1"/>
                </a:solidFill>
                <a:latin typeface="Arial" pitchFamily="34" charset="0"/>
                <a:ea typeface="宋体" pitchFamily="2" charset="-122"/>
              </a:defRPr>
            </a:lvl6pPr>
            <a:lvl7pPr marL="2286000" defTabSz="685800" eaLnBrk="0" fontAlgn="base" hangingPunct="0">
              <a:spcBef>
                <a:spcPct val="0"/>
              </a:spcBef>
              <a:spcAft>
                <a:spcPct val="0"/>
              </a:spcAft>
              <a:defRPr>
                <a:solidFill>
                  <a:schemeClr val="tx1"/>
                </a:solidFill>
                <a:latin typeface="Arial" pitchFamily="34" charset="0"/>
                <a:ea typeface="宋体" pitchFamily="2" charset="-122"/>
              </a:defRPr>
            </a:lvl7pPr>
            <a:lvl8pPr marL="2743200" defTabSz="685800" eaLnBrk="0" fontAlgn="base" hangingPunct="0">
              <a:spcBef>
                <a:spcPct val="0"/>
              </a:spcBef>
              <a:spcAft>
                <a:spcPct val="0"/>
              </a:spcAft>
              <a:defRPr>
                <a:solidFill>
                  <a:schemeClr val="tx1"/>
                </a:solidFill>
                <a:latin typeface="Arial" pitchFamily="34" charset="0"/>
                <a:ea typeface="宋体" pitchFamily="2" charset="-122"/>
              </a:defRPr>
            </a:lvl8pPr>
            <a:lvl9pPr marL="3200400" defTabSz="685800" eaLnBrk="0" fontAlgn="base" hangingPunct="0">
              <a:spcBef>
                <a:spcPct val="0"/>
              </a:spcBef>
              <a:spcAft>
                <a:spcPct val="0"/>
              </a:spcAft>
              <a:defRPr>
                <a:solidFill>
                  <a:schemeClr val="tx1"/>
                </a:solidFill>
                <a:latin typeface="Arial" pitchFamily="34" charset="0"/>
                <a:ea typeface="宋体" pitchFamily="2" charset="-122"/>
              </a:defRPr>
            </a:lvl9pPr>
          </a:lstStyle>
          <a:p>
            <a:pPr defTabSz="685749" eaLnBrk="1" hangingPunct="1">
              <a:lnSpc>
                <a:spcPct val="90000"/>
              </a:lnSpc>
              <a:spcBef>
                <a:spcPts val="750"/>
              </a:spcBef>
              <a:defRPr/>
            </a:pPr>
            <a:r>
              <a:rPr lang="zh-CN" altLang="en-US" sz="1600" b="1" kern="0" dirty="0">
                <a:solidFill>
                  <a:sysClr val="windowText" lastClr="000000">
                    <a:lumMod val="85000"/>
                    <a:lumOff val="15000"/>
                  </a:sysClr>
                </a:solidFill>
                <a:latin typeface="微软雅黑" pitchFamily="34" charset="-122"/>
                <a:ea typeface="微软雅黑" pitchFamily="34" charset="-122"/>
              </a:rPr>
              <a:t>添加标题</a:t>
            </a:r>
            <a:endParaRPr lang="en-GB" altLang="zh-CN" sz="1600" b="1" kern="0" dirty="0">
              <a:solidFill>
                <a:sysClr val="windowText" lastClr="000000">
                  <a:lumMod val="85000"/>
                  <a:lumOff val="15000"/>
                </a:sysClr>
              </a:solidFill>
              <a:latin typeface="微软雅黑" pitchFamily="34" charset="-122"/>
              <a:ea typeface="微软雅黑" pitchFamily="34" charset="-122"/>
            </a:endParaRPr>
          </a:p>
        </p:txBody>
      </p:sp>
      <p:sp>
        <p:nvSpPr>
          <p:cNvPr id="26" name="Rectangle 28"/>
          <p:cNvSpPr/>
          <p:nvPr/>
        </p:nvSpPr>
        <p:spPr>
          <a:xfrm>
            <a:off x="3938591" y="2089152"/>
            <a:ext cx="1195387" cy="222250"/>
          </a:xfrm>
          <a:prstGeom prst="rect">
            <a:avLst/>
          </a:prstGeom>
        </p:spPr>
        <p:txBody>
          <a:bodyPr lIns="68576" tIns="34289" rIns="68576" bIns="34289">
            <a:spAutoFit/>
          </a:bodyPr>
          <a:lstStyle/>
          <a:p>
            <a:pPr algn="ctr">
              <a:lnSpc>
                <a:spcPts val="1200"/>
              </a:lnSpc>
              <a:defRPr/>
            </a:pPr>
            <a:r>
              <a:rPr lang="en-US" sz="2400" b="1" kern="0" dirty="0">
                <a:solidFill>
                  <a:sysClr val="window" lastClr="FFFFFF"/>
                </a:solidFill>
                <a:latin typeface="微软雅黑" pitchFamily="34" charset="-122"/>
                <a:ea typeface="微软雅黑" pitchFamily="34" charset="-122"/>
              </a:rPr>
              <a:t>P1</a:t>
            </a:r>
          </a:p>
        </p:txBody>
      </p:sp>
      <p:sp>
        <p:nvSpPr>
          <p:cNvPr id="27" name="Rectangle 33"/>
          <p:cNvSpPr/>
          <p:nvPr/>
        </p:nvSpPr>
        <p:spPr>
          <a:xfrm>
            <a:off x="4703766" y="2846391"/>
            <a:ext cx="1195387" cy="223837"/>
          </a:xfrm>
          <a:prstGeom prst="rect">
            <a:avLst/>
          </a:prstGeom>
        </p:spPr>
        <p:txBody>
          <a:bodyPr lIns="68576" tIns="34289" rIns="68576" bIns="34289">
            <a:spAutoFit/>
          </a:bodyPr>
          <a:lstStyle/>
          <a:p>
            <a:pPr algn="ctr">
              <a:lnSpc>
                <a:spcPts val="1200"/>
              </a:lnSpc>
              <a:defRPr/>
            </a:pPr>
            <a:r>
              <a:rPr lang="en-US" sz="2400" b="1" kern="0" dirty="0">
                <a:solidFill>
                  <a:sysClr val="window" lastClr="FFFFFF"/>
                </a:solidFill>
                <a:latin typeface="微软雅黑" pitchFamily="34" charset="-122"/>
                <a:ea typeface="微软雅黑" pitchFamily="34" charset="-122"/>
              </a:rPr>
              <a:t>P2</a:t>
            </a:r>
          </a:p>
        </p:txBody>
      </p:sp>
      <p:sp>
        <p:nvSpPr>
          <p:cNvPr id="28" name="Rectangle 35"/>
          <p:cNvSpPr/>
          <p:nvPr/>
        </p:nvSpPr>
        <p:spPr>
          <a:xfrm>
            <a:off x="3168652" y="2847975"/>
            <a:ext cx="1195388" cy="222250"/>
          </a:xfrm>
          <a:prstGeom prst="rect">
            <a:avLst/>
          </a:prstGeom>
        </p:spPr>
        <p:txBody>
          <a:bodyPr lIns="68576" tIns="34289" rIns="68576" bIns="34289">
            <a:spAutoFit/>
          </a:bodyPr>
          <a:lstStyle/>
          <a:p>
            <a:pPr algn="ctr">
              <a:lnSpc>
                <a:spcPts val="1200"/>
              </a:lnSpc>
              <a:defRPr/>
            </a:pPr>
            <a:r>
              <a:rPr lang="en-US" sz="2400" b="1" kern="0" dirty="0">
                <a:solidFill>
                  <a:sysClr val="window" lastClr="FFFFFF"/>
                </a:solidFill>
                <a:latin typeface="微软雅黑" pitchFamily="34" charset="-122"/>
                <a:ea typeface="微软雅黑" pitchFamily="34" charset="-122"/>
              </a:rPr>
              <a:t>P4</a:t>
            </a:r>
          </a:p>
        </p:txBody>
      </p:sp>
      <p:sp>
        <p:nvSpPr>
          <p:cNvPr id="29" name="Rectangle 36"/>
          <p:cNvSpPr/>
          <p:nvPr/>
        </p:nvSpPr>
        <p:spPr>
          <a:xfrm>
            <a:off x="3938591" y="3632201"/>
            <a:ext cx="1195387" cy="222250"/>
          </a:xfrm>
          <a:prstGeom prst="rect">
            <a:avLst/>
          </a:prstGeom>
        </p:spPr>
        <p:txBody>
          <a:bodyPr lIns="68576" tIns="34289" rIns="68576" bIns="34289">
            <a:spAutoFit/>
          </a:bodyPr>
          <a:lstStyle/>
          <a:p>
            <a:pPr algn="ctr">
              <a:lnSpc>
                <a:spcPts val="1200"/>
              </a:lnSpc>
              <a:defRPr/>
            </a:pPr>
            <a:r>
              <a:rPr lang="en-US" sz="2400" b="1" kern="0" dirty="0">
                <a:solidFill>
                  <a:sysClr val="window" lastClr="FFFFFF"/>
                </a:solidFill>
                <a:latin typeface="微软雅黑" pitchFamily="34" charset="-122"/>
                <a:ea typeface="微软雅黑" pitchFamily="34" charset="-122"/>
              </a:rPr>
              <a:t>P3</a:t>
            </a:r>
          </a:p>
        </p:txBody>
      </p:sp>
      <p:sp>
        <p:nvSpPr>
          <p:cNvPr id="30" name="文本框 11"/>
          <p:cNvSpPr txBox="1">
            <a:spLocks noChangeArrowheads="1"/>
          </p:cNvSpPr>
          <p:nvPr/>
        </p:nvSpPr>
        <p:spPr bwMode="auto">
          <a:xfrm>
            <a:off x="905120"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19">
                                            <p:txEl>
                                              <p:pRg st="0" end="0"/>
                                            </p:txEl>
                                          </p:spTgt>
                                        </p:tgtEl>
                                        <p:attrNameLst>
                                          <p:attrName>style.visibility</p:attrName>
                                        </p:attrNameLst>
                                      </p:cBhvr>
                                      <p:to>
                                        <p:strVal val="visible"/>
                                      </p:to>
                                    </p:set>
                                  </p:childTnLst>
                                </p:cTn>
                              </p:par>
                              <p:par>
                                <p:cTn id="26" presetID="18" presetClass="entr" presetSubtype="6"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strips(downRight)">
                                      <p:cBhvr>
                                        <p:cTn id="28" dur="500"/>
                                        <p:tgtEl>
                                          <p:spTgt spid="18"/>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500"/>
                            </p:stCondLst>
                            <p:childTnLst>
                              <p:par>
                                <p:cTn id="41" presetID="1" presetClass="entr" presetSubtype="0" fill="hold" grpId="0" nodeType="afterEffect">
                                  <p:stCondLst>
                                    <p:cond delay="0"/>
                                  </p:stCondLst>
                                  <p:childTnLst>
                                    <p:set>
                                      <p:cBhvr>
                                        <p:cTn id="42" dur="1" fill="hold">
                                          <p:stCondLst>
                                            <p:cond delay="0"/>
                                          </p:stCondLst>
                                        </p:cTn>
                                        <p:tgtEl>
                                          <p:spTgt spid="21">
                                            <p:txEl>
                                              <p:pRg st="0" end="0"/>
                                            </p:txEl>
                                          </p:spTgt>
                                        </p:tgtEl>
                                        <p:attrNameLst>
                                          <p:attrName>style.visibility</p:attrName>
                                        </p:attrNameLst>
                                      </p:cBhvr>
                                      <p:to>
                                        <p:strVal val="visible"/>
                                      </p:to>
                                    </p:set>
                                  </p:childTnLst>
                                </p:cTn>
                              </p:par>
                              <p:par>
                                <p:cTn id="43" presetID="18" presetClass="entr" presetSubtype="6"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strips(downRight)">
                                      <p:cBhvr>
                                        <p:cTn id="45" dur="500"/>
                                        <p:tgtEl>
                                          <p:spTgt spid="20"/>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par>
                          <p:cTn id="53" fill="hold">
                            <p:stCondLst>
                              <p:cond delay="4500"/>
                            </p:stCondLst>
                            <p:childTnLst>
                              <p:par>
                                <p:cTn id="54" presetID="22" presetClass="entr" presetSubtype="2"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right)">
                                      <p:cBhvr>
                                        <p:cTn id="56" dur="500"/>
                                        <p:tgtEl>
                                          <p:spTgt spid="16"/>
                                        </p:tgtEl>
                                      </p:cBhvr>
                                    </p:animEffect>
                                  </p:childTnLst>
                                </p:cTn>
                              </p:par>
                            </p:childTnLst>
                          </p:cTn>
                        </p:par>
                        <p:par>
                          <p:cTn id="57" fill="hold">
                            <p:stCondLst>
                              <p:cond delay="5000"/>
                            </p:stCondLst>
                            <p:childTnLst>
                              <p:par>
                                <p:cTn id="58" presetID="1" presetClass="entr" presetSubtype="0" fill="hold" grpId="0" nodeType="afterEffect">
                                  <p:stCondLst>
                                    <p:cond delay="0"/>
                                  </p:stCondLst>
                                  <p:childTnLst>
                                    <p:set>
                                      <p:cBhvr>
                                        <p:cTn id="59" dur="1" fill="hold">
                                          <p:stCondLst>
                                            <p:cond delay="0"/>
                                          </p:stCondLst>
                                        </p:cTn>
                                        <p:tgtEl>
                                          <p:spTgt spid="25">
                                            <p:txEl>
                                              <p:pRg st="0" end="0"/>
                                            </p:txEl>
                                          </p:spTgt>
                                        </p:tgtEl>
                                        <p:attrNameLst>
                                          <p:attrName>style.visibility</p:attrName>
                                        </p:attrNameLst>
                                      </p:cBhvr>
                                      <p:to>
                                        <p:strVal val="visible"/>
                                      </p:to>
                                    </p:set>
                                  </p:childTnLst>
                                </p:cTn>
                              </p:par>
                              <p:par>
                                <p:cTn id="60" presetID="18" presetClass="entr" presetSubtype="12"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strips(downLeft)">
                                      <p:cBhvr>
                                        <p:cTn id="62" dur="500"/>
                                        <p:tgtEl>
                                          <p:spTgt spid="24"/>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par>
                          <p:cTn id="70" fill="hold">
                            <p:stCondLst>
                              <p:cond delay="6000"/>
                            </p:stCondLst>
                            <p:childTnLst>
                              <p:par>
                                <p:cTn id="71" presetID="22" presetClass="entr" presetSubtype="2"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right)">
                                      <p:cBhvr>
                                        <p:cTn id="73" dur="500"/>
                                        <p:tgtEl>
                                          <p:spTgt spid="17"/>
                                        </p:tgtEl>
                                      </p:cBhvr>
                                    </p:animEffect>
                                  </p:childTnLst>
                                </p:cTn>
                              </p:par>
                            </p:childTnLst>
                          </p:cTn>
                        </p:par>
                        <p:par>
                          <p:cTn id="74" fill="hold">
                            <p:stCondLst>
                              <p:cond delay="6500"/>
                            </p:stCondLst>
                            <p:childTnLst>
                              <p:par>
                                <p:cTn id="75" presetID="1" presetClass="entr" presetSubtype="0" fill="hold" grpId="0" nodeType="afterEffect">
                                  <p:stCondLst>
                                    <p:cond delay="0"/>
                                  </p:stCondLst>
                                  <p:childTnLst>
                                    <p:set>
                                      <p:cBhvr>
                                        <p:cTn id="76" dur="1" fill="hold">
                                          <p:stCondLst>
                                            <p:cond delay="0"/>
                                          </p:stCondLst>
                                        </p:cTn>
                                        <p:tgtEl>
                                          <p:spTgt spid="23">
                                            <p:txEl>
                                              <p:pRg st="0" end="0"/>
                                            </p:txEl>
                                          </p:spTgt>
                                        </p:tgtEl>
                                        <p:attrNameLst>
                                          <p:attrName>style.visibility</p:attrName>
                                        </p:attrNameLst>
                                      </p:cBhvr>
                                      <p:to>
                                        <p:strVal val="visible"/>
                                      </p:to>
                                    </p:set>
                                  </p:childTnLst>
                                </p:cTn>
                              </p:par>
                              <p:par>
                                <p:cTn id="77" presetID="18" presetClass="entr" presetSubtype="12"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strips(downLeft)">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bldP spid="20" grpId="0"/>
      <p:bldP spid="21" grpId="0" build="p"/>
      <p:bldP spid="22" grpId="0"/>
      <p:bldP spid="23" grpId="0" build="p"/>
      <p:bldP spid="24" grpId="0"/>
      <p:bldP spid="25" grpId="0" build="p"/>
      <p:bldP spid="26" grpId="0"/>
      <p:bldP spid="27" grpId="0"/>
      <p:bldP spid="28" grpId="0"/>
      <p:bldP spid="29"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等腰三角形 2"/>
          <p:cNvSpPr/>
          <p:nvPr/>
        </p:nvSpPr>
        <p:spPr bwMode="auto">
          <a:xfrm rot="3036074">
            <a:off x="4597400" y="1606550"/>
            <a:ext cx="1343025" cy="155257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008A3E"/>
          </a:solidFill>
          <a:ln w="12700" cmpd="sng">
            <a:noFill/>
            <a:miter lim="800000"/>
            <a:headEnd/>
            <a:tailEnd/>
          </a:ln>
          <a:extLst/>
        </p:spPr>
        <p:txBody>
          <a:bodyPr lIns="91434" tIns="45717" rIns="91434" bIns="45717" anchor="ctr"/>
          <a:lstStyle/>
          <a:p>
            <a:pPr>
              <a:defRPr/>
            </a:pPr>
            <a:endParaRPr lang="zh-CN" altLang="en-US" kern="0">
              <a:solidFill>
                <a:prstClr val="black"/>
              </a:solidFill>
              <a:latin typeface="Calibri"/>
              <a:ea typeface="微软雅黑"/>
            </a:endParaRPr>
          </a:p>
        </p:txBody>
      </p:sp>
      <p:sp>
        <p:nvSpPr>
          <p:cNvPr id="10" name="TextBox 9"/>
          <p:cNvSpPr txBox="1">
            <a:spLocks noChangeArrowheads="1"/>
          </p:cNvSpPr>
          <p:nvPr/>
        </p:nvSpPr>
        <p:spPr bwMode="auto">
          <a:xfrm>
            <a:off x="4818063" y="2211391"/>
            <a:ext cx="811212"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8" tIns="34280" rIns="68558" bIns="3428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600" kern="0" dirty="0">
                <a:solidFill>
                  <a:sysClr val="window" lastClr="FFFFFF"/>
                </a:solidFill>
                <a:latin typeface="微软雅黑" pitchFamily="34" charset="-122"/>
                <a:ea typeface="微软雅黑" pitchFamily="34" charset="-122"/>
              </a:rPr>
              <a:t>添加标题</a:t>
            </a:r>
          </a:p>
        </p:txBody>
      </p:sp>
      <p:sp>
        <p:nvSpPr>
          <p:cNvPr id="11" name="等腰三角形 2"/>
          <p:cNvSpPr/>
          <p:nvPr/>
        </p:nvSpPr>
        <p:spPr bwMode="auto">
          <a:xfrm rot="8763501">
            <a:off x="3740150" y="2549525"/>
            <a:ext cx="1341438" cy="155257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92D050"/>
          </a:solidFill>
          <a:ln w="12700" cmpd="sng">
            <a:noFill/>
            <a:miter lim="800000"/>
            <a:headEnd/>
            <a:tailEnd/>
          </a:ln>
          <a:extLst/>
        </p:spPr>
        <p:txBody>
          <a:bodyPr lIns="91434" tIns="45717" rIns="91434" bIns="45717" anchor="ctr"/>
          <a:lstStyle/>
          <a:p>
            <a:pPr>
              <a:defRPr/>
            </a:pPr>
            <a:endParaRPr lang="zh-CN" altLang="en-US" kern="0">
              <a:solidFill>
                <a:sysClr val="window" lastClr="FFFFFF"/>
              </a:solidFill>
              <a:latin typeface="Calibri"/>
              <a:ea typeface="微软雅黑"/>
            </a:endParaRPr>
          </a:p>
        </p:txBody>
      </p:sp>
      <p:sp>
        <p:nvSpPr>
          <p:cNvPr id="12" name="TextBox 11"/>
          <p:cNvSpPr txBox="1">
            <a:spLocks noChangeArrowheads="1"/>
          </p:cNvSpPr>
          <p:nvPr/>
        </p:nvSpPr>
        <p:spPr bwMode="auto">
          <a:xfrm>
            <a:off x="3927477" y="3087691"/>
            <a:ext cx="81280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8" tIns="34280" rIns="68558" bIns="3428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600" kern="0" dirty="0">
                <a:solidFill>
                  <a:sysClr val="window" lastClr="FFFFFF"/>
                </a:solidFill>
                <a:latin typeface="微软雅黑" pitchFamily="34" charset="-122"/>
                <a:ea typeface="微软雅黑" pitchFamily="34" charset="-122"/>
              </a:rPr>
              <a:t>添加标题</a:t>
            </a:r>
          </a:p>
        </p:txBody>
      </p:sp>
      <p:sp>
        <p:nvSpPr>
          <p:cNvPr id="13" name="等腰三角形 2"/>
          <p:cNvSpPr/>
          <p:nvPr/>
        </p:nvSpPr>
        <p:spPr bwMode="auto">
          <a:xfrm rot="16474575">
            <a:off x="3346451" y="1285877"/>
            <a:ext cx="1343025" cy="155257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008A3E"/>
          </a:solidFill>
          <a:ln w="12700" cmpd="sng">
            <a:noFill/>
            <a:miter lim="800000"/>
            <a:headEnd/>
            <a:tailEnd/>
          </a:ln>
          <a:extLst/>
        </p:spPr>
        <p:txBody>
          <a:bodyPr lIns="91434" tIns="45717" rIns="91434" bIns="45717" anchor="ctr"/>
          <a:lstStyle/>
          <a:p>
            <a:pPr>
              <a:defRPr/>
            </a:pPr>
            <a:endParaRPr lang="zh-CN" altLang="en-US" kern="0">
              <a:solidFill>
                <a:sysClr val="window" lastClr="FFFFFF"/>
              </a:solidFill>
              <a:latin typeface="Calibri"/>
              <a:ea typeface="微软雅黑"/>
            </a:endParaRPr>
          </a:p>
        </p:txBody>
      </p:sp>
      <p:sp>
        <p:nvSpPr>
          <p:cNvPr id="14" name="TextBox 13"/>
          <p:cNvSpPr txBox="1">
            <a:spLocks noChangeArrowheads="1"/>
          </p:cNvSpPr>
          <p:nvPr/>
        </p:nvSpPr>
        <p:spPr bwMode="auto">
          <a:xfrm>
            <a:off x="3722688" y="1801816"/>
            <a:ext cx="81280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8" tIns="34280" rIns="68558" bIns="3428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600" kern="0" dirty="0">
                <a:solidFill>
                  <a:sysClr val="window" lastClr="FFFFFF"/>
                </a:solidFill>
                <a:latin typeface="微软雅黑" pitchFamily="34" charset="-122"/>
                <a:ea typeface="微软雅黑" pitchFamily="34" charset="-122"/>
              </a:rPr>
              <a:t>添加标题</a:t>
            </a:r>
          </a:p>
        </p:txBody>
      </p:sp>
      <p:sp>
        <p:nvSpPr>
          <p:cNvPr id="15" name="TextBox 14"/>
          <p:cNvSpPr txBox="1">
            <a:spLocks noChangeArrowheads="1"/>
          </p:cNvSpPr>
          <p:nvPr/>
        </p:nvSpPr>
        <p:spPr bwMode="auto">
          <a:xfrm>
            <a:off x="1116014" y="1211265"/>
            <a:ext cx="1345521" cy="28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sz="1400" b="1" kern="0">
                <a:solidFill>
                  <a:sysClr val="windowText" lastClr="000000">
                    <a:lumMod val="85000"/>
                    <a:lumOff val="15000"/>
                  </a:sysClr>
                </a:solidFill>
                <a:latin typeface="微软雅黑" pitchFamily="34" charset="-122"/>
                <a:ea typeface="微软雅黑" pitchFamily="34" charset="-122"/>
              </a:rPr>
              <a:t>■</a:t>
            </a:r>
            <a:r>
              <a:rPr lang="zh-CN" altLang="en-US" sz="1400" b="1" kern="0">
                <a:solidFill>
                  <a:sysClr val="windowText" lastClr="000000">
                    <a:lumMod val="85000"/>
                    <a:lumOff val="15000"/>
                  </a:sysClr>
                </a:solidFill>
                <a:latin typeface="微软雅黑" pitchFamily="34" charset="-122"/>
                <a:ea typeface="微软雅黑" pitchFamily="34" charset="-122"/>
              </a:rPr>
              <a:t>请输入您标题</a:t>
            </a:r>
          </a:p>
        </p:txBody>
      </p:sp>
      <p:sp>
        <p:nvSpPr>
          <p:cNvPr id="16" name="TextBox 15"/>
          <p:cNvSpPr txBox="1">
            <a:spLocks noChangeArrowheads="1"/>
          </p:cNvSpPr>
          <p:nvPr/>
        </p:nvSpPr>
        <p:spPr bwMode="auto">
          <a:xfrm>
            <a:off x="1116013" y="1479550"/>
            <a:ext cx="2074862" cy="609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900">
                <a:solidFill>
                  <a:srgbClr val="262626"/>
                </a:solidFill>
                <a:latin typeface="微软雅黑" pitchFamily="34" charset="-122"/>
                <a:ea typeface="微软雅黑" pitchFamily="34" charset="-122"/>
              </a:rPr>
              <a:t>您的内容打在这里，或者通过复制您的文本后，在此框中选择粘贴，并选择只保留文字。</a:t>
            </a:r>
          </a:p>
        </p:txBody>
      </p:sp>
      <p:sp>
        <p:nvSpPr>
          <p:cNvPr id="17" name="TextBox 16"/>
          <p:cNvSpPr txBox="1">
            <a:spLocks noChangeArrowheads="1"/>
          </p:cNvSpPr>
          <p:nvPr/>
        </p:nvSpPr>
        <p:spPr bwMode="auto">
          <a:xfrm>
            <a:off x="6153152" y="974727"/>
            <a:ext cx="1345521" cy="28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sz="1400" b="1" kern="0">
                <a:solidFill>
                  <a:sysClr val="windowText" lastClr="000000">
                    <a:lumMod val="85000"/>
                    <a:lumOff val="15000"/>
                  </a:sysClr>
                </a:solidFill>
                <a:latin typeface="微软雅黑" pitchFamily="34" charset="-122"/>
                <a:ea typeface="微软雅黑" pitchFamily="34" charset="-122"/>
              </a:rPr>
              <a:t>■</a:t>
            </a:r>
            <a:r>
              <a:rPr lang="zh-CN" altLang="en-US" sz="1400" b="1" kern="0">
                <a:solidFill>
                  <a:sysClr val="windowText" lastClr="000000">
                    <a:lumMod val="85000"/>
                    <a:lumOff val="15000"/>
                  </a:sysClr>
                </a:solidFill>
                <a:latin typeface="微软雅黑" pitchFamily="34" charset="-122"/>
                <a:ea typeface="微软雅黑" pitchFamily="34" charset="-122"/>
              </a:rPr>
              <a:t>请输入您标题</a:t>
            </a:r>
          </a:p>
        </p:txBody>
      </p:sp>
      <p:sp>
        <p:nvSpPr>
          <p:cNvPr id="18" name="TextBox 17"/>
          <p:cNvSpPr txBox="1">
            <a:spLocks noChangeArrowheads="1"/>
          </p:cNvSpPr>
          <p:nvPr/>
        </p:nvSpPr>
        <p:spPr bwMode="auto">
          <a:xfrm>
            <a:off x="6153152" y="2438400"/>
            <a:ext cx="2074863" cy="609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900">
                <a:solidFill>
                  <a:srgbClr val="262626"/>
                </a:solidFill>
                <a:latin typeface="微软雅黑" pitchFamily="34" charset="-122"/>
                <a:ea typeface="微软雅黑" pitchFamily="34" charset="-122"/>
              </a:rPr>
              <a:t>您的内容打在这里，或者通过复制您的文本后，在此框中选择粘贴，并选择只保留文字。</a:t>
            </a:r>
          </a:p>
        </p:txBody>
      </p:sp>
      <p:sp>
        <p:nvSpPr>
          <p:cNvPr id="19" name="TextBox 18"/>
          <p:cNvSpPr txBox="1">
            <a:spLocks noChangeArrowheads="1"/>
          </p:cNvSpPr>
          <p:nvPr/>
        </p:nvSpPr>
        <p:spPr bwMode="auto">
          <a:xfrm>
            <a:off x="2003426" y="3970340"/>
            <a:ext cx="1345521" cy="28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sz="1400" b="1" kern="0" dirty="0">
                <a:solidFill>
                  <a:sysClr val="windowText" lastClr="000000">
                    <a:lumMod val="85000"/>
                    <a:lumOff val="15000"/>
                  </a:sysClr>
                </a:solidFill>
                <a:latin typeface="微软雅黑" pitchFamily="34" charset="-122"/>
                <a:ea typeface="微软雅黑" pitchFamily="34" charset="-122"/>
              </a:rPr>
              <a:t>■</a:t>
            </a:r>
            <a:r>
              <a:rPr lang="zh-CN" altLang="en-US" sz="1400" b="1" kern="0" dirty="0">
                <a:solidFill>
                  <a:sysClr val="windowText" lastClr="000000">
                    <a:lumMod val="85000"/>
                    <a:lumOff val="15000"/>
                  </a:sysClr>
                </a:solidFill>
                <a:latin typeface="微软雅黑" pitchFamily="34" charset="-122"/>
                <a:ea typeface="微软雅黑" pitchFamily="34" charset="-122"/>
              </a:rPr>
              <a:t>请输入您标题</a:t>
            </a:r>
          </a:p>
        </p:txBody>
      </p:sp>
      <p:sp>
        <p:nvSpPr>
          <p:cNvPr id="20" name="TextBox 19"/>
          <p:cNvSpPr txBox="1">
            <a:spLocks noChangeArrowheads="1"/>
          </p:cNvSpPr>
          <p:nvPr/>
        </p:nvSpPr>
        <p:spPr bwMode="auto">
          <a:xfrm>
            <a:off x="2003425" y="4237040"/>
            <a:ext cx="3321050" cy="42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900">
                <a:solidFill>
                  <a:srgbClr val="262626"/>
                </a:solidFill>
                <a:latin typeface="微软雅黑" pitchFamily="34" charset="-122"/>
                <a:ea typeface="微软雅黑" pitchFamily="34" charset="-122"/>
              </a:rPr>
              <a:t>您的内容打在这里，或者通过复制您的文本后，在此框中选择粘贴，并选择只保留文字。</a:t>
            </a:r>
          </a:p>
        </p:txBody>
      </p:sp>
      <p:sp>
        <p:nvSpPr>
          <p:cNvPr id="21" name="矩形 20"/>
          <p:cNvSpPr>
            <a:spLocks noChangeArrowheads="1"/>
          </p:cNvSpPr>
          <p:nvPr/>
        </p:nvSpPr>
        <p:spPr bwMode="auto">
          <a:xfrm>
            <a:off x="6234116" y="1292228"/>
            <a:ext cx="1844675" cy="1128713"/>
          </a:xfrm>
          <a:prstGeom prst="rect">
            <a:avLst/>
          </a:prstGeom>
          <a:blipFill dpi="0" rotWithShape="1">
            <a:blip r:embed="rId3"/>
            <a:srcRect/>
            <a:stretch>
              <a:fillRect/>
            </a:stretch>
          </a:blipFill>
          <a:ln>
            <a:noFill/>
          </a:ln>
          <a:extLst/>
        </p:spPr>
        <p:txBody>
          <a:bodyPr lIns="68558" tIns="34280" rIns="68558" bIns="34280"/>
          <a:lstStyle>
            <a:lvl1pPr defTabSz="684213" eaLnBrk="0" hangingPunct="0">
              <a:defRPr>
                <a:solidFill>
                  <a:schemeClr val="tx1"/>
                </a:solidFill>
                <a:latin typeface="Arial" pitchFamily="34" charset="0"/>
                <a:ea typeface="宋体" pitchFamily="2" charset="-122"/>
              </a:defRPr>
            </a:lvl1pPr>
            <a:lvl2pPr marL="742950" indent="-285750" defTabSz="684213" eaLnBrk="0" hangingPunct="0">
              <a:defRPr>
                <a:solidFill>
                  <a:schemeClr val="tx1"/>
                </a:solidFill>
                <a:latin typeface="Arial" pitchFamily="34" charset="0"/>
                <a:ea typeface="宋体" pitchFamily="2" charset="-122"/>
              </a:defRPr>
            </a:lvl2pPr>
            <a:lvl3pPr marL="1143000" indent="-228600" defTabSz="684213" eaLnBrk="0" hangingPunct="0">
              <a:defRPr>
                <a:solidFill>
                  <a:schemeClr val="tx1"/>
                </a:solidFill>
                <a:latin typeface="Arial" pitchFamily="34" charset="0"/>
                <a:ea typeface="宋体" pitchFamily="2" charset="-122"/>
              </a:defRPr>
            </a:lvl3pPr>
            <a:lvl4pPr marL="1600200" indent="-228600" defTabSz="684213" eaLnBrk="0" hangingPunct="0">
              <a:defRPr>
                <a:solidFill>
                  <a:schemeClr val="tx1"/>
                </a:solidFill>
                <a:latin typeface="Arial" pitchFamily="34" charset="0"/>
                <a:ea typeface="宋体" pitchFamily="2" charset="-122"/>
              </a:defRPr>
            </a:lvl4pPr>
            <a:lvl5pPr marL="2057400" indent="-228600" defTabSz="684213" eaLnBrk="0" hangingPunct="0">
              <a:defRPr>
                <a:solidFill>
                  <a:schemeClr val="tx1"/>
                </a:solidFill>
                <a:latin typeface="Arial" pitchFamily="34" charset="0"/>
                <a:ea typeface="宋体" pitchFamily="2" charset="-122"/>
              </a:defRPr>
            </a:lvl5pPr>
            <a:lvl6pPr marL="2514600" indent="-228600" defTabSz="6842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6842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6842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684213"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sz="1100">
              <a:solidFill>
                <a:srgbClr val="000000"/>
              </a:solidFill>
              <a:latin typeface="Calibri" pitchFamily="34" charset="0"/>
              <a:ea typeface="微软雅黑" pitchFamily="34" charset="-122"/>
            </a:endParaRPr>
          </a:p>
        </p:txBody>
      </p:sp>
      <p:sp>
        <p:nvSpPr>
          <p:cNvPr id="22" name="矩形 21"/>
          <p:cNvSpPr>
            <a:spLocks noChangeArrowheads="1"/>
          </p:cNvSpPr>
          <p:nvPr/>
        </p:nvSpPr>
        <p:spPr bwMode="auto">
          <a:xfrm>
            <a:off x="1200152" y="2307304"/>
            <a:ext cx="1846263" cy="1245521"/>
          </a:xfrm>
          <a:prstGeom prst="rect">
            <a:avLst/>
          </a:prstGeom>
          <a:blipFill dpi="0" rotWithShape="1">
            <a:blip r:embed="rId4"/>
            <a:srcRect/>
            <a:stretch>
              <a:fillRect/>
            </a:stretch>
          </a:blipFill>
          <a:ln>
            <a:noFill/>
          </a:ln>
          <a:extLst/>
        </p:spPr>
        <p:txBody>
          <a:bodyPr lIns="68558" tIns="34280" rIns="68558" bIns="34280"/>
          <a:lstStyle>
            <a:lvl1pPr defTabSz="684213" eaLnBrk="0" hangingPunct="0">
              <a:defRPr>
                <a:solidFill>
                  <a:schemeClr val="tx1"/>
                </a:solidFill>
                <a:latin typeface="Arial" pitchFamily="34" charset="0"/>
                <a:ea typeface="宋体" pitchFamily="2" charset="-122"/>
              </a:defRPr>
            </a:lvl1pPr>
            <a:lvl2pPr marL="742950" indent="-285750" defTabSz="684213" eaLnBrk="0" hangingPunct="0">
              <a:defRPr>
                <a:solidFill>
                  <a:schemeClr val="tx1"/>
                </a:solidFill>
                <a:latin typeface="Arial" pitchFamily="34" charset="0"/>
                <a:ea typeface="宋体" pitchFamily="2" charset="-122"/>
              </a:defRPr>
            </a:lvl2pPr>
            <a:lvl3pPr marL="1143000" indent="-228600" defTabSz="684213" eaLnBrk="0" hangingPunct="0">
              <a:defRPr>
                <a:solidFill>
                  <a:schemeClr val="tx1"/>
                </a:solidFill>
                <a:latin typeface="Arial" pitchFamily="34" charset="0"/>
                <a:ea typeface="宋体" pitchFamily="2" charset="-122"/>
              </a:defRPr>
            </a:lvl3pPr>
            <a:lvl4pPr marL="1600200" indent="-228600" defTabSz="684213" eaLnBrk="0" hangingPunct="0">
              <a:defRPr>
                <a:solidFill>
                  <a:schemeClr val="tx1"/>
                </a:solidFill>
                <a:latin typeface="Arial" pitchFamily="34" charset="0"/>
                <a:ea typeface="宋体" pitchFamily="2" charset="-122"/>
              </a:defRPr>
            </a:lvl4pPr>
            <a:lvl5pPr marL="2057400" indent="-228600" defTabSz="684213" eaLnBrk="0" hangingPunct="0">
              <a:defRPr>
                <a:solidFill>
                  <a:schemeClr val="tx1"/>
                </a:solidFill>
                <a:latin typeface="Arial" pitchFamily="34" charset="0"/>
                <a:ea typeface="宋体" pitchFamily="2" charset="-122"/>
              </a:defRPr>
            </a:lvl5pPr>
            <a:lvl6pPr marL="2514600" indent="-228600" defTabSz="6842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6842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6842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684213"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sz="1100">
              <a:solidFill>
                <a:srgbClr val="000000"/>
              </a:solidFill>
              <a:latin typeface="Calibri" pitchFamily="34" charset="0"/>
              <a:ea typeface="微软雅黑" pitchFamily="34" charset="-122"/>
            </a:endParaRPr>
          </a:p>
        </p:txBody>
      </p:sp>
      <p:sp>
        <p:nvSpPr>
          <p:cNvPr id="23" name="矩形 22"/>
          <p:cNvSpPr>
            <a:spLocks noChangeArrowheads="1"/>
          </p:cNvSpPr>
          <p:nvPr/>
        </p:nvSpPr>
        <p:spPr bwMode="auto">
          <a:xfrm>
            <a:off x="5400674" y="3723878"/>
            <a:ext cx="1979637" cy="1192611"/>
          </a:xfrm>
          <a:prstGeom prst="rect">
            <a:avLst/>
          </a:prstGeom>
          <a:blipFill dpi="0" rotWithShape="1">
            <a:blip r:embed="rId5"/>
            <a:srcRect/>
            <a:stretch>
              <a:fillRect/>
            </a:stretch>
          </a:blipFill>
          <a:ln>
            <a:noFill/>
          </a:ln>
          <a:extLst/>
        </p:spPr>
        <p:txBody>
          <a:bodyPr lIns="68558" tIns="34280" rIns="68558" bIns="34280"/>
          <a:lstStyle>
            <a:lvl1pPr defTabSz="684213" eaLnBrk="0" hangingPunct="0">
              <a:defRPr>
                <a:solidFill>
                  <a:schemeClr val="tx1"/>
                </a:solidFill>
                <a:latin typeface="Arial" pitchFamily="34" charset="0"/>
                <a:ea typeface="宋体" pitchFamily="2" charset="-122"/>
              </a:defRPr>
            </a:lvl1pPr>
            <a:lvl2pPr marL="742950" indent="-285750" defTabSz="684213" eaLnBrk="0" hangingPunct="0">
              <a:defRPr>
                <a:solidFill>
                  <a:schemeClr val="tx1"/>
                </a:solidFill>
                <a:latin typeface="Arial" pitchFamily="34" charset="0"/>
                <a:ea typeface="宋体" pitchFamily="2" charset="-122"/>
              </a:defRPr>
            </a:lvl2pPr>
            <a:lvl3pPr marL="1143000" indent="-228600" defTabSz="684213" eaLnBrk="0" hangingPunct="0">
              <a:defRPr>
                <a:solidFill>
                  <a:schemeClr val="tx1"/>
                </a:solidFill>
                <a:latin typeface="Arial" pitchFamily="34" charset="0"/>
                <a:ea typeface="宋体" pitchFamily="2" charset="-122"/>
              </a:defRPr>
            </a:lvl3pPr>
            <a:lvl4pPr marL="1600200" indent="-228600" defTabSz="684213" eaLnBrk="0" hangingPunct="0">
              <a:defRPr>
                <a:solidFill>
                  <a:schemeClr val="tx1"/>
                </a:solidFill>
                <a:latin typeface="Arial" pitchFamily="34" charset="0"/>
                <a:ea typeface="宋体" pitchFamily="2" charset="-122"/>
              </a:defRPr>
            </a:lvl4pPr>
            <a:lvl5pPr marL="2057400" indent="-228600" defTabSz="684213" eaLnBrk="0" hangingPunct="0">
              <a:defRPr>
                <a:solidFill>
                  <a:schemeClr val="tx1"/>
                </a:solidFill>
                <a:latin typeface="Arial" pitchFamily="34" charset="0"/>
                <a:ea typeface="宋体" pitchFamily="2" charset="-122"/>
              </a:defRPr>
            </a:lvl5pPr>
            <a:lvl6pPr marL="2514600" indent="-228600" defTabSz="6842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6842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6842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684213"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sz="1100">
              <a:solidFill>
                <a:srgbClr val="000000"/>
              </a:solidFill>
              <a:latin typeface="Calibri" pitchFamily="34" charset="0"/>
              <a:ea typeface="微软雅黑" pitchFamily="34" charset="-122"/>
            </a:endParaRPr>
          </a:p>
        </p:txBody>
      </p:sp>
      <p:sp>
        <p:nvSpPr>
          <p:cNvPr id="24" name="文本框 11"/>
          <p:cNvSpPr txBox="1">
            <a:spLocks noChangeArrowheads="1"/>
          </p:cNvSpPr>
          <p:nvPr/>
        </p:nvSpPr>
        <p:spPr bwMode="auto">
          <a:xfrm>
            <a:off x="761104"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300" fill="hold"/>
                                        <p:tgtEl>
                                          <p:spTgt spid="10"/>
                                        </p:tgtEl>
                                        <p:attrNameLst>
                                          <p:attrName>ppt_w</p:attrName>
                                        </p:attrNameLst>
                                      </p:cBhvr>
                                      <p:tavLst>
                                        <p:tav tm="0">
                                          <p:val>
                                            <p:fltVal val="0"/>
                                          </p:val>
                                        </p:tav>
                                        <p:tav tm="100000">
                                          <p:val>
                                            <p:strVal val="#ppt_w"/>
                                          </p:val>
                                        </p:tav>
                                      </p:tavLst>
                                    </p:anim>
                                    <p:anim calcmode="lin" valueType="num">
                                      <p:cBhvr>
                                        <p:cTn id="17" dur="300" fill="hold"/>
                                        <p:tgtEl>
                                          <p:spTgt spid="10"/>
                                        </p:tgtEl>
                                        <p:attrNameLst>
                                          <p:attrName>ppt_h</p:attrName>
                                        </p:attrNameLst>
                                      </p:cBhvr>
                                      <p:tavLst>
                                        <p:tav tm="0">
                                          <p:val>
                                            <p:fltVal val="0"/>
                                          </p:val>
                                        </p:tav>
                                        <p:tav tm="100000">
                                          <p:val>
                                            <p:strVal val="#ppt_h"/>
                                          </p:val>
                                        </p:tav>
                                      </p:tavLst>
                                    </p:anim>
                                    <p:anim calcmode="lin" valueType="num">
                                      <p:cBhvr>
                                        <p:cTn id="18" dur="300" fill="hold"/>
                                        <p:tgtEl>
                                          <p:spTgt spid="10"/>
                                        </p:tgtEl>
                                        <p:attrNameLst>
                                          <p:attrName>style.rotation</p:attrName>
                                        </p:attrNameLst>
                                      </p:cBhvr>
                                      <p:tavLst>
                                        <p:tav tm="0">
                                          <p:val>
                                            <p:fltVal val="90"/>
                                          </p:val>
                                        </p:tav>
                                        <p:tav tm="100000">
                                          <p:val>
                                            <p:fltVal val="0"/>
                                          </p:val>
                                        </p:tav>
                                      </p:tavLst>
                                    </p:anim>
                                    <p:animEffect transition="in" filter="fade">
                                      <p:cBhvr>
                                        <p:cTn id="19" dur="300"/>
                                        <p:tgtEl>
                                          <p:spTgt spid="10"/>
                                        </p:tgtEl>
                                      </p:cBhvr>
                                    </p:animEffect>
                                  </p:childTnLst>
                                </p:cTn>
                              </p:par>
                            </p:childTnLst>
                          </p:cTn>
                        </p:par>
                        <p:par>
                          <p:cTn id="20" fill="hold">
                            <p:stCondLst>
                              <p:cond delay="13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1800"/>
                            </p:stCondLst>
                            <p:childTnLst>
                              <p:par>
                                <p:cTn id="25" presetID="14" presetClass="entr" presetSubtype="1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randombar(horizontal)">
                                      <p:cBhvr>
                                        <p:cTn id="27" dur="500"/>
                                        <p:tgtEl>
                                          <p:spTgt spid="21"/>
                                        </p:tgtEl>
                                      </p:cBhvr>
                                    </p:animEffect>
                                  </p:childTnLst>
                                </p:cTn>
                              </p:par>
                            </p:childTnLst>
                          </p:cTn>
                        </p:par>
                        <p:par>
                          <p:cTn id="28" fill="hold">
                            <p:stCondLst>
                              <p:cond delay="230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800"/>
                            </p:stCondLst>
                            <p:childTnLst>
                              <p:par>
                                <p:cTn id="33" presetID="2" presetClass="entr" presetSubtype="9"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0-#ppt_h/2"/>
                                          </p:val>
                                        </p:tav>
                                        <p:tav tm="100000">
                                          <p:val>
                                            <p:strVal val="#ppt_y"/>
                                          </p:val>
                                        </p:tav>
                                      </p:tavLst>
                                    </p:anim>
                                  </p:childTnLst>
                                </p:cTn>
                              </p:par>
                            </p:childTnLst>
                          </p:cTn>
                        </p:par>
                        <p:par>
                          <p:cTn id="37" fill="hold">
                            <p:stCondLst>
                              <p:cond delay="330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300" fill="hold"/>
                                        <p:tgtEl>
                                          <p:spTgt spid="12"/>
                                        </p:tgtEl>
                                        <p:attrNameLst>
                                          <p:attrName>ppt_w</p:attrName>
                                        </p:attrNameLst>
                                      </p:cBhvr>
                                      <p:tavLst>
                                        <p:tav tm="0">
                                          <p:val>
                                            <p:fltVal val="0"/>
                                          </p:val>
                                        </p:tav>
                                        <p:tav tm="100000">
                                          <p:val>
                                            <p:strVal val="#ppt_w"/>
                                          </p:val>
                                        </p:tav>
                                      </p:tavLst>
                                    </p:anim>
                                    <p:anim calcmode="lin" valueType="num">
                                      <p:cBhvr>
                                        <p:cTn id="41" dur="300" fill="hold"/>
                                        <p:tgtEl>
                                          <p:spTgt spid="12"/>
                                        </p:tgtEl>
                                        <p:attrNameLst>
                                          <p:attrName>ppt_h</p:attrName>
                                        </p:attrNameLst>
                                      </p:cBhvr>
                                      <p:tavLst>
                                        <p:tav tm="0">
                                          <p:val>
                                            <p:fltVal val="0"/>
                                          </p:val>
                                        </p:tav>
                                        <p:tav tm="100000">
                                          <p:val>
                                            <p:strVal val="#ppt_h"/>
                                          </p:val>
                                        </p:tav>
                                      </p:tavLst>
                                    </p:anim>
                                    <p:anim calcmode="lin" valueType="num">
                                      <p:cBhvr>
                                        <p:cTn id="42" dur="300" fill="hold"/>
                                        <p:tgtEl>
                                          <p:spTgt spid="12"/>
                                        </p:tgtEl>
                                        <p:attrNameLst>
                                          <p:attrName>style.rotation</p:attrName>
                                        </p:attrNameLst>
                                      </p:cBhvr>
                                      <p:tavLst>
                                        <p:tav tm="0">
                                          <p:val>
                                            <p:fltVal val="90"/>
                                          </p:val>
                                        </p:tav>
                                        <p:tav tm="100000">
                                          <p:val>
                                            <p:fltVal val="0"/>
                                          </p:val>
                                        </p:tav>
                                      </p:tavLst>
                                    </p:anim>
                                    <p:animEffect transition="in" filter="fade">
                                      <p:cBhvr>
                                        <p:cTn id="43" dur="300"/>
                                        <p:tgtEl>
                                          <p:spTgt spid="12"/>
                                        </p:tgtEl>
                                      </p:cBhvr>
                                    </p:animEffect>
                                  </p:childTnLst>
                                </p:cTn>
                              </p:par>
                            </p:childTnLst>
                          </p:cTn>
                        </p:par>
                        <p:par>
                          <p:cTn id="44" fill="hold">
                            <p:stCondLst>
                              <p:cond delay="360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up)">
                                      <p:cBhvr>
                                        <p:cTn id="51" dur="500"/>
                                        <p:tgtEl>
                                          <p:spTgt spid="20"/>
                                        </p:tgtEl>
                                      </p:cBhvr>
                                    </p:animEffect>
                                  </p:childTnLst>
                                </p:cTn>
                              </p:par>
                            </p:childTnLst>
                          </p:cTn>
                        </p:par>
                        <p:par>
                          <p:cTn id="52" fill="hold">
                            <p:stCondLst>
                              <p:cond delay="4600"/>
                            </p:stCondLst>
                            <p:childTnLst>
                              <p:par>
                                <p:cTn id="53" presetID="14" presetClass="entr" presetSubtype="1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randombar(horizontal)">
                                      <p:cBhvr>
                                        <p:cTn id="55" dur="500"/>
                                        <p:tgtEl>
                                          <p:spTgt spid="23"/>
                                        </p:tgtEl>
                                      </p:cBhvr>
                                    </p:animEffect>
                                  </p:childTnLst>
                                </p:cTn>
                              </p:par>
                            </p:childTnLst>
                          </p:cTn>
                        </p:par>
                        <p:par>
                          <p:cTn id="56" fill="hold">
                            <p:stCondLst>
                              <p:cond delay="5100"/>
                            </p:stCondLst>
                            <p:childTnLst>
                              <p:par>
                                <p:cTn id="57" presetID="2" presetClass="entr" presetSubtype="2"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par>
                          <p:cTn id="61" fill="hold">
                            <p:stCondLst>
                              <p:cond delay="5600"/>
                            </p:stCondLst>
                            <p:childTnLst>
                              <p:par>
                                <p:cTn id="62" presetID="31"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300" fill="hold"/>
                                        <p:tgtEl>
                                          <p:spTgt spid="14"/>
                                        </p:tgtEl>
                                        <p:attrNameLst>
                                          <p:attrName>ppt_w</p:attrName>
                                        </p:attrNameLst>
                                      </p:cBhvr>
                                      <p:tavLst>
                                        <p:tav tm="0">
                                          <p:val>
                                            <p:fltVal val="0"/>
                                          </p:val>
                                        </p:tav>
                                        <p:tav tm="100000">
                                          <p:val>
                                            <p:strVal val="#ppt_w"/>
                                          </p:val>
                                        </p:tav>
                                      </p:tavLst>
                                    </p:anim>
                                    <p:anim calcmode="lin" valueType="num">
                                      <p:cBhvr>
                                        <p:cTn id="65" dur="300" fill="hold"/>
                                        <p:tgtEl>
                                          <p:spTgt spid="14"/>
                                        </p:tgtEl>
                                        <p:attrNameLst>
                                          <p:attrName>ppt_h</p:attrName>
                                        </p:attrNameLst>
                                      </p:cBhvr>
                                      <p:tavLst>
                                        <p:tav tm="0">
                                          <p:val>
                                            <p:fltVal val="0"/>
                                          </p:val>
                                        </p:tav>
                                        <p:tav tm="100000">
                                          <p:val>
                                            <p:strVal val="#ppt_h"/>
                                          </p:val>
                                        </p:tav>
                                      </p:tavLst>
                                    </p:anim>
                                    <p:anim calcmode="lin" valueType="num">
                                      <p:cBhvr>
                                        <p:cTn id="66" dur="300" fill="hold"/>
                                        <p:tgtEl>
                                          <p:spTgt spid="14"/>
                                        </p:tgtEl>
                                        <p:attrNameLst>
                                          <p:attrName>style.rotation</p:attrName>
                                        </p:attrNameLst>
                                      </p:cBhvr>
                                      <p:tavLst>
                                        <p:tav tm="0">
                                          <p:val>
                                            <p:fltVal val="90"/>
                                          </p:val>
                                        </p:tav>
                                        <p:tav tm="100000">
                                          <p:val>
                                            <p:fltVal val="0"/>
                                          </p:val>
                                        </p:tav>
                                      </p:tavLst>
                                    </p:anim>
                                    <p:animEffect transition="in" filter="fade">
                                      <p:cBhvr>
                                        <p:cTn id="67" dur="300"/>
                                        <p:tgtEl>
                                          <p:spTgt spid="14"/>
                                        </p:tgtEl>
                                      </p:cBhvr>
                                    </p:animEffect>
                                  </p:childTnLst>
                                </p:cTn>
                              </p:par>
                            </p:childTnLst>
                          </p:cTn>
                        </p:par>
                        <p:par>
                          <p:cTn id="68" fill="hold">
                            <p:stCondLst>
                              <p:cond delay="5900"/>
                            </p:stCondLst>
                            <p:childTnLst>
                              <p:par>
                                <p:cTn id="69" presetID="22" presetClass="entr" presetSubtype="8"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left)">
                                      <p:cBhvr>
                                        <p:cTn id="71" dur="500"/>
                                        <p:tgtEl>
                                          <p:spTgt spid="15"/>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up)">
                                      <p:cBhvr>
                                        <p:cTn id="75" dur="500"/>
                                        <p:tgtEl>
                                          <p:spTgt spid="16"/>
                                        </p:tgtEl>
                                      </p:cBhvr>
                                    </p:animEffect>
                                  </p:childTnLst>
                                </p:cTn>
                              </p:par>
                            </p:childTnLst>
                          </p:cTn>
                        </p:par>
                        <p:par>
                          <p:cTn id="76" fill="hold">
                            <p:stCondLst>
                              <p:cond delay="6900"/>
                            </p:stCondLst>
                            <p:childTnLst>
                              <p:par>
                                <p:cTn id="77" presetID="14" presetClass="entr" presetSubtype="10"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horizontal)">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5" grpId="0"/>
      <p:bldP spid="16" grpId="0"/>
      <p:bldP spid="17" grpId="0"/>
      <p:bldP spid="18" grpId="0"/>
      <p:bldP spid="19" grpId="0"/>
      <p:bldP spid="20" grpId="0"/>
      <p:bldP spid="21" grpId="0" animBg="1"/>
      <p:bldP spid="22" grpId="0" animBg="1"/>
      <p:bldP spid="23" grpId="0" animBg="1"/>
      <p:bldP spid="2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3713" b="13713"/>
          <a:stretch>
            <a:fillRect/>
          </a:stretch>
        </p:blipFill>
        <p:spPr/>
      </p:pic>
      <p:sp>
        <p:nvSpPr>
          <p:cNvPr id="9" name="矩形 8"/>
          <p:cNvSpPr/>
          <p:nvPr/>
        </p:nvSpPr>
        <p:spPr bwMode="auto">
          <a:xfrm>
            <a:off x="0" y="0"/>
            <a:ext cx="9144000" cy="411510"/>
          </a:xfrm>
          <a:prstGeom prst="rect">
            <a:avLst/>
          </a:prstGeom>
          <a:solidFill>
            <a:schemeClr val="bg1"/>
          </a:solidFill>
          <a:ln>
            <a:noFill/>
          </a:ln>
          <a:extLst/>
        </p:spPr>
        <p:txBody>
          <a:bodyPr lIns="68558" tIns="34280" rIns="68558" bIns="34280" rtlCol="0" anchor="ctr"/>
          <a:lstStyle/>
          <a:p>
            <a:pPr algn="ctr"/>
            <a:endParaRPr lang="zh-CN" altLang="en-US" sz="1100">
              <a:solidFill>
                <a:srgbClr val="000000"/>
              </a:solidFill>
              <a:ea typeface="微软雅黑" pitchFamily="34" charset="-122"/>
            </a:endParaRPr>
          </a:p>
        </p:txBody>
      </p:sp>
      <p:grpSp>
        <p:nvGrpSpPr>
          <p:cNvPr id="11" name="组合 10"/>
          <p:cNvGrpSpPr/>
          <p:nvPr/>
        </p:nvGrpSpPr>
        <p:grpSpPr>
          <a:xfrm>
            <a:off x="3275856" y="2067694"/>
            <a:ext cx="2088232" cy="2088232"/>
            <a:chOff x="3275856" y="2067694"/>
            <a:chExt cx="2088232" cy="2088232"/>
          </a:xfrm>
        </p:grpSpPr>
        <p:sp>
          <p:nvSpPr>
            <p:cNvPr id="4" name="椭圆 3"/>
            <p:cNvSpPr/>
            <p:nvPr/>
          </p:nvSpPr>
          <p:spPr bwMode="auto">
            <a:xfrm>
              <a:off x="3275856" y="2067694"/>
              <a:ext cx="2088232" cy="2088232"/>
            </a:xfrm>
            <a:prstGeom prst="ellipse">
              <a:avLst/>
            </a:prstGeom>
            <a:solidFill>
              <a:schemeClr val="bg1"/>
            </a:solidFill>
            <a:ln>
              <a:noFill/>
            </a:ln>
            <a:extLst/>
          </p:spPr>
          <p:txBody>
            <a:bodyPr lIns="68558" tIns="34280" rIns="68558" bIns="34280" rtlCol="0" anchor="ctr"/>
            <a:lstStyle/>
            <a:p>
              <a:pPr algn="ctr"/>
              <a:endParaRPr lang="zh-CN" altLang="en-US" sz="1100">
                <a:solidFill>
                  <a:srgbClr val="000000"/>
                </a:solidFill>
                <a:ea typeface="微软雅黑" pitchFamily="34" charset="-122"/>
              </a:endParaRPr>
            </a:p>
          </p:txBody>
        </p:sp>
        <p:sp>
          <p:nvSpPr>
            <p:cNvPr id="12" name="椭圆 11"/>
            <p:cNvSpPr/>
            <p:nvPr/>
          </p:nvSpPr>
          <p:spPr bwMode="auto">
            <a:xfrm>
              <a:off x="3592156" y="2340254"/>
              <a:ext cx="1455632" cy="1455632"/>
            </a:xfrm>
            <a:prstGeom prst="ellipse">
              <a:avLst/>
            </a:prstGeom>
            <a:solidFill>
              <a:srgbClr val="92D050"/>
            </a:solidFill>
            <a:ln>
              <a:noFill/>
            </a:ln>
            <a:extLst/>
          </p:spPr>
          <p:txBody>
            <a:bodyPr lIns="68558" tIns="34280" rIns="68558" bIns="34280" rtlCol="0" anchor="ctr"/>
            <a:lstStyle/>
            <a:p>
              <a:pPr algn="ctr"/>
              <a:endParaRPr lang="zh-CN" altLang="en-US" sz="1100">
                <a:solidFill>
                  <a:srgbClr val="000000"/>
                </a:solidFill>
                <a:ea typeface="微软雅黑" pitchFamily="34" charset="-122"/>
              </a:endParaRPr>
            </a:p>
          </p:txBody>
        </p:sp>
        <p:sp>
          <p:nvSpPr>
            <p:cNvPr id="10" name="TextBox 9"/>
            <p:cNvSpPr txBox="1"/>
            <p:nvPr/>
          </p:nvSpPr>
          <p:spPr>
            <a:xfrm>
              <a:off x="3880188" y="2695762"/>
              <a:ext cx="979844" cy="769441"/>
            </a:xfrm>
            <a:prstGeom prst="rect">
              <a:avLst/>
            </a:prstGeom>
            <a:noFill/>
          </p:spPr>
          <p:txBody>
            <a:bodyPr wrap="square" rtlCol="0">
              <a:spAutoFit/>
            </a:bodyPr>
            <a:lstStyle/>
            <a:p>
              <a:r>
                <a:rPr lang="en-US" altLang="zh-CN" sz="4400" b="1" dirty="0" smtClean="0">
                  <a:solidFill>
                    <a:prstClr val="white"/>
                  </a:solidFill>
                  <a:latin typeface="微软雅黑" panose="020B0503020204020204" pitchFamily="34" charset="-122"/>
                  <a:ea typeface="微软雅黑" panose="020B0503020204020204" pitchFamily="34" charset="-122"/>
                </a:rPr>
                <a:t>04</a:t>
              </a:r>
              <a:endParaRPr lang="zh-CN" altLang="en-US" sz="4400" b="1" dirty="0">
                <a:solidFill>
                  <a:prstClr val="white"/>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2264834" y="4630280"/>
            <a:ext cx="1027882" cy="245726"/>
          </a:xfrm>
          <a:prstGeom prst="rect">
            <a:avLst/>
          </a:prstGeom>
          <a:noFill/>
        </p:spPr>
        <p:txBody>
          <a:bodyPr wrap="square" lIns="60469" tIns="30235" rIns="60469" bIns="30235" rtlCol="0">
            <a:spAutoFit/>
          </a:bodyPr>
          <a:lstStyle/>
          <a:p>
            <a:pPr defTabSz="914400">
              <a:defRPr/>
            </a:pPr>
            <a:r>
              <a:rPr lang="zh-CN" altLang="en-US" sz="1200" kern="0" dirty="0" smtClean="0">
                <a:solidFill>
                  <a:srgbClr val="008A3E"/>
                </a:solidFill>
                <a:latin typeface="微软雅黑" panose="020B0503020204020204" pitchFamily="34" charset="-122"/>
                <a:ea typeface="微软雅黑" panose="020B0503020204020204" pitchFamily="34" charset="-122"/>
              </a:rPr>
              <a:t>√ 添加标题</a:t>
            </a:r>
            <a:endParaRPr lang="zh-CN" altLang="en-US" sz="1200" kern="0" dirty="0">
              <a:solidFill>
                <a:srgbClr val="008A3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343166" y="4630280"/>
            <a:ext cx="985236" cy="245726"/>
          </a:xfrm>
          <a:prstGeom prst="rect">
            <a:avLst/>
          </a:prstGeom>
          <a:noFill/>
        </p:spPr>
        <p:txBody>
          <a:bodyPr wrap="square" lIns="60469" tIns="30235" rIns="60469" bIns="30235" rtlCol="0">
            <a:spAutoFit/>
          </a:bodyPr>
          <a:lstStyle/>
          <a:p>
            <a:pPr>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18" name="TextBox 17"/>
          <p:cNvSpPr txBox="1"/>
          <p:nvPr/>
        </p:nvSpPr>
        <p:spPr>
          <a:xfrm>
            <a:off x="4328402" y="4630280"/>
            <a:ext cx="1027882" cy="245726"/>
          </a:xfrm>
          <a:prstGeom prst="rect">
            <a:avLst/>
          </a:prstGeom>
          <a:noFill/>
        </p:spPr>
        <p:txBody>
          <a:bodyPr wrap="square" lIns="60469" tIns="30235" rIns="60469" bIns="30235" rtlCol="0">
            <a:spAutoFit/>
          </a:bodyPr>
          <a:lstStyle/>
          <a:p>
            <a:pPr>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19" name="TextBox 18"/>
          <p:cNvSpPr txBox="1"/>
          <p:nvPr/>
        </p:nvSpPr>
        <p:spPr>
          <a:xfrm>
            <a:off x="5406734" y="4630280"/>
            <a:ext cx="985236" cy="245726"/>
          </a:xfrm>
          <a:prstGeom prst="rect">
            <a:avLst/>
          </a:prstGeom>
          <a:noFill/>
        </p:spPr>
        <p:txBody>
          <a:bodyPr wrap="square" lIns="60469" tIns="30235" rIns="60469" bIns="30235" rtlCol="0">
            <a:spAutoFit/>
          </a:bodyPr>
          <a:lstStyle/>
          <a:p>
            <a:pPr>
              <a:defRPr/>
            </a:pPr>
            <a:r>
              <a:rPr lang="zh-CN" altLang="en-US" sz="1200" kern="0" dirty="0">
                <a:solidFill>
                  <a:srgbClr val="008A3E"/>
                </a:solidFill>
                <a:latin typeface="微软雅黑" panose="020B0503020204020204" pitchFamily="34" charset="-122"/>
                <a:ea typeface="微软雅黑" panose="020B0503020204020204" pitchFamily="34" charset="-122"/>
              </a:rPr>
              <a:t>√添加标题</a:t>
            </a:r>
          </a:p>
        </p:txBody>
      </p:sp>
      <p:sp>
        <p:nvSpPr>
          <p:cNvPr id="22" name="TextBox 21"/>
          <p:cNvSpPr txBox="1"/>
          <p:nvPr/>
        </p:nvSpPr>
        <p:spPr>
          <a:xfrm>
            <a:off x="2665637" y="3939902"/>
            <a:ext cx="3418531" cy="560234"/>
          </a:xfrm>
          <a:prstGeom prst="rect">
            <a:avLst/>
          </a:prstGeom>
          <a:noFill/>
          <a:effectLst>
            <a:reflection blurRad="6350" stA="52000" endA="300" endPos="35000" dir="5400000" sy="-100000" algn="bl" rotWithShape="0"/>
          </a:effectLst>
        </p:spPr>
        <p:txBody>
          <a:bodyPr wrap="none" lIns="67135" tIns="33568" rIns="67135" bIns="33568">
            <a:spAutoFit/>
          </a:bodyPr>
          <a:lstStyle/>
          <a:p>
            <a:pPr>
              <a:defRPr/>
            </a:pPr>
            <a:r>
              <a:rPr lang="zh-CN" altLang="en-US" sz="3200" b="1" dirty="0" smtClean="0">
                <a:solidFill>
                  <a:srgbClr val="008A3E"/>
                </a:solidFill>
                <a:latin typeface="微软雅黑" pitchFamily="34" charset="-122"/>
                <a:ea typeface="微软雅黑" pitchFamily="34" charset="-122"/>
              </a:rPr>
              <a:t>添加标题文本内容</a:t>
            </a:r>
            <a:endParaRPr lang="zh-CN" altLang="en-US" sz="3200" b="1" dirty="0">
              <a:solidFill>
                <a:srgbClr val="008A3E"/>
              </a:solidFill>
              <a:latin typeface="微软雅黑" pitchFamily="34" charset="-122"/>
              <a:ea typeface="微软雅黑" pitchFamily="34" charset="-122"/>
            </a:endParaRPr>
          </a:p>
        </p:txBody>
      </p:sp>
    </p:spTree>
    <p:extLst>
      <p:ext uri="{BB962C8B-B14F-4D97-AF65-F5344CB8AC3E}">
        <p14:creationId xmlns:p14="http://schemas.microsoft.com/office/powerpoint/2010/main" val="299593369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4*#ppt_w"/>
                                          </p:val>
                                        </p:tav>
                                        <p:tav tm="100000">
                                          <p:val>
                                            <p:strVal val="#ppt_w"/>
                                          </p:val>
                                        </p:tav>
                                      </p:tavLst>
                                    </p:anim>
                                    <p:anim calcmode="lin" valueType="num">
                                      <p:cBhvr>
                                        <p:cTn id="8" dur="1000" fill="hold"/>
                                        <p:tgtEl>
                                          <p:spTgt spid="11"/>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 calcmode="lin" valueType="num">
                                      <p:cBhvr>
                                        <p:cTn id="14"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2700"/>
                            </p:stCondLst>
                            <p:childTnLst>
                              <p:par>
                                <p:cTn id="17" presetID="2" presetClass="entr" presetSubtype="4"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6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061289"/>
            <a:ext cx="4716015" cy="323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5"/>
          <p:cNvSpPr>
            <a:spLocks noChangeArrowheads="1"/>
          </p:cNvSpPr>
          <p:nvPr/>
        </p:nvSpPr>
        <p:spPr bwMode="auto">
          <a:xfrm>
            <a:off x="5061381" y="2716951"/>
            <a:ext cx="1730360" cy="1582991"/>
          </a:xfrm>
          <a:prstGeom prst="rect">
            <a:avLst/>
          </a:prstGeom>
          <a:solidFill>
            <a:srgbClr val="92D050"/>
          </a:solidFill>
          <a:ln>
            <a:noFill/>
          </a:ln>
          <a:extLst/>
        </p:spPr>
        <p:txBody>
          <a:bodyPr lIns="0" tIns="34227" rIns="0" bIns="34227" anchor="ctr"/>
          <a:lstStyle/>
          <a:p>
            <a:pPr algn="ctr"/>
            <a:endParaRPr lang="zh-CN" altLang="zh-CN" sz="1500">
              <a:solidFill>
                <a:srgbClr val="FFFFFF"/>
              </a:solidFill>
            </a:endParaRPr>
          </a:p>
        </p:txBody>
      </p:sp>
      <p:sp>
        <p:nvSpPr>
          <p:cNvPr id="26" name="Rectangle 6"/>
          <p:cNvSpPr>
            <a:spLocks noChangeArrowheads="1"/>
          </p:cNvSpPr>
          <p:nvPr/>
        </p:nvSpPr>
        <p:spPr bwMode="auto">
          <a:xfrm>
            <a:off x="6863662" y="1041028"/>
            <a:ext cx="1731642" cy="1582991"/>
          </a:xfrm>
          <a:prstGeom prst="rect">
            <a:avLst/>
          </a:prstGeom>
          <a:solidFill>
            <a:srgbClr val="008A3E"/>
          </a:solidFill>
          <a:ln>
            <a:noFill/>
          </a:ln>
          <a:extLst/>
        </p:spPr>
        <p:txBody>
          <a:bodyPr lIns="0" tIns="34227" rIns="0" bIns="34227" anchor="ctr"/>
          <a:lstStyle/>
          <a:p>
            <a:pPr algn="ctr"/>
            <a:endParaRPr lang="zh-CN" altLang="zh-CN" sz="1500">
              <a:solidFill>
                <a:srgbClr val="FFFFFF"/>
              </a:solidFill>
            </a:endParaRPr>
          </a:p>
        </p:txBody>
      </p:sp>
      <p:pic>
        <p:nvPicPr>
          <p:cNvPr id="4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910" y="3098260"/>
            <a:ext cx="892758" cy="890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061382" y="1041029"/>
            <a:ext cx="1726733" cy="158299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863662" y="2716951"/>
            <a:ext cx="1731642" cy="1582991"/>
          </a:xfrm>
          <a:prstGeom prst="rect">
            <a:avLst/>
          </a:prstGeom>
          <a:noFill/>
          <a:extLst>
            <a:ext uri="{909E8E84-426E-40DD-AFC4-6F175D3DCCD1}">
              <a14:hiddenFill xmlns:a14="http://schemas.microsoft.com/office/drawing/2010/main">
                <a:solidFill>
                  <a:srgbClr val="FFFFFF"/>
                </a:solidFill>
              </a14:hiddenFill>
            </a:ext>
          </a:extLst>
        </p:spPr>
      </p:pic>
      <p:sp>
        <p:nvSpPr>
          <p:cNvPr id="47" name="矩形 46"/>
          <p:cNvSpPr/>
          <p:nvPr/>
        </p:nvSpPr>
        <p:spPr>
          <a:xfrm>
            <a:off x="6955523" y="1231622"/>
            <a:ext cx="1528767" cy="1268120"/>
          </a:xfrm>
          <a:prstGeom prst="rect">
            <a:avLst/>
          </a:prstGeom>
        </p:spPr>
        <p:txBody>
          <a:bodyPr wrap="square" lIns="67135" tIns="33568" rIns="67135" bIns="33568">
            <a:spAutoFit/>
          </a:bodyPr>
          <a:lstStyle/>
          <a:p>
            <a:pPr>
              <a:lnSpc>
                <a:spcPct val="130000"/>
              </a:lnSpc>
              <a:defRPr/>
            </a:pPr>
            <a:r>
              <a:rPr lang="zh-CN" altLang="en-US" sz="1200" kern="0" dirty="0">
                <a:solidFill>
                  <a:schemeClr val="bg1"/>
                </a:solidFill>
                <a:latin typeface="微软雅黑" pitchFamily="34" charset="-122"/>
                <a:ea typeface="微软雅黑" pitchFamily="34" charset="-122"/>
              </a:rPr>
              <a:t>您的内容打在这里，或通过复制您的文本您的内容打在这里，或通过复制您的文本</a:t>
            </a:r>
            <a:endParaRPr lang="en-US" altLang="zh-CN" sz="1200" kern="0" dirty="0">
              <a:solidFill>
                <a:schemeClr val="bg1"/>
              </a:solidFill>
              <a:latin typeface="微软雅黑" pitchFamily="34" charset="-122"/>
              <a:ea typeface="微软雅黑" pitchFamily="34" charset="-122"/>
            </a:endParaRPr>
          </a:p>
          <a:p>
            <a:pPr lvl="0">
              <a:lnSpc>
                <a:spcPct val="130000"/>
              </a:lnSpc>
              <a:defRPr/>
            </a:pPr>
            <a:endParaRPr lang="en-US" altLang="zh-CN" sz="1200" kern="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6882154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250"/>
                                        <p:tgtEl>
                                          <p:spTgt spid="23"/>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250"/>
                                        <p:tgtEl>
                                          <p:spTgt spid="26"/>
                                        </p:tgtEl>
                                      </p:cBhvr>
                                    </p:animEffect>
                                  </p:childTnLst>
                                </p:cTn>
                              </p:par>
                            </p:childTnLst>
                          </p:cTn>
                        </p:par>
                        <p:par>
                          <p:cTn id="28" fill="hold">
                            <p:stCondLst>
                              <p:cond delay="2250"/>
                            </p:stCondLst>
                            <p:childTnLst>
                              <p:par>
                                <p:cTn id="29" presetID="10"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
          <p:cNvSpPr>
            <a:spLocks/>
          </p:cNvSpPr>
          <p:nvPr/>
        </p:nvSpPr>
        <p:spPr bwMode="auto">
          <a:xfrm>
            <a:off x="1187625" y="1531940"/>
            <a:ext cx="1449388" cy="130492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8A3E"/>
          </a:solidFill>
          <a:ln w="9525" cap="flat">
            <a:noFill/>
            <a:prstDash val="solid"/>
            <a:miter lim="800000"/>
            <a:headEnd/>
            <a:tailEnd/>
          </a:ln>
          <a:extLst/>
        </p:spPr>
        <p:txBody>
          <a:bodyPr lIns="91434" tIns="45717" rIns="91434" bIns="45717"/>
          <a:lstStyle/>
          <a:p>
            <a:pPr>
              <a:defRPr/>
            </a:pPr>
            <a:endParaRPr lang="zh-CN" altLang="en-US" kern="0">
              <a:solidFill>
                <a:sysClr val="windowText" lastClr="000000"/>
              </a:solidFill>
              <a:latin typeface="Calibri"/>
              <a:ea typeface="宋体"/>
            </a:endParaRPr>
          </a:p>
        </p:txBody>
      </p:sp>
      <p:sp>
        <p:nvSpPr>
          <p:cNvPr id="10" name="TextBox 9"/>
          <p:cNvSpPr txBox="1"/>
          <p:nvPr/>
        </p:nvSpPr>
        <p:spPr>
          <a:xfrm>
            <a:off x="1517825" y="1833564"/>
            <a:ext cx="638175" cy="738664"/>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a:defRPr/>
            </a:pPr>
            <a:r>
              <a:rPr lang="zh-CN" altLang="en-US" sz="2400" b="1" kern="0" dirty="0">
                <a:solidFill>
                  <a:sysClr val="window" lastClr="FFFFFF"/>
                </a:solidFill>
              </a:rPr>
              <a:t>标题</a:t>
            </a:r>
          </a:p>
        </p:txBody>
      </p:sp>
      <p:sp>
        <p:nvSpPr>
          <p:cNvPr id="11" name="矩形 3"/>
          <p:cNvSpPr/>
          <p:nvPr/>
        </p:nvSpPr>
        <p:spPr>
          <a:xfrm>
            <a:off x="2467149" y="977903"/>
            <a:ext cx="5162550" cy="1158875"/>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solidFill>
              <a:srgbClr val="008A3E"/>
            </a:solidFill>
            <a:prstDash val="solid"/>
          </a:ln>
          <a:effectLst/>
        </p:spPr>
        <p:txBody>
          <a:bodyPr lIns="91434" tIns="45717" rIns="91434" bIns="45717" anchor="ctr"/>
          <a:lstStyle/>
          <a:p>
            <a:pPr algn="ctr">
              <a:defRPr/>
            </a:pPr>
            <a:endParaRPr lang="zh-CN" altLang="en-US" kern="0">
              <a:solidFill>
                <a:sysClr val="window" lastClr="FFFFFF"/>
              </a:solidFill>
              <a:latin typeface="Calibri"/>
              <a:ea typeface="宋体"/>
            </a:endParaRPr>
          </a:p>
        </p:txBody>
      </p:sp>
      <p:sp>
        <p:nvSpPr>
          <p:cNvPr id="12" name="Freeform 5"/>
          <p:cNvSpPr>
            <a:spLocks/>
          </p:cNvSpPr>
          <p:nvPr/>
        </p:nvSpPr>
        <p:spPr bwMode="auto">
          <a:xfrm>
            <a:off x="2383013" y="2246315"/>
            <a:ext cx="1449387" cy="130492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w="9525" cap="flat">
            <a:noFill/>
            <a:prstDash val="solid"/>
            <a:miter lim="800000"/>
            <a:headEnd/>
            <a:tailEnd/>
          </a:ln>
          <a:extLst/>
        </p:spPr>
        <p:txBody>
          <a:bodyPr lIns="91434" tIns="45717" rIns="91434" bIns="45717"/>
          <a:lstStyle/>
          <a:p>
            <a:pPr>
              <a:defRPr/>
            </a:pPr>
            <a:endParaRPr lang="zh-CN" altLang="en-US" kern="0">
              <a:solidFill>
                <a:sysClr val="windowText" lastClr="000000"/>
              </a:solidFill>
              <a:latin typeface="Calibri"/>
              <a:ea typeface="宋体"/>
            </a:endParaRPr>
          </a:p>
        </p:txBody>
      </p:sp>
      <p:sp>
        <p:nvSpPr>
          <p:cNvPr id="13" name="Freeform 5"/>
          <p:cNvSpPr>
            <a:spLocks/>
          </p:cNvSpPr>
          <p:nvPr/>
        </p:nvSpPr>
        <p:spPr bwMode="auto">
          <a:xfrm>
            <a:off x="1187625" y="2941640"/>
            <a:ext cx="1449388" cy="130492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8A3E"/>
          </a:solidFill>
          <a:ln w="9525" cap="flat">
            <a:noFill/>
            <a:prstDash val="solid"/>
            <a:miter lim="800000"/>
            <a:headEnd/>
            <a:tailEnd/>
          </a:ln>
          <a:extLst/>
        </p:spPr>
        <p:txBody>
          <a:bodyPr lIns="91434" tIns="45717" rIns="91434" bIns="45717"/>
          <a:lstStyle/>
          <a:p>
            <a:pPr>
              <a:defRPr/>
            </a:pPr>
            <a:endParaRPr lang="zh-CN" altLang="en-US" kern="0">
              <a:solidFill>
                <a:sysClr val="windowText" lastClr="000000"/>
              </a:solidFill>
              <a:latin typeface="Calibri"/>
              <a:ea typeface="宋体"/>
            </a:endParaRPr>
          </a:p>
        </p:txBody>
      </p:sp>
      <p:sp>
        <p:nvSpPr>
          <p:cNvPr id="14" name="矩形 3"/>
          <p:cNvSpPr/>
          <p:nvPr/>
        </p:nvSpPr>
        <p:spPr>
          <a:xfrm>
            <a:off x="3884787" y="2311403"/>
            <a:ext cx="3948112" cy="1158875"/>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cap="flat" cmpd="sng" algn="ctr">
            <a:solidFill>
              <a:srgbClr val="92D050"/>
            </a:solidFill>
            <a:prstDash val="solid"/>
          </a:ln>
          <a:effectLst/>
        </p:spPr>
        <p:txBody>
          <a:bodyPr lIns="91434" tIns="45717" rIns="91434" bIns="45717" anchor="ctr"/>
          <a:lstStyle/>
          <a:p>
            <a:pPr algn="ctr">
              <a:defRPr/>
            </a:pPr>
            <a:endParaRPr lang="zh-CN" altLang="en-US" kern="0">
              <a:solidFill>
                <a:sysClr val="window" lastClr="FFFFFF"/>
              </a:solidFill>
              <a:latin typeface="Calibri"/>
              <a:ea typeface="宋体"/>
            </a:endParaRPr>
          </a:p>
        </p:txBody>
      </p:sp>
      <p:sp>
        <p:nvSpPr>
          <p:cNvPr id="15" name="矩形 3"/>
          <p:cNvSpPr/>
          <p:nvPr/>
        </p:nvSpPr>
        <p:spPr>
          <a:xfrm>
            <a:off x="2467149" y="3644903"/>
            <a:ext cx="5162550" cy="1158875"/>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solidFill>
              <a:srgbClr val="008A3E"/>
            </a:solidFill>
            <a:prstDash val="solid"/>
          </a:ln>
          <a:effectLst/>
        </p:spPr>
        <p:txBody>
          <a:bodyPr lIns="91434" tIns="45717" rIns="91434" bIns="45717" anchor="ctr"/>
          <a:lstStyle/>
          <a:p>
            <a:pPr algn="ctr">
              <a:defRPr/>
            </a:pPr>
            <a:endParaRPr lang="zh-CN" altLang="en-US" kern="0">
              <a:solidFill>
                <a:sysClr val="window" lastClr="FFFFFF"/>
              </a:solidFill>
              <a:latin typeface="Calibri"/>
              <a:ea typeface="宋体"/>
            </a:endParaRPr>
          </a:p>
        </p:txBody>
      </p:sp>
      <p:grpSp>
        <p:nvGrpSpPr>
          <p:cNvPr id="16" name="组合 15"/>
          <p:cNvGrpSpPr>
            <a:grpSpLocks/>
          </p:cNvGrpSpPr>
          <p:nvPr/>
        </p:nvGrpSpPr>
        <p:grpSpPr bwMode="auto">
          <a:xfrm>
            <a:off x="2203625" y="2022475"/>
            <a:ext cx="360363" cy="323850"/>
            <a:chOff x="2142410" y="2298139"/>
            <a:chExt cx="360284" cy="324836"/>
          </a:xfrm>
        </p:grpSpPr>
        <p:sp>
          <p:nvSpPr>
            <p:cNvPr id="17"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ysClr val="window" lastClr="FFFFFF">
                <a:alpha val="80000"/>
              </a:sysClr>
            </a:solidFill>
            <a:ln w="9525" cap="flat">
              <a:noFill/>
              <a:prstDash val="solid"/>
              <a:miter lim="800000"/>
              <a:headEnd/>
              <a:tailEnd/>
            </a:ln>
            <a:extLst/>
          </p:spPr>
          <p:txBody>
            <a:bodyPr/>
            <a:lstStyle/>
            <a:p>
              <a:pPr>
                <a:defRPr/>
              </a:pPr>
              <a:endParaRPr lang="zh-CN" altLang="en-US" kern="0">
                <a:solidFill>
                  <a:srgbClr val="9BBB37"/>
                </a:solidFill>
                <a:latin typeface="Calibri"/>
                <a:ea typeface="宋体"/>
              </a:endParaRPr>
            </a:p>
          </p:txBody>
        </p:sp>
        <p:sp>
          <p:nvSpPr>
            <p:cNvPr id="18" name="TextBox 17"/>
            <p:cNvSpPr txBox="1"/>
            <p:nvPr/>
          </p:nvSpPr>
          <p:spPr>
            <a:xfrm>
              <a:off x="2221768" y="2306101"/>
              <a:ext cx="201569" cy="312572"/>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000" b="1" kern="0" dirty="0">
                  <a:solidFill>
                    <a:prstClr val="white">
                      <a:lumMod val="50000"/>
                    </a:prstClr>
                  </a:solidFill>
                </a:rPr>
                <a:t>1</a:t>
              </a:r>
              <a:endParaRPr lang="zh-CN" altLang="en-US" sz="2000" b="1" kern="0" dirty="0">
                <a:solidFill>
                  <a:prstClr val="white">
                    <a:lumMod val="50000"/>
                  </a:prstClr>
                </a:solidFill>
              </a:endParaRPr>
            </a:p>
          </p:txBody>
        </p:sp>
      </p:grpSp>
      <p:sp>
        <p:nvSpPr>
          <p:cNvPr id="19" name="TextBox 18"/>
          <p:cNvSpPr txBox="1"/>
          <p:nvPr/>
        </p:nvSpPr>
        <p:spPr>
          <a:xfrm>
            <a:off x="2710037" y="2500316"/>
            <a:ext cx="638175" cy="738187"/>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a:defRPr/>
            </a:pPr>
            <a:r>
              <a:rPr lang="zh-CN" altLang="en-US" sz="2400" b="1" kern="0" dirty="0">
                <a:solidFill>
                  <a:sysClr val="window" lastClr="FFFFFF"/>
                </a:solidFill>
              </a:rPr>
              <a:t>标题</a:t>
            </a:r>
          </a:p>
        </p:txBody>
      </p:sp>
      <p:grpSp>
        <p:nvGrpSpPr>
          <p:cNvPr id="20" name="组合 19"/>
          <p:cNvGrpSpPr>
            <a:grpSpLocks/>
          </p:cNvGrpSpPr>
          <p:nvPr/>
        </p:nvGrpSpPr>
        <p:grpSpPr bwMode="auto">
          <a:xfrm>
            <a:off x="3386314" y="2736852"/>
            <a:ext cx="360362" cy="325438"/>
            <a:chOff x="2142410" y="2298139"/>
            <a:chExt cx="360284" cy="324836"/>
          </a:xfrm>
        </p:grpSpPr>
        <p:sp>
          <p:nvSpPr>
            <p:cNvPr id="21"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ysClr val="window" lastClr="FFFFFF">
                <a:alpha val="80000"/>
              </a:sysClr>
            </a:solidFill>
            <a:ln w="9525" cap="flat">
              <a:noFill/>
              <a:prstDash val="solid"/>
              <a:miter lim="800000"/>
              <a:headEnd/>
              <a:tailEnd/>
            </a:ln>
            <a:extLst/>
          </p:spPr>
          <p:txBody>
            <a:bodyPr/>
            <a:lstStyle/>
            <a:p>
              <a:pPr>
                <a:defRPr/>
              </a:pPr>
              <a:endParaRPr lang="zh-CN" altLang="en-US" kern="0">
                <a:solidFill>
                  <a:sysClr val="windowText" lastClr="000000"/>
                </a:solidFill>
                <a:latin typeface="Calibri"/>
                <a:ea typeface="宋体"/>
              </a:endParaRPr>
            </a:p>
          </p:txBody>
        </p:sp>
        <p:sp>
          <p:nvSpPr>
            <p:cNvPr id="22" name="TextBox 21"/>
            <p:cNvSpPr txBox="1"/>
            <p:nvPr/>
          </p:nvSpPr>
          <p:spPr>
            <a:xfrm>
              <a:off x="2221768" y="2306062"/>
              <a:ext cx="201568" cy="308989"/>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000" b="1" kern="0" dirty="0">
                  <a:solidFill>
                    <a:prstClr val="white">
                      <a:lumMod val="50000"/>
                    </a:prstClr>
                  </a:solidFill>
                </a:rPr>
                <a:t>2</a:t>
              </a:r>
              <a:endParaRPr lang="zh-CN" altLang="en-US" sz="2000" b="1" kern="0" dirty="0">
                <a:solidFill>
                  <a:prstClr val="white">
                    <a:lumMod val="50000"/>
                  </a:prstClr>
                </a:solidFill>
              </a:endParaRPr>
            </a:p>
          </p:txBody>
        </p:sp>
      </p:grpSp>
      <p:sp>
        <p:nvSpPr>
          <p:cNvPr id="23" name="TextBox 22"/>
          <p:cNvSpPr txBox="1"/>
          <p:nvPr/>
        </p:nvSpPr>
        <p:spPr>
          <a:xfrm>
            <a:off x="1517825" y="3219453"/>
            <a:ext cx="638175" cy="739775"/>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a:defRPr/>
            </a:pPr>
            <a:r>
              <a:rPr lang="zh-CN" altLang="en-US" sz="2400" b="1" kern="0" dirty="0">
                <a:solidFill>
                  <a:sysClr val="window" lastClr="FFFFFF"/>
                </a:solidFill>
              </a:rPr>
              <a:t>标题</a:t>
            </a:r>
          </a:p>
        </p:txBody>
      </p:sp>
      <p:grpSp>
        <p:nvGrpSpPr>
          <p:cNvPr id="24" name="组合 23"/>
          <p:cNvGrpSpPr>
            <a:grpSpLocks/>
          </p:cNvGrpSpPr>
          <p:nvPr/>
        </p:nvGrpSpPr>
        <p:grpSpPr bwMode="auto">
          <a:xfrm>
            <a:off x="2203625" y="3432175"/>
            <a:ext cx="360363" cy="323850"/>
            <a:chOff x="2142410" y="2298139"/>
            <a:chExt cx="360284" cy="324836"/>
          </a:xfrm>
        </p:grpSpPr>
        <p:sp>
          <p:nvSpPr>
            <p:cNvPr id="25"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ysClr val="window" lastClr="FFFFFF">
                <a:alpha val="80000"/>
              </a:sysClr>
            </a:solidFill>
            <a:ln w="9525" cap="flat">
              <a:noFill/>
              <a:prstDash val="solid"/>
              <a:miter lim="800000"/>
              <a:headEnd/>
              <a:tailEnd/>
            </a:ln>
            <a:extLst/>
          </p:spPr>
          <p:txBody>
            <a:bodyPr/>
            <a:lstStyle/>
            <a:p>
              <a:pPr>
                <a:defRPr/>
              </a:pPr>
              <a:endParaRPr lang="zh-CN" altLang="en-US" kern="0">
                <a:solidFill>
                  <a:sysClr val="windowText" lastClr="000000"/>
                </a:solidFill>
                <a:latin typeface="Calibri"/>
                <a:ea typeface="宋体"/>
              </a:endParaRPr>
            </a:p>
          </p:txBody>
        </p:sp>
        <p:sp>
          <p:nvSpPr>
            <p:cNvPr id="26" name="TextBox 25"/>
            <p:cNvSpPr txBox="1"/>
            <p:nvPr/>
          </p:nvSpPr>
          <p:spPr>
            <a:xfrm>
              <a:off x="2221768" y="2306101"/>
              <a:ext cx="201569" cy="312572"/>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000" b="1" kern="0" dirty="0">
                  <a:solidFill>
                    <a:prstClr val="white">
                      <a:lumMod val="50000"/>
                    </a:prstClr>
                  </a:solidFill>
                </a:rPr>
                <a:t>3</a:t>
              </a:r>
              <a:endParaRPr lang="zh-CN" altLang="en-US" sz="2000" b="1" kern="0" dirty="0">
                <a:solidFill>
                  <a:prstClr val="white">
                    <a:lumMod val="50000"/>
                  </a:prstClr>
                </a:solidFill>
              </a:endParaRPr>
            </a:p>
          </p:txBody>
        </p:sp>
      </p:grpSp>
      <p:sp>
        <p:nvSpPr>
          <p:cNvPr id="27" name="TextBox 26"/>
          <p:cNvSpPr txBox="1"/>
          <p:nvPr/>
        </p:nvSpPr>
        <p:spPr>
          <a:xfrm>
            <a:off x="3129139" y="1377953"/>
            <a:ext cx="4349750" cy="365485"/>
          </a:xfrm>
          <a:prstGeom prst="rect">
            <a:avLst/>
          </a:prstGeom>
          <a:noFill/>
        </p:spPr>
        <p:txBody>
          <a:bodyPr lIns="0" tIns="0" rIns="0" bIns="0">
            <a:spAutoFit/>
          </a:bodyPr>
          <a:lstStyle/>
          <a:p>
            <a:pPr algn="just">
              <a:lnSpc>
                <a:spcPts val="1400"/>
              </a:lnSpc>
              <a:defRPr/>
            </a:pPr>
            <a:r>
              <a:rPr lang="zh-CN" altLang="en-US" sz="1200" kern="0" dirty="0">
                <a:solidFill>
                  <a:sysClr val="windowText" lastClr="000000">
                    <a:lumMod val="65000"/>
                    <a:lumOff val="35000"/>
                  </a:sysClr>
                </a:solidFill>
                <a:latin typeface="微软雅黑" pitchFamily="34" charset="-122"/>
                <a:ea typeface="微软雅黑" pitchFamily="34" charset="-122"/>
              </a:rPr>
              <a:t>详写内容</a:t>
            </a:r>
            <a:r>
              <a:rPr lang="en-US" altLang="zh-CN" sz="1200" kern="0" dirty="0">
                <a:solidFill>
                  <a:sysClr val="windowText" lastClr="000000">
                    <a:lumMod val="65000"/>
                    <a:lumOff val="35000"/>
                  </a:sysClr>
                </a:solidFill>
                <a:latin typeface="微软雅黑" pitchFamily="34" charset="-122"/>
                <a:ea typeface="微软雅黑" pitchFamily="34" charset="-122"/>
              </a:rPr>
              <a:t>……</a:t>
            </a:r>
            <a:r>
              <a:rPr lang="zh-CN" altLang="en-US" sz="1200" kern="0" dirty="0">
                <a:solidFill>
                  <a:sysClr val="windowText" lastClr="000000">
                    <a:lumMod val="65000"/>
                    <a:lumOff val="35000"/>
                  </a:sys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
        <p:nvSpPr>
          <p:cNvPr id="28" name="TextBox 27"/>
          <p:cNvSpPr txBox="1"/>
          <p:nvPr/>
        </p:nvSpPr>
        <p:spPr>
          <a:xfrm>
            <a:off x="4478512" y="2630491"/>
            <a:ext cx="3287712" cy="548227"/>
          </a:xfrm>
          <a:prstGeom prst="rect">
            <a:avLst/>
          </a:prstGeom>
          <a:noFill/>
        </p:spPr>
        <p:txBody>
          <a:bodyPr lIns="0" tIns="0" rIns="0" bIns="0">
            <a:spAutoFit/>
          </a:bodyPr>
          <a:lstStyle/>
          <a:p>
            <a:pPr algn="just">
              <a:lnSpc>
                <a:spcPts val="1400"/>
              </a:lnSpc>
              <a:defRPr/>
            </a:pPr>
            <a:r>
              <a:rPr lang="zh-CN" altLang="en-US" sz="1200" kern="0" dirty="0">
                <a:solidFill>
                  <a:sysClr val="windowText" lastClr="000000">
                    <a:lumMod val="65000"/>
                    <a:lumOff val="35000"/>
                  </a:sysClr>
                </a:solidFill>
                <a:latin typeface="微软雅黑" pitchFamily="34" charset="-122"/>
                <a:ea typeface="微软雅黑" pitchFamily="34" charset="-122"/>
              </a:rPr>
              <a:t>详写内容</a:t>
            </a:r>
            <a:r>
              <a:rPr lang="en-US" altLang="zh-CN" sz="1200" kern="0" dirty="0">
                <a:solidFill>
                  <a:sysClr val="windowText" lastClr="000000">
                    <a:lumMod val="65000"/>
                    <a:lumOff val="35000"/>
                  </a:sysClr>
                </a:solidFill>
                <a:latin typeface="微软雅黑" pitchFamily="34" charset="-122"/>
                <a:ea typeface="微软雅黑" pitchFamily="34" charset="-122"/>
              </a:rPr>
              <a:t>……</a:t>
            </a:r>
            <a:r>
              <a:rPr lang="zh-CN" altLang="en-US" sz="1200" kern="0" dirty="0">
                <a:solidFill>
                  <a:sysClr val="windowText" lastClr="000000">
                    <a:lumMod val="65000"/>
                    <a:lumOff val="35000"/>
                  </a:sys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
        <p:nvSpPr>
          <p:cNvPr id="29" name="TextBox 28"/>
          <p:cNvSpPr txBox="1"/>
          <p:nvPr/>
        </p:nvSpPr>
        <p:spPr>
          <a:xfrm>
            <a:off x="3129139" y="4044953"/>
            <a:ext cx="4349750" cy="365485"/>
          </a:xfrm>
          <a:prstGeom prst="rect">
            <a:avLst/>
          </a:prstGeom>
          <a:noFill/>
        </p:spPr>
        <p:txBody>
          <a:bodyPr lIns="0" tIns="0" rIns="0" bIns="0">
            <a:spAutoFit/>
          </a:bodyPr>
          <a:lstStyle/>
          <a:p>
            <a:pPr algn="just">
              <a:lnSpc>
                <a:spcPts val="1400"/>
              </a:lnSpc>
              <a:defRPr/>
            </a:pPr>
            <a:r>
              <a:rPr lang="zh-CN" altLang="en-US" sz="1200" kern="0" dirty="0">
                <a:solidFill>
                  <a:sysClr val="windowText" lastClr="000000">
                    <a:lumMod val="65000"/>
                    <a:lumOff val="35000"/>
                  </a:sysClr>
                </a:solidFill>
                <a:latin typeface="微软雅黑" pitchFamily="34" charset="-122"/>
                <a:ea typeface="微软雅黑" pitchFamily="34" charset="-122"/>
              </a:rPr>
              <a:t>详写内容</a:t>
            </a:r>
            <a:r>
              <a:rPr lang="en-US" altLang="zh-CN" sz="1200" kern="0" dirty="0">
                <a:solidFill>
                  <a:sysClr val="windowText" lastClr="000000">
                    <a:lumMod val="65000"/>
                    <a:lumOff val="35000"/>
                  </a:sysClr>
                </a:solidFill>
                <a:latin typeface="微软雅黑" pitchFamily="34" charset="-122"/>
                <a:ea typeface="微软雅黑" pitchFamily="34" charset="-122"/>
              </a:rPr>
              <a:t>……</a:t>
            </a:r>
            <a:r>
              <a:rPr lang="zh-CN" altLang="en-US" sz="1200" kern="0" dirty="0">
                <a:solidFill>
                  <a:sysClr val="windowText" lastClr="000000">
                    <a:lumMod val="65000"/>
                    <a:lumOff val="35000"/>
                  </a:sys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
        <p:nvSpPr>
          <p:cNvPr id="30" name="文本框 11"/>
          <p:cNvSpPr txBox="1">
            <a:spLocks noChangeArrowheads="1"/>
          </p:cNvSpPr>
          <p:nvPr/>
        </p:nvSpPr>
        <p:spPr bwMode="auto">
          <a:xfrm>
            <a:off x="905120"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fltVal val="0.5"/>
                                          </p:val>
                                        </p:tav>
                                        <p:tav tm="100000">
                                          <p:val>
                                            <p:strVal val="#ppt_x"/>
                                          </p:val>
                                        </p:tav>
                                      </p:tavLst>
                                    </p:anim>
                                    <p:anim calcmode="lin" valueType="num">
                                      <p:cBhvr>
                                        <p:cTn id="15" dur="500" fill="hold"/>
                                        <p:tgtEl>
                                          <p:spTgt spid="10"/>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anim calcmode="lin" valueType="num">
                                      <p:cBhvr>
                                        <p:cTn id="21" dur="500" fill="hold"/>
                                        <p:tgtEl>
                                          <p:spTgt spid="9"/>
                                        </p:tgtEl>
                                        <p:attrNameLst>
                                          <p:attrName>ppt_x</p:attrName>
                                        </p:attrNameLst>
                                      </p:cBhvr>
                                      <p:tavLst>
                                        <p:tav tm="0">
                                          <p:val>
                                            <p:fltVal val="0.5"/>
                                          </p:val>
                                        </p:tav>
                                        <p:tav tm="100000">
                                          <p:val>
                                            <p:strVal val="#ppt_x"/>
                                          </p:val>
                                        </p:tav>
                                      </p:tavLst>
                                    </p:anim>
                                    <p:anim calcmode="lin" valueType="num">
                                      <p:cBhvr>
                                        <p:cTn id="22" dur="500" fill="hold"/>
                                        <p:tgtEl>
                                          <p:spTgt spid="9"/>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fltVal val="0.5"/>
                                          </p:val>
                                        </p:tav>
                                        <p:tav tm="100000">
                                          <p:val>
                                            <p:strVal val="#ppt_x"/>
                                          </p:val>
                                        </p:tav>
                                      </p:tavLst>
                                    </p:anim>
                                    <p:anim calcmode="lin" valueType="num">
                                      <p:cBhvr>
                                        <p:cTn id="29" dur="500" fill="hold"/>
                                        <p:tgtEl>
                                          <p:spTgt spid="16"/>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2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2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anim calcmode="lin" valueType="num">
                                      <p:cBhvr>
                                        <p:cTn id="42" dur="500" fill="hold"/>
                                        <p:tgtEl>
                                          <p:spTgt spid="23"/>
                                        </p:tgtEl>
                                        <p:attrNameLst>
                                          <p:attrName>ppt_x</p:attrName>
                                        </p:attrNameLst>
                                      </p:cBhvr>
                                      <p:tavLst>
                                        <p:tav tm="0">
                                          <p:val>
                                            <p:fltVal val="0.5"/>
                                          </p:val>
                                        </p:tav>
                                        <p:tav tm="100000">
                                          <p:val>
                                            <p:strVal val="#ppt_x"/>
                                          </p:val>
                                        </p:tav>
                                      </p:tavLst>
                                    </p:anim>
                                    <p:anim calcmode="lin" valueType="num">
                                      <p:cBhvr>
                                        <p:cTn id="43" dur="500" fill="hold"/>
                                        <p:tgtEl>
                                          <p:spTgt spid="23"/>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2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anim calcmode="lin" valueType="num">
                                      <p:cBhvr>
                                        <p:cTn id="49" dur="500" fill="hold"/>
                                        <p:tgtEl>
                                          <p:spTgt spid="24"/>
                                        </p:tgtEl>
                                        <p:attrNameLst>
                                          <p:attrName>ppt_x</p:attrName>
                                        </p:attrNameLst>
                                      </p:cBhvr>
                                      <p:tavLst>
                                        <p:tav tm="0">
                                          <p:val>
                                            <p:fltVal val="0.5"/>
                                          </p:val>
                                        </p:tav>
                                        <p:tav tm="100000">
                                          <p:val>
                                            <p:strVal val="#ppt_x"/>
                                          </p:val>
                                        </p:tav>
                                      </p:tavLst>
                                    </p:anim>
                                    <p:anim calcmode="lin" valueType="num">
                                      <p:cBhvr>
                                        <p:cTn id="50" dur="500" fill="hold"/>
                                        <p:tgtEl>
                                          <p:spTgt spid="24"/>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40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40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anim calcmode="lin" valueType="num">
                                      <p:cBhvr>
                                        <p:cTn id="63" dur="500" fill="hold"/>
                                        <p:tgtEl>
                                          <p:spTgt spid="19"/>
                                        </p:tgtEl>
                                        <p:attrNameLst>
                                          <p:attrName>ppt_x</p:attrName>
                                        </p:attrNameLst>
                                      </p:cBhvr>
                                      <p:tavLst>
                                        <p:tav tm="0">
                                          <p:val>
                                            <p:fltVal val="0.5"/>
                                          </p:val>
                                        </p:tav>
                                        <p:tav tm="100000">
                                          <p:val>
                                            <p:strVal val="#ppt_x"/>
                                          </p:val>
                                        </p:tav>
                                      </p:tavLst>
                                    </p:anim>
                                    <p:anim calcmode="lin" valueType="num">
                                      <p:cBhvr>
                                        <p:cTn id="64" dur="500" fill="hold"/>
                                        <p:tgtEl>
                                          <p:spTgt spid="19"/>
                                        </p:tgtEl>
                                        <p:attrNameLst>
                                          <p:attrName>ppt_y</p:attrName>
                                        </p:attrNameLst>
                                      </p:cBhvr>
                                      <p:tavLst>
                                        <p:tav tm="0">
                                          <p:val>
                                            <p:fltVal val="0.5"/>
                                          </p:val>
                                        </p:tav>
                                        <p:tav tm="100000">
                                          <p:val>
                                            <p:strVal val="#ppt_y"/>
                                          </p:val>
                                        </p:tav>
                                      </p:tavLst>
                                    </p:anim>
                                  </p:childTnLst>
                                </p:cTn>
                              </p:par>
                              <p:par>
                                <p:cTn id="65" presetID="53" presetClass="entr" presetSubtype="528" fill="hold" nodeType="withEffect">
                                  <p:stCondLst>
                                    <p:cond delay="40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anim calcmode="lin" valueType="num">
                                      <p:cBhvr>
                                        <p:cTn id="70" dur="500" fill="hold"/>
                                        <p:tgtEl>
                                          <p:spTgt spid="20"/>
                                        </p:tgtEl>
                                        <p:attrNameLst>
                                          <p:attrName>ppt_x</p:attrName>
                                        </p:attrNameLst>
                                      </p:cBhvr>
                                      <p:tavLst>
                                        <p:tav tm="0">
                                          <p:val>
                                            <p:fltVal val="0.5"/>
                                          </p:val>
                                        </p:tav>
                                        <p:tav tm="100000">
                                          <p:val>
                                            <p:strVal val="#ppt_x"/>
                                          </p:val>
                                        </p:tav>
                                      </p:tavLst>
                                    </p:anim>
                                    <p:anim calcmode="lin" valueType="num">
                                      <p:cBhvr>
                                        <p:cTn id="71" dur="500" fill="hold"/>
                                        <p:tgtEl>
                                          <p:spTgt spid="20"/>
                                        </p:tgtEl>
                                        <p:attrNameLst>
                                          <p:attrName>ppt_y</p:attrName>
                                        </p:attrNameLst>
                                      </p:cBhvr>
                                      <p:tavLst>
                                        <p:tav tm="0">
                                          <p:val>
                                            <p:fltVal val="0.5"/>
                                          </p:val>
                                        </p:tav>
                                        <p:tav tm="100000">
                                          <p:val>
                                            <p:strVal val="#ppt_y"/>
                                          </p:val>
                                        </p:tav>
                                      </p:tavLst>
                                    </p:anim>
                                  </p:childTnLst>
                                </p:cTn>
                              </p:par>
                            </p:childTnLst>
                          </p:cTn>
                        </p:par>
                        <p:par>
                          <p:cTn id="72" fill="hold">
                            <p:stCondLst>
                              <p:cond delay="1400"/>
                            </p:stCondLst>
                            <p:childTnLst>
                              <p:par>
                                <p:cTn id="73" presetID="55"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1000" fill="hold"/>
                                        <p:tgtEl>
                                          <p:spTgt spid="27"/>
                                        </p:tgtEl>
                                        <p:attrNameLst>
                                          <p:attrName>ppt_w</p:attrName>
                                        </p:attrNameLst>
                                      </p:cBhvr>
                                      <p:tavLst>
                                        <p:tav tm="0">
                                          <p:val>
                                            <p:strVal val="#ppt_w*0.70"/>
                                          </p:val>
                                        </p:tav>
                                        <p:tav tm="100000">
                                          <p:val>
                                            <p:strVal val="#ppt_w"/>
                                          </p:val>
                                        </p:tav>
                                      </p:tavLst>
                                    </p:anim>
                                    <p:anim calcmode="lin" valueType="num">
                                      <p:cBhvr>
                                        <p:cTn id="76" dur="1000" fill="hold"/>
                                        <p:tgtEl>
                                          <p:spTgt spid="27"/>
                                        </p:tgtEl>
                                        <p:attrNameLst>
                                          <p:attrName>ppt_h</p:attrName>
                                        </p:attrNameLst>
                                      </p:cBhvr>
                                      <p:tavLst>
                                        <p:tav tm="0">
                                          <p:val>
                                            <p:strVal val="#ppt_h"/>
                                          </p:val>
                                        </p:tav>
                                        <p:tav tm="100000">
                                          <p:val>
                                            <p:strVal val="#ppt_h"/>
                                          </p:val>
                                        </p:tav>
                                      </p:tavLst>
                                    </p:anim>
                                    <p:animEffect transition="in" filter="fade">
                                      <p:cBhvr>
                                        <p:cTn id="77" dur="1000"/>
                                        <p:tgtEl>
                                          <p:spTgt spid="27"/>
                                        </p:tgtEl>
                                      </p:cBhvr>
                                    </p:animEffect>
                                  </p:childTnLst>
                                </p:cTn>
                              </p:par>
                              <p:par>
                                <p:cTn id="78" presetID="55" presetClass="entr" presetSubtype="0" fill="hold" nodeType="with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1000" fill="hold"/>
                                        <p:tgtEl>
                                          <p:spTgt spid="11"/>
                                        </p:tgtEl>
                                        <p:attrNameLst>
                                          <p:attrName>ppt_w</p:attrName>
                                        </p:attrNameLst>
                                      </p:cBhvr>
                                      <p:tavLst>
                                        <p:tav tm="0">
                                          <p:val>
                                            <p:strVal val="#ppt_w*0.70"/>
                                          </p:val>
                                        </p:tav>
                                        <p:tav tm="100000">
                                          <p:val>
                                            <p:strVal val="#ppt_w"/>
                                          </p:val>
                                        </p:tav>
                                      </p:tavLst>
                                    </p:anim>
                                    <p:anim calcmode="lin" valueType="num">
                                      <p:cBhvr>
                                        <p:cTn id="81" dur="1000" fill="hold"/>
                                        <p:tgtEl>
                                          <p:spTgt spid="11"/>
                                        </p:tgtEl>
                                        <p:attrNameLst>
                                          <p:attrName>ppt_h</p:attrName>
                                        </p:attrNameLst>
                                      </p:cBhvr>
                                      <p:tavLst>
                                        <p:tav tm="0">
                                          <p:val>
                                            <p:strVal val="#ppt_h"/>
                                          </p:val>
                                        </p:tav>
                                        <p:tav tm="100000">
                                          <p:val>
                                            <p:strVal val="#ppt_h"/>
                                          </p:val>
                                        </p:tav>
                                      </p:tavLst>
                                    </p:anim>
                                    <p:animEffect transition="in" filter="fade">
                                      <p:cBhvr>
                                        <p:cTn id="82" dur="1000"/>
                                        <p:tgtEl>
                                          <p:spTgt spid="11"/>
                                        </p:tgtEl>
                                      </p:cBhvr>
                                    </p:animEffect>
                                  </p:childTnLst>
                                </p:cTn>
                              </p:par>
                              <p:par>
                                <p:cTn id="83" presetID="55" presetClass="entr" presetSubtype="0" fill="hold" grpId="0" nodeType="withEffect">
                                  <p:stCondLst>
                                    <p:cond delay="400"/>
                                  </p:stCondLst>
                                  <p:childTnLst>
                                    <p:set>
                                      <p:cBhvr>
                                        <p:cTn id="84" dur="1" fill="hold">
                                          <p:stCondLst>
                                            <p:cond delay="0"/>
                                          </p:stCondLst>
                                        </p:cTn>
                                        <p:tgtEl>
                                          <p:spTgt spid="28"/>
                                        </p:tgtEl>
                                        <p:attrNameLst>
                                          <p:attrName>style.visibility</p:attrName>
                                        </p:attrNameLst>
                                      </p:cBhvr>
                                      <p:to>
                                        <p:strVal val="visible"/>
                                      </p:to>
                                    </p:set>
                                    <p:anim calcmode="lin" valueType="num">
                                      <p:cBhvr>
                                        <p:cTn id="85" dur="1000" fill="hold"/>
                                        <p:tgtEl>
                                          <p:spTgt spid="28"/>
                                        </p:tgtEl>
                                        <p:attrNameLst>
                                          <p:attrName>ppt_w</p:attrName>
                                        </p:attrNameLst>
                                      </p:cBhvr>
                                      <p:tavLst>
                                        <p:tav tm="0">
                                          <p:val>
                                            <p:strVal val="#ppt_w*0.70"/>
                                          </p:val>
                                        </p:tav>
                                        <p:tav tm="100000">
                                          <p:val>
                                            <p:strVal val="#ppt_w"/>
                                          </p:val>
                                        </p:tav>
                                      </p:tavLst>
                                    </p:anim>
                                    <p:anim calcmode="lin" valueType="num">
                                      <p:cBhvr>
                                        <p:cTn id="86" dur="1000" fill="hold"/>
                                        <p:tgtEl>
                                          <p:spTgt spid="28"/>
                                        </p:tgtEl>
                                        <p:attrNameLst>
                                          <p:attrName>ppt_h</p:attrName>
                                        </p:attrNameLst>
                                      </p:cBhvr>
                                      <p:tavLst>
                                        <p:tav tm="0">
                                          <p:val>
                                            <p:strVal val="#ppt_h"/>
                                          </p:val>
                                        </p:tav>
                                        <p:tav tm="100000">
                                          <p:val>
                                            <p:strVal val="#ppt_h"/>
                                          </p:val>
                                        </p:tav>
                                      </p:tavLst>
                                    </p:anim>
                                    <p:animEffect transition="in" filter="fade">
                                      <p:cBhvr>
                                        <p:cTn id="87" dur="1000"/>
                                        <p:tgtEl>
                                          <p:spTgt spid="28"/>
                                        </p:tgtEl>
                                      </p:cBhvr>
                                    </p:animEffect>
                                  </p:childTnLst>
                                </p:cTn>
                              </p:par>
                              <p:par>
                                <p:cTn id="88" presetID="55" presetClass="entr" presetSubtype="0" fill="hold" nodeType="withEffect">
                                  <p:stCondLst>
                                    <p:cond delay="400"/>
                                  </p:stCondLst>
                                  <p:childTnLst>
                                    <p:set>
                                      <p:cBhvr>
                                        <p:cTn id="89" dur="1" fill="hold">
                                          <p:stCondLst>
                                            <p:cond delay="0"/>
                                          </p:stCondLst>
                                        </p:cTn>
                                        <p:tgtEl>
                                          <p:spTgt spid="14"/>
                                        </p:tgtEl>
                                        <p:attrNameLst>
                                          <p:attrName>style.visibility</p:attrName>
                                        </p:attrNameLst>
                                      </p:cBhvr>
                                      <p:to>
                                        <p:strVal val="visible"/>
                                      </p:to>
                                    </p:set>
                                    <p:anim calcmode="lin" valueType="num">
                                      <p:cBhvr>
                                        <p:cTn id="90" dur="1000" fill="hold"/>
                                        <p:tgtEl>
                                          <p:spTgt spid="14"/>
                                        </p:tgtEl>
                                        <p:attrNameLst>
                                          <p:attrName>ppt_w</p:attrName>
                                        </p:attrNameLst>
                                      </p:cBhvr>
                                      <p:tavLst>
                                        <p:tav tm="0">
                                          <p:val>
                                            <p:strVal val="#ppt_w*0.70"/>
                                          </p:val>
                                        </p:tav>
                                        <p:tav tm="100000">
                                          <p:val>
                                            <p:strVal val="#ppt_w"/>
                                          </p:val>
                                        </p:tav>
                                      </p:tavLst>
                                    </p:anim>
                                    <p:anim calcmode="lin" valueType="num">
                                      <p:cBhvr>
                                        <p:cTn id="91" dur="1000" fill="hold"/>
                                        <p:tgtEl>
                                          <p:spTgt spid="14"/>
                                        </p:tgtEl>
                                        <p:attrNameLst>
                                          <p:attrName>ppt_h</p:attrName>
                                        </p:attrNameLst>
                                      </p:cBhvr>
                                      <p:tavLst>
                                        <p:tav tm="0">
                                          <p:val>
                                            <p:strVal val="#ppt_h"/>
                                          </p:val>
                                        </p:tav>
                                        <p:tav tm="100000">
                                          <p:val>
                                            <p:strVal val="#ppt_h"/>
                                          </p:val>
                                        </p:tav>
                                      </p:tavLst>
                                    </p:anim>
                                    <p:animEffect transition="in" filter="fade">
                                      <p:cBhvr>
                                        <p:cTn id="92" dur="1000"/>
                                        <p:tgtEl>
                                          <p:spTgt spid="14"/>
                                        </p:tgtEl>
                                      </p:cBhvr>
                                    </p:animEffect>
                                  </p:childTnLst>
                                </p:cTn>
                              </p:par>
                              <p:par>
                                <p:cTn id="93" presetID="55" presetClass="entr" presetSubtype="0" fill="hold" grpId="0" nodeType="withEffect">
                                  <p:stCondLst>
                                    <p:cond delay="800"/>
                                  </p:stCondLst>
                                  <p:childTnLst>
                                    <p:set>
                                      <p:cBhvr>
                                        <p:cTn id="94" dur="1" fill="hold">
                                          <p:stCondLst>
                                            <p:cond delay="0"/>
                                          </p:stCondLst>
                                        </p:cTn>
                                        <p:tgtEl>
                                          <p:spTgt spid="29"/>
                                        </p:tgtEl>
                                        <p:attrNameLst>
                                          <p:attrName>style.visibility</p:attrName>
                                        </p:attrNameLst>
                                      </p:cBhvr>
                                      <p:to>
                                        <p:strVal val="visible"/>
                                      </p:to>
                                    </p:set>
                                    <p:anim calcmode="lin" valueType="num">
                                      <p:cBhvr>
                                        <p:cTn id="95" dur="1000" fill="hold"/>
                                        <p:tgtEl>
                                          <p:spTgt spid="29"/>
                                        </p:tgtEl>
                                        <p:attrNameLst>
                                          <p:attrName>ppt_w</p:attrName>
                                        </p:attrNameLst>
                                      </p:cBhvr>
                                      <p:tavLst>
                                        <p:tav tm="0">
                                          <p:val>
                                            <p:strVal val="#ppt_w*0.70"/>
                                          </p:val>
                                        </p:tav>
                                        <p:tav tm="100000">
                                          <p:val>
                                            <p:strVal val="#ppt_w"/>
                                          </p:val>
                                        </p:tav>
                                      </p:tavLst>
                                    </p:anim>
                                    <p:anim calcmode="lin" valueType="num">
                                      <p:cBhvr>
                                        <p:cTn id="96" dur="1000" fill="hold"/>
                                        <p:tgtEl>
                                          <p:spTgt spid="29"/>
                                        </p:tgtEl>
                                        <p:attrNameLst>
                                          <p:attrName>ppt_h</p:attrName>
                                        </p:attrNameLst>
                                      </p:cBhvr>
                                      <p:tavLst>
                                        <p:tav tm="0">
                                          <p:val>
                                            <p:strVal val="#ppt_h"/>
                                          </p:val>
                                        </p:tav>
                                        <p:tav tm="100000">
                                          <p:val>
                                            <p:strVal val="#ppt_h"/>
                                          </p:val>
                                        </p:tav>
                                      </p:tavLst>
                                    </p:anim>
                                    <p:animEffect transition="in" filter="fade">
                                      <p:cBhvr>
                                        <p:cTn id="97" dur="1000"/>
                                        <p:tgtEl>
                                          <p:spTgt spid="29"/>
                                        </p:tgtEl>
                                      </p:cBhvr>
                                    </p:animEffect>
                                  </p:childTnLst>
                                </p:cTn>
                              </p:par>
                              <p:par>
                                <p:cTn id="98" presetID="55" presetClass="entr" presetSubtype="0" fill="hold" nodeType="withEffect">
                                  <p:stCondLst>
                                    <p:cond delay="800"/>
                                  </p:stCondLst>
                                  <p:childTnLst>
                                    <p:set>
                                      <p:cBhvr>
                                        <p:cTn id="99" dur="1" fill="hold">
                                          <p:stCondLst>
                                            <p:cond delay="0"/>
                                          </p:stCondLst>
                                        </p:cTn>
                                        <p:tgtEl>
                                          <p:spTgt spid="15"/>
                                        </p:tgtEl>
                                        <p:attrNameLst>
                                          <p:attrName>style.visibility</p:attrName>
                                        </p:attrNameLst>
                                      </p:cBhvr>
                                      <p:to>
                                        <p:strVal val="visible"/>
                                      </p:to>
                                    </p:set>
                                    <p:anim calcmode="lin" valueType="num">
                                      <p:cBhvr>
                                        <p:cTn id="100" dur="1000" fill="hold"/>
                                        <p:tgtEl>
                                          <p:spTgt spid="15"/>
                                        </p:tgtEl>
                                        <p:attrNameLst>
                                          <p:attrName>ppt_w</p:attrName>
                                        </p:attrNameLst>
                                      </p:cBhvr>
                                      <p:tavLst>
                                        <p:tav tm="0">
                                          <p:val>
                                            <p:strVal val="#ppt_w*0.70"/>
                                          </p:val>
                                        </p:tav>
                                        <p:tav tm="100000">
                                          <p:val>
                                            <p:strVal val="#ppt_w"/>
                                          </p:val>
                                        </p:tav>
                                      </p:tavLst>
                                    </p:anim>
                                    <p:anim calcmode="lin" valueType="num">
                                      <p:cBhvr>
                                        <p:cTn id="101" dur="1000" fill="hold"/>
                                        <p:tgtEl>
                                          <p:spTgt spid="15"/>
                                        </p:tgtEl>
                                        <p:attrNameLst>
                                          <p:attrName>ppt_h</p:attrName>
                                        </p:attrNameLst>
                                      </p:cBhvr>
                                      <p:tavLst>
                                        <p:tav tm="0">
                                          <p:val>
                                            <p:strVal val="#ppt_h"/>
                                          </p:val>
                                        </p:tav>
                                        <p:tav tm="100000">
                                          <p:val>
                                            <p:strVal val="#ppt_h"/>
                                          </p:val>
                                        </p:tav>
                                      </p:tavLst>
                                    </p:anim>
                                    <p:animEffect transition="in" filter="fade">
                                      <p:cBhvr>
                                        <p:cTn id="10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23" grpId="0"/>
      <p:bldP spid="27" grpId="0"/>
      <p:bldP spid="28" grpId="0"/>
      <p:bldP spid="29" grpId="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59"/>
          <p:cNvGrpSpPr/>
          <p:nvPr/>
        </p:nvGrpSpPr>
        <p:grpSpPr>
          <a:xfrm>
            <a:off x="357158" y="1214430"/>
            <a:ext cx="1928826" cy="3517563"/>
            <a:chOff x="357158" y="1214428"/>
            <a:chExt cx="1928826" cy="3517562"/>
          </a:xfrm>
        </p:grpSpPr>
        <p:sp>
          <p:nvSpPr>
            <p:cNvPr id="39" name="Rectangle 1"/>
            <p:cNvSpPr/>
            <p:nvPr/>
          </p:nvSpPr>
          <p:spPr>
            <a:xfrm>
              <a:off x="357158" y="1214428"/>
              <a:ext cx="1926791" cy="1714512"/>
            </a:xfrm>
            <a:prstGeom prst="rect">
              <a:avLst/>
            </a:prstGeom>
            <a:blipFill>
              <a:blip r:embed="rId3"/>
              <a:srcRect/>
              <a:stretch>
                <a:fillRect t="-6191" b="-6191"/>
              </a:stretch>
            </a:blip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nvGrpSpPr>
            <p:cNvPr id="40" name="Group 50"/>
            <p:cNvGrpSpPr/>
            <p:nvPr/>
          </p:nvGrpSpPr>
          <p:grpSpPr>
            <a:xfrm>
              <a:off x="500034" y="3071816"/>
              <a:ext cx="1657400" cy="228640"/>
              <a:chOff x="500034" y="3071816"/>
              <a:chExt cx="1657400" cy="228640"/>
            </a:xfrm>
          </p:grpSpPr>
          <p:sp>
            <p:nvSpPr>
              <p:cNvPr id="47" name="5-Point Star 13"/>
              <p:cNvSpPr/>
              <p:nvPr/>
            </p:nvSpPr>
            <p:spPr>
              <a:xfrm>
                <a:off x="500034" y="3071816"/>
                <a:ext cx="228640" cy="228640"/>
              </a:xfrm>
              <a:prstGeom prst="star5">
                <a:avLst/>
              </a:prstGeom>
              <a:solidFill>
                <a:srgbClr val="008A3E"/>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48" name="5-Point Star 14"/>
              <p:cNvSpPr/>
              <p:nvPr/>
            </p:nvSpPr>
            <p:spPr>
              <a:xfrm>
                <a:off x="857224" y="3071816"/>
                <a:ext cx="228640" cy="228640"/>
              </a:xfrm>
              <a:prstGeom prst="star5">
                <a:avLst/>
              </a:prstGeom>
              <a:solidFill>
                <a:srgbClr val="008A3E"/>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49" name="5-Point Star 15"/>
              <p:cNvSpPr/>
              <p:nvPr/>
            </p:nvSpPr>
            <p:spPr>
              <a:xfrm>
                <a:off x="121441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50" name="5-Point Star 16"/>
              <p:cNvSpPr/>
              <p:nvPr/>
            </p:nvSpPr>
            <p:spPr>
              <a:xfrm>
                <a:off x="157160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51" name="5-Point Star 17"/>
              <p:cNvSpPr/>
              <p:nvPr/>
            </p:nvSpPr>
            <p:spPr>
              <a:xfrm>
                <a:off x="192879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grpSp>
          <p:nvGrpSpPr>
            <p:cNvPr id="41" name="Group 57"/>
            <p:cNvGrpSpPr/>
            <p:nvPr/>
          </p:nvGrpSpPr>
          <p:grpSpPr>
            <a:xfrm>
              <a:off x="357158" y="3500444"/>
              <a:ext cx="1928826" cy="1231546"/>
              <a:chOff x="357158" y="3500444"/>
              <a:chExt cx="1928826" cy="1231546"/>
            </a:xfrm>
          </p:grpSpPr>
          <p:sp>
            <p:nvSpPr>
              <p:cNvPr id="45" name="Rectangle 33"/>
              <p:cNvSpPr/>
              <p:nvPr/>
            </p:nvSpPr>
            <p:spPr>
              <a:xfrm>
                <a:off x="357158" y="3870216"/>
                <a:ext cx="1928826" cy="861774"/>
              </a:xfrm>
              <a:prstGeom prst="rect">
                <a:avLst/>
              </a:prstGeom>
            </p:spPr>
            <p:txBody>
              <a:bodyPr wrap="square">
                <a:spAutoFit/>
              </a:bodyPr>
              <a:lstStyle/>
              <a:p>
                <a:pPr algn="ctr">
                  <a:defRPr/>
                </a:pP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lang="en-US" altLang="zh-CN" sz="1000" kern="0" dirty="0">
                    <a:solidFill>
                      <a:sysClr val="window" lastClr="FFFFFF">
                        <a:lumMod val="65000"/>
                      </a:sysClr>
                    </a:solidFill>
                    <a:latin typeface="微软雅黑" pitchFamily="34" charset="-122"/>
                    <a:ea typeface="微软雅黑" pitchFamily="34" charset="-122"/>
                    <a:cs typeface="Open Sans Light" pitchFamily="34" charset="0"/>
                  </a:rPr>
                  <a:t>200</a:t>
                </a: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字以内。</a:t>
                </a:r>
                <a:endParaRPr lang="id-ID" sz="1000" kern="0" dirty="0">
                  <a:solidFill>
                    <a:sysClr val="window" lastClr="FFFFFF">
                      <a:lumMod val="65000"/>
                    </a:sysClr>
                  </a:solidFill>
                  <a:latin typeface="微软雅黑" pitchFamily="34" charset="-122"/>
                  <a:ea typeface="微软雅黑" pitchFamily="34" charset="-122"/>
                  <a:cs typeface="Open Sans Light" pitchFamily="34" charset="0"/>
                </a:endParaRPr>
              </a:p>
            </p:txBody>
          </p:sp>
          <p:sp>
            <p:nvSpPr>
              <p:cNvPr id="46" name="Rectangle 34"/>
              <p:cNvSpPr/>
              <p:nvPr/>
            </p:nvSpPr>
            <p:spPr>
              <a:xfrm>
                <a:off x="884330" y="3500444"/>
                <a:ext cx="955711" cy="307777"/>
              </a:xfrm>
              <a:prstGeom prst="rect">
                <a:avLst/>
              </a:prstGeom>
            </p:spPr>
            <p:txBody>
              <a:bodyPr wrap="none">
                <a:spAutoFit/>
              </a:bodyPr>
              <a:lstStyle/>
              <a:p>
                <a:pPr algn="ctr">
                  <a:defRPr/>
                </a:pPr>
                <a:r>
                  <a:rPr lang="zh-CN" altLang="en-US" sz="1400" b="1" kern="0" dirty="0">
                    <a:solidFill>
                      <a:prstClr val="black">
                        <a:lumMod val="65000"/>
                        <a:lumOff val="35000"/>
                      </a:prstClr>
                    </a:solidFill>
                    <a:latin typeface="微软雅黑" pitchFamily="34" charset="-122"/>
                    <a:ea typeface="微软雅黑" pitchFamily="34" charset="-122"/>
                    <a:cs typeface="Open Sans" pitchFamily="34" charset="0"/>
                  </a:rPr>
                  <a:t>项目名称 </a:t>
                </a:r>
                <a:endParaRPr lang="en-US" sz="1400" b="1" kern="0" dirty="0">
                  <a:solidFill>
                    <a:prstClr val="black">
                      <a:lumMod val="65000"/>
                      <a:lumOff val="35000"/>
                    </a:prstClr>
                  </a:solidFill>
                  <a:latin typeface="微软雅黑" pitchFamily="34" charset="-122"/>
                  <a:ea typeface="微软雅黑" pitchFamily="34" charset="-122"/>
                  <a:cs typeface="Open Sans" pitchFamily="34" charset="0"/>
                </a:endParaRPr>
              </a:p>
            </p:txBody>
          </p:sp>
        </p:grpSp>
        <p:grpSp>
          <p:nvGrpSpPr>
            <p:cNvPr id="42" name="Group 58"/>
            <p:cNvGrpSpPr/>
            <p:nvPr/>
          </p:nvGrpSpPr>
          <p:grpSpPr>
            <a:xfrm>
              <a:off x="785786" y="1214428"/>
              <a:ext cx="1071570" cy="357172"/>
              <a:chOff x="785786" y="1214428"/>
              <a:chExt cx="1071570" cy="357172"/>
            </a:xfrm>
          </p:grpSpPr>
          <p:sp>
            <p:nvSpPr>
              <p:cNvPr id="43" name="Rectangle 42"/>
              <p:cNvSpPr/>
              <p:nvPr/>
            </p:nvSpPr>
            <p:spPr>
              <a:xfrm>
                <a:off x="785786" y="1214428"/>
                <a:ext cx="1071570" cy="357172"/>
              </a:xfrm>
              <a:prstGeom prst="rect">
                <a:avLst/>
              </a:prstGeom>
              <a:solidFill>
                <a:srgbClr val="008A3E"/>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44" name="Rectangle 46"/>
              <p:cNvSpPr/>
              <p:nvPr/>
            </p:nvSpPr>
            <p:spPr>
              <a:xfrm>
                <a:off x="855622" y="1285866"/>
                <a:ext cx="976549" cy="276999"/>
              </a:xfrm>
              <a:prstGeom prst="rect">
                <a:avLst/>
              </a:prstGeom>
            </p:spPr>
            <p:txBody>
              <a:bodyPr wrap="none">
                <a:spAutoFit/>
              </a:bodyPr>
              <a:lstStyle/>
              <a:p>
                <a:pPr algn="ctr">
                  <a:defRPr/>
                </a:pPr>
                <a:r>
                  <a:rPr lang="en-US" sz="1200" kern="0" dirty="0">
                    <a:solidFill>
                      <a:sysClr val="window" lastClr="FFFFFF"/>
                    </a:solidFill>
                    <a:latin typeface="微软雅黑" pitchFamily="34" charset="-122"/>
                    <a:ea typeface="微软雅黑" pitchFamily="34" charset="-122"/>
                    <a:cs typeface="Open Sans" pitchFamily="34" charset="0"/>
                  </a:rPr>
                  <a:t>20.11.2014</a:t>
                </a:r>
              </a:p>
            </p:txBody>
          </p:sp>
        </p:grpSp>
      </p:grpSp>
      <p:grpSp>
        <p:nvGrpSpPr>
          <p:cNvPr id="52" name="Group 60"/>
          <p:cNvGrpSpPr/>
          <p:nvPr/>
        </p:nvGrpSpPr>
        <p:grpSpPr>
          <a:xfrm>
            <a:off x="2500301" y="1214430"/>
            <a:ext cx="1951291" cy="3517563"/>
            <a:chOff x="2500298" y="1214428"/>
            <a:chExt cx="1951291" cy="3517562"/>
          </a:xfrm>
        </p:grpSpPr>
        <p:sp>
          <p:nvSpPr>
            <p:cNvPr id="53" name="Rectangle 2"/>
            <p:cNvSpPr/>
            <p:nvPr/>
          </p:nvSpPr>
          <p:spPr>
            <a:xfrm>
              <a:off x="2524798" y="1214428"/>
              <a:ext cx="1926791" cy="1714512"/>
            </a:xfrm>
            <a:prstGeom prst="rect">
              <a:avLst/>
            </a:prstGeom>
            <a:blipFill>
              <a:blip r:embed="rId4"/>
              <a:stretch>
                <a:fillRect t="-6191" b="-6191"/>
              </a:stretch>
            </a:blip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nvGrpSpPr>
            <p:cNvPr id="54" name="Group 51"/>
            <p:cNvGrpSpPr/>
            <p:nvPr/>
          </p:nvGrpSpPr>
          <p:grpSpPr>
            <a:xfrm>
              <a:off x="2643174" y="3071816"/>
              <a:ext cx="1657400" cy="228640"/>
              <a:chOff x="2643174" y="3071816"/>
              <a:chExt cx="1657400" cy="228640"/>
            </a:xfrm>
          </p:grpSpPr>
          <p:sp>
            <p:nvSpPr>
              <p:cNvPr id="61" name="5-Point Star 18"/>
              <p:cNvSpPr/>
              <p:nvPr/>
            </p:nvSpPr>
            <p:spPr>
              <a:xfrm>
                <a:off x="2643174" y="3071816"/>
                <a:ext cx="228640" cy="228640"/>
              </a:xfrm>
              <a:prstGeom prst="star5">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62" name="5-Point Star 19"/>
              <p:cNvSpPr/>
              <p:nvPr/>
            </p:nvSpPr>
            <p:spPr>
              <a:xfrm>
                <a:off x="3000364" y="3071816"/>
                <a:ext cx="228640" cy="228640"/>
              </a:xfrm>
              <a:prstGeom prst="star5">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63" name="5-Point Star 20"/>
              <p:cNvSpPr/>
              <p:nvPr/>
            </p:nvSpPr>
            <p:spPr>
              <a:xfrm>
                <a:off x="3357554" y="3071816"/>
                <a:ext cx="228640" cy="228640"/>
              </a:xfrm>
              <a:prstGeom prst="star5">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64" name="5-Point Star 21"/>
              <p:cNvSpPr/>
              <p:nvPr/>
            </p:nvSpPr>
            <p:spPr>
              <a:xfrm>
                <a:off x="371474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65" name="5-Point Star 22"/>
              <p:cNvSpPr/>
              <p:nvPr/>
            </p:nvSpPr>
            <p:spPr>
              <a:xfrm>
                <a:off x="407193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grpSp>
          <p:nvGrpSpPr>
            <p:cNvPr id="55" name="Group 56"/>
            <p:cNvGrpSpPr/>
            <p:nvPr/>
          </p:nvGrpSpPr>
          <p:grpSpPr>
            <a:xfrm>
              <a:off x="2500298" y="3500444"/>
              <a:ext cx="1928826" cy="1231546"/>
              <a:chOff x="2500298" y="3500444"/>
              <a:chExt cx="1928826" cy="1231546"/>
            </a:xfrm>
          </p:grpSpPr>
          <p:sp>
            <p:nvSpPr>
              <p:cNvPr id="59" name="Rectangle 36"/>
              <p:cNvSpPr/>
              <p:nvPr/>
            </p:nvSpPr>
            <p:spPr>
              <a:xfrm>
                <a:off x="2500298" y="3870216"/>
                <a:ext cx="1928826" cy="861774"/>
              </a:xfrm>
              <a:prstGeom prst="rect">
                <a:avLst/>
              </a:prstGeom>
            </p:spPr>
            <p:txBody>
              <a:bodyPr wrap="square">
                <a:spAutoFit/>
              </a:bodyPr>
              <a:lstStyle/>
              <a:p>
                <a:pPr algn="ctr">
                  <a:defRPr/>
                </a:pP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lang="en-US" altLang="zh-CN" sz="1000" kern="0" dirty="0">
                    <a:solidFill>
                      <a:sysClr val="window" lastClr="FFFFFF">
                        <a:lumMod val="65000"/>
                      </a:sysClr>
                    </a:solidFill>
                    <a:latin typeface="微软雅黑" pitchFamily="34" charset="-122"/>
                    <a:ea typeface="微软雅黑" pitchFamily="34" charset="-122"/>
                    <a:cs typeface="Open Sans Light" pitchFamily="34" charset="0"/>
                  </a:rPr>
                  <a:t>200</a:t>
                </a: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字以内。</a:t>
                </a:r>
                <a:endParaRPr lang="id-ID" altLang="zh-CN" sz="1000" kern="0" dirty="0">
                  <a:solidFill>
                    <a:sysClr val="window" lastClr="FFFFFF">
                      <a:lumMod val="65000"/>
                    </a:sysClr>
                  </a:solidFill>
                  <a:latin typeface="微软雅黑" pitchFamily="34" charset="-122"/>
                  <a:ea typeface="微软雅黑" pitchFamily="34" charset="-122"/>
                  <a:cs typeface="Open Sans Light" pitchFamily="34" charset="0"/>
                </a:endParaRPr>
              </a:p>
            </p:txBody>
          </p:sp>
          <p:sp>
            <p:nvSpPr>
              <p:cNvPr id="60" name="Rectangle 37"/>
              <p:cNvSpPr/>
              <p:nvPr/>
            </p:nvSpPr>
            <p:spPr>
              <a:xfrm>
                <a:off x="3007432" y="3500444"/>
                <a:ext cx="955711" cy="307777"/>
              </a:xfrm>
              <a:prstGeom prst="rect">
                <a:avLst/>
              </a:prstGeom>
            </p:spPr>
            <p:txBody>
              <a:bodyPr wrap="none">
                <a:spAutoFit/>
              </a:bodyPr>
              <a:lstStyle/>
              <a:p>
                <a:pPr algn="ctr">
                  <a:defRPr/>
                </a:pPr>
                <a:r>
                  <a:rPr lang="zh-CN" altLang="en-US" sz="1400" b="1" kern="0" dirty="0">
                    <a:solidFill>
                      <a:prstClr val="black">
                        <a:lumMod val="65000"/>
                        <a:lumOff val="35000"/>
                      </a:prstClr>
                    </a:solidFill>
                    <a:latin typeface="微软雅黑" pitchFamily="34" charset="-122"/>
                    <a:ea typeface="微软雅黑" pitchFamily="34" charset="-122"/>
                    <a:cs typeface="Open Sans" pitchFamily="34" charset="0"/>
                  </a:rPr>
                  <a:t>项目名称 </a:t>
                </a:r>
                <a:endParaRPr lang="en-US" sz="1400" b="1" kern="0" dirty="0">
                  <a:solidFill>
                    <a:prstClr val="black">
                      <a:lumMod val="65000"/>
                      <a:lumOff val="35000"/>
                    </a:prstClr>
                  </a:solidFill>
                  <a:latin typeface="微软雅黑" pitchFamily="34" charset="-122"/>
                  <a:ea typeface="微软雅黑" pitchFamily="34" charset="-122"/>
                  <a:cs typeface="Open Sans" pitchFamily="34" charset="0"/>
                </a:endParaRPr>
              </a:p>
            </p:txBody>
          </p:sp>
        </p:grpSp>
        <p:grpSp>
          <p:nvGrpSpPr>
            <p:cNvPr id="56" name="Group 59"/>
            <p:cNvGrpSpPr/>
            <p:nvPr/>
          </p:nvGrpSpPr>
          <p:grpSpPr>
            <a:xfrm>
              <a:off x="2928926" y="1214428"/>
              <a:ext cx="1071570" cy="357172"/>
              <a:chOff x="2928926" y="1214428"/>
              <a:chExt cx="1071570" cy="357172"/>
            </a:xfrm>
          </p:grpSpPr>
          <p:sp>
            <p:nvSpPr>
              <p:cNvPr id="57" name="Rectangle 43"/>
              <p:cNvSpPr/>
              <p:nvPr/>
            </p:nvSpPr>
            <p:spPr>
              <a:xfrm>
                <a:off x="2928926" y="1214428"/>
                <a:ext cx="1071570" cy="357172"/>
              </a:xfrm>
              <a:prstGeom prst="rect">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58" name="Rectangle 47"/>
              <p:cNvSpPr/>
              <p:nvPr/>
            </p:nvSpPr>
            <p:spPr>
              <a:xfrm>
                <a:off x="2998762" y="1285866"/>
                <a:ext cx="976549" cy="276999"/>
              </a:xfrm>
              <a:prstGeom prst="rect">
                <a:avLst/>
              </a:prstGeom>
            </p:spPr>
            <p:txBody>
              <a:bodyPr wrap="none">
                <a:spAutoFit/>
              </a:bodyPr>
              <a:lstStyle/>
              <a:p>
                <a:pPr algn="ctr">
                  <a:defRPr/>
                </a:pPr>
                <a:r>
                  <a:rPr lang="en-US" sz="1200" kern="0" dirty="0">
                    <a:solidFill>
                      <a:sysClr val="window" lastClr="FFFFFF"/>
                    </a:solidFill>
                    <a:latin typeface="微软雅黑" pitchFamily="34" charset="-122"/>
                    <a:ea typeface="微软雅黑" pitchFamily="34" charset="-122"/>
                    <a:cs typeface="Open Sans" pitchFamily="34" charset="0"/>
                  </a:rPr>
                  <a:t>22.11.2014</a:t>
                </a:r>
              </a:p>
            </p:txBody>
          </p:sp>
        </p:grpSp>
      </p:grpSp>
      <p:grpSp>
        <p:nvGrpSpPr>
          <p:cNvPr id="66" name="Group 61"/>
          <p:cNvGrpSpPr/>
          <p:nvPr/>
        </p:nvGrpSpPr>
        <p:grpSpPr>
          <a:xfrm>
            <a:off x="4692438" y="1214430"/>
            <a:ext cx="1951264" cy="3517563"/>
            <a:chOff x="4692438" y="1214428"/>
            <a:chExt cx="1951264" cy="3517562"/>
          </a:xfrm>
        </p:grpSpPr>
        <p:sp>
          <p:nvSpPr>
            <p:cNvPr id="67" name="Rectangle 3"/>
            <p:cNvSpPr/>
            <p:nvPr/>
          </p:nvSpPr>
          <p:spPr>
            <a:xfrm>
              <a:off x="4692438" y="1214428"/>
              <a:ext cx="1926791" cy="1714512"/>
            </a:xfrm>
            <a:prstGeom prst="rect">
              <a:avLst/>
            </a:prstGeom>
            <a:blipFill dpi="0" rotWithShape="1">
              <a:blip r:embed="rId5"/>
              <a:srcRect/>
              <a:stretch>
                <a:fillRect t="-6191" b="-6191"/>
              </a:stretch>
            </a:blip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nvGrpSpPr>
            <p:cNvPr id="68" name="Group 52"/>
            <p:cNvGrpSpPr/>
            <p:nvPr/>
          </p:nvGrpSpPr>
          <p:grpSpPr>
            <a:xfrm>
              <a:off x="4857752" y="3071816"/>
              <a:ext cx="1657400" cy="228640"/>
              <a:chOff x="4857752" y="3071816"/>
              <a:chExt cx="1657400" cy="228640"/>
            </a:xfrm>
          </p:grpSpPr>
          <p:sp>
            <p:nvSpPr>
              <p:cNvPr id="75" name="5-Point Star 23"/>
              <p:cNvSpPr/>
              <p:nvPr/>
            </p:nvSpPr>
            <p:spPr>
              <a:xfrm>
                <a:off x="4857752" y="3071816"/>
                <a:ext cx="228640" cy="228640"/>
              </a:xfrm>
              <a:prstGeom prst="star5">
                <a:avLst/>
              </a:prstGeom>
              <a:solidFill>
                <a:srgbClr val="008A3E"/>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6" name="5-Point Star 24"/>
              <p:cNvSpPr/>
              <p:nvPr/>
            </p:nvSpPr>
            <p:spPr>
              <a:xfrm>
                <a:off x="5214942" y="3071816"/>
                <a:ext cx="228640" cy="228640"/>
              </a:xfrm>
              <a:prstGeom prst="star5">
                <a:avLst/>
              </a:prstGeom>
              <a:solidFill>
                <a:srgbClr val="008A3E"/>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7" name="5-Point Star 25"/>
              <p:cNvSpPr/>
              <p:nvPr/>
            </p:nvSpPr>
            <p:spPr>
              <a:xfrm>
                <a:off x="5572132" y="3071816"/>
                <a:ext cx="228640" cy="228640"/>
              </a:xfrm>
              <a:prstGeom prst="star5">
                <a:avLst/>
              </a:prstGeom>
              <a:solidFill>
                <a:srgbClr val="008A3E"/>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8" name="5-Point Star 26"/>
              <p:cNvSpPr/>
              <p:nvPr/>
            </p:nvSpPr>
            <p:spPr>
              <a:xfrm>
                <a:off x="5929322" y="3071816"/>
                <a:ext cx="228640" cy="228640"/>
              </a:xfrm>
              <a:prstGeom prst="star5">
                <a:avLst/>
              </a:prstGeom>
              <a:solidFill>
                <a:srgbClr val="008A3E"/>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9" name="5-Point Star 27"/>
              <p:cNvSpPr/>
              <p:nvPr/>
            </p:nvSpPr>
            <p:spPr>
              <a:xfrm>
                <a:off x="6286512"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grpSp>
          <p:nvGrpSpPr>
            <p:cNvPr id="69" name="Group 55"/>
            <p:cNvGrpSpPr/>
            <p:nvPr/>
          </p:nvGrpSpPr>
          <p:grpSpPr>
            <a:xfrm>
              <a:off x="4714876" y="3500444"/>
              <a:ext cx="1928826" cy="1231546"/>
              <a:chOff x="4714876" y="3500444"/>
              <a:chExt cx="1928826" cy="1231546"/>
            </a:xfrm>
          </p:grpSpPr>
          <p:sp>
            <p:nvSpPr>
              <p:cNvPr id="73" name="Rectangle 38"/>
              <p:cNvSpPr/>
              <p:nvPr/>
            </p:nvSpPr>
            <p:spPr>
              <a:xfrm>
                <a:off x="4714876" y="3870216"/>
                <a:ext cx="1928826" cy="861774"/>
              </a:xfrm>
              <a:prstGeom prst="rect">
                <a:avLst/>
              </a:prstGeom>
            </p:spPr>
            <p:txBody>
              <a:bodyPr wrap="square">
                <a:spAutoFit/>
              </a:bodyPr>
              <a:lstStyle/>
              <a:p>
                <a:pPr algn="ctr">
                  <a:defRPr/>
                </a:pP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lang="en-US" altLang="zh-CN" sz="1000" kern="0" dirty="0">
                    <a:solidFill>
                      <a:sysClr val="window" lastClr="FFFFFF">
                        <a:lumMod val="65000"/>
                      </a:sysClr>
                    </a:solidFill>
                    <a:latin typeface="微软雅黑" pitchFamily="34" charset="-122"/>
                    <a:ea typeface="微软雅黑" pitchFamily="34" charset="-122"/>
                    <a:cs typeface="Open Sans Light" pitchFamily="34" charset="0"/>
                  </a:rPr>
                  <a:t>200</a:t>
                </a: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字以内。</a:t>
                </a:r>
                <a:endParaRPr lang="id-ID" altLang="zh-CN" sz="1000" kern="0" dirty="0">
                  <a:solidFill>
                    <a:sysClr val="window" lastClr="FFFFFF">
                      <a:lumMod val="65000"/>
                    </a:sysClr>
                  </a:solidFill>
                  <a:latin typeface="微软雅黑" pitchFamily="34" charset="-122"/>
                  <a:ea typeface="微软雅黑" pitchFamily="34" charset="-122"/>
                  <a:cs typeface="Open Sans Light" pitchFamily="34" charset="0"/>
                </a:endParaRPr>
              </a:p>
            </p:txBody>
          </p:sp>
          <p:sp>
            <p:nvSpPr>
              <p:cNvPr id="74" name="Rectangle 39"/>
              <p:cNvSpPr/>
              <p:nvPr/>
            </p:nvSpPr>
            <p:spPr>
              <a:xfrm>
                <a:off x="5222011" y="3500444"/>
                <a:ext cx="955711" cy="307777"/>
              </a:xfrm>
              <a:prstGeom prst="rect">
                <a:avLst/>
              </a:prstGeom>
            </p:spPr>
            <p:txBody>
              <a:bodyPr wrap="none">
                <a:spAutoFit/>
              </a:bodyPr>
              <a:lstStyle/>
              <a:p>
                <a:pPr algn="ctr">
                  <a:defRPr/>
                </a:pPr>
                <a:r>
                  <a:rPr lang="zh-CN" altLang="en-US" sz="1400" b="1" kern="0" dirty="0">
                    <a:solidFill>
                      <a:prstClr val="black">
                        <a:lumMod val="65000"/>
                        <a:lumOff val="35000"/>
                      </a:prstClr>
                    </a:solidFill>
                    <a:latin typeface="微软雅黑" pitchFamily="34" charset="-122"/>
                    <a:ea typeface="微软雅黑" pitchFamily="34" charset="-122"/>
                    <a:cs typeface="Open Sans" pitchFamily="34" charset="0"/>
                  </a:rPr>
                  <a:t>项目名称 </a:t>
                </a:r>
                <a:endParaRPr lang="en-US" sz="1400" b="1" kern="0" dirty="0">
                  <a:solidFill>
                    <a:prstClr val="black">
                      <a:lumMod val="65000"/>
                      <a:lumOff val="35000"/>
                    </a:prstClr>
                  </a:solidFill>
                  <a:latin typeface="微软雅黑" pitchFamily="34" charset="-122"/>
                  <a:ea typeface="微软雅黑" pitchFamily="34" charset="-122"/>
                  <a:cs typeface="Open Sans" pitchFamily="34" charset="0"/>
                </a:endParaRPr>
              </a:p>
            </p:txBody>
          </p:sp>
        </p:grpSp>
        <p:grpSp>
          <p:nvGrpSpPr>
            <p:cNvPr id="70" name="Group 60"/>
            <p:cNvGrpSpPr/>
            <p:nvPr/>
          </p:nvGrpSpPr>
          <p:grpSpPr>
            <a:xfrm>
              <a:off x="5143504" y="1214428"/>
              <a:ext cx="1071570" cy="357172"/>
              <a:chOff x="5143504" y="1214428"/>
              <a:chExt cx="1071570" cy="357172"/>
            </a:xfrm>
          </p:grpSpPr>
          <p:sp>
            <p:nvSpPr>
              <p:cNvPr id="71" name="Rectangle 44"/>
              <p:cNvSpPr/>
              <p:nvPr/>
            </p:nvSpPr>
            <p:spPr>
              <a:xfrm>
                <a:off x="5143504" y="1214428"/>
                <a:ext cx="1071570" cy="357172"/>
              </a:xfrm>
              <a:prstGeom prst="rect">
                <a:avLst/>
              </a:prstGeom>
              <a:solidFill>
                <a:srgbClr val="008A3E"/>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2" name="Rectangle 48"/>
              <p:cNvSpPr/>
              <p:nvPr/>
            </p:nvSpPr>
            <p:spPr>
              <a:xfrm>
                <a:off x="5213340" y="1285866"/>
                <a:ext cx="976549" cy="276999"/>
              </a:xfrm>
              <a:prstGeom prst="rect">
                <a:avLst/>
              </a:prstGeom>
            </p:spPr>
            <p:txBody>
              <a:bodyPr wrap="none">
                <a:spAutoFit/>
              </a:bodyPr>
              <a:lstStyle/>
              <a:p>
                <a:pPr algn="ctr">
                  <a:defRPr/>
                </a:pPr>
                <a:r>
                  <a:rPr lang="en-US" sz="1200" kern="0" dirty="0">
                    <a:solidFill>
                      <a:sysClr val="window" lastClr="FFFFFF"/>
                    </a:solidFill>
                    <a:latin typeface="微软雅黑" pitchFamily="34" charset="-122"/>
                    <a:ea typeface="微软雅黑" pitchFamily="34" charset="-122"/>
                    <a:cs typeface="Open Sans" pitchFamily="34" charset="0"/>
                  </a:rPr>
                  <a:t>23.11.2014</a:t>
                </a:r>
              </a:p>
            </p:txBody>
          </p:sp>
        </p:grpSp>
      </p:grpSp>
      <p:grpSp>
        <p:nvGrpSpPr>
          <p:cNvPr id="80" name="Group 63"/>
          <p:cNvGrpSpPr/>
          <p:nvPr/>
        </p:nvGrpSpPr>
        <p:grpSpPr>
          <a:xfrm>
            <a:off x="6858016" y="1214430"/>
            <a:ext cx="1928826" cy="3517563"/>
            <a:chOff x="6858016" y="1214428"/>
            <a:chExt cx="1928826" cy="3517562"/>
          </a:xfrm>
        </p:grpSpPr>
        <p:sp>
          <p:nvSpPr>
            <p:cNvPr id="81" name="Rectangle 4"/>
            <p:cNvSpPr/>
            <p:nvPr/>
          </p:nvSpPr>
          <p:spPr>
            <a:xfrm>
              <a:off x="6860051" y="1214428"/>
              <a:ext cx="1926791" cy="1714512"/>
            </a:xfrm>
            <a:prstGeom prst="rect">
              <a:avLst/>
            </a:prstGeom>
            <a:blipFill>
              <a:blip r:embed="rId6"/>
              <a:stretch>
                <a:fillRect t="-6191" b="-6191"/>
              </a:stretch>
            </a:blip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nvGrpSpPr>
            <p:cNvPr id="82" name="Group 53"/>
            <p:cNvGrpSpPr/>
            <p:nvPr/>
          </p:nvGrpSpPr>
          <p:grpSpPr>
            <a:xfrm>
              <a:off x="7000892" y="3071816"/>
              <a:ext cx="1657400" cy="228640"/>
              <a:chOff x="7000892" y="3071816"/>
              <a:chExt cx="1657400" cy="228640"/>
            </a:xfrm>
          </p:grpSpPr>
          <p:sp>
            <p:nvSpPr>
              <p:cNvPr id="89" name="5-Point Star 28"/>
              <p:cNvSpPr/>
              <p:nvPr/>
            </p:nvSpPr>
            <p:spPr>
              <a:xfrm>
                <a:off x="7000892" y="3071816"/>
                <a:ext cx="228640" cy="228640"/>
              </a:xfrm>
              <a:prstGeom prst="star5">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90" name="5-Point Star 29"/>
              <p:cNvSpPr/>
              <p:nvPr/>
            </p:nvSpPr>
            <p:spPr>
              <a:xfrm>
                <a:off x="7358082" y="3071816"/>
                <a:ext cx="228640" cy="228640"/>
              </a:xfrm>
              <a:prstGeom prst="star5">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91" name="5-Point Star 30"/>
              <p:cNvSpPr/>
              <p:nvPr/>
            </p:nvSpPr>
            <p:spPr>
              <a:xfrm>
                <a:off x="7715272" y="3071816"/>
                <a:ext cx="228640" cy="228640"/>
              </a:xfrm>
              <a:prstGeom prst="star5">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92" name="5-Point Star 31"/>
              <p:cNvSpPr/>
              <p:nvPr/>
            </p:nvSpPr>
            <p:spPr>
              <a:xfrm>
                <a:off x="8072462" y="3071816"/>
                <a:ext cx="228640" cy="228640"/>
              </a:xfrm>
              <a:prstGeom prst="star5">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93" name="5-Point Star 32"/>
              <p:cNvSpPr/>
              <p:nvPr/>
            </p:nvSpPr>
            <p:spPr>
              <a:xfrm>
                <a:off x="8429652" y="3071816"/>
                <a:ext cx="228640" cy="228640"/>
              </a:xfrm>
              <a:prstGeom prst="star5">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grpSp>
          <p:nvGrpSpPr>
            <p:cNvPr id="83" name="Group 54"/>
            <p:cNvGrpSpPr/>
            <p:nvPr/>
          </p:nvGrpSpPr>
          <p:grpSpPr>
            <a:xfrm>
              <a:off x="6858016" y="3500444"/>
              <a:ext cx="1928826" cy="1231546"/>
              <a:chOff x="6858016" y="3500444"/>
              <a:chExt cx="1928826" cy="1231546"/>
            </a:xfrm>
          </p:grpSpPr>
          <p:sp>
            <p:nvSpPr>
              <p:cNvPr id="87" name="Rectangle 40"/>
              <p:cNvSpPr/>
              <p:nvPr/>
            </p:nvSpPr>
            <p:spPr>
              <a:xfrm>
                <a:off x="6858016" y="3870216"/>
                <a:ext cx="1928826" cy="861774"/>
              </a:xfrm>
              <a:prstGeom prst="rect">
                <a:avLst/>
              </a:prstGeom>
            </p:spPr>
            <p:txBody>
              <a:bodyPr wrap="square">
                <a:spAutoFit/>
              </a:bodyPr>
              <a:lstStyle/>
              <a:p>
                <a:pPr algn="ctr">
                  <a:defRPr/>
                </a:pP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lang="en-US" altLang="zh-CN" sz="1000" kern="0" dirty="0">
                    <a:solidFill>
                      <a:sysClr val="window" lastClr="FFFFFF">
                        <a:lumMod val="65000"/>
                      </a:sysClr>
                    </a:solidFill>
                    <a:latin typeface="微软雅黑" pitchFamily="34" charset="-122"/>
                    <a:ea typeface="微软雅黑" pitchFamily="34" charset="-122"/>
                    <a:cs typeface="Open Sans Light" pitchFamily="34" charset="0"/>
                  </a:rPr>
                  <a:t>200</a:t>
                </a: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字以内。</a:t>
                </a:r>
                <a:endParaRPr lang="id-ID" altLang="zh-CN" sz="1000" kern="0" dirty="0">
                  <a:solidFill>
                    <a:sysClr val="window" lastClr="FFFFFF">
                      <a:lumMod val="65000"/>
                    </a:sysClr>
                  </a:solidFill>
                  <a:latin typeface="微软雅黑" pitchFamily="34" charset="-122"/>
                  <a:ea typeface="微软雅黑" pitchFamily="34" charset="-122"/>
                  <a:cs typeface="Open Sans Light" pitchFamily="34" charset="0"/>
                </a:endParaRPr>
              </a:p>
            </p:txBody>
          </p:sp>
          <p:sp>
            <p:nvSpPr>
              <p:cNvPr id="88" name="Rectangle 41"/>
              <p:cNvSpPr/>
              <p:nvPr/>
            </p:nvSpPr>
            <p:spPr>
              <a:xfrm>
                <a:off x="7419652" y="3500444"/>
                <a:ext cx="846707" cy="276999"/>
              </a:xfrm>
              <a:prstGeom prst="rect">
                <a:avLst/>
              </a:prstGeom>
            </p:spPr>
            <p:txBody>
              <a:bodyPr wrap="none">
                <a:spAutoFit/>
              </a:bodyPr>
              <a:lstStyle/>
              <a:p>
                <a:pPr algn="ctr">
                  <a:defRPr/>
                </a:pPr>
                <a:r>
                  <a:rPr lang="zh-CN" altLang="en-US" sz="1200" b="1" kern="0" dirty="0">
                    <a:solidFill>
                      <a:prstClr val="black">
                        <a:lumMod val="65000"/>
                        <a:lumOff val="35000"/>
                      </a:prstClr>
                    </a:solidFill>
                    <a:latin typeface="微软雅黑" pitchFamily="34" charset="-122"/>
                    <a:ea typeface="微软雅黑" pitchFamily="34" charset="-122"/>
                    <a:cs typeface="Open Sans" pitchFamily="34" charset="0"/>
                  </a:rPr>
                  <a:t>项目名称 </a:t>
                </a:r>
                <a:endParaRPr lang="en-US" sz="1200" b="1" kern="0" dirty="0">
                  <a:solidFill>
                    <a:prstClr val="black">
                      <a:lumMod val="65000"/>
                      <a:lumOff val="35000"/>
                    </a:prstClr>
                  </a:solidFill>
                  <a:latin typeface="微软雅黑" pitchFamily="34" charset="-122"/>
                  <a:ea typeface="微软雅黑" pitchFamily="34" charset="-122"/>
                  <a:cs typeface="Open Sans" pitchFamily="34" charset="0"/>
                </a:endParaRPr>
              </a:p>
            </p:txBody>
          </p:sp>
        </p:grpSp>
        <p:grpSp>
          <p:nvGrpSpPr>
            <p:cNvPr id="84" name="Group 61"/>
            <p:cNvGrpSpPr/>
            <p:nvPr/>
          </p:nvGrpSpPr>
          <p:grpSpPr>
            <a:xfrm>
              <a:off x="7286644" y="1214428"/>
              <a:ext cx="1071570" cy="357172"/>
              <a:chOff x="7286644" y="1214428"/>
              <a:chExt cx="1071570" cy="357172"/>
            </a:xfrm>
          </p:grpSpPr>
          <p:sp>
            <p:nvSpPr>
              <p:cNvPr id="85" name="Rectangle 45"/>
              <p:cNvSpPr/>
              <p:nvPr/>
            </p:nvSpPr>
            <p:spPr>
              <a:xfrm>
                <a:off x="7286644" y="1214428"/>
                <a:ext cx="1071570" cy="357172"/>
              </a:xfrm>
              <a:prstGeom prst="rect">
                <a:avLst/>
              </a:prstGeom>
              <a:solidFill>
                <a:srgbClr val="92D050"/>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86" name="Rectangle 49"/>
              <p:cNvSpPr/>
              <p:nvPr/>
            </p:nvSpPr>
            <p:spPr>
              <a:xfrm>
                <a:off x="7356480" y="1285866"/>
                <a:ext cx="976549" cy="276999"/>
              </a:xfrm>
              <a:prstGeom prst="rect">
                <a:avLst/>
              </a:prstGeom>
            </p:spPr>
            <p:txBody>
              <a:bodyPr wrap="none">
                <a:spAutoFit/>
              </a:bodyPr>
              <a:lstStyle/>
              <a:p>
                <a:pPr algn="ctr">
                  <a:defRPr/>
                </a:pPr>
                <a:r>
                  <a:rPr lang="en-US" sz="1200" kern="0" dirty="0">
                    <a:solidFill>
                      <a:sysClr val="window" lastClr="FFFFFF"/>
                    </a:solidFill>
                    <a:latin typeface="微软雅黑" pitchFamily="34" charset="-122"/>
                    <a:ea typeface="微软雅黑" pitchFamily="34" charset="-122"/>
                    <a:cs typeface="Open Sans" pitchFamily="34" charset="0"/>
                  </a:rPr>
                  <a:t>24.11.2014</a:t>
                </a:r>
              </a:p>
            </p:txBody>
          </p:sp>
        </p:grpSp>
      </p:grpSp>
      <p:sp>
        <p:nvSpPr>
          <p:cNvPr id="94" name="文本框 11"/>
          <p:cNvSpPr txBox="1">
            <a:spLocks noChangeArrowheads="1"/>
          </p:cNvSpPr>
          <p:nvPr/>
        </p:nvSpPr>
        <p:spPr bwMode="auto">
          <a:xfrm>
            <a:off x="905120"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left)">
                                      <p:cBhvr>
                                        <p:cTn id="7" dur="500"/>
                                        <p:tgtEl>
                                          <p:spTgt spid="9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slide(fromTop)">
                                      <p:cBhvr>
                                        <p:cTn id="11" dur="500"/>
                                        <p:tgtEl>
                                          <p:spTgt spid="38"/>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slide(fromTop)">
                                      <p:cBhvr>
                                        <p:cTn id="15" dur="500"/>
                                        <p:tgtEl>
                                          <p:spTgt spid="52"/>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slide(fromTop)">
                                      <p:cBhvr>
                                        <p:cTn id="19" dur="500"/>
                                        <p:tgtEl>
                                          <p:spTgt spid="66"/>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slide(fromTop)">
                                      <p:cBhvr>
                                        <p:cTn id="2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p:cNvSpPr txBox="1"/>
          <p:nvPr/>
        </p:nvSpPr>
        <p:spPr>
          <a:xfrm>
            <a:off x="6870329" y="3422498"/>
            <a:ext cx="1662111" cy="705018"/>
          </a:xfrm>
          <a:prstGeom prst="rect">
            <a:avLst/>
          </a:prstGeom>
          <a:noFill/>
        </p:spPr>
        <p:txBody>
          <a:bodyPr wrap="square" lIns="80979" tIns="40490" rIns="80979" bIns="40490" rtlCol="0">
            <a:spAutoFit/>
          </a:bodyPr>
          <a:lstStyle/>
          <a:p>
            <a:pPr algn="r" defTabSz="914400">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sp>
        <p:nvSpPr>
          <p:cNvPr id="73" name="Freeform 11"/>
          <p:cNvSpPr>
            <a:spLocks/>
          </p:cNvSpPr>
          <p:nvPr/>
        </p:nvSpPr>
        <p:spPr bwMode="auto">
          <a:xfrm>
            <a:off x="4618998" y="1334480"/>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92D050"/>
          </a:soli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4" name="Freeform 12"/>
          <p:cNvSpPr>
            <a:spLocks/>
          </p:cNvSpPr>
          <p:nvPr/>
        </p:nvSpPr>
        <p:spPr bwMode="auto">
          <a:xfrm>
            <a:off x="4718029" y="1430606"/>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5" name="Oval 13"/>
          <p:cNvSpPr>
            <a:spLocks noChangeArrowheads="1"/>
          </p:cNvSpPr>
          <p:nvPr/>
        </p:nvSpPr>
        <p:spPr bwMode="auto">
          <a:xfrm>
            <a:off x="4866080" y="1578530"/>
            <a:ext cx="872154" cy="871952"/>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6" name="Freeform 108"/>
          <p:cNvSpPr>
            <a:spLocks/>
          </p:cNvSpPr>
          <p:nvPr/>
        </p:nvSpPr>
        <p:spPr bwMode="auto">
          <a:xfrm rot="16200000">
            <a:off x="2767646" y="914805"/>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8A3E"/>
          </a:soli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7" name="Freeform 109"/>
          <p:cNvSpPr>
            <a:spLocks/>
          </p:cNvSpPr>
          <p:nvPr/>
        </p:nvSpPr>
        <p:spPr bwMode="auto">
          <a:xfrm rot="16200000">
            <a:off x="2894154" y="1052892"/>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8" name="Oval 110"/>
          <p:cNvSpPr>
            <a:spLocks noChangeArrowheads="1"/>
          </p:cNvSpPr>
          <p:nvPr/>
        </p:nvSpPr>
        <p:spPr bwMode="auto">
          <a:xfrm rot="16200000">
            <a:off x="3086518" y="1246825"/>
            <a:ext cx="1137342" cy="113901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9" name="Freeform 120"/>
          <p:cNvSpPr>
            <a:spLocks/>
          </p:cNvSpPr>
          <p:nvPr/>
        </p:nvSpPr>
        <p:spPr bwMode="auto">
          <a:xfrm flipV="1">
            <a:off x="4618999" y="2767658"/>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8A3E"/>
          </a:soli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80" name="Freeform 121"/>
          <p:cNvSpPr>
            <a:spLocks/>
          </p:cNvSpPr>
          <p:nvPr/>
        </p:nvSpPr>
        <p:spPr bwMode="auto">
          <a:xfrm flipV="1">
            <a:off x="4767916" y="2929652"/>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81" name="Oval 122"/>
          <p:cNvSpPr>
            <a:spLocks noChangeArrowheads="1"/>
          </p:cNvSpPr>
          <p:nvPr/>
        </p:nvSpPr>
        <p:spPr bwMode="auto">
          <a:xfrm flipV="1">
            <a:off x="4990547" y="3153711"/>
            <a:ext cx="1311498" cy="1311193"/>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82" name="Freeform 124"/>
          <p:cNvSpPr>
            <a:spLocks/>
          </p:cNvSpPr>
          <p:nvPr/>
        </p:nvSpPr>
        <p:spPr bwMode="auto">
          <a:xfrm rot="5400000" flipV="1">
            <a:off x="3025673" y="2767007"/>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92D050"/>
          </a:soli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83" name="Freeform 125"/>
          <p:cNvSpPr>
            <a:spLocks/>
          </p:cNvSpPr>
          <p:nvPr/>
        </p:nvSpPr>
        <p:spPr bwMode="auto">
          <a:xfrm rot="5400000" flipV="1">
            <a:off x="3133969" y="2876753"/>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84" name="Oval 126"/>
          <p:cNvSpPr>
            <a:spLocks noChangeArrowheads="1"/>
          </p:cNvSpPr>
          <p:nvPr/>
        </p:nvSpPr>
        <p:spPr bwMode="auto">
          <a:xfrm rot="5400000" flipV="1">
            <a:off x="3298641" y="3042771"/>
            <a:ext cx="973615" cy="975044"/>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cxnSp>
        <p:nvCxnSpPr>
          <p:cNvPr id="85" name="Straight Connector 19"/>
          <p:cNvCxnSpPr/>
          <p:nvPr/>
        </p:nvCxnSpPr>
        <p:spPr>
          <a:xfrm flipH="1" flipV="1">
            <a:off x="2460540" y="1388931"/>
            <a:ext cx="441167" cy="279887"/>
          </a:xfrm>
          <a:prstGeom prst="line">
            <a:avLst/>
          </a:prstGeom>
          <a:noFill/>
          <a:ln w="9525" cap="flat" cmpd="sng" algn="ctr">
            <a:solidFill>
              <a:srgbClr val="008A3E"/>
            </a:solidFill>
            <a:prstDash val="solid"/>
          </a:ln>
          <a:effectLst/>
        </p:spPr>
      </p:cxnSp>
      <p:cxnSp>
        <p:nvCxnSpPr>
          <p:cNvPr id="86" name="Straight Connector 21"/>
          <p:cNvCxnSpPr/>
          <p:nvPr/>
        </p:nvCxnSpPr>
        <p:spPr>
          <a:xfrm flipH="1">
            <a:off x="854142" y="1388931"/>
            <a:ext cx="1606399" cy="0"/>
          </a:xfrm>
          <a:prstGeom prst="line">
            <a:avLst/>
          </a:prstGeom>
          <a:noFill/>
          <a:ln w="9525" cap="flat" cmpd="sng" algn="ctr">
            <a:solidFill>
              <a:srgbClr val="008A3E"/>
            </a:solidFill>
            <a:prstDash val="solid"/>
            <a:tailEnd type="oval"/>
          </a:ln>
          <a:effectLst/>
        </p:spPr>
      </p:cxnSp>
      <p:cxnSp>
        <p:nvCxnSpPr>
          <p:cNvPr id="87" name="Straight Connector 127"/>
          <p:cNvCxnSpPr/>
          <p:nvPr/>
        </p:nvCxnSpPr>
        <p:spPr>
          <a:xfrm flipH="1">
            <a:off x="2583853" y="3422497"/>
            <a:ext cx="441167" cy="279887"/>
          </a:xfrm>
          <a:prstGeom prst="line">
            <a:avLst/>
          </a:prstGeom>
          <a:noFill/>
          <a:ln w="9525" cap="flat" cmpd="sng" algn="ctr">
            <a:solidFill>
              <a:srgbClr val="92D050"/>
            </a:solidFill>
            <a:prstDash val="solid"/>
          </a:ln>
          <a:effectLst/>
        </p:spPr>
      </p:cxnSp>
      <p:cxnSp>
        <p:nvCxnSpPr>
          <p:cNvPr id="88" name="Straight Connector 128"/>
          <p:cNvCxnSpPr/>
          <p:nvPr/>
        </p:nvCxnSpPr>
        <p:spPr>
          <a:xfrm flipH="1">
            <a:off x="1152769" y="3702384"/>
            <a:ext cx="1431085" cy="0"/>
          </a:xfrm>
          <a:prstGeom prst="line">
            <a:avLst/>
          </a:prstGeom>
          <a:noFill/>
          <a:ln w="9525" cap="flat" cmpd="sng" algn="ctr">
            <a:solidFill>
              <a:srgbClr val="92D050"/>
            </a:solidFill>
            <a:prstDash val="solid"/>
            <a:tailEnd type="oval"/>
          </a:ln>
          <a:effectLst/>
        </p:spPr>
      </p:cxnSp>
      <p:cxnSp>
        <p:nvCxnSpPr>
          <p:cNvPr id="89" name="Straight Connector 134"/>
          <p:cNvCxnSpPr/>
          <p:nvPr/>
        </p:nvCxnSpPr>
        <p:spPr>
          <a:xfrm flipV="1">
            <a:off x="5886284" y="1374163"/>
            <a:ext cx="441167" cy="279887"/>
          </a:xfrm>
          <a:prstGeom prst="line">
            <a:avLst/>
          </a:prstGeom>
          <a:noFill/>
          <a:ln w="9525" cap="flat" cmpd="sng" algn="ctr">
            <a:solidFill>
              <a:srgbClr val="92D050"/>
            </a:solidFill>
            <a:prstDash val="solid"/>
          </a:ln>
          <a:effectLst/>
        </p:spPr>
      </p:cxnSp>
      <p:cxnSp>
        <p:nvCxnSpPr>
          <p:cNvPr id="90" name="Straight Connector 135"/>
          <p:cNvCxnSpPr/>
          <p:nvPr/>
        </p:nvCxnSpPr>
        <p:spPr>
          <a:xfrm>
            <a:off x="6327452" y="1374163"/>
            <a:ext cx="1385582" cy="0"/>
          </a:xfrm>
          <a:prstGeom prst="line">
            <a:avLst/>
          </a:prstGeom>
          <a:noFill/>
          <a:ln w="9525" cap="flat" cmpd="sng" algn="ctr">
            <a:solidFill>
              <a:srgbClr val="92D050"/>
            </a:solidFill>
            <a:prstDash val="solid"/>
            <a:tailEnd type="oval"/>
          </a:ln>
          <a:effectLst/>
        </p:spPr>
      </p:cxnSp>
      <p:sp>
        <p:nvSpPr>
          <p:cNvPr id="91" name="TextBox 90"/>
          <p:cNvSpPr txBox="1"/>
          <p:nvPr/>
        </p:nvSpPr>
        <p:spPr>
          <a:xfrm>
            <a:off x="811921" y="994146"/>
            <a:ext cx="1086869" cy="358770"/>
          </a:xfrm>
          <a:prstGeom prst="rect">
            <a:avLst/>
          </a:prstGeom>
          <a:noFill/>
        </p:spPr>
        <p:txBody>
          <a:bodyPr wrap="none" lIns="80979" tIns="40490" rIns="80979" bIns="40490" rtlCol="0">
            <a:spAutoFit/>
          </a:bodyPr>
          <a:lstStyle/>
          <a:p>
            <a:pPr defTabSz="914400">
              <a:defRPr/>
            </a:pPr>
            <a:r>
              <a:rPr lang="zh-CN" altLang="en-US" b="1" kern="0" dirty="0">
                <a:solidFill>
                  <a:srgbClr val="008A3E"/>
                </a:solidFill>
                <a:latin typeface="微软雅黑"/>
                <a:ea typeface="微软雅黑"/>
              </a:rPr>
              <a:t>添加标题</a:t>
            </a:r>
            <a:endParaRPr lang="id-ID" b="1" kern="0" dirty="0">
              <a:solidFill>
                <a:srgbClr val="008A3E"/>
              </a:solidFill>
              <a:latin typeface="微软雅黑"/>
              <a:ea typeface="微软雅黑"/>
            </a:endParaRPr>
          </a:p>
        </p:txBody>
      </p:sp>
      <p:sp>
        <p:nvSpPr>
          <p:cNvPr id="92" name="TextBox 91"/>
          <p:cNvSpPr txBox="1"/>
          <p:nvPr/>
        </p:nvSpPr>
        <p:spPr>
          <a:xfrm>
            <a:off x="811921" y="1434815"/>
            <a:ext cx="1662111" cy="705018"/>
          </a:xfrm>
          <a:prstGeom prst="rect">
            <a:avLst/>
          </a:prstGeom>
          <a:noFill/>
        </p:spPr>
        <p:txBody>
          <a:bodyPr wrap="square" lIns="80979" tIns="40490" rIns="80979" bIns="40490" rtlCol="0">
            <a:spAutoFit/>
          </a:bodyPr>
          <a:lstStyle/>
          <a:p>
            <a:pPr defTabSz="914400">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sp>
        <p:nvSpPr>
          <p:cNvPr id="93" name="TextBox 92"/>
          <p:cNvSpPr txBox="1"/>
          <p:nvPr/>
        </p:nvSpPr>
        <p:spPr>
          <a:xfrm>
            <a:off x="1093824" y="3317182"/>
            <a:ext cx="1086869" cy="358770"/>
          </a:xfrm>
          <a:prstGeom prst="rect">
            <a:avLst/>
          </a:prstGeom>
          <a:noFill/>
        </p:spPr>
        <p:txBody>
          <a:bodyPr wrap="none" lIns="80979" tIns="40490" rIns="80979" bIns="40490" rtlCol="0">
            <a:spAutoFit/>
          </a:bodyPr>
          <a:lstStyle/>
          <a:p>
            <a:pPr defTabSz="914400">
              <a:defRPr/>
            </a:pPr>
            <a:r>
              <a:rPr lang="zh-CN" altLang="en-US" b="1" kern="0" dirty="0">
                <a:solidFill>
                  <a:srgbClr val="92D050"/>
                </a:solidFill>
                <a:latin typeface="微软雅黑"/>
                <a:ea typeface="微软雅黑"/>
              </a:rPr>
              <a:t>添加标题</a:t>
            </a:r>
            <a:endParaRPr lang="id-ID" b="1" kern="0" dirty="0">
              <a:solidFill>
                <a:srgbClr val="92D050"/>
              </a:solidFill>
              <a:latin typeface="微软雅黑"/>
              <a:ea typeface="微软雅黑"/>
            </a:endParaRPr>
          </a:p>
        </p:txBody>
      </p:sp>
      <p:sp>
        <p:nvSpPr>
          <p:cNvPr id="94" name="TextBox 93"/>
          <p:cNvSpPr txBox="1"/>
          <p:nvPr/>
        </p:nvSpPr>
        <p:spPr>
          <a:xfrm>
            <a:off x="6671612" y="989270"/>
            <a:ext cx="1086869" cy="358770"/>
          </a:xfrm>
          <a:prstGeom prst="rect">
            <a:avLst/>
          </a:prstGeom>
          <a:noFill/>
        </p:spPr>
        <p:txBody>
          <a:bodyPr wrap="none" lIns="80979" tIns="40490" rIns="80979" bIns="40490" rtlCol="0">
            <a:spAutoFit/>
          </a:bodyPr>
          <a:lstStyle/>
          <a:p>
            <a:pPr algn="r" defTabSz="914400">
              <a:defRPr/>
            </a:pPr>
            <a:r>
              <a:rPr lang="zh-CN" altLang="en-US" b="1" kern="0" dirty="0">
                <a:solidFill>
                  <a:srgbClr val="92D050"/>
                </a:solidFill>
                <a:latin typeface="微软雅黑"/>
                <a:ea typeface="微软雅黑"/>
              </a:rPr>
              <a:t>添加标题</a:t>
            </a:r>
            <a:endParaRPr lang="id-ID" b="1" kern="0" dirty="0">
              <a:solidFill>
                <a:srgbClr val="92D050"/>
              </a:solidFill>
              <a:latin typeface="微软雅黑"/>
              <a:ea typeface="微软雅黑"/>
            </a:endParaRPr>
          </a:p>
        </p:txBody>
      </p:sp>
      <p:sp>
        <p:nvSpPr>
          <p:cNvPr id="95" name="TextBox 94"/>
          <p:cNvSpPr txBox="1"/>
          <p:nvPr/>
        </p:nvSpPr>
        <p:spPr>
          <a:xfrm>
            <a:off x="7439649" y="3018190"/>
            <a:ext cx="1086869" cy="358770"/>
          </a:xfrm>
          <a:prstGeom prst="rect">
            <a:avLst/>
          </a:prstGeom>
          <a:noFill/>
        </p:spPr>
        <p:txBody>
          <a:bodyPr wrap="none" lIns="80979" tIns="40490" rIns="80979" bIns="40490" rtlCol="0">
            <a:spAutoFit/>
          </a:bodyPr>
          <a:lstStyle/>
          <a:p>
            <a:pPr algn="r" defTabSz="914400">
              <a:defRPr/>
            </a:pPr>
            <a:r>
              <a:rPr lang="zh-CN" altLang="en-US" b="1" kern="0" dirty="0">
                <a:solidFill>
                  <a:srgbClr val="008A3E"/>
                </a:solidFill>
                <a:latin typeface="微软雅黑"/>
                <a:ea typeface="微软雅黑"/>
              </a:rPr>
              <a:t>添加标题</a:t>
            </a:r>
            <a:endParaRPr lang="id-ID" b="1" kern="0" dirty="0">
              <a:solidFill>
                <a:srgbClr val="008A3E"/>
              </a:solidFill>
              <a:latin typeface="微软雅黑"/>
              <a:ea typeface="微软雅黑"/>
            </a:endParaRPr>
          </a:p>
        </p:txBody>
      </p:sp>
      <p:sp>
        <p:nvSpPr>
          <p:cNvPr id="96" name="TextBox 95"/>
          <p:cNvSpPr txBox="1"/>
          <p:nvPr/>
        </p:nvSpPr>
        <p:spPr>
          <a:xfrm>
            <a:off x="1115360" y="3730610"/>
            <a:ext cx="1662111" cy="705018"/>
          </a:xfrm>
          <a:prstGeom prst="rect">
            <a:avLst/>
          </a:prstGeom>
          <a:noFill/>
        </p:spPr>
        <p:txBody>
          <a:bodyPr wrap="square" lIns="80979" tIns="40490" rIns="80979" bIns="40490" rtlCol="0">
            <a:spAutoFit/>
          </a:bodyPr>
          <a:lstStyle/>
          <a:p>
            <a:pPr defTabSz="914400">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sp>
        <p:nvSpPr>
          <p:cNvPr id="97" name="TextBox 96"/>
          <p:cNvSpPr txBox="1"/>
          <p:nvPr/>
        </p:nvSpPr>
        <p:spPr>
          <a:xfrm>
            <a:off x="6102254" y="1401089"/>
            <a:ext cx="1662111" cy="705018"/>
          </a:xfrm>
          <a:prstGeom prst="rect">
            <a:avLst/>
          </a:prstGeom>
          <a:noFill/>
        </p:spPr>
        <p:txBody>
          <a:bodyPr wrap="square" lIns="80979" tIns="40490" rIns="80979" bIns="40490" rtlCol="0">
            <a:spAutoFit/>
          </a:bodyPr>
          <a:lstStyle/>
          <a:p>
            <a:pPr algn="r" defTabSz="914400">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cxnSp>
        <p:nvCxnSpPr>
          <p:cNvPr id="98" name="Straight Connector 47"/>
          <p:cNvCxnSpPr/>
          <p:nvPr/>
        </p:nvCxnSpPr>
        <p:spPr>
          <a:xfrm>
            <a:off x="6415407" y="3201557"/>
            <a:ext cx="462583" cy="179723"/>
          </a:xfrm>
          <a:prstGeom prst="line">
            <a:avLst/>
          </a:prstGeom>
          <a:noFill/>
          <a:ln w="9525" cap="flat" cmpd="sng" algn="ctr">
            <a:solidFill>
              <a:srgbClr val="008A3E"/>
            </a:solidFill>
            <a:prstDash val="solid"/>
          </a:ln>
          <a:effectLst/>
        </p:spPr>
      </p:cxnSp>
      <p:cxnSp>
        <p:nvCxnSpPr>
          <p:cNvPr id="99" name="Straight Connector 48"/>
          <p:cNvCxnSpPr/>
          <p:nvPr/>
        </p:nvCxnSpPr>
        <p:spPr>
          <a:xfrm>
            <a:off x="6877990" y="3381280"/>
            <a:ext cx="1654450" cy="0"/>
          </a:xfrm>
          <a:prstGeom prst="line">
            <a:avLst/>
          </a:prstGeom>
          <a:noFill/>
          <a:ln w="9525" cap="flat" cmpd="sng" algn="ctr">
            <a:solidFill>
              <a:srgbClr val="008A3E"/>
            </a:solidFill>
            <a:prstDash val="solid"/>
            <a:tailEnd type="oval"/>
          </a:ln>
          <a:effectLst/>
        </p:spPr>
      </p:cxnSp>
      <p:grpSp>
        <p:nvGrpSpPr>
          <p:cNvPr id="100" name="Group 20"/>
          <p:cNvGrpSpPr/>
          <p:nvPr/>
        </p:nvGrpSpPr>
        <p:grpSpPr>
          <a:xfrm>
            <a:off x="3453755" y="1654049"/>
            <a:ext cx="354400" cy="377732"/>
            <a:chOff x="7938" y="-1587"/>
            <a:chExt cx="1450975" cy="1547812"/>
          </a:xfrm>
          <a:solidFill>
            <a:srgbClr val="008A3E"/>
          </a:solidFill>
        </p:grpSpPr>
        <p:sp>
          <p:nvSpPr>
            <p:cNvPr id="101"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102"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103"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grpSp>
      <p:sp>
        <p:nvSpPr>
          <p:cNvPr id="104" name="Freeform 11"/>
          <p:cNvSpPr>
            <a:spLocks noEditPoints="1"/>
          </p:cNvSpPr>
          <p:nvPr/>
        </p:nvSpPr>
        <p:spPr bwMode="auto">
          <a:xfrm>
            <a:off x="5145340" y="1853990"/>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rgbClr val="92D050"/>
          </a:soli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grpSp>
        <p:nvGrpSpPr>
          <p:cNvPr id="105" name="Group 59"/>
          <p:cNvGrpSpPr/>
          <p:nvPr/>
        </p:nvGrpSpPr>
        <p:grpSpPr>
          <a:xfrm>
            <a:off x="5418042" y="3635331"/>
            <a:ext cx="456508" cy="475633"/>
            <a:chOff x="-251803" y="2267153"/>
            <a:chExt cx="2078037" cy="2166938"/>
          </a:xfrm>
          <a:solidFill>
            <a:srgbClr val="008A3E"/>
          </a:solidFill>
        </p:grpSpPr>
        <p:sp>
          <p:nvSpPr>
            <p:cNvPr id="106"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107"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grpSp>
      <p:grpSp>
        <p:nvGrpSpPr>
          <p:cNvPr id="108" name="Group 97"/>
          <p:cNvGrpSpPr/>
          <p:nvPr/>
        </p:nvGrpSpPr>
        <p:grpSpPr>
          <a:xfrm>
            <a:off x="3608294" y="3426466"/>
            <a:ext cx="368484" cy="259595"/>
            <a:chOff x="3175" y="1588"/>
            <a:chExt cx="1184276" cy="835025"/>
          </a:xfrm>
          <a:solidFill>
            <a:srgbClr val="92D050"/>
          </a:solidFill>
        </p:grpSpPr>
        <p:sp>
          <p:nvSpPr>
            <p:cNvPr id="109"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110"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grpSp>
      <p:sp>
        <p:nvSpPr>
          <p:cNvPr id="41" name="文本框 11"/>
          <p:cNvSpPr txBox="1">
            <a:spLocks noChangeArrowheads="1"/>
          </p:cNvSpPr>
          <p:nvPr/>
        </p:nvSpPr>
        <p:spPr bwMode="auto">
          <a:xfrm>
            <a:off x="905120"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 presetClass="entr" presetSubtype="9"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fill="hold"/>
                                        <p:tgtEl>
                                          <p:spTgt spid="76"/>
                                        </p:tgtEl>
                                        <p:attrNameLst>
                                          <p:attrName>ppt_x</p:attrName>
                                        </p:attrNameLst>
                                      </p:cBhvr>
                                      <p:tavLst>
                                        <p:tav tm="0">
                                          <p:val>
                                            <p:strVal val="0-#ppt_w/2"/>
                                          </p:val>
                                        </p:tav>
                                        <p:tav tm="100000">
                                          <p:val>
                                            <p:strVal val="#ppt_x"/>
                                          </p:val>
                                        </p:tav>
                                      </p:tavLst>
                                    </p:anim>
                                    <p:anim calcmode="lin" valueType="num">
                                      <p:cBhvr additive="base">
                                        <p:cTn id="12" dur="500" fill="hold"/>
                                        <p:tgtEl>
                                          <p:spTgt spid="76"/>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1+#ppt_w/2"/>
                                          </p:val>
                                        </p:tav>
                                        <p:tav tm="100000">
                                          <p:val>
                                            <p:strVal val="#ppt_x"/>
                                          </p:val>
                                        </p:tav>
                                      </p:tavLst>
                                    </p:anim>
                                    <p:anim calcmode="lin" valueType="num">
                                      <p:cBhvr additive="base">
                                        <p:cTn id="16" dur="500" fill="hold"/>
                                        <p:tgtEl>
                                          <p:spTgt spid="73"/>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1+#ppt_w/2"/>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500" fill="hold"/>
                                        <p:tgtEl>
                                          <p:spTgt spid="82"/>
                                        </p:tgtEl>
                                        <p:attrNameLst>
                                          <p:attrName>ppt_x</p:attrName>
                                        </p:attrNameLst>
                                      </p:cBhvr>
                                      <p:tavLst>
                                        <p:tav tm="0">
                                          <p:val>
                                            <p:strVal val="0-#ppt_w/2"/>
                                          </p:val>
                                        </p:tav>
                                        <p:tav tm="100000">
                                          <p:val>
                                            <p:strVal val="#ppt_x"/>
                                          </p:val>
                                        </p:tav>
                                      </p:tavLst>
                                    </p:anim>
                                    <p:anim calcmode="lin" valueType="num">
                                      <p:cBhvr additive="base">
                                        <p:cTn id="24" dur="500" fill="hold"/>
                                        <p:tgtEl>
                                          <p:spTgt spid="8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500"/>
                                        <p:tgtEl>
                                          <p:spTgt spid="7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500"/>
                                        <p:tgtEl>
                                          <p:spTgt spid="8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500"/>
                                        <p:tgtEl>
                                          <p:spTgt spid="8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500"/>
                                        <p:tgtEl>
                                          <p:spTgt spid="7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500"/>
                                        <p:tgtEl>
                                          <p:spTgt spid="7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childTnLst>
                          </p:cTn>
                        </p:par>
                        <p:par>
                          <p:cTn id="50" fill="hold">
                            <p:stCondLst>
                              <p:cond delay="1500"/>
                            </p:stCondLst>
                            <p:childTnLst>
                              <p:par>
                                <p:cTn id="51" presetID="53" presetClass="entr" presetSubtype="16" fill="hold" nodeType="afterEffect">
                                  <p:stCondLst>
                                    <p:cond delay="0"/>
                                  </p:stCondLst>
                                  <p:childTnLst>
                                    <p:set>
                                      <p:cBhvr>
                                        <p:cTn id="52" dur="1" fill="hold">
                                          <p:stCondLst>
                                            <p:cond delay="0"/>
                                          </p:stCondLst>
                                        </p:cTn>
                                        <p:tgtEl>
                                          <p:spTgt spid="100"/>
                                        </p:tgtEl>
                                        <p:attrNameLst>
                                          <p:attrName>style.visibility</p:attrName>
                                        </p:attrNameLst>
                                      </p:cBhvr>
                                      <p:to>
                                        <p:strVal val="visible"/>
                                      </p:to>
                                    </p:set>
                                    <p:anim calcmode="lin" valueType="num">
                                      <p:cBhvr>
                                        <p:cTn id="53" dur="500" fill="hold"/>
                                        <p:tgtEl>
                                          <p:spTgt spid="100"/>
                                        </p:tgtEl>
                                        <p:attrNameLst>
                                          <p:attrName>ppt_w</p:attrName>
                                        </p:attrNameLst>
                                      </p:cBhvr>
                                      <p:tavLst>
                                        <p:tav tm="0">
                                          <p:val>
                                            <p:fltVal val="0"/>
                                          </p:val>
                                        </p:tav>
                                        <p:tav tm="100000">
                                          <p:val>
                                            <p:strVal val="#ppt_w"/>
                                          </p:val>
                                        </p:tav>
                                      </p:tavLst>
                                    </p:anim>
                                    <p:anim calcmode="lin" valueType="num">
                                      <p:cBhvr>
                                        <p:cTn id="54" dur="500" fill="hold"/>
                                        <p:tgtEl>
                                          <p:spTgt spid="100"/>
                                        </p:tgtEl>
                                        <p:attrNameLst>
                                          <p:attrName>ppt_h</p:attrName>
                                        </p:attrNameLst>
                                      </p:cBhvr>
                                      <p:tavLst>
                                        <p:tav tm="0">
                                          <p:val>
                                            <p:fltVal val="0"/>
                                          </p:val>
                                        </p:tav>
                                        <p:tav tm="100000">
                                          <p:val>
                                            <p:strVal val="#ppt_h"/>
                                          </p:val>
                                        </p:tav>
                                      </p:tavLst>
                                    </p:anim>
                                    <p:animEffect transition="in" filter="fade">
                                      <p:cBhvr>
                                        <p:cTn id="55" dur="500"/>
                                        <p:tgtEl>
                                          <p:spTgt spid="10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p:cTn id="58" dur="500" fill="hold"/>
                                        <p:tgtEl>
                                          <p:spTgt spid="104"/>
                                        </p:tgtEl>
                                        <p:attrNameLst>
                                          <p:attrName>ppt_w</p:attrName>
                                        </p:attrNameLst>
                                      </p:cBhvr>
                                      <p:tavLst>
                                        <p:tav tm="0">
                                          <p:val>
                                            <p:fltVal val="0"/>
                                          </p:val>
                                        </p:tav>
                                        <p:tav tm="100000">
                                          <p:val>
                                            <p:strVal val="#ppt_w"/>
                                          </p:val>
                                        </p:tav>
                                      </p:tavLst>
                                    </p:anim>
                                    <p:anim calcmode="lin" valueType="num">
                                      <p:cBhvr>
                                        <p:cTn id="59" dur="500" fill="hold"/>
                                        <p:tgtEl>
                                          <p:spTgt spid="104"/>
                                        </p:tgtEl>
                                        <p:attrNameLst>
                                          <p:attrName>ppt_h</p:attrName>
                                        </p:attrNameLst>
                                      </p:cBhvr>
                                      <p:tavLst>
                                        <p:tav tm="0">
                                          <p:val>
                                            <p:fltVal val="0"/>
                                          </p:val>
                                        </p:tav>
                                        <p:tav tm="100000">
                                          <p:val>
                                            <p:strVal val="#ppt_h"/>
                                          </p:val>
                                        </p:tav>
                                      </p:tavLst>
                                    </p:anim>
                                    <p:animEffect transition="in" filter="fade">
                                      <p:cBhvr>
                                        <p:cTn id="60" dur="500"/>
                                        <p:tgtEl>
                                          <p:spTgt spid="104"/>
                                        </p:tgtEl>
                                      </p:cBhvr>
                                    </p:animEffect>
                                  </p:childTnLst>
                                </p:cTn>
                              </p:par>
                              <p:par>
                                <p:cTn id="61" presetID="53" presetClass="entr" presetSubtype="16" fill="hold" nodeType="withEffect">
                                  <p:stCondLst>
                                    <p:cond delay="0"/>
                                  </p:stCondLst>
                                  <p:childTnLst>
                                    <p:set>
                                      <p:cBhvr>
                                        <p:cTn id="62" dur="1" fill="hold">
                                          <p:stCondLst>
                                            <p:cond delay="0"/>
                                          </p:stCondLst>
                                        </p:cTn>
                                        <p:tgtEl>
                                          <p:spTgt spid="108"/>
                                        </p:tgtEl>
                                        <p:attrNameLst>
                                          <p:attrName>style.visibility</p:attrName>
                                        </p:attrNameLst>
                                      </p:cBhvr>
                                      <p:to>
                                        <p:strVal val="visible"/>
                                      </p:to>
                                    </p:set>
                                    <p:anim calcmode="lin" valueType="num">
                                      <p:cBhvr>
                                        <p:cTn id="63" dur="500" fill="hold"/>
                                        <p:tgtEl>
                                          <p:spTgt spid="108"/>
                                        </p:tgtEl>
                                        <p:attrNameLst>
                                          <p:attrName>ppt_w</p:attrName>
                                        </p:attrNameLst>
                                      </p:cBhvr>
                                      <p:tavLst>
                                        <p:tav tm="0">
                                          <p:val>
                                            <p:fltVal val="0"/>
                                          </p:val>
                                        </p:tav>
                                        <p:tav tm="100000">
                                          <p:val>
                                            <p:strVal val="#ppt_w"/>
                                          </p:val>
                                        </p:tav>
                                      </p:tavLst>
                                    </p:anim>
                                    <p:anim calcmode="lin" valueType="num">
                                      <p:cBhvr>
                                        <p:cTn id="64" dur="500" fill="hold"/>
                                        <p:tgtEl>
                                          <p:spTgt spid="108"/>
                                        </p:tgtEl>
                                        <p:attrNameLst>
                                          <p:attrName>ppt_h</p:attrName>
                                        </p:attrNameLst>
                                      </p:cBhvr>
                                      <p:tavLst>
                                        <p:tav tm="0">
                                          <p:val>
                                            <p:fltVal val="0"/>
                                          </p:val>
                                        </p:tav>
                                        <p:tav tm="100000">
                                          <p:val>
                                            <p:strVal val="#ppt_h"/>
                                          </p:val>
                                        </p:tav>
                                      </p:tavLst>
                                    </p:anim>
                                    <p:animEffect transition="in" filter="fade">
                                      <p:cBhvr>
                                        <p:cTn id="65" dur="500"/>
                                        <p:tgtEl>
                                          <p:spTgt spid="108"/>
                                        </p:tgtEl>
                                      </p:cBhvr>
                                    </p:animEffect>
                                  </p:childTnLst>
                                </p:cTn>
                              </p:par>
                              <p:par>
                                <p:cTn id="66" presetID="53" presetClass="entr" presetSubtype="16" fill="hold" nodeType="withEffect">
                                  <p:stCondLst>
                                    <p:cond delay="0"/>
                                  </p:stCondLst>
                                  <p:childTnLst>
                                    <p:set>
                                      <p:cBhvr>
                                        <p:cTn id="67" dur="1" fill="hold">
                                          <p:stCondLst>
                                            <p:cond delay="0"/>
                                          </p:stCondLst>
                                        </p:cTn>
                                        <p:tgtEl>
                                          <p:spTgt spid="105"/>
                                        </p:tgtEl>
                                        <p:attrNameLst>
                                          <p:attrName>style.visibility</p:attrName>
                                        </p:attrNameLst>
                                      </p:cBhvr>
                                      <p:to>
                                        <p:strVal val="visible"/>
                                      </p:to>
                                    </p:set>
                                    <p:anim calcmode="lin" valueType="num">
                                      <p:cBhvr>
                                        <p:cTn id="68" dur="500" fill="hold"/>
                                        <p:tgtEl>
                                          <p:spTgt spid="105"/>
                                        </p:tgtEl>
                                        <p:attrNameLst>
                                          <p:attrName>ppt_w</p:attrName>
                                        </p:attrNameLst>
                                      </p:cBhvr>
                                      <p:tavLst>
                                        <p:tav tm="0">
                                          <p:val>
                                            <p:fltVal val="0"/>
                                          </p:val>
                                        </p:tav>
                                        <p:tav tm="100000">
                                          <p:val>
                                            <p:strVal val="#ppt_w"/>
                                          </p:val>
                                        </p:tav>
                                      </p:tavLst>
                                    </p:anim>
                                    <p:anim calcmode="lin" valueType="num">
                                      <p:cBhvr>
                                        <p:cTn id="69" dur="500" fill="hold"/>
                                        <p:tgtEl>
                                          <p:spTgt spid="105"/>
                                        </p:tgtEl>
                                        <p:attrNameLst>
                                          <p:attrName>ppt_h</p:attrName>
                                        </p:attrNameLst>
                                      </p:cBhvr>
                                      <p:tavLst>
                                        <p:tav tm="0">
                                          <p:val>
                                            <p:fltVal val="0"/>
                                          </p:val>
                                        </p:tav>
                                        <p:tav tm="100000">
                                          <p:val>
                                            <p:strVal val="#ppt_h"/>
                                          </p:val>
                                        </p:tav>
                                      </p:tavLst>
                                    </p:anim>
                                    <p:animEffect transition="in" filter="fade">
                                      <p:cBhvr>
                                        <p:cTn id="70" dur="500"/>
                                        <p:tgtEl>
                                          <p:spTgt spid="105"/>
                                        </p:tgtEl>
                                      </p:cBhvr>
                                    </p:animEffect>
                                  </p:childTnLst>
                                </p:cTn>
                              </p:par>
                            </p:childTnLst>
                          </p:cTn>
                        </p:par>
                        <p:par>
                          <p:cTn id="71" fill="hold">
                            <p:stCondLst>
                              <p:cond delay="2000"/>
                            </p:stCondLst>
                            <p:childTnLst>
                              <p:par>
                                <p:cTn id="72" presetID="8" presetClass="emph" presetSubtype="0" fill="hold" grpId="1" nodeType="afterEffect">
                                  <p:stCondLst>
                                    <p:cond delay="0"/>
                                  </p:stCondLst>
                                  <p:childTnLst>
                                    <p:animRot by="21600000">
                                      <p:cBhvr>
                                        <p:cTn id="73" dur="2000" fill="hold"/>
                                        <p:tgtEl>
                                          <p:spTgt spid="77"/>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74"/>
                                        </p:tgtEl>
                                        <p:attrNameLst>
                                          <p:attrName>r</p:attrName>
                                        </p:attrNameLst>
                                      </p:cBhvr>
                                    </p:animRot>
                                  </p:childTnLst>
                                </p:cTn>
                              </p:par>
                              <p:par>
                                <p:cTn id="76" presetID="8" presetClass="emph" presetSubtype="0" fill="hold" grpId="1" nodeType="withEffect">
                                  <p:stCondLst>
                                    <p:cond delay="0"/>
                                  </p:stCondLst>
                                  <p:childTnLst>
                                    <p:animRot by="21600000">
                                      <p:cBhvr>
                                        <p:cTn id="77" dur="2000" fill="hold"/>
                                        <p:tgtEl>
                                          <p:spTgt spid="80"/>
                                        </p:tgtEl>
                                        <p:attrNameLst>
                                          <p:attrName>r</p:attrName>
                                        </p:attrNameLst>
                                      </p:cBhvr>
                                    </p:animRot>
                                  </p:childTnLst>
                                </p:cTn>
                              </p:par>
                              <p:par>
                                <p:cTn id="78" presetID="8" presetClass="emph" presetSubtype="0" fill="hold" grpId="1" nodeType="withEffect">
                                  <p:stCondLst>
                                    <p:cond delay="0"/>
                                  </p:stCondLst>
                                  <p:childTnLst>
                                    <p:animRot by="21600000">
                                      <p:cBhvr>
                                        <p:cTn id="79" dur="2000" fill="hold"/>
                                        <p:tgtEl>
                                          <p:spTgt spid="83"/>
                                        </p:tgtEl>
                                        <p:attrNameLst>
                                          <p:attrName>r</p:attrName>
                                        </p:attrNameLst>
                                      </p:cBhvr>
                                    </p:animRot>
                                  </p:childTnLst>
                                </p:cTn>
                              </p:par>
                            </p:childTnLst>
                          </p:cTn>
                        </p:par>
                        <p:par>
                          <p:cTn id="80" fill="hold">
                            <p:stCondLst>
                              <p:cond delay="4000"/>
                            </p:stCondLst>
                            <p:childTnLst>
                              <p:par>
                                <p:cTn id="81" presetID="22" presetClass="entr" presetSubtype="2" fill="hold" nodeType="after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wipe(right)">
                                      <p:cBhvr>
                                        <p:cTn id="83" dur="500"/>
                                        <p:tgtEl>
                                          <p:spTgt spid="85"/>
                                        </p:tgtEl>
                                      </p:cBhvr>
                                    </p:animEffect>
                                  </p:childTnLst>
                                </p:cTn>
                              </p:par>
                            </p:childTnLst>
                          </p:cTn>
                        </p:par>
                        <p:par>
                          <p:cTn id="84" fill="hold">
                            <p:stCondLst>
                              <p:cond delay="4500"/>
                            </p:stCondLst>
                            <p:childTnLst>
                              <p:par>
                                <p:cTn id="85" presetID="22" presetClass="entr" presetSubtype="2"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wipe(right)">
                                      <p:cBhvr>
                                        <p:cTn id="87" dur="500"/>
                                        <p:tgtEl>
                                          <p:spTgt spid="86"/>
                                        </p:tgtEl>
                                      </p:cBhvr>
                                    </p:animEffect>
                                  </p:childTnLst>
                                </p:cTn>
                              </p:par>
                            </p:childTnLst>
                          </p:cTn>
                        </p:par>
                        <p:par>
                          <p:cTn id="88" fill="hold">
                            <p:stCondLst>
                              <p:cond delay="5000"/>
                            </p:stCondLst>
                            <p:childTnLst>
                              <p:par>
                                <p:cTn id="89" presetID="10" presetClass="entr" presetSubtype="0" fill="hold" grpId="0" nodeType="afterEffect">
                                  <p:stCondLst>
                                    <p:cond delay="0"/>
                                  </p:stCondLst>
                                  <p:childTnLst>
                                    <p:set>
                                      <p:cBhvr>
                                        <p:cTn id="90" dur="1" fill="hold">
                                          <p:stCondLst>
                                            <p:cond delay="0"/>
                                          </p:stCondLst>
                                        </p:cTn>
                                        <p:tgtEl>
                                          <p:spTgt spid="91"/>
                                        </p:tgtEl>
                                        <p:attrNameLst>
                                          <p:attrName>style.visibility</p:attrName>
                                        </p:attrNameLst>
                                      </p:cBhvr>
                                      <p:to>
                                        <p:strVal val="visible"/>
                                      </p:to>
                                    </p:set>
                                    <p:animEffect transition="in" filter="fade">
                                      <p:cBhvr>
                                        <p:cTn id="91" dur="500"/>
                                        <p:tgtEl>
                                          <p:spTgt spid="9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2"/>
                                        </p:tgtEl>
                                        <p:attrNameLst>
                                          <p:attrName>style.visibility</p:attrName>
                                        </p:attrNameLst>
                                      </p:cBhvr>
                                      <p:to>
                                        <p:strVal val="visible"/>
                                      </p:to>
                                    </p:set>
                                    <p:animEffect transition="in" filter="fade">
                                      <p:cBhvr>
                                        <p:cTn id="94" dur="500"/>
                                        <p:tgtEl>
                                          <p:spTgt spid="92"/>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89"/>
                                        </p:tgtEl>
                                        <p:attrNameLst>
                                          <p:attrName>style.visibility</p:attrName>
                                        </p:attrNameLst>
                                      </p:cBhvr>
                                      <p:to>
                                        <p:strVal val="visible"/>
                                      </p:to>
                                    </p:set>
                                    <p:animEffect transition="in" filter="wipe(left)">
                                      <p:cBhvr>
                                        <p:cTn id="98" dur="500"/>
                                        <p:tgtEl>
                                          <p:spTgt spid="89"/>
                                        </p:tgtEl>
                                      </p:cBhvr>
                                    </p:animEffect>
                                  </p:childTnLst>
                                </p:cTn>
                              </p:par>
                            </p:childTnLst>
                          </p:cTn>
                        </p:par>
                        <p:par>
                          <p:cTn id="99" fill="hold">
                            <p:stCondLst>
                              <p:cond delay="6000"/>
                            </p:stCondLst>
                            <p:childTnLst>
                              <p:par>
                                <p:cTn id="100" presetID="22" presetClass="entr" presetSubtype="8" fill="hold"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wipe(left)">
                                      <p:cBhvr>
                                        <p:cTn id="102" dur="500"/>
                                        <p:tgtEl>
                                          <p:spTgt spid="90"/>
                                        </p:tgtEl>
                                      </p:cBhvr>
                                    </p:animEffect>
                                  </p:childTnLst>
                                </p:cTn>
                              </p:par>
                            </p:childTnLst>
                          </p:cTn>
                        </p:par>
                        <p:par>
                          <p:cTn id="103" fill="hold">
                            <p:stCondLst>
                              <p:cond delay="6500"/>
                            </p:stCondLst>
                            <p:childTnLst>
                              <p:par>
                                <p:cTn id="104" presetID="10" presetClass="entr" presetSubtype="0" fill="hold" grpId="0" nodeType="afterEffect">
                                  <p:stCondLst>
                                    <p:cond delay="0"/>
                                  </p:stCondLst>
                                  <p:childTnLst>
                                    <p:set>
                                      <p:cBhvr>
                                        <p:cTn id="105" dur="1" fill="hold">
                                          <p:stCondLst>
                                            <p:cond delay="0"/>
                                          </p:stCondLst>
                                        </p:cTn>
                                        <p:tgtEl>
                                          <p:spTgt spid="94"/>
                                        </p:tgtEl>
                                        <p:attrNameLst>
                                          <p:attrName>style.visibility</p:attrName>
                                        </p:attrNameLst>
                                      </p:cBhvr>
                                      <p:to>
                                        <p:strVal val="visible"/>
                                      </p:to>
                                    </p:set>
                                    <p:animEffect transition="in" filter="fade">
                                      <p:cBhvr>
                                        <p:cTn id="106" dur="500"/>
                                        <p:tgtEl>
                                          <p:spTgt spid="9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97"/>
                                        </p:tgtEl>
                                        <p:attrNameLst>
                                          <p:attrName>style.visibility</p:attrName>
                                        </p:attrNameLst>
                                      </p:cBhvr>
                                      <p:to>
                                        <p:strVal val="visible"/>
                                      </p:to>
                                    </p:set>
                                    <p:animEffect transition="in" filter="fade">
                                      <p:cBhvr>
                                        <p:cTn id="109" dur="500"/>
                                        <p:tgtEl>
                                          <p:spTgt spid="97"/>
                                        </p:tgtEl>
                                      </p:cBhvr>
                                    </p:animEffect>
                                  </p:childTnLst>
                                </p:cTn>
                              </p:par>
                            </p:childTnLst>
                          </p:cTn>
                        </p:par>
                        <p:par>
                          <p:cTn id="110" fill="hold">
                            <p:stCondLst>
                              <p:cond delay="7000"/>
                            </p:stCondLst>
                            <p:childTnLst>
                              <p:par>
                                <p:cTn id="111" presetID="22" presetClass="entr" presetSubtype="2" fill="hold" nodeType="afterEffect">
                                  <p:stCondLst>
                                    <p:cond delay="0"/>
                                  </p:stCondLst>
                                  <p:childTnLst>
                                    <p:set>
                                      <p:cBhvr>
                                        <p:cTn id="112" dur="1" fill="hold">
                                          <p:stCondLst>
                                            <p:cond delay="0"/>
                                          </p:stCondLst>
                                        </p:cTn>
                                        <p:tgtEl>
                                          <p:spTgt spid="87"/>
                                        </p:tgtEl>
                                        <p:attrNameLst>
                                          <p:attrName>style.visibility</p:attrName>
                                        </p:attrNameLst>
                                      </p:cBhvr>
                                      <p:to>
                                        <p:strVal val="visible"/>
                                      </p:to>
                                    </p:set>
                                    <p:animEffect transition="in" filter="wipe(right)">
                                      <p:cBhvr>
                                        <p:cTn id="113" dur="500"/>
                                        <p:tgtEl>
                                          <p:spTgt spid="87"/>
                                        </p:tgtEl>
                                      </p:cBhvr>
                                    </p:animEffect>
                                  </p:childTnLst>
                                </p:cTn>
                              </p:par>
                            </p:childTnLst>
                          </p:cTn>
                        </p:par>
                        <p:par>
                          <p:cTn id="114" fill="hold">
                            <p:stCondLst>
                              <p:cond delay="7500"/>
                            </p:stCondLst>
                            <p:childTnLst>
                              <p:par>
                                <p:cTn id="115" presetID="22" presetClass="entr" presetSubtype="2" fill="hold" nodeType="afterEffect">
                                  <p:stCondLst>
                                    <p:cond delay="0"/>
                                  </p:stCondLst>
                                  <p:childTnLst>
                                    <p:set>
                                      <p:cBhvr>
                                        <p:cTn id="116" dur="1" fill="hold">
                                          <p:stCondLst>
                                            <p:cond delay="0"/>
                                          </p:stCondLst>
                                        </p:cTn>
                                        <p:tgtEl>
                                          <p:spTgt spid="88"/>
                                        </p:tgtEl>
                                        <p:attrNameLst>
                                          <p:attrName>style.visibility</p:attrName>
                                        </p:attrNameLst>
                                      </p:cBhvr>
                                      <p:to>
                                        <p:strVal val="visible"/>
                                      </p:to>
                                    </p:set>
                                    <p:animEffect transition="in" filter="wipe(right)">
                                      <p:cBhvr>
                                        <p:cTn id="117" dur="500"/>
                                        <p:tgtEl>
                                          <p:spTgt spid="88"/>
                                        </p:tgtEl>
                                      </p:cBhvr>
                                    </p:animEffect>
                                  </p:childTnLst>
                                </p:cTn>
                              </p:par>
                            </p:childTnLst>
                          </p:cTn>
                        </p:par>
                        <p:par>
                          <p:cTn id="118" fill="hold">
                            <p:stCondLst>
                              <p:cond delay="8000"/>
                            </p:stCondLst>
                            <p:childTnLst>
                              <p:par>
                                <p:cTn id="119" presetID="10" presetClass="entr" presetSubtype="0" fill="hold" grpId="0"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fade">
                                      <p:cBhvr>
                                        <p:cTn id="121" dur="500"/>
                                        <p:tgtEl>
                                          <p:spTgt spid="9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96"/>
                                        </p:tgtEl>
                                        <p:attrNameLst>
                                          <p:attrName>style.visibility</p:attrName>
                                        </p:attrNameLst>
                                      </p:cBhvr>
                                      <p:to>
                                        <p:strVal val="visible"/>
                                      </p:to>
                                    </p:set>
                                    <p:animEffect transition="in" filter="fade">
                                      <p:cBhvr>
                                        <p:cTn id="124" dur="500"/>
                                        <p:tgtEl>
                                          <p:spTgt spid="96"/>
                                        </p:tgtEl>
                                      </p:cBhvr>
                                    </p:animEffec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98"/>
                                        </p:tgtEl>
                                        <p:attrNameLst>
                                          <p:attrName>style.visibility</p:attrName>
                                        </p:attrNameLst>
                                      </p:cBhvr>
                                      <p:to>
                                        <p:strVal val="visible"/>
                                      </p:to>
                                    </p:set>
                                    <p:animEffect transition="in" filter="wipe(left)">
                                      <p:cBhvr>
                                        <p:cTn id="128" dur="500"/>
                                        <p:tgtEl>
                                          <p:spTgt spid="98"/>
                                        </p:tgtEl>
                                      </p:cBhvr>
                                    </p:animEffect>
                                  </p:childTnLst>
                                </p:cTn>
                              </p:par>
                            </p:childTnLst>
                          </p:cTn>
                        </p:par>
                        <p:par>
                          <p:cTn id="129" fill="hold">
                            <p:stCondLst>
                              <p:cond delay="9000"/>
                            </p:stCondLst>
                            <p:childTnLst>
                              <p:par>
                                <p:cTn id="130" presetID="22" presetClass="entr" presetSubtype="8" fill="hold"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wipe(left)">
                                      <p:cBhvr>
                                        <p:cTn id="132" dur="500"/>
                                        <p:tgtEl>
                                          <p:spTgt spid="99"/>
                                        </p:tgtEl>
                                      </p:cBhvr>
                                    </p:animEffect>
                                  </p:childTnLst>
                                </p:cTn>
                              </p:par>
                            </p:childTnLst>
                          </p:cTn>
                        </p:par>
                        <p:par>
                          <p:cTn id="133" fill="hold">
                            <p:stCondLst>
                              <p:cond delay="9500"/>
                            </p:stCondLst>
                            <p:childTnLst>
                              <p:par>
                                <p:cTn id="134" presetID="10" presetClass="entr" presetSubtype="0" fill="hold" grpId="0" nodeType="afterEffect">
                                  <p:stCondLst>
                                    <p:cond delay="0"/>
                                  </p:stCondLst>
                                  <p:childTnLst>
                                    <p:set>
                                      <p:cBhvr>
                                        <p:cTn id="135" dur="1" fill="hold">
                                          <p:stCondLst>
                                            <p:cond delay="0"/>
                                          </p:stCondLst>
                                        </p:cTn>
                                        <p:tgtEl>
                                          <p:spTgt spid="95"/>
                                        </p:tgtEl>
                                        <p:attrNameLst>
                                          <p:attrName>style.visibility</p:attrName>
                                        </p:attrNameLst>
                                      </p:cBhvr>
                                      <p:to>
                                        <p:strVal val="visible"/>
                                      </p:to>
                                    </p:set>
                                    <p:animEffect transition="in" filter="fade">
                                      <p:cBhvr>
                                        <p:cTn id="136" dur="500"/>
                                        <p:tgtEl>
                                          <p:spTgt spid="95"/>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72"/>
                                        </p:tgtEl>
                                        <p:attrNameLst>
                                          <p:attrName>style.visibility</p:attrName>
                                        </p:attrNameLst>
                                      </p:cBhvr>
                                      <p:to>
                                        <p:strVal val="visible"/>
                                      </p:to>
                                    </p:set>
                                    <p:animEffect transition="in" filter="fade">
                                      <p:cBhvr>
                                        <p:cTn id="13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74" grpId="0" animBg="1"/>
      <p:bldP spid="74" grpId="1" animBg="1"/>
      <p:bldP spid="75" grpId="0" animBg="1"/>
      <p:bldP spid="76" grpId="0" animBg="1"/>
      <p:bldP spid="77" grpId="0" animBg="1"/>
      <p:bldP spid="77" grpId="1" animBg="1"/>
      <p:bldP spid="78" grpId="0" animBg="1"/>
      <p:bldP spid="79" grpId="0" animBg="1"/>
      <p:bldP spid="80" grpId="0" animBg="1"/>
      <p:bldP spid="80" grpId="1" animBg="1"/>
      <p:bldP spid="81" grpId="0" animBg="1"/>
      <p:bldP spid="82" grpId="0" animBg="1"/>
      <p:bldP spid="83" grpId="0" animBg="1"/>
      <p:bldP spid="83" grpId="1" animBg="1"/>
      <p:bldP spid="84" grpId="0" animBg="1"/>
      <p:bldP spid="91" grpId="0"/>
      <p:bldP spid="92" grpId="0"/>
      <p:bldP spid="93" grpId="0"/>
      <p:bldP spid="94" grpId="0"/>
      <p:bldP spid="95" grpId="0"/>
      <p:bldP spid="96" grpId="0"/>
      <p:bldP spid="97" grpId="0"/>
      <p:bldP spid="104" grpId="0" animBg="1"/>
      <p:bldP spid="4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9"/>
          <p:cNvGrpSpPr>
            <a:grpSpLocks/>
          </p:cNvGrpSpPr>
          <p:nvPr/>
        </p:nvGrpSpPr>
        <p:grpSpPr bwMode="auto">
          <a:xfrm>
            <a:off x="6802983" y="915566"/>
            <a:ext cx="2161505" cy="1943100"/>
            <a:chOff x="377148" y="0"/>
            <a:chExt cx="2978798" cy="2730936"/>
          </a:xfrm>
          <a:blipFill>
            <a:blip r:embed="rId3"/>
            <a:stretch>
              <a:fillRect/>
            </a:stretch>
          </a:blipFill>
        </p:grpSpPr>
        <p:sp>
          <p:nvSpPr>
            <p:cNvPr id="14" name="Rectangle 59"/>
            <p:cNvSpPr>
              <a:spLocks noChangeArrowheads="1"/>
            </p:cNvSpPr>
            <p:nvPr/>
          </p:nvSpPr>
          <p:spPr bwMode="auto">
            <a:xfrm>
              <a:off x="377148" y="0"/>
              <a:ext cx="2978798" cy="27309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03" tIns="0" rIns="0" bIns="0" anchor="ctr"/>
            <a:lstStyle/>
            <a:p>
              <a:pPr algn="ctr"/>
              <a:endParaRPr lang="zh-CN" altLang="zh-CN" sz="1800">
                <a:solidFill>
                  <a:srgbClr val="FFFFFF"/>
                </a:solidFill>
                <a:latin typeface="Impact" pitchFamily="34" charset="0"/>
                <a:ea typeface="Impact" pitchFamily="34" charset="0"/>
                <a:cs typeface="Impact" pitchFamily="34" charset="0"/>
                <a:sym typeface="Impact" pitchFamily="34" charset="0"/>
              </a:endParaRPr>
            </a:p>
          </p:txBody>
        </p:sp>
        <p:grpSp>
          <p:nvGrpSpPr>
            <p:cNvPr id="15" name="Group 10"/>
            <p:cNvGrpSpPr>
              <a:grpSpLocks/>
            </p:cNvGrpSpPr>
            <p:nvPr/>
          </p:nvGrpSpPr>
          <p:grpSpPr bwMode="auto">
            <a:xfrm>
              <a:off x="881341" y="1371937"/>
              <a:ext cx="25338" cy="13787"/>
              <a:chOff x="671" y="593"/>
              <a:chExt cx="68" cy="37"/>
            </a:xfrm>
            <a:grpFill/>
          </p:grpSpPr>
          <p:sp>
            <p:nvSpPr>
              <p:cNvPr id="16" name="Freeform 11"/>
              <p:cNvSpPr>
                <a:spLocks noChangeArrowheads="1"/>
              </p:cNvSpPr>
              <p:nvPr/>
            </p:nvSpPr>
            <p:spPr bwMode="auto">
              <a:xfrm>
                <a:off x="671" y="593"/>
                <a:ext cx="28" cy="37"/>
              </a:xfrm>
              <a:custGeom>
                <a:avLst/>
                <a:gdLst>
                  <a:gd name="T0" fmla="*/ 28 w 28"/>
                  <a:gd name="T1" fmla="*/ 2 h 37"/>
                  <a:gd name="T2" fmla="*/ 16 w 28"/>
                  <a:gd name="T3" fmla="*/ 2 h 37"/>
                  <a:gd name="T4" fmla="*/ 16 w 28"/>
                  <a:gd name="T5" fmla="*/ 37 h 37"/>
                  <a:gd name="T6" fmla="*/ 12 w 28"/>
                  <a:gd name="T7" fmla="*/ 37 h 37"/>
                  <a:gd name="T8" fmla="*/ 12 w 28"/>
                  <a:gd name="T9" fmla="*/ 2 h 37"/>
                  <a:gd name="T10" fmla="*/ 0 w 28"/>
                  <a:gd name="T11" fmla="*/ 2 h 37"/>
                  <a:gd name="T12" fmla="*/ 0 w 28"/>
                  <a:gd name="T13" fmla="*/ 0 h 37"/>
                  <a:gd name="T14" fmla="*/ 28 w 28"/>
                  <a:gd name="T15" fmla="*/ 0 h 37"/>
                  <a:gd name="T16" fmla="*/ 28 w 28"/>
                  <a:gd name="T17" fmla="*/ 2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37"/>
                  <a:gd name="T29" fmla="*/ 28 w 28"/>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37">
                    <a:moveTo>
                      <a:pt x="28" y="2"/>
                    </a:moveTo>
                    <a:lnTo>
                      <a:pt x="16" y="2"/>
                    </a:lnTo>
                    <a:lnTo>
                      <a:pt x="16" y="37"/>
                    </a:lnTo>
                    <a:lnTo>
                      <a:pt x="12" y="37"/>
                    </a:lnTo>
                    <a:lnTo>
                      <a:pt x="12" y="2"/>
                    </a:lnTo>
                    <a:lnTo>
                      <a:pt x="0" y="2"/>
                    </a:lnTo>
                    <a:lnTo>
                      <a:pt x="0" y="0"/>
                    </a:lnTo>
                    <a:lnTo>
                      <a:pt x="28" y="0"/>
                    </a:lnTo>
                    <a:lnTo>
                      <a:pt x="28"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03" tIns="60951" rIns="121903" bIns="60951"/>
              <a:lstStyle/>
              <a:p>
                <a:endParaRPr lang="zh-CN" altLang="zh-CN" sz="1800">
                  <a:solidFill>
                    <a:srgbClr val="FFFFFF"/>
                  </a:solidFill>
                  <a:latin typeface="Segoe Light" pitchFamily="2" charset="0"/>
                  <a:sym typeface="Segoe Light" pitchFamily="2" charset="0"/>
                </a:endParaRPr>
              </a:p>
            </p:txBody>
          </p:sp>
          <p:sp>
            <p:nvSpPr>
              <p:cNvPr id="17" name="Freeform 12"/>
              <p:cNvSpPr>
                <a:spLocks noChangeArrowheads="1"/>
              </p:cNvSpPr>
              <p:nvPr/>
            </p:nvSpPr>
            <p:spPr bwMode="auto">
              <a:xfrm>
                <a:off x="701" y="593"/>
                <a:ext cx="38" cy="37"/>
              </a:xfrm>
              <a:custGeom>
                <a:avLst/>
                <a:gdLst>
                  <a:gd name="T0" fmla="*/ 16 w 16"/>
                  <a:gd name="T1" fmla="*/ 16 h 16"/>
                  <a:gd name="T2" fmla="*/ 14 w 16"/>
                  <a:gd name="T3" fmla="*/ 16 h 16"/>
                  <a:gd name="T4" fmla="*/ 14 w 16"/>
                  <a:gd name="T5" fmla="*/ 5 h 16"/>
                  <a:gd name="T6" fmla="*/ 15 w 16"/>
                  <a:gd name="T7" fmla="*/ 2 h 16"/>
                  <a:gd name="T8" fmla="*/ 15 w 16"/>
                  <a:gd name="T9" fmla="*/ 2 h 16"/>
                  <a:gd name="T10" fmla="*/ 14 w 16"/>
                  <a:gd name="T11" fmla="*/ 3 h 16"/>
                  <a:gd name="T12" fmla="*/ 9 w 16"/>
                  <a:gd name="T13" fmla="*/ 16 h 16"/>
                  <a:gd name="T14" fmla="*/ 8 w 16"/>
                  <a:gd name="T15" fmla="*/ 16 h 16"/>
                  <a:gd name="T16" fmla="*/ 2 w 16"/>
                  <a:gd name="T17" fmla="*/ 4 h 16"/>
                  <a:gd name="T18" fmla="*/ 2 w 16"/>
                  <a:gd name="T19" fmla="*/ 2 h 16"/>
                  <a:gd name="T20" fmla="*/ 2 w 16"/>
                  <a:gd name="T21" fmla="*/ 2 h 16"/>
                  <a:gd name="T22" fmla="*/ 2 w 16"/>
                  <a:gd name="T23" fmla="*/ 5 h 16"/>
                  <a:gd name="T24" fmla="*/ 2 w 16"/>
                  <a:gd name="T25" fmla="*/ 16 h 16"/>
                  <a:gd name="T26" fmla="*/ 0 w 16"/>
                  <a:gd name="T27" fmla="*/ 16 h 16"/>
                  <a:gd name="T28" fmla="*/ 0 w 16"/>
                  <a:gd name="T29" fmla="*/ 0 h 16"/>
                  <a:gd name="T30" fmla="*/ 2 w 16"/>
                  <a:gd name="T31" fmla="*/ 0 h 16"/>
                  <a:gd name="T32" fmla="*/ 7 w 16"/>
                  <a:gd name="T33" fmla="*/ 11 h 16"/>
                  <a:gd name="T34" fmla="*/ 8 w 16"/>
                  <a:gd name="T35" fmla="*/ 13 h 16"/>
                  <a:gd name="T36" fmla="*/ 8 w 16"/>
                  <a:gd name="T37" fmla="*/ 13 h 16"/>
                  <a:gd name="T38" fmla="*/ 9 w 16"/>
                  <a:gd name="T39" fmla="*/ 11 h 16"/>
                  <a:gd name="T40" fmla="*/ 14 w 16"/>
                  <a:gd name="T41" fmla="*/ 0 h 16"/>
                  <a:gd name="T42" fmla="*/ 16 w 16"/>
                  <a:gd name="T43" fmla="*/ 0 h 16"/>
                  <a:gd name="T44" fmla="*/ 16 w 16"/>
                  <a:gd name="T45" fmla="*/ 16 h 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16"/>
                  <a:gd name="T71" fmla="*/ 16 w 16"/>
                  <a:gd name="T72" fmla="*/ 16 h 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16">
                    <a:moveTo>
                      <a:pt x="16" y="16"/>
                    </a:moveTo>
                    <a:cubicBezTo>
                      <a:pt x="14" y="16"/>
                      <a:pt x="14" y="16"/>
                      <a:pt x="14" y="16"/>
                    </a:cubicBezTo>
                    <a:cubicBezTo>
                      <a:pt x="14" y="5"/>
                      <a:pt x="14" y="5"/>
                      <a:pt x="14" y="5"/>
                    </a:cubicBezTo>
                    <a:cubicBezTo>
                      <a:pt x="14" y="4"/>
                      <a:pt x="15" y="3"/>
                      <a:pt x="15" y="2"/>
                    </a:cubicBezTo>
                    <a:cubicBezTo>
                      <a:pt x="15" y="2"/>
                      <a:pt x="15" y="2"/>
                      <a:pt x="15" y="2"/>
                    </a:cubicBezTo>
                    <a:cubicBezTo>
                      <a:pt x="14" y="3"/>
                      <a:pt x="14" y="3"/>
                      <a:pt x="14" y="3"/>
                    </a:cubicBezTo>
                    <a:cubicBezTo>
                      <a:pt x="9" y="16"/>
                      <a:pt x="9" y="16"/>
                      <a:pt x="9" y="16"/>
                    </a:cubicBezTo>
                    <a:cubicBezTo>
                      <a:pt x="8" y="16"/>
                      <a:pt x="8" y="16"/>
                      <a:pt x="8" y="16"/>
                    </a:cubicBezTo>
                    <a:cubicBezTo>
                      <a:pt x="2" y="4"/>
                      <a:pt x="2" y="4"/>
                      <a:pt x="2" y="4"/>
                    </a:cubicBezTo>
                    <a:cubicBezTo>
                      <a:pt x="2" y="3"/>
                      <a:pt x="2" y="3"/>
                      <a:pt x="2" y="2"/>
                    </a:cubicBezTo>
                    <a:cubicBezTo>
                      <a:pt x="2" y="2"/>
                      <a:pt x="2" y="2"/>
                      <a:pt x="2" y="2"/>
                    </a:cubicBezTo>
                    <a:cubicBezTo>
                      <a:pt x="2" y="3"/>
                      <a:pt x="2" y="4"/>
                      <a:pt x="2" y="5"/>
                    </a:cubicBezTo>
                    <a:cubicBezTo>
                      <a:pt x="2" y="16"/>
                      <a:pt x="2" y="16"/>
                      <a:pt x="2" y="16"/>
                    </a:cubicBezTo>
                    <a:cubicBezTo>
                      <a:pt x="0" y="16"/>
                      <a:pt x="0" y="16"/>
                      <a:pt x="0" y="16"/>
                    </a:cubicBezTo>
                    <a:cubicBezTo>
                      <a:pt x="0" y="0"/>
                      <a:pt x="0" y="0"/>
                      <a:pt x="0" y="0"/>
                    </a:cubicBezTo>
                    <a:cubicBezTo>
                      <a:pt x="2" y="0"/>
                      <a:pt x="2" y="0"/>
                      <a:pt x="2" y="0"/>
                    </a:cubicBezTo>
                    <a:cubicBezTo>
                      <a:pt x="7" y="11"/>
                      <a:pt x="7" y="11"/>
                      <a:pt x="7" y="11"/>
                    </a:cubicBezTo>
                    <a:cubicBezTo>
                      <a:pt x="8" y="12"/>
                      <a:pt x="8" y="12"/>
                      <a:pt x="8" y="13"/>
                    </a:cubicBezTo>
                    <a:cubicBezTo>
                      <a:pt x="8" y="13"/>
                      <a:pt x="8" y="13"/>
                      <a:pt x="8" y="13"/>
                    </a:cubicBezTo>
                    <a:cubicBezTo>
                      <a:pt x="8" y="12"/>
                      <a:pt x="9" y="11"/>
                      <a:pt x="9" y="11"/>
                    </a:cubicBezTo>
                    <a:cubicBezTo>
                      <a:pt x="14" y="0"/>
                      <a:pt x="14" y="0"/>
                      <a:pt x="14" y="0"/>
                    </a:cubicBezTo>
                    <a:cubicBezTo>
                      <a:pt x="16" y="0"/>
                      <a:pt x="16" y="0"/>
                      <a:pt x="16" y="0"/>
                    </a:cubicBezTo>
                    <a:lnTo>
                      <a:pt x="16"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03" tIns="60951" rIns="121903" bIns="60951"/>
              <a:lstStyle/>
              <a:p>
                <a:endParaRPr lang="zh-CN" altLang="zh-CN" sz="1800">
                  <a:solidFill>
                    <a:srgbClr val="FFFFFF"/>
                  </a:solidFill>
                  <a:latin typeface="Segoe Light" pitchFamily="2" charset="0"/>
                  <a:sym typeface="Segoe Light" pitchFamily="2" charset="0"/>
                </a:endParaRPr>
              </a:p>
            </p:txBody>
          </p:sp>
        </p:grpSp>
      </p:grpSp>
      <p:sp>
        <p:nvSpPr>
          <p:cNvPr id="18" name="Rectangle 29"/>
          <p:cNvSpPr>
            <a:spLocks noChangeArrowheads="1"/>
          </p:cNvSpPr>
          <p:nvPr/>
        </p:nvSpPr>
        <p:spPr bwMode="auto">
          <a:xfrm>
            <a:off x="337703" y="3761197"/>
            <a:ext cx="8611810" cy="701278"/>
          </a:xfrm>
          <a:prstGeom prst="rect">
            <a:avLst/>
          </a:prstGeom>
          <a:solidFill>
            <a:srgbClr val="92D050"/>
          </a:solidFill>
          <a:ln>
            <a:noFill/>
          </a:ln>
          <a:extLst/>
        </p:spPr>
        <p:txBody>
          <a:bodyPr lIns="178934" tIns="89468" rIns="178934" bIns="143148" anchor="ctr"/>
          <a:lstStyle/>
          <a:p>
            <a:pPr lvl="0">
              <a:lnSpc>
                <a:spcPct val="130000"/>
              </a:lnSpc>
              <a:defRPr/>
            </a:pPr>
            <a:r>
              <a:rPr lang="zh-CN" altLang="en-US" sz="1600" kern="0" dirty="0">
                <a:solidFill>
                  <a:schemeClr val="bg1"/>
                </a:solidFill>
                <a:latin typeface="微软雅黑" pitchFamily="34" charset="-122"/>
                <a:ea typeface="微软雅黑" pitchFamily="34" charset="-122"/>
              </a:rPr>
              <a:t>您的内容打在这里，或通过复制您的文本</a:t>
            </a:r>
            <a:endParaRPr lang="en-US" altLang="zh-CN" sz="1600" kern="0" dirty="0">
              <a:solidFill>
                <a:schemeClr val="bg1"/>
              </a:solidFill>
              <a:latin typeface="微软雅黑" pitchFamily="34" charset="-122"/>
              <a:ea typeface="微软雅黑" pitchFamily="34" charset="-122"/>
            </a:endParaRPr>
          </a:p>
        </p:txBody>
      </p:sp>
      <p:sp>
        <p:nvSpPr>
          <p:cNvPr id="19" name="TextBox 69"/>
          <p:cNvSpPr>
            <a:spLocks noChangeArrowheads="1"/>
          </p:cNvSpPr>
          <p:nvPr/>
        </p:nvSpPr>
        <p:spPr bwMode="auto">
          <a:xfrm>
            <a:off x="337703" y="2913509"/>
            <a:ext cx="2101116" cy="747713"/>
          </a:xfrm>
          <a:prstGeom prst="rect">
            <a:avLst/>
          </a:prstGeom>
          <a:solidFill>
            <a:srgbClr val="008A3E"/>
          </a:solidFill>
          <a:ln>
            <a:noFill/>
          </a:ln>
          <a:extLst/>
        </p:spPr>
        <p:txBody>
          <a:bodyPr lIns="89468" tIns="44734" rIns="89468" bIns="89468"/>
          <a:lstStyle/>
          <a:p>
            <a:pPr lvl="0">
              <a:lnSpc>
                <a:spcPct val="130000"/>
              </a:lnSpc>
              <a:defRPr/>
            </a:pPr>
            <a:r>
              <a:rPr lang="zh-CN" altLang="en-US" sz="1600" kern="0" dirty="0">
                <a:solidFill>
                  <a:schemeClr val="bg1"/>
                </a:solidFill>
                <a:latin typeface="微软雅黑" pitchFamily="34" charset="-122"/>
                <a:ea typeface="微软雅黑" pitchFamily="34" charset="-122"/>
              </a:rPr>
              <a:t>您的内容打在这里，或通过复制您的文本</a:t>
            </a:r>
            <a:endParaRPr lang="en-US" altLang="zh-CN" sz="1600" kern="0" dirty="0">
              <a:solidFill>
                <a:schemeClr val="bg1"/>
              </a:solidFill>
              <a:latin typeface="微软雅黑" pitchFamily="34" charset="-122"/>
              <a:ea typeface="微软雅黑" pitchFamily="34" charset="-122"/>
            </a:endParaRPr>
          </a:p>
        </p:txBody>
      </p:sp>
      <p:sp>
        <p:nvSpPr>
          <p:cNvPr id="20" name="TextBox 70"/>
          <p:cNvSpPr>
            <a:spLocks noChangeArrowheads="1"/>
          </p:cNvSpPr>
          <p:nvPr/>
        </p:nvSpPr>
        <p:spPr bwMode="auto">
          <a:xfrm>
            <a:off x="2466466" y="2913509"/>
            <a:ext cx="2111483" cy="747713"/>
          </a:xfrm>
          <a:prstGeom prst="rect">
            <a:avLst/>
          </a:prstGeom>
          <a:solidFill>
            <a:srgbClr val="92D050"/>
          </a:solidFill>
          <a:ln>
            <a:noFill/>
          </a:ln>
          <a:extLst/>
        </p:spPr>
        <p:txBody>
          <a:bodyPr lIns="89468" tIns="44734" rIns="89468" bIns="89468"/>
          <a:lstStyle/>
          <a:p>
            <a:pPr lvl="0">
              <a:lnSpc>
                <a:spcPct val="130000"/>
              </a:lnSpc>
              <a:defRPr/>
            </a:pPr>
            <a:r>
              <a:rPr lang="zh-CN" altLang="en-US" sz="1600" kern="0" dirty="0">
                <a:solidFill>
                  <a:schemeClr val="bg1"/>
                </a:solidFill>
                <a:latin typeface="微软雅黑" pitchFamily="34" charset="-122"/>
                <a:ea typeface="微软雅黑" pitchFamily="34" charset="-122"/>
              </a:rPr>
              <a:t>您的内容打在这里，或通过复制您的文本</a:t>
            </a:r>
            <a:endParaRPr lang="en-US" altLang="zh-CN" sz="1600" kern="0" dirty="0">
              <a:solidFill>
                <a:schemeClr val="bg1"/>
              </a:solidFill>
              <a:latin typeface="微软雅黑" pitchFamily="34" charset="-122"/>
              <a:ea typeface="微软雅黑" pitchFamily="34" charset="-122"/>
            </a:endParaRPr>
          </a:p>
        </p:txBody>
      </p:sp>
      <p:sp>
        <p:nvSpPr>
          <p:cNvPr id="21" name="TextBox 28"/>
          <p:cNvSpPr>
            <a:spLocks noChangeArrowheads="1"/>
          </p:cNvSpPr>
          <p:nvPr/>
        </p:nvSpPr>
        <p:spPr bwMode="auto">
          <a:xfrm>
            <a:off x="4606746" y="2913509"/>
            <a:ext cx="2161016" cy="747713"/>
          </a:xfrm>
          <a:prstGeom prst="rect">
            <a:avLst/>
          </a:prstGeom>
          <a:solidFill>
            <a:srgbClr val="008A3E"/>
          </a:solidFill>
          <a:ln>
            <a:noFill/>
          </a:ln>
          <a:extLst/>
        </p:spPr>
        <p:txBody>
          <a:bodyPr lIns="89468" tIns="44734" rIns="89468" bIns="89468"/>
          <a:lstStyle/>
          <a:p>
            <a:pPr lvl="0">
              <a:lnSpc>
                <a:spcPct val="130000"/>
              </a:lnSpc>
              <a:defRPr/>
            </a:pPr>
            <a:r>
              <a:rPr lang="zh-CN" altLang="en-US" sz="1600" kern="0" dirty="0">
                <a:solidFill>
                  <a:schemeClr val="bg1"/>
                </a:solidFill>
                <a:latin typeface="微软雅黑" pitchFamily="34" charset="-122"/>
                <a:ea typeface="微软雅黑" pitchFamily="34" charset="-122"/>
              </a:rPr>
              <a:t>您的内容打在这里，或通过复制您的文本</a:t>
            </a:r>
            <a:endParaRPr lang="en-US" altLang="zh-CN" sz="1600" kern="0" dirty="0">
              <a:solidFill>
                <a:schemeClr val="bg1"/>
              </a:solidFill>
              <a:latin typeface="微软雅黑" pitchFamily="34" charset="-122"/>
              <a:ea typeface="微软雅黑" pitchFamily="34" charset="-122"/>
            </a:endParaRPr>
          </a:p>
        </p:txBody>
      </p:sp>
      <p:sp>
        <p:nvSpPr>
          <p:cNvPr id="30" name="Rectangle 23"/>
          <p:cNvSpPr>
            <a:spLocks noChangeArrowheads="1"/>
          </p:cNvSpPr>
          <p:nvPr/>
        </p:nvSpPr>
        <p:spPr bwMode="auto">
          <a:xfrm>
            <a:off x="4606746" y="915566"/>
            <a:ext cx="2161016" cy="1943100"/>
          </a:xfrm>
          <a:prstGeom prst="rect">
            <a:avLst/>
          </a:prstGeom>
          <a:blipFill>
            <a:blip r:embed="rId4"/>
            <a:stretch>
              <a:fillRect/>
            </a:stretch>
          </a:blipFill>
          <a:ln>
            <a:noFill/>
          </a:ln>
          <a:extLst/>
        </p:spPr>
        <p:txBody>
          <a:bodyPr lIns="89501" tIns="0" rIns="0" bIns="0" anchor="ctr"/>
          <a:lstStyle/>
          <a:p>
            <a:pPr algn="ctr"/>
            <a:endParaRPr lang="zh-CN" altLang="zh-CN" sz="1800">
              <a:solidFill>
                <a:srgbClr val="FFFFFF"/>
              </a:solidFill>
              <a:latin typeface="Impact" pitchFamily="34" charset="0"/>
              <a:ea typeface="Impact" pitchFamily="34" charset="0"/>
              <a:cs typeface="Impact" pitchFamily="34" charset="0"/>
              <a:sym typeface="Impact" pitchFamily="34" charset="0"/>
            </a:endParaRPr>
          </a:p>
        </p:txBody>
      </p:sp>
      <p:sp>
        <p:nvSpPr>
          <p:cNvPr id="31" name="TextBox 58"/>
          <p:cNvSpPr>
            <a:spLocks noChangeArrowheads="1"/>
          </p:cNvSpPr>
          <p:nvPr/>
        </p:nvSpPr>
        <p:spPr bwMode="auto">
          <a:xfrm>
            <a:off x="6803472" y="2913509"/>
            <a:ext cx="2161016" cy="747713"/>
          </a:xfrm>
          <a:prstGeom prst="rect">
            <a:avLst/>
          </a:prstGeom>
          <a:solidFill>
            <a:srgbClr val="92D050"/>
          </a:solidFill>
          <a:ln>
            <a:noFill/>
          </a:ln>
          <a:extLst/>
        </p:spPr>
        <p:txBody>
          <a:bodyPr lIns="89468" tIns="44734" rIns="89468" bIns="89468"/>
          <a:lstStyle/>
          <a:p>
            <a:pPr lvl="0">
              <a:lnSpc>
                <a:spcPct val="130000"/>
              </a:lnSpc>
              <a:defRPr/>
            </a:pPr>
            <a:r>
              <a:rPr lang="zh-CN" altLang="en-US" sz="1600" kern="0" dirty="0">
                <a:solidFill>
                  <a:schemeClr val="bg1"/>
                </a:solidFill>
                <a:latin typeface="微软雅黑" pitchFamily="34" charset="-122"/>
                <a:ea typeface="微软雅黑" pitchFamily="34" charset="-122"/>
              </a:rPr>
              <a:t>您的内容打在这里，或通过复制您的文本</a:t>
            </a:r>
            <a:endParaRPr lang="en-US" altLang="zh-CN" sz="1600" kern="0" dirty="0">
              <a:solidFill>
                <a:schemeClr val="bg1"/>
              </a:solidFill>
              <a:latin typeface="微软雅黑" pitchFamily="34" charset="-122"/>
              <a:ea typeface="微软雅黑" pitchFamily="34" charset="-122"/>
            </a:endParaRPr>
          </a:p>
        </p:txBody>
      </p:sp>
      <p:sp>
        <p:nvSpPr>
          <p:cNvPr id="32" name="Rectangle 61"/>
          <p:cNvSpPr>
            <a:spLocks noChangeArrowheads="1"/>
          </p:cNvSpPr>
          <p:nvPr/>
        </p:nvSpPr>
        <p:spPr bwMode="auto">
          <a:xfrm>
            <a:off x="337703" y="915567"/>
            <a:ext cx="2101116" cy="1945481"/>
          </a:xfrm>
          <a:prstGeom prst="rect">
            <a:avLst/>
          </a:prstGeom>
          <a:blipFill>
            <a:blip r:embed="rId5"/>
            <a:stretch>
              <a:fillRect/>
            </a:stretch>
          </a:blipFill>
          <a:ln>
            <a:noFill/>
          </a:ln>
          <a:extLst/>
        </p:spPr>
        <p:txBody>
          <a:bodyPr lIns="67135" tIns="33568" rIns="67135" bIns="33568" anchor="ctr"/>
          <a:lstStyle/>
          <a:p>
            <a:pPr algn="ctr"/>
            <a:endParaRPr lang="zh-CN" altLang="zh-CN" sz="2300">
              <a:solidFill>
                <a:srgbClr val="FFFFFF"/>
              </a:solidFill>
              <a:latin typeface="Impact" pitchFamily="34" charset="0"/>
              <a:ea typeface="微软雅黑" pitchFamily="34" charset="-122"/>
              <a:sym typeface="Impact" pitchFamily="34" charset="0"/>
            </a:endParaRPr>
          </a:p>
        </p:txBody>
      </p:sp>
      <p:sp>
        <p:nvSpPr>
          <p:cNvPr id="33" name="Rectangle 4"/>
          <p:cNvSpPr>
            <a:spLocks noChangeArrowheads="1"/>
          </p:cNvSpPr>
          <p:nvPr/>
        </p:nvSpPr>
        <p:spPr bwMode="auto">
          <a:xfrm>
            <a:off x="2466466" y="916758"/>
            <a:ext cx="2111483" cy="1942718"/>
          </a:xfrm>
          <a:prstGeom prst="rect">
            <a:avLst/>
          </a:prstGeom>
          <a:blipFill>
            <a:blip r:embed="rId6"/>
            <a:stretch>
              <a:fillRect/>
            </a:stretch>
          </a:blipFill>
          <a:ln>
            <a:noFill/>
          </a:ln>
          <a:extLst/>
        </p:spPr>
        <p:txBody>
          <a:bodyPr lIns="67135" tIns="33568" rIns="67135" bIns="33568" anchor="ctr"/>
          <a:lstStyle/>
          <a:p>
            <a:pPr algn="ctr"/>
            <a:endParaRPr lang="zh-CN" altLang="zh-CN" sz="1800">
              <a:solidFill>
                <a:srgbClr val="FFFFFF"/>
              </a:solidFill>
              <a:latin typeface="Impact" pitchFamily="34" charset="0"/>
              <a:ea typeface="Impact" pitchFamily="34" charset="0"/>
              <a:cs typeface="Impact" pitchFamily="34" charset="0"/>
              <a:sym typeface="Impact" pitchFamily="34" charset="0"/>
            </a:endParaRPr>
          </a:p>
        </p:txBody>
      </p:sp>
    </p:spTree>
    <p:extLst>
      <p:ext uri="{BB962C8B-B14F-4D97-AF65-F5344CB8AC3E}">
        <p14:creationId xmlns:p14="http://schemas.microsoft.com/office/powerpoint/2010/main" val="208758737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850" fill="hold"/>
                                        <p:tgtEl>
                                          <p:spTgt spid="32"/>
                                        </p:tgtEl>
                                        <p:attrNameLst>
                                          <p:attrName>ppt_x</p:attrName>
                                        </p:attrNameLst>
                                      </p:cBhvr>
                                      <p:tavLst>
                                        <p:tav tm="0">
                                          <p:val>
                                            <p:strVal val="1+#ppt_w/2"/>
                                          </p:val>
                                        </p:tav>
                                        <p:tav tm="100000">
                                          <p:val>
                                            <p:strVal val="#ppt_x"/>
                                          </p:val>
                                        </p:tav>
                                      </p:tavLst>
                                    </p:anim>
                                    <p:anim calcmode="lin" valueType="num">
                                      <p:cBhvr>
                                        <p:cTn id="8" dur="850" fill="hold"/>
                                        <p:tgtEl>
                                          <p:spTgt spid="3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Effect>
                                      <p:cBhvr>
                                        <p:cTn id="11" dur="750"/>
                                        <p:tgtEl>
                                          <p:spTgt spid="19"/>
                                        </p:tgtEl>
                                      </p:cBhvr>
                                    </p:animEffect>
                                  </p:childTnLst>
                                </p:cTn>
                              </p:par>
                              <p:par>
                                <p:cTn id="12" presetID="63" presetClass="path" presetSubtype="0" decel="100000" fill="hold" grpId="1" nodeType="withEffect">
                                  <p:stCondLst>
                                    <p:cond delay="200"/>
                                  </p:stCondLst>
                                  <p:childTnLst>
                                    <p:animMotion origin="layout" path="M -0.02412 -1.47526E-6 L -2.98698E-6 -1.47526E-6 " pathEditMode="relative" rAng="0" ptsTypes="AA">
                                      <p:cBhvr>
                                        <p:cTn id="13" dur="1000" fill="hold"/>
                                        <p:tgtEl>
                                          <p:spTgt spid="19"/>
                                        </p:tgtEl>
                                        <p:attrNameLst>
                                          <p:attrName>ppt_x,ppt_y</p:attrName>
                                        </p:attrNameLst>
                                      </p:cBhvr>
                                      <p:rCtr x="120000" y="0"/>
                                    </p:animMotion>
                                  </p:childTnLst>
                                </p:cTn>
                              </p:par>
                            </p:childTnLst>
                          </p:cTn>
                        </p:par>
                        <p:par>
                          <p:cTn id="14" fill="hold">
                            <p:stCondLst>
                              <p:cond delay="1200"/>
                            </p:stCondLst>
                            <p:childTnLst>
                              <p:par>
                                <p:cTn id="15" presetID="2" presetClass="entr" presetSubtype="2" decel="10000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850" fill="hold"/>
                                        <p:tgtEl>
                                          <p:spTgt spid="33"/>
                                        </p:tgtEl>
                                        <p:attrNameLst>
                                          <p:attrName>ppt_x</p:attrName>
                                        </p:attrNameLst>
                                      </p:cBhvr>
                                      <p:tavLst>
                                        <p:tav tm="0">
                                          <p:val>
                                            <p:strVal val="1+#ppt_w/2"/>
                                          </p:val>
                                        </p:tav>
                                        <p:tav tm="100000">
                                          <p:val>
                                            <p:strVal val="#ppt_x"/>
                                          </p:val>
                                        </p:tav>
                                      </p:tavLst>
                                    </p:anim>
                                    <p:anim calcmode="lin" valueType="num">
                                      <p:cBhvr>
                                        <p:cTn id="18" dur="850" fill="hold"/>
                                        <p:tgtEl>
                                          <p:spTgt spid="33"/>
                                        </p:tgtEl>
                                        <p:attrNameLst>
                                          <p:attrName>ppt_y</p:attrName>
                                        </p:attrNameLst>
                                      </p:cBhvr>
                                      <p:tavLst>
                                        <p:tav tm="0">
                                          <p:val>
                                            <p:strVal val="#ppt_y"/>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p:cBhvr>
                                        <p:cTn id="21" dur="750"/>
                                        <p:tgtEl>
                                          <p:spTgt spid="20"/>
                                        </p:tgtEl>
                                      </p:cBhvr>
                                    </p:animEffect>
                                  </p:childTnLst>
                                </p:cTn>
                              </p:par>
                              <p:par>
                                <p:cTn id="22" presetID="63" presetClass="path" presetSubtype="0" decel="100000" fill="hold" grpId="1" nodeType="withEffect">
                                  <p:stCondLst>
                                    <p:cond delay="0"/>
                                  </p:stCondLst>
                                  <p:childTnLst>
                                    <p:animMotion origin="layout" path="M -0.02413 -1.47526E-6 L 3.952E-6 -1.47526E-6 " pathEditMode="relative" rAng="0" ptsTypes="AA">
                                      <p:cBhvr>
                                        <p:cTn id="23" dur="500" fill="hold"/>
                                        <p:tgtEl>
                                          <p:spTgt spid="20"/>
                                        </p:tgtEl>
                                        <p:attrNameLst>
                                          <p:attrName>ppt_x,ppt_y</p:attrName>
                                        </p:attrNameLst>
                                      </p:cBhvr>
                                      <p:rCtr x="120000" y="0"/>
                                    </p:animMotion>
                                  </p:childTnLst>
                                </p:cTn>
                              </p:par>
                            </p:childTnLst>
                          </p:cTn>
                        </p:par>
                        <p:par>
                          <p:cTn id="24" fill="hold">
                            <p:stCondLst>
                              <p:cond delay="2050"/>
                            </p:stCondLst>
                            <p:childTnLst>
                              <p:par>
                                <p:cTn id="25" presetID="2" presetClass="entr" presetSubtype="2" decel="10000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850" fill="hold"/>
                                        <p:tgtEl>
                                          <p:spTgt spid="30"/>
                                        </p:tgtEl>
                                        <p:attrNameLst>
                                          <p:attrName>ppt_x</p:attrName>
                                        </p:attrNameLst>
                                      </p:cBhvr>
                                      <p:tavLst>
                                        <p:tav tm="0">
                                          <p:val>
                                            <p:strVal val="1+#ppt_w/2"/>
                                          </p:val>
                                        </p:tav>
                                        <p:tav tm="100000">
                                          <p:val>
                                            <p:strVal val="#ppt_x"/>
                                          </p:val>
                                        </p:tav>
                                      </p:tavLst>
                                    </p:anim>
                                    <p:anim calcmode="lin" valueType="num">
                                      <p:cBhvr>
                                        <p:cTn id="28" dur="850" fill="hold"/>
                                        <p:tgtEl>
                                          <p:spTgt spid="30"/>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p:cBhvr>
                                        <p:cTn id="31" dur="750"/>
                                        <p:tgtEl>
                                          <p:spTgt spid="21"/>
                                        </p:tgtEl>
                                      </p:cBhvr>
                                    </p:animEffect>
                                  </p:childTnLst>
                                </p:cTn>
                              </p:par>
                              <p:par>
                                <p:cTn id="32" presetID="63" presetClass="path" presetSubtype="0" decel="100000" fill="hold" grpId="1" nodeType="withEffect">
                                  <p:stCondLst>
                                    <p:cond delay="0"/>
                                  </p:stCondLst>
                                  <p:childTnLst>
                                    <p:animMotion origin="layout" path="M -0.02413 -1.47526E-6 L 2.02451E-6 -1.47526E-6 " pathEditMode="relative" rAng="0" ptsTypes="AA">
                                      <p:cBhvr>
                                        <p:cTn id="33" dur="500" fill="hold"/>
                                        <p:tgtEl>
                                          <p:spTgt spid="21"/>
                                        </p:tgtEl>
                                        <p:attrNameLst>
                                          <p:attrName>ppt_x,ppt_y</p:attrName>
                                        </p:attrNameLst>
                                      </p:cBhvr>
                                      <p:rCtr x="120000" y="0"/>
                                    </p:animMotion>
                                  </p:childTnLst>
                                </p:cTn>
                              </p:par>
                            </p:childTnLst>
                          </p:cTn>
                        </p:par>
                        <p:par>
                          <p:cTn id="34" fill="hold">
                            <p:stCondLst>
                              <p:cond delay="2900"/>
                            </p:stCondLst>
                            <p:childTnLst>
                              <p:par>
                                <p:cTn id="35" presetID="2" presetClass="entr" presetSubtype="2" decel="10000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850" fill="hold"/>
                                        <p:tgtEl>
                                          <p:spTgt spid="13"/>
                                        </p:tgtEl>
                                        <p:attrNameLst>
                                          <p:attrName>ppt_x</p:attrName>
                                        </p:attrNameLst>
                                      </p:cBhvr>
                                      <p:tavLst>
                                        <p:tav tm="0">
                                          <p:val>
                                            <p:strVal val="1+#ppt_w/2"/>
                                          </p:val>
                                        </p:tav>
                                        <p:tav tm="100000">
                                          <p:val>
                                            <p:strVal val="#ppt_x"/>
                                          </p:val>
                                        </p:tav>
                                      </p:tavLst>
                                    </p:anim>
                                    <p:anim calcmode="lin" valueType="num">
                                      <p:cBhvr>
                                        <p:cTn id="38" dur="850" fill="hold"/>
                                        <p:tgtEl>
                                          <p:spTgt spid="13"/>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p:cBhvr>
                                        <p:cTn id="41" dur="750"/>
                                        <p:tgtEl>
                                          <p:spTgt spid="31"/>
                                        </p:tgtEl>
                                      </p:cBhvr>
                                    </p:animEffect>
                                  </p:childTnLst>
                                </p:cTn>
                              </p:par>
                              <p:par>
                                <p:cTn id="42" presetID="63" presetClass="path" presetSubtype="0" decel="100000" fill="hold" grpId="1" nodeType="withEffect">
                                  <p:stCondLst>
                                    <p:cond delay="0"/>
                                  </p:stCondLst>
                                  <p:childTnLst>
                                    <p:animMotion origin="layout" path="M -0.02412 -1.47526E-6 L -1.7156E-6 -1.47526E-6 " pathEditMode="relative" rAng="0" ptsTypes="AA">
                                      <p:cBhvr>
                                        <p:cTn id="43" dur="500" fill="hold"/>
                                        <p:tgtEl>
                                          <p:spTgt spid="31"/>
                                        </p:tgtEl>
                                        <p:attrNameLst>
                                          <p:attrName>ppt_x,ppt_y</p:attrName>
                                        </p:attrNameLst>
                                      </p:cBhvr>
                                      <p:rCtr x="120000" y="0"/>
                                    </p:animMotion>
                                  </p:childTnLst>
                                </p:cTn>
                              </p:par>
                            </p:childTnLst>
                          </p:cTn>
                        </p:par>
                        <p:par>
                          <p:cTn id="44" fill="hold">
                            <p:stCondLst>
                              <p:cond delay="3750"/>
                            </p:stCondLst>
                            <p:childTnLst>
                              <p:par>
                                <p:cTn id="45" presetID="2" presetClass="entr" presetSubtype="8"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ppt_x</p:attrName>
                                        </p:attrNameLst>
                                      </p:cBhvr>
                                      <p:tavLst>
                                        <p:tav tm="0">
                                          <p:val>
                                            <p:strVal val="0-#ppt_w/2"/>
                                          </p:val>
                                        </p:tav>
                                        <p:tav tm="100000">
                                          <p:val>
                                            <p:strVal val="#ppt_x"/>
                                          </p:val>
                                        </p:tav>
                                      </p:tavLst>
                                    </p:anim>
                                    <p:anim calcmode="lin" valueType="num">
                                      <p:cBhvr>
                                        <p:cTn id="4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19" grpId="0" bldLvl="0" animBg="1" autoUpdateAnimBg="0"/>
      <p:bldP spid="19" grpId="1" bldLvl="0" animBg="1" autoUpdateAnimBg="0"/>
      <p:bldP spid="20" grpId="0" bldLvl="0" animBg="1" autoUpdateAnimBg="0"/>
      <p:bldP spid="20" grpId="1" bldLvl="0" animBg="1" autoUpdateAnimBg="0"/>
      <p:bldP spid="21" grpId="0" bldLvl="0" animBg="1" autoUpdateAnimBg="0"/>
      <p:bldP spid="21" grpId="1" bldLvl="0" animBg="1" autoUpdateAnimBg="0"/>
      <p:bldP spid="30" grpId="0" animBg="1"/>
      <p:bldP spid="31" grpId="0" bldLvl="0" animBg="1" autoUpdateAnimBg="0"/>
      <p:bldP spid="31" grpId="1" bldLvl="0" animBg="1" autoUpdateAnimBg="0"/>
      <p:bldP spid="32" grpId="0" animBg="1"/>
      <p:bldP spid="3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6891"/>
          <p:cNvSpPr/>
          <p:nvPr/>
        </p:nvSpPr>
        <p:spPr>
          <a:xfrm flipH="1">
            <a:off x="5278674"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a:latin typeface="+mn-ea"/>
            </a:endParaRPr>
          </a:p>
        </p:txBody>
      </p:sp>
      <p:sp>
        <p:nvSpPr>
          <p:cNvPr id="10" name="Shape 6914"/>
          <p:cNvSpPr/>
          <p:nvPr/>
        </p:nvSpPr>
        <p:spPr>
          <a:xfrm>
            <a:off x="2896385" y="1235585"/>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rgbClr val="92D050"/>
          </a:solidFill>
          <a:ln w="12700" cmpd="sng">
            <a:noFill/>
            <a:miter lim="800000"/>
            <a:headEnd/>
            <a:tailEnd/>
          </a:ln>
        </p:spPr>
        <p:txBody>
          <a:bodyPr lIns="91434" tIns="45717" rIns="91434" bIns="45717" anchor="ctr"/>
          <a:lstStyle/>
          <a:p>
            <a:pPr>
              <a:defRPr/>
            </a:pPr>
            <a:endParaRPr kern="0">
              <a:solidFill>
                <a:sysClr val="windowText" lastClr="000000"/>
              </a:solidFill>
            </a:endParaRPr>
          </a:p>
        </p:txBody>
      </p:sp>
      <p:sp>
        <p:nvSpPr>
          <p:cNvPr id="11" name="Shape 6915"/>
          <p:cNvSpPr/>
          <p:nvPr/>
        </p:nvSpPr>
        <p:spPr>
          <a:xfrm>
            <a:off x="4566956" y="1235583"/>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rgbClr val="008A3E"/>
          </a:solidFill>
          <a:ln w="12700" cmpd="sng">
            <a:noFill/>
            <a:miter lim="800000"/>
            <a:headEnd/>
            <a:tailEnd/>
          </a:ln>
        </p:spPr>
        <p:txBody>
          <a:bodyPr lIns="91434" tIns="45717" rIns="91434" bIns="45717" anchor="ctr"/>
          <a:lstStyle/>
          <a:p>
            <a:pPr>
              <a:defRPr/>
            </a:pPr>
            <a:endParaRPr kern="0">
              <a:solidFill>
                <a:sysClr val="windowText" lastClr="000000"/>
              </a:solidFill>
            </a:endParaRPr>
          </a:p>
        </p:txBody>
      </p:sp>
      <p:sp>
        <p:nvSpPr>
          <p:cNvPr id="12"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rgbClr val="008A3E"/>
          </a:solidFill>
          <a:ln w="12700" cmpd="sng">
            <a:noFill/>
            <a:miter lim="800000"/>
            <a:headEnd/>
            <a:tailEnd/>
          </a:ln>
        </p:spPr>
        <p:txBody>
          <a:bodyPr lIns="91434" tIns="45717" rIns="91434" bIns="45717" anchor="ctr"/>
          <a:lstStyle/>
          <a:p>
            <a:pPr>
              <a:defRPr/>
            </a:pPr>
            <a:endParaRPr kern="0">
              <a:solidFill>
                <a:sysClr val="windowText" lastClr="000000"/>
              </a:solidFill>
            </a:endParaRPr>
          </a:p>
        </p:txBody>
      </p:sp>
      <p:sp>
        <p:nvSpPr>
          <p:cNvPr id="13" name="Shape 6917"/>
          <p:cNvSpPr/>
          <p:nvPr/>
        </p:nvSpPr>
        <p:spPr>
          <a:xfrm>
            <a:off x="4390030" y="2914874"/>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rgbClr val="92D050"/>
          </a:solidFill>
          <a:ln w="12700" cmpd="sng">
            <a:noFill/>
            <a:miter lim="800000"/>
            <a:headEnd/>
            <a:tailEnd/>
          </a:ln>
        </p:spPr>
        <p:txBody>
          <a:bodyPr lIns="91434" tIns="45717" rIns="91434" bIns="45717" anchor="ctr"/>
          <a:lstStyle/>
          <a:p>
            <a:pPr>
              <a:defRPr/>
            </a:pPr>
            <a:endParaRPr kern="0">
              <a:solidFill>
                <a:sysClr val="windowText" lastClr="000000"/>
              </a:solidFill>
            </a:endParaRPr>
          </a:p>
        </p:txBody>
      </p:sp>
      <p:sp>
        <p:nvSpPr>
          <p:cNvPr id="14" name="Shape 6926"/>
          <p:cNvSpPr/>
          <p:nvPr/>
        </p:nvSpPr>
        <p:spPr>
          <a:xfrm>
            <a:off x="2434460" y="1618256"/>
            <a:ext cx="957017" cy="4461"/>
          </a:xfrm>
          <a:prstGeom prst="line">
            <a:avLst/>
          </a:prstGeom>
          <a:ln w="6350">
            <a:solidFill>
              <a:srgbClr val="72362D"/>
            </a:solidFill>
            <a:prstDash val="dash"/>
            <a:miter lim="400000"/>
            <a:headEnd type="triangle"/>
          </a:ln>
        </p:spPr>
        <p:txBody>
          <a:bodyPr lIns="0" tIns="0" rIns="0" bIns="0"/>
          <a:lstStyle/>
          <a:p>
            <a:pPr defTabSz="432023">
              <a:defRPr sz="1200">
                <a:uFillTx/>
                <a:latin typeface="Helvetica"/>
                <a:ea typeface="Helvetica"/>
                <a:cs typeface="Helvetica"/>
                <a:sym typeface="Helvetica"/>
              </a:defRPr>
            </a:pPr>
            <a:endParaRPr sz="1200" kern="0">
              <a:solidFill>
                <a:sysClr val="windowText" lastClr="000000"/>
              </a:solidFill>
              <a:latin typeface="微软雅黑"/>
              <a:cs typeface="Helvetica"/>
              <a:sym typeface="Helvetica"/>
            </a:endParaRPr>
          </a:p>
        </p:txBody>
      </p:sp>
      <p:sp>
        <p:nvSpPr>
          <p:cNvPr id="15" name="Shape 6927"/>
          <p:cNvSpPr/>
          <p:nvPr/>
        </p:nvSpPr>
        <p:spPr>
          <a:xfrm>
            <a:off x="2434459" y="3329137"/>
            <a:ext cx="525089" cy="152"/>
          </a:xfrm>
          <a:prstGeom prst="line">
            <a:avLst/>
          </a:prstGeom>
          <a:ln w="6350">
            <a:solidFill>
              <a:srgbClr val="72362D"/>
            </a:solidFill>
            <a:prstDash val="dash"/>
            <a:miter lim="400000"/>
            <a:headEnd type="triangle"/>
          </a:ln>
        </p:spPr>
        <p:txBody>
          <a:bodyPr lIns="0" tIns="0" rIns="0" bIns="0"/>
          <a:lstStyle/>
          <a:p>
            <a:pPr defTabSz="432023">
              <a:defRPr sz="1200">
                <a:uFillTx/>
                <a:latin typeface="Helvetica"/>
                <a:ea typeface="Helvetica"/>
                <a:cs typeface="Helvetica"/>
                <a:sym typeface="Helvetica"/>
              </a:defRPr>
            </a:pPr>
            <a:endParaRPr sz="1200" kern="0">
              <a:solidFill>
                <a:sysClr val="windowText" lastClr="000000"/>
              </a:solidFill>
              <a:latin typeface="微软雅黑"/>
              <a:cs typeface="Helvetica"/>
              <a:sym typeface="Helvetica"/>
            </a:endParaRPr>
          </a:p>
        </p:txBody>
      </p:sp>
      <p:sp>
        <p:nvSpPr>
          <p:cNvPr id="16" name="Shape 6928"/>
          <p:cNvSpPr/>
          <p:nvPr/>
        </p:nvSpPr>
        <p:spPr>
          <a:xfrm flipH="1">
            <a:off x="5821913" y="1618280"/>
            <a:ext cx="879165" cy="1"/>
          </a:xfrm>
          <a:prstGeom prst="line">
            <a:avLst/>
          </a:prstGeom>
          <a:ln w="6350">
            <a:solidFill>
              <a:srgbClr val="72362D"/>
            </a:solidFill>
            <a:prstDash val="dash"/>
            <a:miter lim="400000"/>
            <a:headEnd type="triangle"/>
          </a:ln>
        </p:spPr>
        <p:txBody>
          <a:bodyPr lIns="0" tIns="0" rIns="0" bIns="0"/>
          <a:lstStyle/>
          <a:p>
            <a:pPr defTabSz="432023">
              <a:defRPr sz="1200">
                <a:uFillTx/>
                <a:latin typeface="Helvetica"/>
                <a:ea typeface="Helvetica"/>
                <a:cs typeface="Helvetica"/>
                <a:sym typeface="Helvetica"/>
              </a:defRPr>
            </a:pPr>
            <a:endParaRPr sz="1200" kern="0">
              <a:solidFill>
                <a:sysClr val="windowText" lastClr="000000"/>
              </a:solidFill>
              <a:latin typeface="微软雅黑"/>
              <a:cs typeface="Helvetica"/>
              <a:sym typeface="Helvetica"/>
            </a:endParaRPr>
          </a:p>
        </p:txBody>
      </p:sp>
      <p:sp>
        <p:nvSpPr>
          <p:cNvPr id="17" name="Shape 6929"/>
          <p:cNvSpPr/>
          <p:nvPr/>
        </p:nvSpPr>
        <p:spPr>
          <a:xfrm flipH="1">
            <a:off x="5974942" y="3329140"/>
            <a:ext cx="726137" cy="1"/>
          </a:xfrm>
          <a:prstGeom prst="line">
            <a:avLst/>
          </a:prstGeom>
          <a:ln w="6350">
            <a:solidFill>
              <a:srgbClr val="72362D"/>
            </a:solidFill>
            <a:prstDash val="dash"/>
            <a:miter lim="400000"/>
            <a:headEnd type="triangle"/>
          </a:ln>
        </p:spPr>
        <p:txBody>
          <a:bodyPr lIns="0" tIns="0" rIns="0" bIns="0"/>
          <a:lstStyle/>
          <a:p>
            <a:pPr defTabSz="432023">
              <a:defRPr sz="1200">
                <a:uFillTx/>
                <a:latin typeface="Helvetica"/>
                <a:ea typeface="Helvetica"/>
                <a:cs typeface="Helvetica"/>
                <a:sym typeface="Helvetica"/>
              </a:defRPr>
            </a:pPr>
            <a:endParaRPr sz="1200" kern="0">
              <a:solidFill>
                <a:sysClr val="windowText" lastClr="000000"/>
              </a:solidFill>
              <a:latin typeface="微软雅黑"/>
              <a:cs typeface="Helvetica"/>
              <a:sym typeface="Helvetica"/>
            </a:endParaRPr>
          </a:p>
        </p:txBody>
      </p:sp>
      <p:sp>
        <p:nvSpPr>
          <p:cNvPr id="18" name="Freeform 41"/>
          <p:cNvSpPr>
            <a:spLocks noEditPoints="1"/>
          </p:cNvSpPr>
          <p:nvPr/>
        </p:nvSpPr>
        <p:spPr bwMode="auto">
          <a:xfrm>
            <a:off x="4060604" y="2449949"/>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92D050"/>
          </a:solidFill>
          <a:ln w="9525">
            <a:noFill/>
            <a:round/>
            <a:headEnd/>
            <a:tailEnd/>
          </a:ln>
        </p:spPr>
        <p:txBody>
          <a:bodyPr lIns="91434" tIns="45717" rIns="91434" bIns="45717"/>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9" name="Content Placeholder 2"/>
          <p:cNvSpPr txBox="1">
            <a:spLocks/>
          </p:cNvSpPr>
          <p:nvPr/>
        </p:nvSpPr>
        <p:spPr>
          <a:xfrm>
            <a:off x="436380" y="1275606"/>
            <a:ext cx="1975380" cy="1220658"/>
          </a:xfrm>
          <a:prstGeom prst="rect">
            <a:avLst/>
          </a:prstGeom>
        </p:spPr>
        <p:txBody>
          <a:bodyPr vert="horz" lIns="91434" tIns="45717" rIns="91434"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defTabSz="457166">
              <a:buClr>
                <a:srgbClr val="0070C0">
                  <a:lumMod val="75000"/>
                </a:srgbClr>
              </a:buClr>
              <a:defRPr/>
            </a:pPr>
            <a:r>
              <a:rPr lang="zh-CN" altLang="en-US" b="1" dirty="0">
                <a:solidFill>
                  <a:sysClr val="windowText" lastClr="000000">
                    <a:lumMod val="65000"/>
                    <a:lumOff val="35000"/>
                  </a:sysClr>
                </a:solidFill>
                <a:latin typeface="微软雅黑"/>
                <a:ea typeface="微软雅黑"/>
                <a:cs typeface="Arial" panose="020B0604020202020204" pitchFamily="34" charset="0"/>
              </a:rPr>
              <a:t>填加标题</a:t>
            </a:r>
            <a:endParaRPr lang="id-ID" b="1" dirty="0">
              <a:solidFill>
                <a:sysClr val="windowText" lastClr="000000">
                  <a:lumMod val="65000"/>
                  <a:lumOff val="35000"/>
                </a:sysClr>
              </a:solidFill>
              <a:latin typeface="微软雅黑"/>
              <a:ea typeface="微软雅黑"/>
              <a:cs typeface="Arial" panose="020B0604020202020204" pitchFamily="34" charset="0"/>
            </a:endParaRPr>
          </a:p>
          <a:p>
            <a:pPr defTabSz="457166">
              <a:lnSpc>
                <a:spcPct val="120000"/>
              </a:lnSpc>
              <a:buClr>
                <a:srgbClr val="0070C0">
                  <a:lumMod val="75000"/>
                </a:srgbClr>
              </a:buClr>
              <a:defRPr/>
            </a:pPr>
            <a:r>
              <a:rPr lang="zh-CN" altLang="en-US" sz="1100" dirty="0">
                <a:solidFill>
                  <a:sysClr val="windowText" lastClr="000000">
                    <a:lumMod val="65000"/>
                    <a:lumOff val="35000"/>
                  </a:sys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ysClr val="windowText" lastClr="000000">
                  <a:lumMod val="65000"/>
                  <a:lumOff val="35000"/>
                </a:sysClr>
              </a:solidFill>
              <a:latin typeface="微软雅黑" pitchFamily="34" charset="-122"/>
              <a:ea typeface="微软雅黑" panose="020B0503020204020204" pitchFamily="34" charset="-122"/>
            </a:endParaRPr>
          </a:p>
        </p:txBody>
      </p:sp>
      <p:sp>
        <p:nvSpPr>
          <p:cNvPr id="20" name="Content Placeholder 2"/>
          <p:cNvSpPr txBox="1">
            <a:spLocks/>
          </p:cNvSpPr>
          <p:nvPr/>
        </p:nvSpPr>
        <p:spPr>
          <a:xfrm>
            <a:off x="405216" y="3007276"/>
            <a:ext cx="1975380" cy="1220658"/>
          </a:xfrm>
          <a:prstGeom prst="rect">
            <a:avLst/>
          </a:prstGeom>
        </p:spPr>
        <p:txBody>
          <a:bodyPr vert="horz" lIns="91434" tIns="45717" rIns="91434"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defTabSz="457166">
              <a:buClr>
                <a:srgbClr val="0070C0">
                  <a:lumMod val="75000"/>
                </a:srgbClr>
              </a:buClr>
              <a:defRPr/>
            </a:pPr>
            <a:r>
              <a:rPr lang="zh-CN" altLang="en-US" b="1" dirty="0">
                <a:solidFill>
                  <a:sysClr val="windowText" lastClr="000000">
                    <a:lumMod val="65000"/>
                    <a:lumOff val="35000"/>
                  </a:sysClr>
                </a:solidFill>
                <a:latin typeface="微软雅黑"/>
                <a:ea typeface="微软雅黑"/>
                <a:cs typeface="Arial" panose="020B0604020202020204" pitchFamily="34" charset="0"/>
              </a:rPr>
              <a:t>填加标题</a:t>
            </a:r>
            <a:endParaRPr lang="en-US" altLang="zh-CN" b="1" dirty="0">
              <a:solidFill>
                <a:sysClr val="windowText" lastClr="000000">
                  <a:lumMod val="65000"/>
                  <a:lumOff val="35000"/>
                </a:sysClr>
              </a:solidFill>
              <a:latin typeface="微软雅黑"/>
              <a:ea typeface="微软雅黑"/>
              <a:cs typeface="Arial" panose="020B0604020202020204" pitchFamily="34" charset="0"/>
            </a:endParaRPr>
          </a:p>
          <a:p>
            <a:pPr defTabSz="457166">
              <a:lnSpc>
                <a:spcPct val="120000"/>
              </a:lnSpc>
              <a:buClr>
                <a:srgbClr val="0070C0">
                  <a:lumMod val="75000"/>
                </a:srgbClr>
              </a:buClr>
              <a:defRPr/>
            </a:pPr>
            <a:r>
              <a:rPr lang="zh-CN" altLang="en-US" sz="1100" dirty="0">
                <a:solidFill>
                  <a:sysClr val="windowText" lastClr="000000">
                    <a:lumMod val="65000"/>
                    <a:lumOff val="35000"/>
                  </a:sys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ysClr val="windowText" lastClr="000000">
                  <a:lumMod val="65000"/>
                  <a:lumOff val="35000"/>
                </a:sysClr>
              </a:solidFill>
              <a:latin typeface="微软雅黑" pitchFamily="34" charset="-122"/>
              <a:ea typeface="微软雅黑" panose="020B0503020204020204" pitchFamily="34" charset="-122"/>
            </a:endParaRPr>
          </a:p>
        </p:txBody>
      </p:sp>
      <p:sp>
        <p:nvSpPr>
          <p:cNvPr id="21" name="Content Placeholder 2"/>
          <p:cNvSpPr txBox="1">
            <a:spLocks/>
          </p:cNvSpPr>
          <p:nvPr/>
        </p:nvSpPr>
        <p:spPr>
          <a:xfrm>
            <a:off x="6773084" y="1286180"/>
            <a:ext cx="1975380" cy="1220658"/>
          </a:xfrm>
          <a:prstGeom prst="rect">
            <a:avLst/>
          </a:prstGeom>
        </p:spPr>
        <p:txBody>
          <a:bodyPr vert="horz" lIns="91434" tIns="45717" rIns="91434"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166">
              <a:buClr>
                <a:srgbClr val="0070C0">
                  <a:lumMod val="75000"/>
                </a:srgbClr>
              </a:buClr>
              <a:defRPr/>
            </a:pPr>
            <a:r>
              <a:rPr lang="zh-CN" altLang="en-US" b="1" dirty="0">
                <a:solidFill>
                  <a:sysClr val="windowText" lastClr="000000">
                    <a:lumMod val="65000"/>
                    <a:lumOff val="35000"/>
                  </a:sysClr>
                </a:solidFill>
                <a:latin typeface="微软雅黑"/>
                <a:ea typeface="微软雅黑"/>
                <a:cs typeface="Arial" panose="020B0604020202020204" pitchFamily="34" charset="0"/>
              </a:rPr>
              <a:t>填加标题</a:t>
            </a:r>
            <a:endParaRPr lang="id-ID" b="1" dirty="0">
              <a:solidFill>
                <a:sysClr val="windowText" lastClr="000000">
                  <a:lumMod val="65000"/>
                  <a:lumOff val="35000"/>
                </a:sysClr>
              </a:solidFill>
              <a:latin typeface="微软雅黑"/>
              <a:ea typeface="微软雅黑"/>
              <a:cs typeface="Arial" panose="020B0604020202020204" pitchFamily="34" charset="0"/>
            </a:endParaRPr>
          </a:p>
          <a:p>
            <a:pPr algn="l" defTabSz="457166">
              <a:lnSpc>
                <a:spcPct val="120000"/>
              </a:lnSpc>
              <a:buClr>
                <a:srgbClr val="0070C0">
                  <a:lumMod val="75000"/>
                </a:srgbClr>
              </a:buClr>
              <a:defRPr/>
            </a:pPr>
            <a:r>
              <a:rPr lang="zh-CN" altLang="en-US" sz="1100" dirty="0">
                <a:solidFill>
                  <a:sysClr val="windowText" lastClr="000000">
                    <a:lumMod val="65000"/>
                    <a:lumOff val="35000"/>
                  </a:sys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ysClr val="windowText" lastClr="000000">
                  <a:lumMod val="65000"/>
                  <a:lumOff val="35000"/>
                </a:sysClr>
              </a:solidFill>
              <a:latin typeface="微软雅黑" pitchFamily="34" charset="-122"/>
              <a:ea typeface="微软雅黑" panose="020B0503020204020204" pitchFamily="34" charset="-122"/>
            </a:endParaRPr>
          </a:p>
        </p:txBody>
      </p:sp>
      <p:sp>
        <p:nvSpPr>
          <p:cNvPr id="22" name="Content Placeholder 2"/>
          <p:cNvSpPr txBox="1">
            <a:spLocks/>
          </p:cNvSpPr>
          <p:nvPr/>
        </p:nvSpPr>
        <p:spPr>
          <a:xfrm>
            <a:off x="6773084" y="3004404"/>
            <a:ext cx="1975380" cy="1220658"/>
          </a:xfrm>
          <a:prstGeom prst="rect">
            <a:avLst/>
          </a:prstGeom>
        </p:spPr>
        <p:txBody>
          <a:bodyPr vert="horz" lIns="91434" tIns="45717" rIns="91434"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166">
              <a:buClr>
                <a:srgbClr val="0070C0">
                  <a:lumMod val="75000"/>
                </a:srgbClr>
              </a:buClr>
              <a:defRPr/>
            </a:pPr>
            <a:r>
              <a:rPr lang="zh-CN" altLang="en-US" b="1" dirty="0">
                <a:solidFill>
                  <a:sysClr val="windowText" lastClr="000000">
                    <a:lumMod val="65000"/>
                    <a:lumOff val="35000"/>
                  </a:sysClr>
                </a:solidFill>
                <a:latin typeface="微软雅黑"/>
                <a:ea typeface="微软雅黑"/>
                <a:cs typeface="Arial" panose="020B0604020202020204" pitchFamily="34" charset="0"/>
              </a:rPr>
              <a:t>填加标题</a:t>
            </a:r>
            <a:endParaRPr lang="en-US" altLang="zh-CN" b="1" dirty="0">
              <a:solidFill>
                <a:sysClr val="windowText" lastClr="000000">
                  <a:lumMod val="65000"/>
                  <a:lumOff val="35000"/>
                </a:sysClr>
              </a:solidFill>
              <a:latin typeface="微软雅黑"/>
              <a:ea typeface="微软雅黑"/>
              <a:cs typeface="Arial" panose="020B0604020202020204" pitchFamily="34" charset="0"/>
            </a:endParaRPr>
          </a:p>
          <a:p>
            <a:pPr algn="l" defTabSz="457166">
              <a:lnSpc>
                <a:spcPct val="120000"/>
              </a:lnSpc>
              <a:buClr>
                <a:srgbClr val="0070C0">
                  <a:lumMod val="75000"/>
                </a:srgbClr>
              </a:buClr>
              <a:defRPr/>
            </a:pPr>
            <a:r>
              <a:rPr lang="zh-CN" altLang="en-US" sz="1100" dirty="0">
                <a:solidFill>
                  <a:sysClr val="windowText" lastClr="000000">
                    <a:lumMod val="65000"/>
                    <a:lumOff val="35000"/>
                  </a:sys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ysClr val="windowText" lastClr="000000">
                  <a:lumMod val="65000"/>
                  <a:lumOff val="35000"/>
                </a:sysClr>
              </a:solidFill>
              <a:latin typeface="微软雅黑" pitchFamily="34" charset="-122"/>
              <a:ea typeface="微软雅黑" panose="020B0503020204020204" pitchFamily="34" charset="-122"/>
            </a:endParaRPr>
          </a:p>
        </p:txBody>
      </p:sp>
      <p:sp>
        <p:nvSpPr>
          <p:cNvPr id="23" name="文本框 11"/>
          <p:cNvSpPr txBox="1">
            <a:spLocks noChangeArrowheads="1"/>
          </p:cNvSpPr>
          <p:nvPr/>
        </p:nvSpPr>
        <p:spPr bwMode="auto">
          <a:xfrm>
            <a:off x="905120" y="186194"/>
            <a:ext cx="2658768"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b="0" kern="0" spc="300" dirty="0">
                <a:solidFill>
                  <a:schemeClr val="tx1">
                    <a:lumMod val="65000"/>
                    <a:lumOff val="35000"/>
                  </a:schemeClr>
                </a:solidFill>
                <a:latin typeface="微软雅黑" pitchFamily="34" charset="-122"/>
                <a:ea typeface="微软雅黑" pitchFamily="34" charset="-122"/>
              </a:rPr>
              <a:t>点此添加标题内容</a:t>
            </a:r>
          </a:p>
        </p:txBody>
      </p:sp>
    </p:spTree>
    <p:extLst>
      <p:ext uri="{BB962C8B-B14F-4D97-AF65-F5344CB8AC3E}">
        <p14:creationId xmlns:p14="http://schemas.microsoft.com/office/powerpoint/2010/main" val="6650933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anim calcmode="lin" valueType="num">
                                      <p:cBhvr>
                                        <p:cTn id="12" dur="2000" fill="hold"/>
                                        <p:tgtEl>
                                          <p:spTgt spid="18"/>
                                        </p:tgtEl>
                                        <p:attrNameLst>
                                          <p:attrName>ppt_w</p:attrName>
                                        </p:attrNameLst>
                                      </p:cBhvr>
                                      <p:tavLst>
                                        <p:tav tm="0" fmla="#ppt_w*sin(2.5*pi*$)">
                                          <p:val>
                                            <p:fltVal val="0"/>
                                          </p:val>
                                        </p:tav>
                                        <p:tav tm="100000">
                                          <p:val>
                                            <p:fltVal val="1"/>
                                          </p:val>
                                        </p:tav>
                                      </p:tavLst>
                                    </p:anim>
                                    <p:anim calcmode="lin" valueType="num">
                                      <p:cBhvr>
                                        <p:cTn id="13" dur="2000" fill="hold"/>
                                        <p:tgtEl>
                                          <p:spTgt spid="18"/>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right)">
                                      <p:cBhvr>
                                        <p:cTn id="32" dur="500"/>
                                        <p:tgtEl>
                                          <p:spTgt spid="15"/>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1000"/>
                                        <p:tgtEl>
                                          <p:spTgt spid="21"/>
                                        </p:tgtEl>
                                      </p:cBhvr>
                                    </p:animEffect>
                                    <p:anim calcmode="lin" valueType="num">
                                      <p:cBhvr>
                                        <p:cTn id="56" dur="1000" fill="hold"/>
                                        <p:tgtEl>
                                          <p:spTgt spid="21"/>
                                        </p:tgtEl>
                                        <p:attrNameLst>
                                          <p:attrName>ppt_x</p:attrName>
                                        </p:attrNameLst>
                                      </p:cBhvr>
                                      <p:tavLst>
                                        <p:tav tm="0">
                                          <p:val>
                                            <p:strVal val="#ppt_x"/>
                                          </p:val>
                                        </p:tav>
                                        <p:tav tm="100000">
                                          <p:val>
                                            <p:strVal val="#ppt_x"/>
                                          </p:val>
                                        </p:tav>
                                      </p:tavLst>
                                    </p:anim>
                                    <p:anim calcmode="lin" valueType="num">
                                      <p:cBhvr>
                                        <p:cTn id="57" dur="100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p:cNvSpPr txBox="1"/>
          <p:nvPr/>
        </p:nvSpPr>
        <p:spPr>
          <a:xfrm>
            <a:off x="1476929" y="2185226"/>
            <a:ext cx="3236093" cy="992579"/>
          </a:xfrm>
          <a:prstGeom prst="rect">
            <a:avLst/>
          </a:prstGeom>
        </p:spPr>
        <p:txBody>
          <a:bodyPr wrap="square" lIns="68580" tIns="34290" rIns="68580" bIns="34290"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b="1" i="0" u="none" strike="noStrike" kern="0" cap="none" spc="0" normalizeH="0" baseline="0" noProof="0" dirty="0" smtClean="0">
                <a:ln>
                  <a:noFill/>
                </a:ln>
                <a:gradFill>
                  <a:gsLst>
                    <a:gs pos="0">
                      <a:schemeClr val="accent2">
                        <a:lumMod val="75000"/>
                      </a:schemeClr>
                    </a:gs>
                    <a:gs pos="27900">
                      <a:srgbClr val="CC0000"/>
                    </a:gs>
                    <a:gs pos="78325">
                      <a:schemeClr val="accent2">
                        <a:lumMod val="75000"/>
                      </a:schemeClr>
                    </a:gs>
                    <a:gs pos="49000">
                      <a:schemeClr val="accent6">
                        <a:lumMod val="75000"/>
                      </a:schemeClr>
                    </a:gs>
                    <a:gs pos="100000">
                      <a:srgbClr val="990033"/>
                    </a:gs>
                  </a:gsLst>
                  <a:lin ang="5400000" scaled="0"/>
                </a:gradFill>
                <a:effectLst/>
                <a:uLnTx/>
                <a:uFillTx/>
              </a:rPr>
              <a:t>谢谢观赏！</a:t>
            </a:r>
            <a:endParaRPr kumimoji="0" lang="zh-CN" altLang="en-US" b="1" i="0" u="none" strike="noStrike" kern="0" cap="none" spc="0" normalizeH="0" baseline="0" noProof="0" dirty="0">
              <a:ln>
                <a:noFill/>
              </a:ln>
              <a:gradFill>
                <a:gsLst>
                  <a:gs pos="0">
                    <a:schemeClr val="accent2">
                      <a:lumMod val="75000"/>
                    </a:schemeClr>
                  </a:gs>
                  <a:gs pos="27900">
                    <a:srgbClr val="CC0000"/>
                  </a:gs>
                  <a:gs pos="78325">
                    <a:schemeClr val="accent2">
                      <a:lumMod val="75000"/>
                    </a:schemeClr>
                  </a:gs>
                  <a:gs pos="49000">
                    <a:schemeClr val="accent6">
                      <a:lumMod val="75000"/>
                    </a:schemeClr>
                  </a:gs>
                  <a:gs pos="100000">
                    <a:srgbClr val="990033"/>
                  </a:gs>
                </a:gsLst>
                <a:lin ang="5400000" scaled="0"/>
              </a:gradFill>
              <a:effectLst/>
              <a:uLnTx/>
              <a:uFillTx/>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83429"/>
            <a:ext cx="9144000" cy="105727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3" y="79410"/>
            <a:ext cx="5108847" cy="4206080"/>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0202">
            <a:off x="-353048" y="-553990"/>
            <a:ext cx="1766657" cy="1801815"/>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652689">
            <a:off x="255074" y="-83626"/>
            <a:ext cx="1925806" cy="1964131"/>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17928" y="379385"/>
            <a:ext cx="1806424" cy="981582"/>
          </a:xfrm>
          <a:prstGeom prst="rect">
            <a:avLst/>
          </a:prstGeom>
        </p:spPr>
      </p:pic>
    </p:spTree>
    <p:extLst>
      <p:ext uri="{BB962C8B-B14F-4D97-AF65-F5344CB8AC3E}">
        <p14:creationId xmlns:p14="http://schemas.microsoft.com/office/powerpoint/2010/main" val="1375592374"/>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900"/>
                                            <p:tgtEl>
                                              <p:spTgt spid="4"/>
                                            </p:tgtEl>
                                          </p:cBhvr>
                                        </p:animEffect>
                                      </p:childTnLst>
                                    </p:cTn>
                                  </p:par>
                                </p:childTnLst>
                              </p:cTn>
                            </p:par>
                            <p:par>
                              <p:cTn id="8" fill="hold">
                                <p:stCondLst>
                                  <p:cond delay="900"/>
                                </p:stCondLst>
                                <p:childTnLst>
                                  <p:par>
                                    <p:cTn id="9" presetID="2" presetClass="entr" presetSubtype="4" accel="42000" fill="hold" nodeType="afterEffect" p14:presetBounceEnd="52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2000">
                                          <p:cBhvr additive="base">
                                            <p:cTn id="11" dur="1100" fill="hold"/>
                                            <p:tgtEl>
                                              <p:spTgt spid="5"/>
                                            </p:tgtEl>
                                            <p:attrNameLst>
                                              <p:attrName>ppt_x</p:attrName>
                                            </p:attrNameLst>
                                          </p:cBhvr>
                                          <p:tavLst>
                                            <p:tav tm="0">
                                              <p:val>
                                                <p:strVal val="#ppt_x"/>
                                              </p:val>
                                            </p:tav>
                                            <p:tav tm="100000">
                                              <p:val>
                                                <p:strVal val="#ppt_x"/>
                                              </p:val>
                                            </p:tav>
                                          </p:tavLst>
                                        </p:anim>
                                        <p:anim calcmode="lin" valueType="num" p14:bounceEnd="52000">
                                          <p:cBhvr additive="base">
                                            <p:cTn id="12" dur="11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17" presetClass="entr" presetSubtype="1" fill="hold" grpId="0" nodeType="afterEffect">
                                      <p:stCondLst>
                                        <p:cond delay="0"/>
                                      </p:stCondLst>
                                      <p:iterate type="lt">
                                        <p:tmPct val="40000"/>
                                      </p:iterate>
                                      <p:childTnLst>
                                        <p:set>
                                          <p:cBhvr>
                                            <p:cTn id="15" dur="1" fill="hold">
                                              <p:stCondLst>
                                                <p:cond delay="0"/>
                                              </p:stCondLst>
                                            </p:cTn>
                                            <p:tgtEl>
                                              <p:spTgt spid="66"/>
                                            </p:tgtEl>
                                            <p:attrNameLst>
                                              <p:attrName>style.visibility</p:attrName>
                                            </p:attrNameLst>
                                          </p:cBhvr>
                                          <p:to>
                                            <p:strVal val="visible"/>
                                          </p:to>
                                        </p:set>
                                        <p:anim calcmode="lin" valueType="num">
                                          <p:cBhvr>
                                            <p:cTn id="16" dur="250" fill="hold"/>
                                            <p:tgtEl>
                                              <p:spTgt spid="66"/>
                                            </p:tgtEl>
                                            <p:attrNameLst>
                                              <p:attrName>ppt_x</p:attrName>
                                            </p:attrNameLst>
                                          </p:cBhvr>
                                          <p:tavLst>
                                            <p:tav tm="0">
                                              <p:val>
                                                <p:strVal val="#ppt_x"/>
                                              </p:val>
                                            </p:tav>
                                            <p:tav tm="100000">
                                              <p:val>
                                                <p:strVal val="#ppt_x"/>
                                              </p:val>
                                            </p:tav>
                                          </p:tavLst>
                                        </p:anim>
                                        <p:anim calcmode="lin" valueType="num">
                                          <p:cBhvr>
                                            <p:cTn id="17" dur="250" fill="hold"/>
                                            <p:tgtEl>
                                              <p:spTgt spid="66"/>
                                            </p:tgtEl>
                                            <p:attrNameLst>
                                              <p:attrName>ppt_y</p:attrName>
                                            </p:attrNameLst>
                                          </p:cBhvr>
                                          <p:tavLst>
                                            <p:tav tm="0">
                                              <p:val>
                                                <p:strVal val="#ppt_y-#ppt_h/2"/>
                                              </p:val>
                                            </p:tav>
                                            <p:tav tm="100000">
                                              <p:val>
                                                <p:strVal val="#ppt_y"/>
                                              </p:val>
                                            </p:tav>
                                          </p:tavLst>
                                        </p:anim>
                                        <p:anim calcmode="lin" valueType="num">
                                          <p:cBhvr>
                                            <p:cTn id="18" dur="250" fill="hold"/>
                                            <p:tgtEl>
                                              <p:spTgt spid="66"/>
                                            </p:tgtEl>
                                            <p:attrNameLst>
                                              <p:attrName>ppt_w</p:attrName>
                                            </p:attrNameLst>
                                          </p:cBhvr>
                                          <p:tavLst>
                                            <p:tav tm="0">
                                              <p:val>
                                                <p:strVal val="#ppt_w"/>
                                              </p:val>
                                            </p:tav>
                                            <p:tav tm="100000">
                                              <p:val>
                                                <p:strVal val="#ppt_w"/>
                                              </p:val>
                                            </p:tav>
                                          </p:tavLst>
                                        </p:anim>
                                        <p:anim calcmode="lin" valueType="num">
                                          <p:cBhvr>
                                            <p:cTn id="19" dur="250" fill="hold"/>
                                            <p:tgtEl>
                                              <p:spTgt spid="66"/>
                                            </p:tgtEl>
                                            <p:attrNameLst>
                                              <p:attrName>ppt_h</p:attrName>
                                            </p:attrNameLst>
                                          </p:cBhvr>
                                          <p:tavLst>
                                            <p:tav tm="0">
                                              <p:val>
                                                <p:fltVal val="0"/>
                                              </p:val>
                                            </p:tav>
                                            <p:tav tm="100000">
                                              <p:val>
                                                <p:strVal val="#ppt_h"/>
                                              </p:val>
                                            </p:tav>
                                          </p:tavLst>
                                        </p:anim>
                                      </p:childTnLst>
                                    </p:cTn>
                                  </p:par>
                                </p:childTnLst>
                              </p:cTn>
                            </p:par>
                            <p:par>
                              <p:cTn id="20" fill="hold">
                                <p:stCondLst>
                                  <p:cond delay="2650"/>
                                </p:stCondLst>
                                <p:childTnLst>
                                  <p:par>
                                    <p:cTn id="21" presetID="2" presetClass="entr" presetSubtype="2" accel="42000" fill="hold" nodeType="afterEffect" p14:presetBounceEnd="32000">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14:bounceEnd="32000">
                                          <p:cBhvr additive="base">
                                            <p:cTn id="23" dur="1200" fill="hold"/>
                                            <p:tgtEl>
                                              <p:spTgt spid="8"/>
                                            </p:tgtEl>
                                            <p:attrNameLst>
                                              <p:attrName>ppt_x</p:attrName>
                                            </p:attrNameLst>
                                          </p:cBhvr>
                                          <p:tavLst>
                                            <p:tav tm="0">
                                              <p:val>
                                                <p:strVal val="1+#ppt_w/2"/>
                                              </p:val>
                                            </p:tav>
                                            <p:tav tm="100000">
                                              <p:val>
                                                <p:strVal val="#ppt_x"/>
                                              </p:val>
                                            </p:tav>
                                          </p:tavLst>
                                        </p:anim>
                                        <p:anim calcmode="lin" valueType="num" p14:bounceEnd="32000">
                                          <p:cBhvr additive="base">
                                            <p:cTn id="24" dur="12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3850"/>
                                </p:stCondLst>
                                <p:childTnLst>
                                  <p:par>
                                    <p:cTn id="26" presetID="2" presetClass="entr" presetSubtype="4" accel="26000" fill="hold" nodeType="afterEffect" p14:presetBounceEnd="23000">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14:bounceEnd="23000">
                                          <p:cBhvr additive="base">
                                            <p:cTn id="28" dur="1100" fill="hold"/>
                                            <p:tgtEl>
                                              <p:spTgt spid="6"/>
                                            </p:tgtEl>
                                            <p:attrNameLst>
                                              <p:attrName>ppt_x</p:attrName>
                                            </p:attrNameLst>
                                          </p:cBhvr>
                                          <p:tavLst>
                                            <p:tav tm="0">
                                              <p:val>
                                                <p:strVal val="#ppt_x"/>
                                              </p:val>
                                            </p:tav>
                                            <p:tav tm="100000">
                                              <p:val>
                                                <p:strVal val="#ppt_x"/>
                                              </p:val>
                                            </p:tav>
                                          </p:tavLst>
                                        </p:anim>
                                        <p:anim calcmode="lin" valueType="num" p14:bounceEnd="23000">
                                          <p:cBhvr additive="base">
                                            <p:cTn id="29" dur="11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4950"/>
                                </p:stCondLst>
                                <p:childTnLst>
                                  <p:par>
                                    <p:cTn id="31" presetID="2" presetClass="entr" presetSubtype="4" accel="23000" fill="hold" nodeType="afterEffect" p14:presetBounceEnd="23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23000">
                                          <p:cBhvr additive="base">
                                            <p:cTn id="33" dur="1100" fill="hold"/>
                                            <p:tgtEl>
                                              <p:spTgt spid="7"/>
                                            </p:tgtEl>
                                            <p:attrNameLst>
                                              <p:attrName>ppt_x</p:attrName>
                                            </p:attrNameLst>
                                          </p:cBhvr>
                                          <p:tavLst>
                                            <p:tav tm="0">
                                              <p:val>
                                                <p:strVal val="#ppt_x"/>
                                              </p:val>
                                            </p:tav>
                                            <p:tav tm="100000">
                                              <p:val>
                                                <p:strVal val="#ppt_x"/>
                                              </p:val>
                                            </p:tav>
                                          </p:tavLst>
                                        </p:anim>
                                        <p:anim calcmode="lin" valueType="num" p14:bounceEnd="23000">
                                          <p:cBhvr additive="base">
                                            <p:cTn id="34" dur="11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900"/>
                                            <p:tgtEl>
                                              <p:spTgt spid="4"/>
                                            </p:tgtEl>
                                          </p:cBhvr>
                                        </p:animEffect>
                                      </p:childTnLst>
                                    </p:cTn>
                                  </p:par>
                                </p:childTnLst>
                              </p:cTn>
                            </p:par>
                            <p:par>
                              <p:cTn id="8" fill="hold">
                                <p:stCondLst>
                                  <p:cond delay="900"/>
                                </p:stCondLst>
                                <p:childTnLst>
                                  <p:par>
                                    <p:cTn id="9" presetID="2" presetClass="entr" presetSubtype="4" accel="42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100" fill="hold"/>
                                            <p:tgtEl>
                                              <p:spTgt spid="5"/>
                                            </p:tgtEl>
                                            <p:attrNameLst>
                                              <p:attrName>ppt_x</p:attrName>
                                            </p:attrNameLst>
                                          </p:cBhvr>
                                          <p:tavLst>
                                            <p:tav tm="0">
                                              <p:val>
                                                <p:strVal val="#ppt_x"/>
                                              </p:val>
                                            </p:tav>
                                            <p:tav tm="100000">
                                              <p:val>
                                                <p:strVal val="#ppt_x"/>
                                              </p:val>
                                            </p:tav>
                                          </p:tavLst>
                                        </p:anim>
                                        <p:anim calcmode="lin" valueType="num">
                                          <p:cBhvr additive="base">
                                            <p:cTn id="12" dur="11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17" presetClass="entr" presetSubtype="1" fill="hold" grpId="0" nodeType="afterEffect">
                                      <p:stCondLst>
                                        <p:cond delay="0"/>
                                      </p:stCondLst>
                                      <p:iterate type="lt">
                                        <p:tmPct val="40000"/>
                                      </p:iterate>
                                      <p:childTnLst>
                                        <p:set>
                                          <p:cBhvr>
                                            <p:cTn id="15" dur="1" fill="hold">
                                              <p:stCondLst>
                                                <p:cond delay="0"/>
                                              </p:stCondLst>
                                            </p:cTn>
                                            <p:tgtEl>
                                              <p:spTgt spid="66"/>
                                            </p:tgtEl>
                                            <p:attrNameLst>
                                              <p:attrName>style.visibility</p:attrName>
                                            </p:attrNameLst>
                                          </p:cBhvr>
                                          <p:to>
                                            <p:strVal val="visible"/>
                                          </p:to>
                                        </p:set>
                                        <p:anim calcmode="lin" valueType="num">
                                          <p:cBhvr>
                                            <p:cTn id="16" dur="250" fill="hold"/>
                                            <p:tgtEl>
                                              <p:spTgt spid="66"/>
                                            </p:tgtEl>
                                            <p:attrNameLst>
                                              <p:attrName>ppt_x</p:attrName>
                                            </p:attrNameLst>
                                          </p:cBhvr>
                                          <p:tavLst>
                                            <p:tav tm="0">
                                              <p:val>
                                                <p:strVal val="#ppt_x"/>
                                              </p:val>
                                            </p:tav>
                                            <p:tav tm="100000">
                                              <p:val>
                                                <p:strVal val="#ppt_x"/>
                                              </p:val>
                                            </p:tav>
                                          </p:tavLst>
                                        </p:anim>
                                        <p:anim calcmode="lin" valueType="num">
                                          <p:cBhvr>
                                            <p:cTn id="17" dur="250" fill="hold"/>
                                            <p:tgtEl>
                                              <p:spTgt spid="66"/>
                                            </p:tgtEl>
                                            <p:attrNameLst>
                                              <p:attrName>ppt_y</p:attrName>
                                            </p:attrNameLst>
                                          </p:cBhvr>
                                          <p:tavLst>
                                            <p:tav tm="0">
                                              <p:val>
                                                <p:strVal val="#ppt_y-#ppt_h/2"/>
                                              </p:val>
                                            </p:tav>
                                            <p:tav tm="100000">
                                              <p:val>
                                                <p:strVal val="#ppt_y"/>
                                              </p:val>
                                            </p:tav>
                                          </p:tavLst>
                                        </p:anim>
                                        <p:anim calcmode="lin" valueType="num">
                                          <p:cBhvr>
                                            <p:cTn id="18" dur="250" fill="hold"/>
                                            <p:tgtEl>
                                              <p:spTgt spid="66"/>
                                            </p:tgtEl>
                                            <p:attrNameLst>
                                              <p:attrName>ppt_w</p:attrName>
                                            </p:attrNameLst>
                                          </p:cBhvr>
                                          <p:tavLst>
                                            <p:tav tm="0">
                                              <p:val>
                                                <p:strVal val="#ppt_w"/>
                                              </p:val>
                                            </p:tav>
                                            <p:tav tm="100000">
                                              <p:val>
                                                <p:strVal val="#ppt_w"/>
                                              </p:val>
                                            </p:tav>
                                          </p:tavLst>
                                        </p:anim>
                                        <p:anim calcmode="lin" valueType="num">
                                          <p:cBhvr>
                                            <p:cTn id="19" dur="250" fill="hold"/>
                                            <p:tgtEl>
                                              <p:spTgt spid="66"/>
                                            </p:tgtEl>
                                            <p:attrNameLst>
                                              <p:attrName>ppt_h</p:attrName>
                                            </p:attrNameLst>
                                          </p:cBhvr>
                                          <p:tavLst>
                                            <p:tav tm="0">
                                              <p:val>
                                                <p:fltVal val="0"/>
                                              </p:val>
                                            </p:tav>
                                            <p:tav tm="100000">
                                              <p:val>
                                                <p:strVal val="#ppt_h"/>
                                              </p:val>
                                            </p:tav>
                                          </p:tavLst>
                                        </p:anim>
                                      </p:childTnLst>
                                    </p:cTn>
                                  </p:par>
                                </p:childTnLst>
                              </p:cTn>
                            </p:par>
                            <p:par>
                              <p:cTn id="20" fill="hold">
                                <p:stCondLst>
                                  <p:cond delay="2650"/>
                                </p:stCondLst>
                                <p:childTnLst>
                                  <p:par>
                                    <p:cTn id="21" presetID="2" presetClass="entr" presetSubtype="2" accel="4200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200" fill="hold"/>
                                            <p:tgtEl>
                                              <p:spTgt spid="8"/>
                                            </p:tgtEl>
                                            <p:attrNameLst>
                                              <p:attrName>ppt_x</p:attrName>
                                            </p:attrNameLst>
                                          </p:cBhvr>
                                          <p:tavLst>
                                            <p:tav tm="0">
                                              <p:val>
                                                <p:strVal val="1+#ppt_w/2"/>
                                              </p:val>
                                            </p:tav>
                                            <p:tav tm="100000">
                                              <p:val>
                                                <p:strVal val="#ppt_x"/>
                                              </p:val>
                                            </p:tav>
                                          </p:tavLst>
                                        </p:anim>
                                        <p:anim calcmode="lin" valueType="num">
                                          <p:cBhvr additive="base">
                                            <p:cTn id="24" dur="12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3850"/>
                                </p:stCondLst>
                                <p:childTnLst>
                                  <p:par>
                                    <p:cTn id="26" presetID="2" presetClass="entr" presetSubtype="4" accel="26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100" fill="hold"/>
                                            <p:tgtEl>
                                              <p:spTgt spid="6"/>
                                            </p:tgtEl>
                                            <p:attrNameLst>
                                              <p:attrName>ppt_x</p:attrName>
                                            </p:attrNameLst>
                                          </p:cBhvr>
                                          <p:tavLst>
                                            <p:tav tm="0">
                                              <p:val>
                                                <p:strVal val="#ppt_x"/>
                                              </p:val>
                                            </p:tav>
                                            <p:tav tm="100000">
                                              <p:val>
                                                <p:strVal val="#ppt_x"/>
                                              </p:val>
                                            </p:tav>
                                          </p:tavLst>
                                        </p:anim>
                                        <p:anim calcmode="lin" valueType="num">
                                          <p:cBhvr additive="base">
                                            <p:cTn id="29" dur="11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4950"/>
                                </p:stCondLst>
                                <p:childTnLst>
                                  <p:par>
                                    <p:cTn id="31" presetID="2" presetClass="entr" presetSubtype="4" accel="2300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100" fill="hold"/>
                                            <p:tgtEl>
                                              <p:spTgt spid="7"/>
                                            </p:tgtEl>
                                            <p:attrNameLst>
                                              <p:attrName>ppt_x</p:attrName>
                                            </p:attrNameLst>
                                          </p:cBhvr>
                                          <p:tavLst>
                                            <p:tav tm="0">
                                              <p:val>
                                                <p:strVal val="#ppt_x"/>
                                              </p:val>
                                            </p:tav>
                                            <p:tav tm="100000">
                                              <p:val>
                                                <p:strVal val="#ppt_x"/>
                                              </p:val>
                                            </p:tav>
                                          </p:tavLst>
                                        </p:anim>
                                        <p:anim calcmode="lin" valueType="num">
                                          <p:cBhvr additive="base">
                                            <p:cTn id="34" dur="11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3b431dadbda783ada91f5c46575bc64dd5c789"/>
</p:tagLst>
</file>

<file path=ppt/tags/tag2.xml><?xml version="1.0" encoding="utf-8"?>
<p:tagLst xmlns:a="http://schemas.openxmlformats.org/drawingml/2006/main" xmlns:r="http://schemas.openxmlformats.org/officeDocument/2006/relationships" xmlns:p="http://schemas.openxmlformats.org/presentationml/2006/main">
  <p:tag name="MH" val="20151204211508"/>
  <p:tag name="MH_LIBRARY" val="GRAPHIC"/>
  <p:tag name="MH_TYPE" val="Pictur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204211508"/>
  <p:tag name="MH_LIBRARY" val="GRAPHIC"/>
  <p:tag name="MH_TYPE" val="Pictur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4211508"/>
  <p:tag name="MH_LIBRARY" val="GRAPHIC"/>
  <p:tag name="MH_TYPE" val="Pictur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204211508"/>
  <p:tag name="MH_LIBRARY" val="GRAPHIC"/>
  <p:tag name="MH_TYPE" val="Picture"/>
  <p:tag name="MH_ORDER" val="4"/>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_rels/theme2.xml.rels><?xml version="1.0" encoding="UTF-8" standalone="yes"?>
<Relationships xmlns="http://schemas.openxmlformats.org/package/2006/relationships"><Relationship Id="rId1" Type="http://schemas.openxmlformats.org/officeDocument/2006/relationships/image" Target="../media/image3.jpg"/></Relationships>
</file>

<file path=ppt/theme/_rels/theme3.xml.rels><?xml version="1.0" encoding="UTF-8" standalone="yes"?>
<Relationships xmlns="http://schemas.openxmlformats.org/package/2006/relationships"><Relationship Id="rId1" Type="http://schemas.openxmlformats.org/officeDocument/2006/relationships/image" Target="../media/image6.pn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1">
          <a:blip xmlns:r="http://schemas.openxmlformats.org/officeDocument/2006/relationships" r:embed="rId1"/>
          <a:srcRect/>
          <a:stretch>
            <a:fillRect/>
          </a:stretch>
        </a:blipFill>
        <a:ln w="57150">
          <a:noFill/>
        </a:ln>
        <a:effectLst/>
      </a:spPr>
      <a:bodyPr rtlCol="0" anchor="ctr"/>
      <a:lstStyle>
        <a:defPPr algn="ctr">
          <a:defRPr>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Office 主题​​">
  <a:themeElements>
    <a:clrScheme name="我的主题色">
      <a:dk1>
        <a:sysClr val="windowText" lastClr="000000"/>
      </a:dk1>
      <a:lt1>
        <a:sysClr val="window" lastClr="FFFFFF"/>
      </a:lt1>
      <a:dk2>
        <a:srgbClr val="E6325C"/>
      </a:dk2>
      <a:lt2>
        <a:srgbClr val="E6325C"/>
      </a:lt2>
      <a:accent1>
        <a:srgbClr val="A3CD39"/>
      </a:accent1>
      <a:accent2>
        <a:srgbClr val="A3CD39"/>
      </a:accent2>
      <a:accent3>
        <a:srgbClr val="4EC0A5"/>
      </a:accent3>
      <a:accent4>
        <a:srgbClr val="4EC0A5"/>
      </a:accent4>
      <a:accent5>
        <a:srgbClr val="E4BE33"/>
      </a:accent5>
      <a:accent6>
        <a:srgbClr val="E4BE33"/>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极目远眺">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dpi="0" rotWithShape="1">
          <a:blip xmlns:r="http://schemas.openxmlformats.org/officeDocument/2006/relationships" r:embed="rId1"/>
          <a:srcRect/>
          <a:stretch>
            <a:fillRect/>
          </a:stretch>
        </a:blipFill>
        <a:ln>
          <a:noFill/>
        </a:ln>
        <a:extLst/>
      </a:spPr>
      <a:bodyPr lIns="68558" tIns="34280" rIns="68558" bIns="34280"/>
      <a:lstStyle>
        <a:defPPr eaLnBrk="1" hangingPunct="1">
          <a:defRPr sz="1100">
            <a:solidFill>
              <a:srgbClr val="000000"/>
            </a:solidFill>
            <a:latin typeface="Calibri" pitchFamily="34" charset="0"/>
            <a:ea typeface="微软雅黑" pitchFamily="34" charset="-122"/>
          </a:defRPr>
        </a:defPPr>
      </a:lstStyle>
    </a:sp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w="6350" cap="flat" cmpd="sng" algn="ctr">
          <a:solidFill>
            <a:srgbClr val="C42A13"/>
          </a:solidFill>
          <a:prstDash val="solid"/>
          <a:miter lim="800000"/>
        </a:ln>
        <a:effectLst/>
      </a:spPr>
      <a:bodyPr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defRPr>
        </a:defPPr>
      </a:lstStyle>
    </a:spDef>
  </a:objectDefaults>
  <a:extraClrScheme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1163</TotalTime>
  <Words>2755</Words>
  <Application>Microsoft Office PowerPoint</Application>
  <PresentationFormat>全屏显示(16:9)</PresentationFormat>
  <Paragraphs>313</Paragraphs>
  <Slides>36</Slides>
  <Notes>34</Notes>
  <HiddenSlides>0</HiddenSlides>
  <MMClips>1</MMClips>
  <ScaleCrop>false</ScaleCrop>
  <HeadingPairs>
    <vt:vector size="4" baseType="variant">
      <vt:variant>
        <vt:lpstr>主题</vt:lpstr>
      </vt:variant>
      <vt:variant>
        <vt:i4>5</vt:i4>
      </vt:variant>
      <vt:variant>
        <vt:lpstr>幻灯片标题</vt:lpstr>
      </vt:variant>
      <vt:variant>
        <vt:i4>36</vt:i4>
      </vt:variant>
    </vt:vector>
  </HeadingPairs>
  <TitlesOfParts>
    <vt:vector size="41" baseType="lpstr">
      <vt:lpstr>Office 主题​​</vt:lpstr>
      <vt:lpstr>1_Office 主题​​</vt:lpstr>
      <vt:lpstr>Office 主题</vt:lpstr>
      <vt:lpstr>1_Office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152</cp:revision>
  <dcterms:created xsi:type="dcterms:W3CDTF">2015-11-30T06:06:03Z</dcterms:created>
  <dcterms:modified xsi:type="dcterms:W3CDTF">2018-03-03T05:20:22Z</dcterms:modified>
</cp:coreProperties>
</file>