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7"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762D"/>
    <a:srgbClr val="3B415E"/>
    <a:srgbClr val="47507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90" autoAdjust="0"/>
    <p:restoredTop sz="94660"/>
  </p:normalViewPr>
  <p:slideViewPr>
    <p:cSldViewPr snapToGrid="0">
      <p:cViewPr varScale="1">
        <p:scale>
          <a:sx n="92" d="100"/>
          <a:sy n="92" d="100"/>
        </p:scale>
        <p:origin x="50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5930A8-C89A-4FE3-ABCA-398CE10930E8}" type="datetimeFigureOut">
              <a:rPr lang="zh-CN" altLang="en-US" smtClean="0"/>
              <a:t>2018/11/30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4C7A71-2991-42CA-B69E-58B83715927B}" type="slidenum">
              <a:rPr lang="zh-CN" altLang="en-US" smtClean="0"/>
              <a:t>‹#›</a:t>
            </a:fld>
            <a:endParaRPr lang="zh-CN" altLang="en-US"/>
          </a:p>
        </p:txBody>
      </p:sp>
    </p:spTree>
    <p:extLst>
      <p:ext uri="{BB962C8B-B14F-4D97-AF65-F5344CB8AC3E}">
        <p14:creationId xmlns:p14="http://schemas.microsoft.com/office/powerpoint/2010/main" val="1849529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4C7A71-2991-42CA-B69E-58B83715927B}" type="slidenum">
              <a:rPr lang="zh-CN" altLang="en-US" smtClean="0"/>
              <a:t>1</a:t>
            </a:fld>
            <a:endParaRPr lang="zh-CN" altLang="en-US"/>
          </a:p>
        </p:txBody>
      </p:sp>
    </p:spTree>
    <p:extLst>
      <p:ext uri="{BB962C8B-B14F-4D97-AF65-F5344CB8AC3E}">
        <p14:creationId xmlns:p14="http://schemas.microsoft.com/office/powerpoint/2010/main" val="1899226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1564245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2143944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2378365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3100738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849207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3820435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2113268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2959578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231138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1816436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3859892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20020038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4021014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3590568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18000863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3432722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232104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12993164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4300083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7403590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2611335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31551786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29025633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24500311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2162476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36789984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29F2BE-DE9F-4B8C-AB04-BD0998E5439B}"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7616331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微软雅黑" panose="020B0503020204020204" pitchFamily="34" charset="-122"/>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宋体" panose="02010600030101010101" pitchFamily="2" charset="-122"/>
              <a:cs typeface="+mn-cs"/>
            </a:endParaRPr>
          </a:p>
        </p:txBody>
      </p:sp>
    </p:spTree>
    <p:extLst>
      <p:ext uri="{BB962C8B-B14F-4D97-AF65-F5344CB8AC3E}">
        <p14:creationId xmlns:p14="http://schemas.microsoft.com/office/powerpoint/2010/main" val="5213665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94C7A71-2991-42CA-B69E-58B83715927B}" type="slidenum">
              <a:rPr lang="zh-CN" altLang="en-US" smtClean="0"/>
              <a:t>30</a:t>
            </a:fld>
            <a:endParaRPr lang="zh-CN" altLang="en-US"/>
          </a:p>
        </p:txBody>
      </p:sp>
    </p:spTree>
    <p:extLst>
      <p:ext uri="{BB962C8B-B14F-4D97-AF65-F5344CB8AC3E}">
        <p14:creationId xmlns:p14="http://schemas.microsoft.com/office/powerpoint/2010/main" val="33559749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F0A47778-D679-43CC-ABD2-2D2903DC353A}"/>
              </a:ext>
            </a:extLst>
          </p:cNvPr>
          <p:cNvGrpSpPr/>
          <p:nvPr userDrawn="1"/>
        </p:nvGrpSpPr>
        <p:grpSpPr>
          <a:xfrm>
            <a:off x="317543" y="489471"/>
            <a:ext cx="572589" cy="438411"/>
            <a:chOff x="317502" y="489470"/>
            <a:chExt cx="572514" cy="438411"/>
          </a:xfrm>
        </p:grpSpPr>
        <p:grpSp>
          <p:nvGrpSpPr>
            <p:cNvPr id="9" name="组合 8">
              <a:extLst>
                <a:ext uri="{FF2B5EF4-FFF2-40B4-BE49-F238E27FC236}">
                  <a16:creationId xmlns:a16="http://schemas.microsoft.com/office/drawing/2014/main" xmlns="" id="{4B8B3229-1A34-4153-AF0D-758F181441DD}"/>
                </a:ext>
              </a:extLst>
            </p:cNvPr>
            <p:cNvGrpSpPr/>
            <p:nvPr userDrawn="1"/>
          </p:nvGrpSpPr>
          <p:grpSpPr>
            <a:xfrm>
              <a:off x="726464" y="810876"/>
              <a:ext cx="117005" cy="117005"/>
              <a:chOff x="304800" y="673100"/>
              <a:chExt cx="4000500" cy="4000500"/>
            </a:xfrm>
            <a:effectLst>
              <a:outerShdw blurRad="444500" dist="254000" dir="8100000" algn="tr" rotWithShape="0">
                <a:prstClr val="black">
                  <a:alpha val="24000"/>
                </a:prstClr>
              </a:outerShdw>
            </a:effectLst>
          </p:grpSpPr>
          <p:sp>
            <p:nvSpPr>
              <p:cNvPr id="16" name="同心圆 51">
                <a:extLst>
                  <a:ext uri="{FF2B5EF4-FFF2-40B4-BE49-F238E27FC236}">
                    <a16:creationId xmlns:a16="http://schemas.microsoft.com/office/drawing/2014/main" xmlns="" id="{469523CF-DEFE-4089-8053-3327EB5B4013}"/>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latin typeface="微软雅黑" panose="020B0503020204020204" pitchFamily="34" charset="-122"/>
                  <a:ea typeface="微软雅黑" pitchFamily="34" charset="-122"/>
                </a:endParaRPr>
              </a:p>
            </p:txBody>
          </p:sp>
          <p:sp>
            <p:nvSpPr>
              <p:cNvPr id="17" name="椭圆 16">
                <a:extLst>
                  <a:ext uri="{FF2B5EF4-FFF2-40B4-BE49-F238E27FC236}">
                    <a16:creationId xmlns:a16="http://schemas.microsoft.com/office/drawing/2014/main" xmlns="" id="{FA74C257-70DE-41D3-83C4-1617A3BB343C}"/>
                  </a:ext>
                </a:extLst>
              </p:cNvPr>
              <p:cNvSpPr/>
              <p:nvPr/>
            </p:nvSpPr>
            <p:spPr>
              <a:xfrm>
                <a:off x="392109" y="760409"/>
                <a:ext cx="3825870" cy="38258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latin typeface="微软雅黑" panose="020B0503020204020204" pitchFamily="34" charset="-122"/>
                  <a:ea typeface="微软雅黑" pitchFamily="34" charset="-122"/>
                </a:endParaRPr>
              </a:p>
            </p:txBody>
          </p:sp>
        </p:grpSp>
        <p:grpSp>
          <p:nvGrpSpPr>
            <p:cNvPr id="10" name="组合 9">
              <a:extLst>
                <a:ext uri="{FF2B5EF4-FFF2-40B4-BE49-F238E27FC236}">
                  <a16:creationId xmlns:a16="http://schemas.microsoft.com/office/drawing/2014/main" xmlns="" id="{30DFDA0B-FC7D-449B-80B3-B58BCF8EFF91}"/>
                </a:ext>
              </a:extLst>
            </p:cNvPr>
            <p:cNvGrpSpPr/>
            <p:nvPr userDrawn="1"/>
          </p:nvGrpSpPr>
          <p:grpSpPr>
            <a:xfrm>
              <a:off x="454159" y="489470"/>
              <a:ext cx="435857" cy="435857"/>
              <a:chOff x="304800" y="673100"/>
              <a:chExt cx="4000500" cy="4000500"/>
            </a:xfrm>
            <a:effectLst>
              <a:outerShdw blurRad="444500" dist="254000" dir="8100000" algn="tr" rotWithShape="0">
                <a:prstClr val="black">
                  <a:alpha val="24000"/>
                </a:prstClr>
              </a:outerShdw>
            </a:effectLst>
          </p:grpSpPr>
          <p:sp>
            <p:nvSpPr>
              <p:cNvPr id="14" name="同心圆 54">
                <a:extLst>
                  <a:ext uri="{FF2B5EF4-FFF2-40B4-BE49-F238E27FC236}">
                    <a16:creationId xmlns:a16="http://schemas.microsoft.com/office/drawing/2014/main" xmlns="" id="{29C8F600-71CC-407E-950B-A99212CE1021}"/>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latin typeface="微软雅黑" panose="020B0503020204020204" pitchFamily="34" charset="-122"/>
                  <a:ea typeface="微软雅黑" pitchFamily="34" charset="-122"/>
                </a:endParaRPr>
              </a:p>
            </p:txBody>
          </p:sp>
          <p:sp>
            <p:nvSpPr>
              <p:cNvPr id="15" name="椭圆 14">
                <a:extLst>
                  <a:ext uri="{FF2B5EF4-FFF2-40B4-BE49-F238E27FC236}">
                    <a16:creationId xmlns:a16="http://schemas.microsoft.com/office/drawing/2014/main" xmlns="" id="{19AD1E73-1AD3-4EB2-B782-15DC63DDF3EB}"/>
                  </a:ext>
                </a:extLst>
              </p:cNvPr>
              <p:cNvSpPr/>
              <p:nvPr/>
            </p:nvSpPr>
            <p:spPr>
              <a:xfrm>
                <a:off x="392109" y="760409"/>
                <a:ext cx="3825870" cy="38258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latin typeface="微软雅黑" panose="020B0503020204020204" pitchFamily="34" charset="-122"/>
                  <a:ea typeface="微软雅黑" pitchFamily="34" charset="-122"/>
                </a:endParaRPr>
              </a:p>
            </p:txBody>
          </p:sp>
        </p:grpSp>
        <p:grpSp>
          <p:nvGrpSpPr>
            <p:cNvPr id="11" name="组合 10">
              <a:extLst>
                <a:ext uri="{FF2B5EF4-FFF2-40B4-BE49-F238E27FC236}">
                  <a16:creationId xmlns:a16="http://schemas.microsoft.com/office/drawing/2014/main" xmlns="" id="{53345F61-E28B-45FC-A805-5AE13E874226}"/>
                </a:ext>
              </a:extLst>
            </p:cNvPr>
            <p:cNvGrpSpPr/>
            <p:nvPr userDrawn="1"/>
          </p:nvGrpSpPr>
          <p:grpSpPr>
            <a:xfrm>
              <a:off x="317502" y="621732"/>
              <a:ext cx="234005" cy="234005"/>
              <a:chOff x="304800" y="673100"/>
              <a:chExt cx="4000500" cy="4000500"/>
            </a:xfrm>
            <a:effectLst>
              <a:outerShdw blurRad="444500" dist="254000" dir="8100000" algn="tr" rotWithShape="0">
                <a:prstClr val="black">
                  <a:alpha val="24000"/>
                </a:prstClr>
              </a:outerShdw>
            </a:effectLst>
          </p:grpSpPr>
          <p:sp>
            <p:nvSpPr>
              <p:cNvPr id="12" name="同心圆 57">
                <a:extLst>
                  <a:ext uri="{FF2B5EF4-FFF2-40B4-BE49-F238E27FC236}">
                    <a16:creationId xmlns:a16="http://schemas.microsoft.com/office/drawing/2014/main" xmlns="" id="{3971E3E0-B1AF-4443-8C2E-2CB86D9DC771}"/>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solidFill>
                  <a:latin typeface="微软雅黑" panose="020B0503020204020204" pitchFamily="34" charset="-122"/>
                  <a:ea typeface="微软雅黑" pitchFamily="34" charset="-122"/>
                </a:endParaRPr>
              </a:p>
            </p:txBody>
          </p:sp>
          <p:sp>
            <p:nvSpPr>
              <p:cNvPr id="13" name="椭圆 12">
                <a:extLst>
                  <a:ext uri="{FF2B5EF4-FFF2-40B4-BE49-F238E27FC236}">
                    <a16:creationId xmlns:a16="http://schemas.microsoft.com/office/drawing/2014/main" xmlns="" id="{125FEC2E-A355-4CD3-95E1-5C7F77BDFEE5}"/>
                  </a:ext>
                </a:extLst>
              </p:cNvPr>
              <p:cNvSpPr/>
              <p:nvPr/>
            </p:nvSpPr>
            <p:spPr>
              <a:xfrm>
                <a:off x="392100" y="760400"/>
                <a:ext cx="3825879" cy="382587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latin typeface="微软雅黑" panose="020B0503020204020204" pitchFamily="34" charset="-122"/>
                  <a:ea typeface="微软雅黑" pitchFamily="34" charset="-122"/>
                </a:endParaRPr>
              </a:p>
            </p:txBody>
          </p:sp>
        </p:grpSp>
      </p:grpSp>
      <p:grpSp>
        <p:nvGrpSpPr>
          <p:cNvPr id="25" name="组合 24">
            <a:extLst>
              <a:ext uri="{FF2B5EF4-FFF2-40B4-BE49-F238E27FC236}">
                <a16:creationId xmlns:a16="http://schemas.microsoft.com/office/drawing/2014/main" xmlns="" id="{FABF47B6-1386-4C52-A3A2-99831A6A3873}"/>
              </a:ext>
            </a:extLst>
          </p:cNvPr>
          <p:cNvGrpSpPr/>
          <p:nvPr userDrawn="1"/>
        </p:nvGrpSpPr>
        <p:grpSpPr>
          <a:xfrm>
            <a:off x="96078" y="-447201"/>
            <a:ext cx="12095922" cy="830792"/>
            <a:chOff x="-178678" y="-474843"/>
            <a:chExt cx="12509281" cy="830792"/>
          </a:xfrm>
        </p:grpSpPr>
        <p:pic>
          <p:nvPicPr>
            <p:cNvPr id="26" name="图片 25">
              <a:extLst>
                <a:ext uri="{FF2B5EF4-FFF2-40B4-BE49-F238E27FC236}">
                  <a16:creationId xmlns:a16="http://schemas.microsoft.com/office/drawing/2014/main" xmlns="" id="{ED413A65-CEE4-46E8-9357-9D012B564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498924" y="-3475730"/>
              <a:ext cx="805358" cy="6858000"/>
            </a:xfrm>
            <a:prstGeom prst="rect">
              <a:avLst/>
            </a:prstGeom>
          </p:spPr>
        </p:pic>
        <p:pic>
          <p:nvPicPr>
            <p:cNvPr id="27" name="图片 26">
              <a:extLst>
                <a:ext uri="{FF2B5EF4-FFF2-40B4-BE49-F238E27FC236}">
                  <a16:creationId xmlns:a16="http://schemas.microsoft.com/office/drawing/2014/main" xmlns="" id="{0E762A26-7D18-4E27-826C-5FD559411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053139" y="-3475730"/>
              <a:ext cx="805358" cy="6858000"/>
            </a:xfrm>
            <a:prstGeom prst="rect">
              <a:avLst/>
            </a:prstGeom>
          </p:spPr>
        </p:pic>
        <p:pic>
          <p:nvPicPr>
            <p:cNvPr id="28" name="图片 27">
              <a:extLst>
                <a:ext uri="{FF2B5EF4-FFF2-40B4-BE49-F238E27FC236}">
                  <a16:creationId xmlns:a16="http://schemas.microsoft.com/office/drawing/2014/main" xmlns="" id="{FF0AE051-3935-4687-91C4-C8CD4AE031E4}"/>
                </a:ext>
              </a:extLst>
            </p:cNvPr>
            <p:cNvPicPr>
              <a:picLocks noChangeAspect="1"/>
            </p:cNvPicPr>
            <p:nvPr/>
          </p:nvPicPr>
          <p:blipFill rotWithShape="1">
            <a:blip r:embed="rId2">
              <a:extLst>
                <a:ext uri="{28A0092B-C50C-407E-A947-70E740481C1C}">
                  <a14:useLocalDpi xmlns:a14="http://schemas.microsoft.com/office/drawing/2010/main" val="0"/>
                </a:ext>
              </a:extLst>
            </a:blip>
            <a:srcRect b="40838"/>
            <a:stretch/>
          </p:blipFill>
          <p:spPr>
            <a:xfrm rot="5400000">
              <a:off x="1447299" y="-2100820"/>
              <a:ext cx="805358" cy="4057311"/>
            </a:xfrm>
            <a:prstGeom prst="rect">
              <a:avLst/>
            </a:prstGeom>
          </p:spPr>
        </p:pic>
        <p:pic>
          <p:nvPicPr>
            <p:cNvPr id="29" name="图片 28">
              <a:extLst>
                <a:ext uri="{FF2B5EF4-FFF2-40B4-BE49-F238E27FC236}">
                  <a16:creationId xmlns:a16="http://schemas.microsoft.com/office/drawing/2014/main" xmlns="" id="{69EACB41-0402-4B05-A294-C475118348D3}"/>
                </a:ext>
              </a:extLst>
            </p:cNvPr>
            <p:cNvPicPr>
              <a:picLocks noChangeAspect="1"/>
            </p:cNvPicPr>
            <p:nvPr/>
          </p:nvPicPr>
          <p:blipFill rotWithShape="1">
            <a:blip r:embed="rId2">
              <a:extLst>
                <a:ext uri="{28A0092B-C50C-407E-A947-70E740481C1C}">
                  <a14:useLocalDpi xmlns:a14="http://schemas.microsoft.com/office/drawing/2010/main" val="0"/>
                </a:ext>
              </a:extLst>
            </a:blip>
            <a:srcRect b="60541"/>
            <a:stretch/>
          </p:blipFill>
          <p:spPr>
            <a:xfrm rot="5400000">
              <a:off x="771702" y="-1422696"/>
              <a:ext cx="805358" cy="2706115"/>
            </a:xfrm>
            <a:prstGeom prst="rect">
              <a:avLst/>
            </a:prstGeom>
          </p:spPr>
        </p:pic>
      </p:grpSp>
    </p:spTree>
    <p:extLst>
      <p:ext uri="{BB962C8B-B14F-4D97-AF65-F5344CB8AC3E}">
        <p14:creationId xmlns:p14="http://schemas.microsoft.com/office/powerpoint/2010/main" val="707300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36F062E6-0889-4C40-BE59-AFFB66FBC77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1693"/>
          <a:stretch/>
        </p:blipFill>
        <p:spPr>
          <a:xfrm>
            <a:off x="0" y="48044"/>
            <a:ext cx="12192000" cy="6840381"/>
          </a:xfrm>
          <a:prstGeom prst="rect">
            <a:avLst/>
          </a:prstGeom>
        </p:spPr>
      </p:pic>
      <p:grpSp>
        <p:nvGrpSpPr>
          <p:cNvPr id="8" name="组合 7">
            <a:extLst>
              <a:ext uri="{FF2B5EF4-FFF2-40B4-BE49-F238E27FC236}">
                <a16:creationId xmlns:a16="http://schemas.microsoft.com/office/drawing/2014/main" xmlns="" id="{D82EFE2C-9899-45E2-B2D2-499B28A9E95C}"/>
              </a:ext>
            </a:extLst>
          </p:cNvPr>
          <p:cNvGrpSpPr/>
          <p:nvPr userDrawn="1"/>
        </p:nvGrpSpPr>
        <p:grpSpPr>
          <a:xfrm>
            <a:off x="0" y="6768548"/>
            <a:ext cx="12191999" cy="89452"/>
            <a:chOff x="109331" y="5715000"/>
            <a:chExt cx="8994914" cy="1053549"/>
          </a:xfrm>
        </p:grpSpPr>
        <p:grpSp>
          <p:nvGrpSpPr>
            <p:cNvPr id="9" name="组合 8">
              <a:extLst>
                <a:ext uri="{FF2B5EF4-FFF2-40B4-BE49-F238E27FC236}">
                  <a16:creationId xmlns:a16="http://schemas.microsoft.com/office/drawing/2014/main" xmlns="" id="{416E34F0-9FA2-4AEF-82BB-40141F626AD7}"/>
                </a:ext>
              </a:extLst>
            </p:cNvPr>
            <p:cNvGrpSpPr/>
            <p:nvPr/>
          </p:nvGrpSpPr>
          <p:grpSpPr>
            <a:xfrm>
              <a:off x="109331" y="5715000"/>
              <a:ext cx="6142382" cy="1053549"/>
              <a:chOff x="2" y="6398273"/>
              <a:chExt cx="4631630" cy="457200"/>
            </a:xfrm>
          </p:grpSpPr>
          <p:sp>
            <p:nvSpPr>
              <p:cNvPr id="11" name="矩形 10">
                <a:extLst>
                  <a:ext uri="{FF2B5EF4-FFF2-40B4-BE49-F238E27FC236}">
                    <a16:creationId xmlns:a16="http://schemas.microsoft.com/office/drawing/2014/main" xmlns="" id="{BB0E1872-1022-4396-AE4F-E55601BF7E27}"/>
                  </a:ext>
                </a:extLst>
              </p:cNvPr>
              <p:cNvSpPr/>
              <p:nvPr/>
            </p:nvSpPr>
            <p:spPr>
              <a:xfrm>
                <a:off x="2" y="6398273"/>
                <a:ext cx="2315815" cy="457200"/>
              </a:xfrm>
              <a:prstGeom prst="rect">
                <a:avLst/>
              </a:prstGeom>
              <a:solidFill>
                <a:srgbClr val="D66F2C"/>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2" name="矩形 11">
                <a:extLst>
                  <a:ext uri="{FF2B5EF4-FFF2-40B4-BE49-F238E27FC236}">
                    <a16:creationId xmlns:a16="http://schemas.microsoft.com/office/drawing/2014/main" xmlns="" id="{FEDF743A-31B8-4D71-928C-19B710EB101B}"/>
                  </a:ext>
                </a:extLst>
              </p:cNvPr>
              <p:cNvSpPr/>
              <p:nvPr/>
            </p:nvSpPr>
            <p:spPr>
              <a:xfrm>
                <a:off x="2315817" y="6398273"/>
                <a:ext cx="2315815" cy="457200"/>
              </a:xfrm>
              <a:prstGeom prst="rect">
                <a:avLst/>
              </a:prstGeom>
              <a:solidFill>
                <a:srgbClr val="475076"/>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10" name="矩形 9">
              <a:extLst>
                <a:ext uri="{FF2B5EF4-FFF2-40B4-BE49-F238E27FC236}">
                  <a16:creationId xmlns:a16="http://schemas.microsoft.com/office/drawing/2014/main" xmlns="" id="{A247540A-0239-4BB1-82A1-86CB4BCE1998}"/>
                </a:ext>
              </a:extLst>
            </p:cNvPr>
            <p:cNvSpPr/>
            <p:nvPr/>
          </p:nvSpPr>
          <p:spPr>
            <a:xfrm>
              <a:off x="6241775" y="5715000"/>
              <a:ext cx="2862470" cy="1053549"/>
            </a:xfrm>
            <a:prstGeom prst="rect">
              <a:avLst/>
            </a:prstGeom>
            <a:solidFill>
              <a:srgbClr val="D66F2C"/>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13" name="组合 12">
            <a:extLst>
              <a:ext uri="{FF2B5EF4-FFF2-40B4-BE49-F238E27FC236}">
                <a16:creationId xmlns:a16="http://schemas.microsoft.com/office/drawing/2014/main" xmlns="" id="{38769ABE-419A-4AB2-94B9-014B019D8067}"/>
              </a:ext>
            </a:extLst>
          </p:cNvPr>
          <p:cNvGrpSpPr/>
          <p:nvPr userDrawn="1"/>
        </p:nvGrpSpPr>
        <p:grpSpPr>
          <a:xfrm>
            <a:off x="96078" y="-447201"/>
            <a:ext cx="12095922" cy="830792"/>
            <a:chOff x="-178678" y="-474843"/>
            <a:chExt cx="12509281" cy="830792"/>
          </a:xfrm>
        </p:grpSpPr>
        <p:pic>
          <p:nvPicPr>
            <p:cNvPr id="14" name="图片 13">
              <a:extLst>
                <a:ext uri="{FF2B5EF4-FFF2-40B4-BE49-F238E27FC236}">
                  <a16:creationId xmlns:a16="http://schemas.microsoft.com/office/drawing/2014/main" xmlns="" id="{8A6D2781-79AC-4C9A-82F5-C23492A2B6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498924" y="-3475730"/>
              <a:ext cx="805358" cy="6858000"/>
            </a:xfrm>
            <a:prstGeom prst="rect">
              <a:avLst/>
            </a:prstGeom>
          </p:spPr>
        </p:pic>
        <p:pic>
          <p:nvPicPr>
            <p:cNvPr id="15" name="图片 14">
              <a:extLst>
                <a:ext uri="{FF2B5EF4-FFF2-40B4-BE49-F238E27FC236}">
                  <a16:creationId xmlns:a16="http://schemas.microsoft.com/office/drawing/2014/main" xmlns="" id="{ACFAA271-0FEF-4B2B-BFBB-5953725265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053139" y="-3475730"/>
              <a:ext cx="805358" cy="6858000"/>
            </a:xfrm>
            <a:prstGeom prst="rect">
              <a:avLst/>
            </a:prstGeom>
          </p:spPr>
        </p:pic>
        <p:pic>
          <p:nvPicPr>
            <p:cNvPr id="16" name="图片 15">
              <a:extLst>
                <a:ext uri="{FF2B5EF4-FFF2-40B4-BE49-F238E27FC236}">
                  <a16:creationId xmlns:a16="http://schemas.microsoft.com/office/drawing/2014/main" xmlns="" id="{DDE735BB-6441-4B8A-A0EE-65E0DCE9AEF7}"/>
                </a:ext>
              </a:extLst>
            </p:cNvPr>
            <p:cNvPicPr>
              <a:picLocks noChangeAspect="1"/>
            </p:cNvPicPr>
            <p:nvPr/>
          </p:nvPicPr>
          <p:blipFill rotWithShape="1">
            <a:blip r:embed="rId3">
              <a:extLst>
                <a:ext uri="{28A0092B-C50C-407E-A947-70E740481C1C}">
                  <a14:useLocalDpi xmlns:a14="http://schemas.microsoft.com/office/drawing/2010/main" val="0"/>
                </a:ext>
              </a:extLst>
            </a:blip>
            <a:srcRect b="40838"/>
            <a:stretch/>
          </p:blipFill>
          <p:spPr>
            <a:xfrm rot="5400000">
              <a:off x="1447299" y="-2100820"/>
              <a:ext cx="805358" cy="4057311"/>
            </a:xfrm>
            <a:prstGeom prst="rect">
              <a:avLst/>
            </a:prstGeom>
          </p:spPr>
        </p:pic>
        <p:pic>
          <p:nvPicPr>
            <p:cNvPr id="17" name="图片 16">
              <a:extLst>
                <a:ext uri="{FF2B5EF4-FFF2-40B4-BE49-F238E27FC236}">
                  <a16:creationId xmlns:a16="http://schemas.microsoft.com/office/drawing/2014/main" xmlns="" id="{A337A598-80B6-41C3-85C4-FF2F85E98BAC}"/>
                </a:ext>
              </a:extLst>
            </p:cNvPr>
            <p:cNvPicPr>
              <a:picLocks noChangeAspect="1"/>
            </p:cNvPicPr>
            <p:nvPr/>
          </p:nvPicPr>
          <p:blipFill rotWithShape="1">
            <a:blip r:embed="rId3">
              <a:extLst>
                <a:ext uri="{28A0092B-C50C-407E-A947-70E740481C1C}">
                  <a14:useLocalDpi xmlns:a14="http://schemas.microsoft.com/office/drawing/2010/main" val="0"/>
                </a:ext>
              </a:extLst>
            </a:blip>
            <a:srcRect b="60541"/>
            <a:stretch/>
          </p:blipFill>
          <p:spPr>
            <a:xfrm rot="5400000">
              <a:off x="771702" y="-1422696"/>
              <a:ext cx="805358" cy="2706115"/>
            </a:xfrm>
            <a:prstGeom prst="rect">
              <a:avLst/>
            </a:prstGeom>
          </p:spPr>
        </p:pic>
      </p:grpSp>
    </p:spTree>
    <p:extLst>
      <p:ext uri="{BB962C8B-B14F-4D97-AF65-F5344CB8AC3E}">
        <p14:creationId xmlns:p14="http://schemas.microsoft.com/office/powerpoint/2010/main" val="1027181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CC69EC1-2D11-4CDA-9FD8-100C526EC38D}"/>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2306949D-B019-4800-8DCC-3CF785D32AAD}"/>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FA1D2670-DC1D-4C0A-BA29-DEF09147615E}"/>
              </a:ext>
            </a:extLst>
          </p:cNvPr>
          <p:cNvSpPr>
            <a:spLocks noGrp="1"/>
          </p:cNvSpPr>
          <p:nvPr>
            <p:ph type="dt" sz="half" idx="10"/>
          </p:nvPr>
        </p:nvSpPr>
        <p:spPr>
          <a:xfrm>
            <a:off x="838200" y="6356350"/>
            <a:ext cx="2743200" cy="365125"/>
          </a:xfrm>
          <a:prstGeom prst="rect">
            <a:avLst/>
          </a:prstGeom>
        </p:spPr>
        <p:txBody>
          <a:bodyPr/>
          <a:lstStyle/>
          <a:p>
            <a:fld id="{117D88B7-D044-452B-80F7-FFBCFEAE5113}" type="datetimeFigureOut">
              <a:rPr lang="zh-CN" altLang="en-US" smtClean="0"/>
              <a:t>2018/11/30</a:t>
            </a:fld>
            <a:endParaRPr lang="zh-CN" altLang="en-US"/>
          </a:p>
        </p:txBody>
      </p:sp>
      <p:sp>
        <p:nvSpPr>
          <p:cNvPr id="5" name="页脚占位符 4">
            <a:extLst>
              <a:ext uri="{FF2B5EF4-FFF2-40B4-BE49-F238E27FC236}">
                <a16:creationId xmlns:a16="http://schemas.microsoft.com/office/drawing/2014/main" xmlns="" id="{6651EC83-FC2E-43F1-A5AE-D7FCB5B0A41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FE3B96E2-6826-4744-93A7-FDB7FA50C502}"/>
              </a:ext>
            </a:extLst>
          </p:cNvPr>
          <p:cNvSpPr>
            <a:spLocks noGrp="1"/>
          </p:cNvSpPr>
          <p:nvPr>
            <p:ph type="sldNum" sz="quarter" idx="12"/>
          </p:nvPr>
        </p:nvSpPr>
        <p:spPr>
          <a:xfrm>
            <a:off x="8610600" y="6356350"/>
            <a:ext cx="2743200" cy="365125"/>
          </a:xfrm>
          <a:prstGeom prst="rect">
            <a:avLst/>
          </a:prstGeom>
        </p:spPr>
        <p:txBody>
          <a:bodyPr/>
          <a:lstStyle/>
          <a:p>
            <a:fld id="{5AF75D91-647B-4F7F-8D98-B898D8218DFB}" type="slidenum">
              <a:rPr lang="zh-CN" altLang="en-US" smtClean="0"/>
              <a:t>‹#›</a:t>
            </a:fld>
            <a:endParaRPr lang="zh-CN" altLang="en-US"/>
          </a:p>
        </p:txBody>
      </p:sp>
    </p:spTree>
    <p:extLst>
      <p:ext uri="{BB962C8B-B14F-4D97-AF65-F5344CB8AC3E}">
        <p14:creationId xmlns:p14="http://schemas.microsoft.com/office/powerpoint/2010/main" val="4281036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A5131ED-EF9C-40A3-B46E-C2554418984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85D4F134-7978-4B79-9804-708C99BBC3A3}"/>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70C08949-DCA9-4605-B746-1EC615E2249F}"/>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6751B319-72B0-456F-9266-347F0D6C3279}"/>
              </a:ext>
            </a:extLst>
          </p:cNvPr>
          <p:cNvSpPr>
            <a:spLocks noGrp="1"/>
          </p:cNvSpPr>
          <p:nvPr>
            <p:ph type="dt" sz="half" idx="10"/>
          </p:nvPr>
        </p:nvSpPr>
        <p:spPr>
          <a:xfrm>
            <a:off x="838200" y="6356350"/>
            <a:ext cx="2743200" cy="365125"/>
          </a:xfrm>
          <a:prstGeom prst="rect">
            <a:avLst/>
          </a:prstGeom>
        </p:spPr>
        <p:txBody>
          <a:bodyPr/>
          <a:lstStyle/>
          <a:p>
            <a:fld id="{117D88B7-D044-452B-80F7-FFBCFEAE5113}" type="datetimeFigureOut">
              <a:rPr lang="zh-CN" altLang="en-US" smtClean="0"/>
              <a:t>2018/11/30</a:t>
            </a:fld>
            <a:endParaRPr lang="zh-CN" altLang="en-US"/>
          </a:p>
        </p:txBody>
      </p:sp>
      <p:sp>
        <p:nvSpPr>
          <p:cNvPr id="6" name="页脚占位符 5">
            <a:extLst>
              <a:ext uri="{FF2B5EF4-FFF2-40B4-BE49-F238E27FC236}">
                <a16:creationId xmlns:a16="http://schemas.microsoft.com/office/drawing/2014/main" xmlns="" id="{AE5315E0-3CFD-42DF-BF80-B10434BBDD8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CBD8147D-F276-40E4-AB9B-B3C80283F146}"/>
              </a:ext>
            </a:extLst>
          </p:cNvPr>
          <p:cNvSpPr>
            <a:spLocks noGrp="1"/>
          </p:cNvSpPr>
          <p:nvPr>
            <p:ph type="sldNum" sz="quarter" idx="12"/>
          </p:nvPr>
        </p:nvSpPr>
        <p:spPr>
          <a:xfrm>
            <a:off x="8610600" y="6356350"/>
            <a:ext cx="2743200" cy="365125"/>
          </a:xfrm>
          <a:prstGeom prst="rect">
            <a:avLst/>
          </a:prstGeom>
        </p:spPr>
        <p:txBody>
          <a:bodyPr/>
          <a:lstStyle/>
          <a:p>
            <a:fld id="{5AF75D91-647B-4F7F-8D98-B898D8218DFB}" type="slidenum">
              <a:rPr lang="zh-CN" altLang="en-US" smtClean="0"/>
              <a:t>‹#›</a:t>
            </a:fld>
            <a:endParaRPr lang="zh-CN" altLang="en-US"/>
          </a:p>
        </p:txBody>
      </p:sp>
    </p:spTree>
    <p:extLst>
      <p:ext uri="{BB962C8B-B14F-4D97-AF65-F5344CB8AC3E}">
        <p14:creationId xmlns:p14="http://schemas.microsoft.com/office/powerpoint/2010/main" val="1099262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0944E96-F4B3-4287-A9CD-22F7CC3D7EAC}"/>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4C97E6D9-FE9B-4AE4-91DC-15B29C59BB5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D0C22D4E-3C92-485D-A9E2-0B245904B412}"/>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5BB3BF5-09A5-44CA-A342-B99D2F98C61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2E1CB102-3E36-4CFA-A99A-037EA5312BF2}"/>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194894D9-F0DA-43ED-91FB-D8C84ADF4949}"/>
              </a:ext>
            </a:extLst>
          </p:cNvPr>
          <p:cNvSpPr>
            <a:spLocks noGrp="1"/>
          </p:cNvSpPr>
          <p:nvPr>
            <p:ph type="dt" sz="half" idx="10"/>
          </p:nvPr>
        </p:nvSpPr>
        <p:spPr>
          <a:xfrm>
            <a:off x="838200" y="6356350"/>
            <a:ext cx="2743200" cy="365125"/>
          </a:xfrm>
          <a:prstGeom prst="rect">
            <a:avLst/>
          </a:prstGeom>
        </p:spPr>
        <p:txBody>
          <a:bodyPr/>
          <a:lstStyle/>
          <a:p>
            <a:fld id="{117D88B7-D044-452B-80F7-FFBCFEAE5113}" type="datetimeFigureOut">
              <a:rPr lang="zh-CN" altLang="en-US" smtClean="0"/>
              <a:t>2018/11/30</a:t>
            </a:fld>
            <a:endParaRPr lang="zh-CN" altLang="en-US"/>
          </a:p>
        </p:txBody>
      </p:sp>
      <p:sp>
        <p:nvSpPr>
          <p:cNvPr id="8" name="页脚占位符 7">
            <a:extLst>
              <a:ext uri="{FF2B5EF4-FFF2-40B4-BE49-F238E27FC236}">
                <a16:creationId xmlns:a16="http://schemas.microsoft.com/office/drawing/2014/main" xmlns="" id="{A3D9C4B7-731A-41AE-A2E6-E555D9ED31A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51412C4F-B2EE-4B12-AC66-18647565B828}"/>
              </a:ext>
            </a:extLst>
          </p:cNvPr>
          <p:cNvSpPr>
            <a:spLocks noGrp="1"/>
          </p:cNvSpPr>
          <p:nvPr>
            <p:ph type="sldNum" sz="quarter" idx="12"/>
          </p:nvPr>
        </p:nvSpPr>
        <p:spPr>
          <a:xfrm>
            <a:off x="8610600" y="6356350"/>
            <a:ext cx="2743200" cy="365125"/>
          </a:xfrm>
          <a:prstGeom prst="rect">
            <a:avLst/>
          </a:prstGeom>
        </p:spPr>
        <p:txBody>
          <a:bodyPr/>
          <a:lstStyle/>
          <a:p>
            <a:fld id="{5AF75D91-647B-4F7F-8D98-B898D8218DFB}" type="slidenum">
              <a:rPr lang="zh-CN" altLang="en-US" smtClean="0"/>
              <a:t>‹#›</a:t>
            </a:fld>
            <a:endParaRPr lang="zh-CN" altLang="en-US"/>
          </a:p>
        </p:txBody>
      </p:sp>
    </p:spTree>
    <p:extLst>
      <p:ext uri="{BB962C8B-B14F-4D97-AF65-F5344CB8AC3E}">
        <p14:creationId xmlns:p14="http://schemas.microsoft.com/office/powerpoint/2010/main" val="926497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A14570D-E3BA-45E8-9BC9-13C8F904E3E2}"/>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89A7410B-790B-41A0-A50D-7F992AD6208F}"/>
              </a:ext>
            </a:extLst>
          </p:cNvPr>
          <p:cNvSpPr>
            <a:spLocks noGrp="1"/>
          </p:cNvSpPr>
          <p:nvPr>
            <p:ph type="dt" sz="half" idx="10"/>
          </p:nvPr>
        </p:nvSpPr>
        <p:spPr>
          <a:xfrm>
            <a:off x="838200" y="6356350"/>
            <a:ext cx="2743200" cy="365125"/>
          </a:xfrm>
          <a:prstGeom prst="rect">
            <a:avLst/>
          </a:prstGeom>
        </p:spPr>
        <p:txBody>
          <a:bodyPr/>
          <a:lstStyle/>
          <a:p>
            <a:fld id="{117D88B7-D044-452B-80F7-FFBCFEAE5113}" type="datetimeFigureOut">
              <a:rPr lang="zh-CN" altLang="en-US" smtClean="0"/>
              <a:t>2018/11/30</a:t>
            </a:fld>
            <a:endParaRPr lang="zh-CN" altLang="en-US"/>
          </a:p>
        </p:txBody>
      </p:sp>
      <p:sp>
        <p:nvSpPr>
          <p:cNvPr id="4" name="页脚占位符 3">
            <a:extLst>
              <a:ext uri="{FF2B5EF4-FFF2-40B4-BE49-F238E27FC236}">
                <a16:creationId xmlns:a16="http://schemas.microsoft.com/office/drawing/2014/main" xmlns="" id="{EADA9859-FFE9-4BB3-9E2E-70FCFAB4420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8DEB5F98-CEAC-41E6-960A-1FD932BAAD26}"/>
              </a:ext>
            </a:extLst>
          </p:cNvPr>
          <p:cNvSpPr>
            <a:spLocks noGrp="1"/>
          </p:cNvSpPr>
          <p:nvPr>
            <p:ph type="sldNum" sz="quarter" idx="12"/>
          </p:nvPr>
        </p:nvSpPr>
        <p:spPr>
          <a:xfrm>
            <a:off x="8610600" y="6356350"/>
            <a:ext cx="2743200" cy="365125"/>
          </a:xfrm>
          <a:prstGeom prst="rect">
            <a:avLst/>
          </a:prstGeom>
        </p:spPr>
        <p:txBody>
          <a:bodyPr/>
          <a:lstStyle/>
          <a:p>
            <a:fld id="{5AF75D91-647B-4F7F-8D98-B898D8218DFB}" type="slidenum">
              <a:rPr lang="zh-CN" altLang="en-US" smtClean="0"/>
              <a:t>‹#›</a:t>
            </a:fld>
            <a:endParaRPr lang="zh-CN" altLang="en-US"/>
          </a:p>
        </p:txBody>
      </p:sp>
    </p:spTree>
    <p:extLst>
      <p:ext uri="{BB962C8B-B14F-4D97-AF65-F5344CB8AC3E}">
        <p14:creationId xmlns:p14="http://schemas.microsoft.com/office/powerpoint/2010/main" val="2464041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BD1316A1-2C22-4F21-BF0A-8349BA9F46CD}"/>
              </a:ext>
            </a:extLst>
          </p:cNvPr>
          <p:cNvSpPr>
            <a:spLocks noGrp="1"/>
          </p:cNvSpPr>
          <p:nvPr>
            <p:ph type="dt" sz="half" idx="10"/>
          </p:nvPr>
        </p:nvSpPr>
        <p:spPr>
          <a:xfrm>
            <a:off x="838200" y="6356350"/>
            <a:ext cx="2743200" cy="365125"/>
          </a:xfrm>
          <a:prstGeom prst="rect">
            <a:avLst/>
          </a:prstGeom>
        </p:spPr>
        <p:txBody>
          <a:bodyPr/>
          <a:lstStyle/>
          <a:p>
            <a:fld id="{117D88B7-D044-452B-80F7-FFBCFEAE5113}" type="datetimeFigureOut">
              <a:rPr lang="zh-CN" altLang="en-US" smtClean="0"/>
              <a:t>2018/11/30</a:t>
            </a:fld>
            <a:endParaRPr lang="zh-CN" altLang="en-US"/>
          </a:p>
        </p:txBody>
      </p:sp>
      <p:sp>
        <p:nvSpPr>
          <p:cNvPr id="3" name="页脚占位符 2">
            <a:extLst>
              <a:ext uri="{FF2B5EF4-FFF2-40B4-BE49-F238E27FC236}">
                <a16:creationId xmlns:a16="http://schemas.microsoft.com/office/drawing/2014/main" xmlns="" id="{5B1758CF-4C92-46DA-9506-F2EC42D61AA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3873BA1C-2768-4ECB-A3B3-535685ACB7F4}"/>
              </a:ext>
            </a:extLst>
          </p:cNvPr>
          <p:cNvSpPr>
            <a:spLocks noGrp="1"/>
          </p:cNvSpPr>
          <p:nvPr>
            <p:ph type="sldNum" sz="quarter" idx="12"/>
          </p:nvPr>
        </p:nvSpPr>
        <p:spPr>
          <a:xfrm>
            <a:off x="8610600" y="6356350"/>
            <a:ext cx="2743200" cy="365125"/>
          </a:xfrm>
          <a:prstGeom prst="rect">
            <a:avLst/>
          </a:prstGeom>
        </p:spPr>
        <p:txBody>
          <a:bodyPr/>
          <a:lstStyle/>
          <a:p>
            <a:fld id="{5AF75D91-647B-4F7F-8D98-B898D8218DFB}" type="slidenum">
              <a:rPr lang="zh-CN" altLang="en-US" smtClean="0"/>
              <a:t>‹#›</a:t>
            </a:fld>
            <a:endParaRPr lang="zh-CN" altLang="en-US"/>
          </a:p>
        </p:txBody>
      </p:sp>
    </p:spTree>
    <p:extLst>
      <p:ext uri="{BB962C8B-B14F-4D97-AF65-F5344CB8AC3E}">
        <p14:creationId xmlns:p14="http://schemas.microsoft.com/office/powerpoint/2010/main" val="4065044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D019F89-E0E2-4798-BC2C-5446DC33F8C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59E58C49-4420-4424-B77A-433A9C0CDE8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E6FE631E-D15F-4E2F-89DF-095A539B87B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D10BC631-0BB1-4AA3-BBB9-320F947B09A2}"/>
              </a:ext>
            </a:extLst>
          </p:cNvPr>
          <p:cNvSpPr>
            <a:spLocks noGrp="1"/>
          </p:cNvSpPr>
          <p:nvPr>
            <p:ph type="dt" sz="half" idx="10"/>
          </p:nvPr>
        </p:nvSpPr>
        <p:spPr>
          <a:xfrm>
            <a:off x="838200" y="6356350"/>
            <a:ext cx="2743200" cy="365125"/>
          </a:xfrm>
          <a:prstGeom prst="rect">
            <a:avLst/>
          </a:prstGeom>
        </p:spPr>
        <p:txBody>
          <a:bodyPr/>
          <a:lstStyle/>
          <a:p>
            <a:fld id="{117D88B7-D044-452B-80F7-FFBCFEAE5113}" type="datetimeFigureOut">
              <a:rPr lang="zh-CN" altLang="en-US" smtClean="0"/>
              <a:t>2018/11/30</a:t>
            </a:fld>
            <a:endParaRPr lang="zh-CN" altLang="en-US"/>
          </a:p>
        </p:txBody>
      </p:sp>
      <p:sp>
        <p:nvSpPr>
          <p:cNvPr id="6" name="页脚占位符 5">
            <a:extLst>
              <a:ext uri="{FF2B5EF4-FFF2-40B4-BE49-F238E27FC236}">
                <a16:creationId xmlns:a16="http://schemas.microsoft.com/office/drawing/2014/main" xmlns="" id="{1F643866-F118-461D-A232-5CAB3AA0601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465C47E0-1986-4B6A-910B-72DEA98375D6}"/>
              </a:ext>
            </a:extLst>
          </p:cNvPr>
          <p:cNvSpPr>
            <a:spLocks noGrp="1"/>
          </p:cNvSpPr>
          <p:nvPr>
            <p:ph type="sldNum" sz="quarter" idx="12"/>
          </p:nvPr>
        </p:nvSpPr>
        <p:spPr>
          <a:xfrm>
            <a:off x="8610600" y="6356350"/>
            <a:ext cx="2743200" cy="365125"/>
          </a:xfrm>
          <a:prstGeom prst="rect">
            <a:avLst/>
          </a:prstGeom>
        </p:spPr>
        <p:txBody>
          <a:bodyPr/>
          <a:lstStyle/>
          <a:p>
            <a:fld id="{5AF75D91-647B-4F7F-8D98-B898D8218DFB}" type="slidenum">
              <a:rPr lang="zh-CN" altLang="en-US" smtClean="0"/>
              <a:t>‹#›</a:t>
            </a:fld>
            <a:endParaRPr lang="zh-CN" altLang="en-US"/>
          </a:p>
        </p:txBody>
      </p:sp>
    </p:spTree>
    <p:extLst>
      <p:ext uri="{BB962C8B-B14F-4D97-AF65-F5344CB8AC3E}">
        <p14:creationId xmlns:p14="http://schemas.microsoft.com/office/powerpoint/2010/main" val="3835400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6E2EB21-ABAF-492C-868E-0A68AF3E20A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2E6506B-0D90-4232-A37A-8B100A1A2F6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7211935F-D823-447F-ACB0-D5DDFE17ACC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8D6015D3-BD56-441F-9EE7-53B80CDCE080}"/>
              </a:ext>
            </a:extLst>
          </p:cNvPr>
          <p:cNvSpPr>
            <a:spLocks noGrp="1"/>
          </p:cNvSpPr>
          <p:nvPr>
            <p:ph type="dt" sz="half" idx="10"/>
          </p:nvPr>
        </p:nvSpPr>
        <p:spPr>
          <a:xfrm>
            <a:off x="838200" y="6356350"/>
            <a:ext cx="2743200" cy="365125"/>
          </a:xfrm>
          <a:prstGeom prst="rect">
            <a:avLst/>
          </a:prstGeom>
        </p:spPr>
        <p:txBody>
          <a:bodyPr/>
          <a:lstStyle/>
          <a:p>
            <a:fld id="{117D88B7-D044-452B-80F7-FFBCFEAE5113}" type="datetimeFigureOut">
              <a:rPr lang="zh-CN" altLang="en-US" smtClean="0"/>
              <a:t>2018/11/30</a:t>
            </a:fld>
            <a:endParaRPr lang="zh-CN" altLang="en-US"/>
          </a:p>
        </p:txBody>
      </p:sp>
      <p:sp>
        <p:nvSpPr>
          <p:cNvPr id="6" name="页脚占位符 5">
            <a:extLst>
              <a:ext uri="{FF2B5EF4-FFF2-40B4-BE49-F238E27FC236}">
                <a16:creationId xmlns:a16="http://schemas.microsoft.com/office/drawing/2014/main" xmlns="" id="{04145E2C-698C-4F57-AACB-A8880F1929D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92A0B169-0D93-4608-890F-218F8A5EF878}"/>
              </a:ext>
            </a:extLst>
          </p:cNvPr>
          <p:cNvSpPr>
            <a:spLocks noGrp="1"/>
          </p:cNvSpPr>
          <p:nvPr>
            <p:ph type="sldNum" sz="quarter" idx="12"/>
          </p:nvPr>
        </p:nvSpPr>
        <p:spPr>
          <a:xfrm>
            <a:off x="8610600" y="6356350"/>
            <a:ext cx="2743200" cy="365125"/>
          </a:xfrm>
          <a:prstGeom prst="rect">
            <a:avLst/>
          </a:prstGeom>
        </p:spPr>
        <p:txBody>
          <a:bodyPr/>
          <a:lstStyle/>
          <a:p>
            <a:fld id="{5AF75D91-647B-4F7F-8D98-B898D8218DFB}" type="slidenum">
              <a:rPr lang="zh-CN" altLang="en-US" smtClean="0"/>
              <a:t>‹#›</a:t>
            </a:fld>
            <a:endParaRPr lang="zh-CN" altLang="en-US"/>
          </a:p>
        </p:txBody>
      </p:sp>
    </p:spTree>
    <p:extLst>
      <p:ext uri="{BB962C8B-B14F-4D97-AF65-F5344CB8AC3E}">
        <p14:creationId xmlns:p14="http://schemas.microsoft.com/office/powerpoint/2010/main" val="1737548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0A73241-4149-44CB-AE64-26B042EDBF89}"/>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6EE67AEC-70B5-4551-B02B-D0ED0BD03200}"/>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E6E3BE1-2AFA-4520-BD57-E790D8D0674E}"/>
              </a:ext>
            </a:extLst>
          </p:cNvPr>
          <p:cNvSpPr>
            <a:spLocks noGrp="1"/>
          </p:cNvSpPr>
          <p:nvPr>
            <p:ph type="dt" sz="half" idx="10"/>
          </p:nvPr>
        </p:nvSpPr>
        <p:spPr>
          <a:xfrm>
            <a:off x="838200" y="6356350"/>
            <a:ext cx="2743200" cy="365125"/>
          </a:xfrm>
          <a:prstGeom prst="rect">
            <a:avLst/>
          </a:prstGeom>
        </p:spPr>
        <p:txBody>
          <a:bodyPr/>
          <a:lstStyle/>
          <a:p>
            <a:fld id="{117D88B7-D044-452B-80F7-FFBCFEAE5113}" type="datetimeFigureOut">
              <a:rPr lang="zh-CN" altLang="en-US" smtClean="0"/>
              <a:t>2018/11/30</a:t>
            </a:fld>
            <a:endParaRPr lang="zh-CN" altLang="en-US"/>
          </a:p>
        </p:txBody>
      </p:sp>
      <p:sp>
        <p:nvSpPr>
          <p:cNvPr id="5" name="页脚占位符 4">
            <a:extLst>
              <a:ext uri="{FF2B5EF4-FFF2-40B4-BE49-F238E27FC236}">
                <a16:creationId xmlns:a16="http://schemas.microsoft.com/office/drawing/2014/main" xmlns="" id="{F23F6C76-C422-427B-A101-27ABBAE9664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053ECD7A-F9BA-45DB-B301-2CF568847CDF}"/>
              </a:ext>
            </a:extLst>
          </p:cNvPr>
          <p:cNvSpPr>
            <a:spLocks noGrp="1"/>
          </p:cNvSpPr>
          <p:nvPr>
            <p:ph type="sldNum" sz="quarter" idx="12"/>
          </p:nvPr>
        </p:nvSpPr>
        <p:spPr>
          <a:xfrm>
            <a:off x="8610600" y="6356350"/>
            <a:ext cx="2743200" cy="365125"/>
          </a:xfrm>
          <a:prstGeom prst="rect">
            <a:avLst/>
          </a:prstGeom>
        </p:spPr>
        <p:txBody>
          <a:bodyPr/>
          <a:lstStyle/>
          <a:p>
            <a:fld id="{5AF75D91-647B-4F7F-8D98-B898D8218DFB}" type="slidenum">
              <a:rPr lang="zh-CN" altLang="en-US" smtClean="0"/>
              <a:t>‹#›</a:t>
            </a:fld>
            <a:endParaRPr lang="zh-CN" altLang="en-US"/>
          </a:p>
        </p:txBody>
      </p:sp>
    </p:spTree>
    <p:extLst>
      <p:ext uri="{BB962C8B-B14F-4D97-AF65-F5344CB8AC3E}">
        <p14:creationId xmlns:p14="http://schemas.microsoft.com/office/powerpoint/2010/main" val="3976197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532AA37D-7B5E-484D-81C0-6D8A2DA5CA33}"/>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9D3454E2-ABE4-45D6-AE88-25C962603ECC}"/>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270248F-2CA0-454B-A0C3-7046557E1115}"/>
              </a:ext>
            </a:extLst>
          </p:cNvPr>
          <p:cNvSpPr>
            <a:spLocks noGrp="1"/>
          </p:cNvSpPr>
          <p:nvPr>
            <p:ph type="dt" sz="half" idx="10"/>
          </p:nvPr>
        </p:nvSpPr>
        <p:spPr>
          <a:xfrm>
            <a:off x="838200" y="6356350"/>
            <a:ext cx="2743200" cy="365125"/>
          </a:xfrm>
          <a:prstGeom prst="rect">
            <a:avLst/>
          </a:prstGeom>
        </p:spPr>
        <p:txBody>
          <a:bodyPr/>
          <a:lstStyle/>
          <a:p>
            <a:fld id="{117D88B7-D044-452B-80F7-FFBCFEAE5113}" type="datetimeFigureOut">
              <a:rPr lang="zh-CN" altLang="en-US" smtClean="0"/>
              <a:t>2018/11/30</a:t>
            </a:fld>
            <a:endParaRPr lang="zh-CN" altLang="en-US"/>
          </a:p>
        </p:txBody>
      </p:sp>
      <p:sp>
        <p:nvSpPr>
          <p:cNvPr id="5" name="页脚占位符 4">
            <a:extLst>
              <a:ext uri="{FF2B5EF4-FFF2-40B4-BE49-F238E27FC236}">
                <a16:creationId xmlns:a16="http://schemas.microsoft.com/office/drawing/2014/main" xmlns="" id="{643D080A-3F2B-422D-95A9-F885FAFF946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D42510D6-89B6-4D2F-AE9D-7EF81EC01305}"/>
              </a:ext>
            </a:extLst>
          </p:cNvPr>
          <p:cNvSpPr>
            <a:spLocks noGrp="1"/>
          </p:cNvSpPr>
          <p:nvPr>
            <p:ph type="sldNum" sz="quarter" idx="12"/>
          </p:nvPr>
        </p:nvSpPr>
        <p:spPr>
          <a:xfrm>
            <a:off x="8610600" y="6356350"/>
            <a:ext cx="2743200" cy="365125"/>
          </a:xfrm>
          <a:prstGeom prst="rect">
            <a:avLst/>
          </a:prstGeom>
        </p:spPr>
        <p:txBody>
          <a:bodyPr/>
          <a:lstStyle/>
          <a:p>
            <a:fld id="{5AF75D91-647B-4F7F-8D98-B898D8218DFB}" type="slidenum">
              <a:rPr lang="zh-CN" altLang="en-US" smtClean="0"/>
              <a:t>‹#›</a:t>
            </a:fld>
            <a:endParaRPr lang="zh-CN" altLang="en-US"/>
          </a:p>
        </p:txBody>
      </p:sp>
    </p:spTree>
    <p:extLst>
      <p:ext uri="{BB962C8B-B14F-4D97-AF65-F5344CB8AC3E}">
        <p14:creationId xmlns:p14="http://schemas.microsoft.com/office/powerpoint/2010/main" val="2032218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947496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6796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3772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89977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6" r:id="rId12"/>
    <p:sldLayoutId id="2147483675" r:id="rId13"/>
    <p:sldLayoutId id="214748367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jpg"/><Relationship Id="rId5" Type="http://schemas.openxmlformats.org/officeDocument/2006/relationships/image" Target="../media/image3.jp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8.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4.xml"/><Relationship Id="rId7"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1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jpg"/><Relationship Id="rId4" Type="http://schemas.openxmlformats.org/officeDocument/2006/relationships/hyperlink" Target="http://ibaotu.com/pp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0000" b="-10000"/>
          </a:stretch>
        </a:blip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67A93339-73AE-4FDC-A334-D46D58AC8A37}"/>
              </a:ext>
            </a:extLst>
          </p:cNvPr>
          <p:cNvPicPr>
            <a:picLocks noChangeAspect="1"/>
          </p:cNvPicPr>
          <p:nvPr/>
        </p:nvPicPr>
        <p:blipFill rotWithShape="1">
          <a:blip r:embed="rId6">
            <a:extLst>
              <a:ext uri="{28A0092B-C50C-407E-A947-70E740481C1C}">
                <a14:useLocalDpi xmlns:a14="http://schemas.microsoft.com/office/drawing/2010/main" val="0"/>
              </a:ext>
            </a:extLst>
          </a:blip>
          <a:srcRect r="31693"/>
          <a:stretch/>
        </p:blipFill>
        <p:spPr>
          <a:xfrm>
            <a:off x="0" y="48044"/>
            <a:ext cx="12192000" cy="6840381"/>
          </a:xfrm>
          <a:prstGeom prst="rect">
            <a:avLst/>
          </a:prstGeom>
        </p:spPr>
      </p:pic>
      <p:sp>
        <p:nvSpPr>
          <p:cNvPr id="34" name="文本框 33">
            <a:extLst>
              <a:ext uri="{FF2B5EF4-FFF2-40B4-BE49-F238E27FC236}">
                <a16:creationId xmlns:a16="http://schemas.microsoft.com/office/drawing/2014/main" xmlns="" id="{2115F6B8-865A-441A-8876-04A508FBD871}"/>
              </a:ext>
            </a:extLst>
          </p:cNvPr>
          <p:cNvSpPr txBox="1"/>
          <p:nvPr/>
        </p:nvSpPr>
        <p:spPr>
          <a:xfrm>
            <a:off x="2177771" y="3805885"/>
            <a:ext cx="7836458" cy="830997"/>
          </a:xfrm>
          <a:prstGeom prst="rect">
            <a:avLst/>
          </a:prstGeom>
          <a:noFill/>
        </p:spPr>
        <p:txBody>
          <a:bodyPr wrap="square" rtlCol="0">
            <a:spAutoFit/>
          </a:bodyPr>
          <a:lstStyle/>
          <a:p>
            <a:pPr lvl="0">
              <a:defRPr/>
            </a:pPr>
            <a:r>
              <a:rPr lang="zh-CN" altLang="en-US" sz="4800">
                <a:solidFill>
                  <a:srgbClr val="D66F2C"/>
                </a:solidFill>
                <a:latin typeface="造字工房力黑（非商用）常规体" pitchFamily="50" charset="-122"/>
                <a:ea typeface="造字工房力黑（非商用）常规体" pitchFamily="50" charset="-122"/>
              </a:rPr>
              <a:t>工会年终工作总结</a:t>
            </a:r>
            <a:r>
              <a:rPr lang="en-US" altLang="zh-CN" sz="4800">
                <a:solidFill>
                  <a:srgbClr val="D66F2C"/>
                </a:solidFill>
                <a:latin typeface="造字工房力黑（非商用）常规体" pitchFamily="50" charset="-122"/>
                <a:ea typeface="造字工房力黑（非商用）常规体" pitchFamily="50" charset="-122"/>
              </a:rPr>
              <a:t>ppt</a:t>
            </a:r>
            <a:r>
              <a:rPr lang="zh-CN" altLang="en-US" sz="4800">
                <a:solidFill>
                  <a:srgbClr val="D66F2C"/>
                </a:solidFill>
                <a:latin typeface="造字工房力黑（非商用）常规体" pitchFamily="50" charset="-122"/>
                <a:ea typeface="造字工房力黑（非商用）常规体" pitchFamily="50" charset="-122"/>
              </a:rPr>
              <a:t>模板</a:t>
            </a:r>
            <a:endParaRPr kumimoji="0" lang="zh-CN" altLang="en-US" sz="4800" b="0" i="0" u="none" strike="noStrike" kern="1200" cap="none" spc="0" normalizeH="0" baseline="0" noProof="0" dirty="0">
              <a:ln>
                <a:noFill/>
              </a:ln>
              <a:solidFill>
                <a:srgbClr val="D66F2C"/>
              </a:solidFill>
              <a:effectLst/>
              <a:uLnTx/>
              <a:uFillTx/>
              <a:latin typeface="造字工房力黑（非商用）常规体" pitchFamily="50" charset="-122"/>
              <a:ea typeface="造字工房力黑（非商用）常规体" pitchFamily="50" charset="-122"/>
            </a:endParaRPr>
          </a:p>
        </p:txBody>
      </p:sp>
      <p:pic>
        <p:nvPicPr>
          <p:cNvPr id="3" name="图片 2">
            <a:extLst>
              <a:ext uri="{FF2B5EF4-FFF2-40B4-BE49-F238E27FC236}">
                <a16:creationId xmlns:a16="http://schemas.microsoft.com/office/drawing/2014/main" xmlns="" id="{B58F4BAF-7E94-4BA0-A484-C5E2247F87B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27680" y="1298071"/>
            <a:ext cx="5336641" cy="2651107"/>
          </a:xfrm>
          <a:prstGeom prst="rect">
            <a:avLst/>
          </a:prstGeom>
        </p:spPr>
      </p:pic>
      <p:grpSp>
        <p:nvGrpSpPr>
          <p:cNvPr id="9" name="组合 8">
            <a:extLst>
              <a:ext uri="{FF2B5EF4-FFF2-40B4-BE49-F238E27FC236}">
                <a16:creationId xmlns:a16="http://schemas.microsoft.com/office/drawing/2014/main" xmlns="" id="{499EEE82-3D9D-44E8-8ED8-49B4ADF1C429}"/>
              </a:ext>
            </a:extLst>
          </p:cNvPr>
          <p:cNvGrpSpPr/>
          <p:nvPr/>
        </p:nvGrpSpPr>
        <p:grpSpPr>
          <a:xfrm>
            <a:off x="0" y="6768548"/>
            <a:ext cx="12191999" cy="89452"/>
            <a:chOff x="109331" y="5715000"/>
            <a:chExt cx="8994914" cy="1053549"/>
          </a:xfrm>
        </p:grpSpPr>
        <p:grpSp>
          <p:nvGrpSpPr>
            <p:cNvPr id="7" name="组合 6">
              <a:extLst>
                <a:ext uri="{FF2B5EF4-FFF2-40B4-BE49-F238E27FC236}">
                  <a16:creationId xmlns:a16="http://schemas.microsoft.com/office/drawing/2014/main" xmlns="" id="{1D7345F2-8F7C-483A-BAF2-1A18F096D1BD}"/>
                </a:ext>
              </a:extLst>
            </p:cNvPr>
            <p:cNvGrpSpPr/>
            <p:nvPr/>
          </p:nvGrpSpPr>
          <p:grpSpPr>
            <a:xfrm>
              <a:off x="109331" y="5715000"/>
              <a:ext cx="6142382" cy="1053549"/>
              <a:chOff x="2" y="6398273"/>
              <a:chExt cx="4631630" cy="457200"/>
            </a:xfrm>
          </p:grpSpPr>
          <p:sp>
            <p:nvSpPr>
              <p:cNvPr id="4" name="矩形 3">
                <a:extLst>
                  <a:ext uri="{FF2B5EF4-FFF2-40B4-BE49-F238E27FC236}">
                    <a16:creationId xmlns:a16="http://schemas.microsoft.com/office/drawing/2014/main" xmlns="" id="{700A0A32-CAFB-43B6-80A3-0692B803CA14}"/>
                  </a:ext>
                </a:extLst>
              </p:cNvPr>
              <p:cNvSpPr/>
              <p:nvPr/>
            </p:nvSpPr>
            <p:spPr>
              <a:xfrm>
                <a:off x="2" y="6398273"/>
                <a:ext cx="2315815" cy="457200"/>
              </a:xfrm>
              <a:prstGeom prst="rect">
                <a:avLst/>
              </a:prstGeom>
              <a:solidFill>
                <a:srgbClr val="D66F2C"/>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3" name="矩形 12">
                <a:extLst>
                  <a:ext uri="{FF2B5EF4-FFF2-40B4-BE49-F238E27FC236}">
                    <a16:creationId xmlns:a16="http://schemas.microsoft.com/office/drawing/2014/main" xmlns="" id="{4F9FCE23-2CA7-44E4-B8D6-39BAD9FF2472}"/>
                  </a:ext>
                </a:extLst>
              </p:cNvPr>
              <p:cNvSpPr/>
              <p:nvPr/>
            </p:nvSpPr>
            <p:spPr>
              <a:xfrm>
                <a:off x="2315817" y="6398273"/>
                <a:ext cx="2315815" cy="457200"/>
              </a:xfrm>
              <a:prstGeom prst="rect">
                <a:avLst/>
              </a:prstGeom>
              <a:solidFill>
                <a:srgbClr val="475076"/>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23" name="矩形 22">
              <a:extLst>
                <a:ext uri="{FF2B5EF4-FFF2-40B4-BE49-F238E27FC236}">
                  <a16:creationId xmlns:a16="http://schemas.microsoft.com/office/drawing/2014/main" xmlns="" id="{D16EBFD0-9380-4CF6-84A2-F7159E1E5712}"/>
                </a:ext>
              </a:extLst>
            </p:cNvPr>
            <p:cNvSpPr/>
            <p:nvPr/>
          </p:nvSpPr>
          <p:spPr>
            <a:xfrm>
              <a:off x="6241775" y="5715000"/>
              <a:ext cx="2862470" cy="1053549"/>
            </a:xfrm>
            <a:prstGeom prst="rect">
              <a:avLst/>
            </a:prstGeom>
            <a:solidFill>
              <a:srgbClr val="D66F2C"/>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8" name="文本框 7">
            <a:extLst>
              <a:ext uri="{FF2B5EF4-FFF2-40B4-BE49-F238E27FC236}">
                <a16:creationId xmlns:a16="http://schemas.microsoft.com/office/drawing/2014/main" xmlns="" id="{232A94EF-089E-4FD9-B4B0-7B218BF8D5C7}"/>
              </a:ext>
            </a:extLst>
          </p:cNvPr>
          <p:cNvSpPr txBox="1"/>
          <p:nvPr/>
        </p:nvSpPr>
        <p:spPr>
          <a:xfrm>
            <a:off x="2370306" y="4863657"/>
            <a:ext cx="7451388"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工作总结   新年计划  个人述职  完整框架  动态</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PPT  </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实用大气  商务展示</a:t>
            </a:r>
          </a:p>
        </p:txBody>
      </p:sp>
      <p:grpSp>
        <p:nvGrpSpPr>
          <p:cNvPr id="2" name="组合 1">
            <a:extLst>
              <a:ext uri="{FF2B5EF4-FFF2-40B4-BE49-F238E27FC236}">
                <a16:creationId xmlns:a16="http://schemas.microsoft.com/office/drawing/2014/main" xmlns="" id="{25E24FDC-09DB-4113-ACC2-948F78D6D8AF}"/>
              </a:ext>
            </a:extLst>
          </p:cNvPr>
          <p:cNvGrpSpPr/>
          <p:nvPr/>
        </p:nvGrpSpPr>
        <p:grpSpPr>
          <a:xfrm>
            <a:off x="2562842" y="6189593"/>
            <a:ext cx="7451388" cy="270775"/>
            <a:chOff x="2562842" y="6189593"/>
            <a:chExt cx="7451388" cy="270775"/>
          </a:xfrm>
        </p:grpSpPr>
        <p:cxnSp>
          <p:nvCxnSpPr>
            <p:cNvPr id="10" name="直接连接符 9">
              <a:extLst>
                <a:ext uri="{FF2B5EF4-FFF2-40B4-BE49-F238E27FC236}">
                  <a16:creationId xmlns:a16="http://schemas.microsoft.com/office/drawing/2014/main" xmlns="" id="{8C742028-E147-4F79-91B4-6939A6590DD7}"/>
                </a:ext>
              </a:extLst>
            </p:cNvPr>
            <p:cNvCxnSpPr/>
            <p:nvPr/>
          </p:nvCxnSpPr>
          <p:spPr>
            <a:xfrm>
              <a:off x="6288535" y="6189593"/>
              <a:ext cx="0" cy="261610"/>
            </a:xfrm>
            <a:prstGeom prst="line">
              <a:avLst/>
            </a:prstGeom>
            <a:ln w="47625">
              <a:solidFill>
                <a:srgbClr val="3D4463"/>
              </a:solidFill>
            </a:ln>
          </p:spPr>
          <p:style>
            <a:lnRef idx="1">
              <a:schemeClr val="accent1"/>
            </a:lnRef>
            <a:fillRef idx="0">
              <a:schemeClr val="accent1"/>
            </a:fillRef>
            <a:effectRef idx="0">
              <a:schemeClr val="accent1"/>
            </a:effectRef>
            <a:fontRef idx="minor">
              <a:schemeClr val="tx1"/>
            </a:fontRef>
          </p:style>
        </p:cxnSp>
        <p:grpSp>
          <p:nvGrpSpPr>
            <p:cNvPr id="12" name="组合 11">
              <a:extLst>
                <a:ext uri="{FF2B5EF4-FFF2-40B4-BE49-F238E27FC236}">
                  <a16:creationId xmlns:a16="http://schemas.microsoft.com/office/drawing/2014/main" xmlns="" id="{715ACF0F-6703-4B0D-9CA6-947AE475A9B0}"/>
                </a:ext>
              </a:extLst>
            </p:cNvPr>
            <p:cNvGrpSpPr/>
            <p:nvPr/>
          </p:nvGrpSpPr>
          <p:grpSpPr>
            <a:xfrm>
              <a:off x="2562842" y="6198758"/>
              <a:ext cx="7451388" cy="261610"/>
              <a:chOff x="2562842" y="6619040"/>
              <a:chExt cx="7451388" cy="261610"/>
            </a:xfrm>
          </p:grpSpPr>
          <p:sp>
            <p:nvSpPr>
              <p:cNvPr id="18" name="文本框 17">
                <a:extLst>
                  <a:ext uri="{FF2B5EF4-FFF2-40B4-BE49-F238E27FC236}">
                    <a16:creationId xmlns:a16="http://schemas.microsoft.com/office/drawing/2014/main" xmlns="" id="{4E00D579-AA7A-4FDF-A33B-658CF3C7C17C}"/>
                  </a:ext>
                </a:extLst>
              </p:cNvPr>
              <p:cNvSpPr txBox="1"/>
              <p:nvPr/>
            </p:nvSpPr>
            <p:spPr>
              <a:xfrm>
                <a:off x="2562842" y="6619040"/>
                <a:ext cx="7451388"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26" name="直接连接符 25">
                <a:extLst>
                  <a:ext uri="{FF2B5EF4-FFF2-40B4-BE49-F238E27FC236}">
                    <a16:creationId xmlns:a16="http://schemas.microsoft.com/office/drawing/2014/main" xmlns="" id="{5B675FE1-04D3-40F5-A5D0-717A055DD20A}"/>
                  </a:ext>
                </a:extLst>
              </p:cNvPr>
              <p:cNvCxnSpPr/>
              <p:nvPr/>
            </p:nvCxnSpPr>
            <p:spPr>
              <a:xfrm>
                <a:off x="4596674" y="6619040"/>
                <a:ext cx="0" cy="261610"/>
              </a:xfrm>
              <a:prstGeom prst="line">
                <a:avLst/>
              </a:prstGeom>
              <a:ln w="47625">
                <a:solidFill>
                  <a:srgbClr val="3D4463"/>
                </a:solidFill>
              </a:ln>
            </p:spPr>
            <p:style>
              <a:lnRef idx="1">
                <a:schemeClr val="accent1"/>
              </a:lnRef>
              <a:fillRef idx="0">
                <a:schemeClr val="accent1"/>
              </a:fillRef>
              <a:effectRef idx="0">
                <a:schemeClr val="accent1"/>
              </a:effectRef>
              <a:fontRef idx="minor">
                <a:schemeClr val="tx1"/>
              </a:fontRef>
            </p:style>
          </p:cxnSp>
        </p:grpSp>
      </p:grpSp>
      <p:grpSp>
        <p:nvGrpSpPr>
          <p:cNvPr id="20" name="组合 19">
            <a:extLst>
              <a:ext uri="{FF2B5EF4-FFF2-40B4-BE49-F238E27FC236}">
                <a16:creationId xmlns:a16="http://schemas.microsoft.com/office/drawing/2014/main" xmlns="" id="{FDEFFD69-2915-4FE0-923A-BB4ECE2AF101}"/>
              </a:ext>
            </a:extLst>
          </p:cNvPr>
          <p:cNvGrpSpPr/>
          <p:nvPr/>
        </p:nvGrpSpPr>
        <p:grpSpPr>
          <a:xfrm>
            <a:off x="96078" y="-447201"/>
            <a:ext cx="12095922" cy="830792"/>
            <a:chOff x="-178678" y="-474843"/>
            <a:chExt cx="12509281" cy="830792"/>
          </a:xfrm>
        </p:grpSpPr>
        <p:pic>
          <p:nvPicPr>
            <p:cNvPr id="21" name="图片 20">
              <a:extLst>
                <a:ext uri="{FF2B5EF4-FFF2-40B4-BE49-F238E27FC236}">
                  <a16:creationId xmlns:a16="http://schemas.microsoft.com/office/drawing/2014/main" xmlns="" id="{D889C70F-6F3C-40F0-909C-C8EA724F923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8498924" y="-3475730"/>
              <a:ext cx="805358" cy="6858000"/>
            </a:xfrm>
            <a:prstGeom prst="rect">
              <a:avLst/>
            </a:prstGeom>
          </p:spPr>
        </p:pic>
        <p:pic>
          <p:nvPicPr>
            <p:cNvPr id="22" name="图片 21">
              <a:extLst>
                <a:ext uri="{FF2B5EF4-FFF2-40B4-BE49-F238E27FC236}">
                  <a16:creationId xmlns:a16="http://schemas.microsoft.com/office/drawing/2014/main" xmlns="" id="{63D6BBBA-A431-43E9-9EB7-E79270FE9D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7053139" y="-3475730"/>
              <a:ext cx="805358" cy="6858000"/>
            </a:xfrm>
            <a:prstGeom prst="rect">
              <a:avLst/>
            </a:prstGeom>
          </p:spPr>
        </p:pic>
        <p:pic>
          <p:nvPicPr>
            <p:cNvPr id="24" name="图片 23">
              <a:extLst>
                <a:ext uri="{FF2B5EF4-FFF2-40B4-BE49-F238E27FC236}">
                  <a16:creationId xmlns:a16="http://schemas.microsoft.com/office/drawing/2014/main" xmlns="" id="{439B9C15-4E6E-49A1-A4DE-DCA4C6A053A8}"/>
                </a:ext>
              </a:extLst>
            </p:cNvPr>
            <p:cNvPicPr>
              <a:picLocks noChangeAspect="1"/>
            </p:cNvPicPr>
            <p:nvPr/>
          </p:nvPicPr>
          <p:blipFill rotWithShape="1">
            <a:blip r:embed="rId8">
              <a:extLst>
                <a:ext uri="{28A0092B-C50C-407E-A947-70E740481C1C}">
                  <a14:useLocalDpi xmlns:a14="http://schemas.microsoft.com/office/drawing/2010/main" val="0"/>
                </a:ext>
              </a:extLst>
            </a:blip>
            <a:srcRect b="40838"/>
            <a:stretch/>
          </p:blipFill>
          <p:spPr>
            <a:xfrm rot="5400000">
              <a:off x="1447299" y="-2100820"/>
              <a:ext cx="805358" cy="4057311"/>
            </a:xfrm>
            <a:prstGeom prst="rect">
              <a:avLst/>
            </a:prstGeom>
          </p:spPr>
        </p:pic>
        <p:pic>
          <p:nvPicPr>
            <p:cNvPr id="25" name="图片 24">
              <a:extLst>
                <a:ext uri="{FF2B5EF4-FFF2-40B4-BE49-F238E27FC236}">
                  <a16:creationId xmlns:a16="http://schemas.microsoft.com/office/drawing/2014/main" xmlns="" id="{3F6D20AE-D6C4-4F01-B4DD-3338F150C12C}"/>
                </a:ext>
              </a:extLst>
            </p:cNvPr>
            <p:cNvPicPr>
              <a:picLocks noChangeAspect="1"/>
            </p:cNvPicPr>
            <p:nvPr/>
          </p:nvPicPr>
          <p:blipFill rotWithShape="1">
            <a:blip r:embed="rId8">
              <a:extLst>
                <a:ext uri="{28A0092B-C50C-407E-A947-70E740481C1C}">
                  <a14:useLocalDpi xmlns:a14="http://schemas.microsoft.com/office/drawing/2010/main" val="0"/>
                </a:ext>
              </a:extLst>
            </a:blip>
            <a:srcRect b="60541"/>
            <a:stretch/>
          </p:blipFill>
          <p:spPr>
            <a:xfrm rot="5400000">
              <a:off x="771702" y="-1422696"/>
              <a:ext cx="805358" cy="2706115"/>
            </a:xfrm>
            <a:prstGeom prst="rect">
              <a:avLst/>
            </a:prstGeom>
          </p:spPr>
        </p:pic>
      </p:grpSp>
      <p:pic>
        <p:nvPicPr>
          <p:cNvPr id="19" name="1.Nightwish - She is My Sin">
            <a:hlinkClick r:id="" action="ppaction://media"/>
            <a:extLst>
              <a:ext uri="{FF2B5EF4-FFF2-40B4-BE49-F238E27FC236}">
                <a16:creationId xmlns:a16="http://schemas.microsoft.com/office/drawing/2014/main" xmlns="" id="{1FE417C7-D710-4A85-9D17-80CBE3C8105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616868" y="349264"/>
            <a:ext cx="406400" cy="406400"/>
          </a:xfrm>
          <a:prstGeom prst="rect">
            <a:avLst/>
          </a:prstGeom>
        </p:spPr>
      </p:pic>
    </p:spTree>
    <p:extLst>
      <p:ext uri="{BB962C8B-B14F-4D97-AF65-F5344CB8AC3E}">
        <p14:creationId xmlns:p14="http://schemas.microsoft.com/office/powerpoint/2010/main" val="1579905411"/>
      </p:ext>
    </p:extLst>
  </p:cSld>
  <p:clrMapOvr>
    <a:masterClrMapping/>
  </p:clrMapOvr>
  <mc:AlternateContent xmlns:mc="http://schemas.openxmlformats.org/markup-compatibility/2006" xmlns:p14="http://schemas.microsoft.com/office/powerpoint/2010/main">
    <mc:Choice Requires="p14">
      <p:transition spd="slow" p14:dur="4000" advTm="3000">
        <p14:vortex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9"/>
                                        </p:tgtEl>
                                      </p:cBhvr>
                                    </p:cmd>
                                  </p:childTnLst>
                                </p:cTn>
                              </p:par>
                            </p:childTnLst>
                          </p:cTn>
                        </p:par>
                        <p:par>
                          <p:cTn id="7" fill="hold">
                            <p:stCondLst>
                              <p:cond delay="0"/>
                            </p:stCondLst>
                            <p:childTnLst>
                              <p:par>
                                <p:cTn id="8" presetID="23" presetClass="entr" presetSubtype="36"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strVal val="(6*min(max(#ppt_w*#ppt_h,.3),1)-7.4)/-.7*#ppt_w"/>
                                          </p:val>
                                        </p:tav>
                                        <p:tav tm="100000">
                                          <p:val>
                                            <p:strVal val="#ppt_w"/>
                                          </p:val>
                                        </p:tav>
                                      </p:tavLst>
                                    </p:anim>
                                    <p:anim calcmode="lin" valueType="num">
                                      <p:cBhvr>
                                        <p:cTn id="11" dur="500" fill="hold"/>
                                        <p:tgtEl>
                                          <p:spTgt spid="3"/>
                                        </p:tgtEl>
                                        <p:attrNameLst>
                                          <p:attrName>ppt_h</p:attrName>
                                        </p:attrNameLst>
                                      </p:cBhvr>
                                      <p:tavLst>
                                        <p:tav tm="0">
                                          <p:val>
                                            <p:strVal val="(6*min(max(#ppt_w*#ppt_h,.3),1)-7.4)/-.7*#ppt_h"/>
                                          </p:val>
                                        </p:tav>
                                        <p:tav tm="100000">
                                          <p:val>
                                            <p:strVal val="#ppt_h"/>
                                          </p:val>
                                        </p:tav>
                                      </p:tavLst>
                                    </p:anim>
                                    <p:anim calcmode="lin" valueType="num">
                                      <p:cBhvr>
                                        <p:cTn id="12" dur="500" fill="hold"/>
                                        <p:tgtEl>
                                          <p:spTgt spid="3"/>
                                        </p:tgtEl>
                                        <p:attrNameLst>
                                          <p:attrName>ppt_x</p:attrName>
                                        </p:attrNameLst>
                                      </p:cBhvr>
                                      <p:tavLst>
                                        <p:tav tm="0">
                                          <p:val>
                                            <p:fltVal val="0.5"/>
                                          </p:val>
                                        </p:tav>
                                        <p:tav tm="100000">
                                          <p:val>
                                            <p:strVal val="#ppt_x"/>
                                          </p:val>
                                        </p:tav>
                                      </p:tavLst>
                                    </p:anim>
                                    <p:anim calcmode="lin" valueType="num">
                                      <p:cBhvr>
                                        <p:cTn id="13" dur="5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14" fill="hold">
                            <p:stCondLst>
                              <p:cond delay="500"/>
                            </p:stCondLst>
                            <p:childTnLst>
                              <p:par>
                                <p:cTn id="15" presetID="38" presetClass="entr" presetSubtype="0" accel="50000" fill="hold" grpId="0" nodeType="afterEffect">
                                  <p:stCondLst>
                                    <p:cond delay="0"/>
                                  </p:stCondLst>
                                  <p:iterate type="lt">
                                    <p:tmPct val="50000"/>
                                  </p:iterate>
                                  <p:childTnLst>
                                    <p:set>
                                      <p:cBhvr>
                                        <p:cTn id="16" dur="1" fill="hold">
                                          <p:stCondLst>
                                            <p:cond delay="0"/>
                                          </p:stCondLst>
                                        </p:cTn>
                                        <p:tgtEl>
                                          <p:spTgt spid="34"/>
                                        </p:tgtEl>
                                        <p:attrNameLst>
                                          <p:attrName>style.visibility</p:attrName>
                                        </p:attrNameLst>
                                      </p:cBhvr>
                                      <p:to>
                                        <p:strVal val="visible"/>
                                      </p:to>
                                    </p:set>
                                    <p:set>
                                      <p:cBhvr>
                                        <p:cTn id="17" dur="455" fill="hold">
                                          <p:stCondLst>
                                            <p:cond delay="0"/>
                                          </p:stCondLst>
                                        </p:cTn>
                                        <p:tgtEl>
                                          <p:spTgt spid="34"/>
                                        </p:tgtEl>
                                        <p:attrNameLst>
                                          <p:attrName>style.rotation</p:attrName>
                                        </p:attrNameLst>
                                      </p:cBhvr>
                                      <p:to>
                                        <p:strVal val="-45.0"/>
                                      </p:to>
                                    </p:set>
                                    <p:anim calcmode="lin" valueType="num">
                                      <p:cBhvr>
                                        <p:cTn id="18" dur="455" fill="hold">
                                          <p:stCondLst>
                                            <p:cond delay="455"/>
                                          </p:stCondLst>
                                        </p:cTn>
                                        <p:tgtEl>
                                          <p:spTgt spid="34"/>
                                        </p:tgtEl>
                                        <p:attrNameLst>
                                          <p:attrName>style.rotation</p:attrName>
                                        </p:attrNameLst>
                                      </p:cBhvr>
                                      <p:tavLst>
                                        <p:tav tm="0">
                                          <p:val>
                                            <p:fltVal val="-45"/>
                                          </p:val>
                                        </p:tav>
                                        <p:tav tm="69900">
                                          <p:val>
                                            <p:fltVal val="45"/>
                                          </p:val>
                                        </p:tav>
                                        <p:tav tm="100000">
                                          <p:val>
                                            <p:fltVal val="0"/>
                                          </p:val>
                                        </p:tav>
                                      </p:tavLst>
                                    </p:anim>
                                    <p:anim calcmode="lin" valueType="num">
                                      <p:cBhvr>
                                        <p:cTn id="19" dur="455" fill="hold">
                                          <p:stCondLst>
                                            <p:cond delay="0"/>
                                          </p:stCondLst>
                                        </p:cTn>
                                        <p:tgtEl>
                                          <p:spTgt spid="34"/>
                                        </p:tgtEl>
                                        <p:attrNameLst>
                                          <p:attrName>ppt_y</p:attrName>
                                        </p:attrNameLst>
                                      </p:cBhvr>
                                      <p:tavLst>
                                        <p:tav tm="0">
                                          <p:val>
                                            <p:strVal val="#ppt_y-1"/>
                                          </p:val>
                                        </p:tav>
                                        <p:tav tm="100000">
                                          <p:val>
                                            <p:strVal val="#ppt_y-(0.354*#ppt_w-0.172*#ppt_h)"/>
                                          </p:val>
                                        </p:tav>
                                      </p:tavLst>
                                    </p:anim>
                                    <p:anim calcmode="lin" valueType="num">
                                      <p:cBhvr>
                                        <p:cTn id="20" dur="156" decel="50000" autoRev="1" fill="hold">
                                          <p:stCondLst>
                                            <p:cond delay="455"/>
                                          </p:stCondLst>
                                        </p:cTn>
                                        <p:tgtEl>
                                          <p:spTgt spid="34"/>
                                        </p:tgtEl>
                                        <p:attrNameLst>
                                          <p:attrName>ppt_y</p:attrName>
                                        </p:attrNameLst>
                                      </p:cBhvr>
                                      <p:tavLst>
                                        <p:tav tm="0">
                                          <p:val>
                                            <p:strVal val="#ppt_y-(0.354*#ppt_w-0.172*#ppt_h)"/>
                                          </p:val>
                                        </p:tav>
                                        <p:tav tm="100000">
                                          <p:val>
                                            <p:strVal val="#ppt_y-(0.354*#ppt_w-0.172*#ppt_h)-#ppt_h/2"/>
                                          </p:val>
                                        </p:tav>
                                      </p:tavLst>
                                    </p:anim>
                                    <p:anim calcmode="lin" valueType="num">
                                      <p:cBhvr>
                                        <p:cTn id="21" dur="136" fill="hold">
                                          <p:stCondLst>
                                            <p:cond delay="864"/>
                                          </p:stCondLst>
                                        </p:cTn>
                                        <p:tgtEl>
                                          <p:spTgt spid="34"/>
                                        </p:tgtEl>
                                        <p:attrNameLst>
                                          <p:attrName>ppt_y</p:attrName>
                                        </p:attrNameLst>
                                      </p:cBhvr>
                                      <p:tavLst>
                                        <p:tav tm="0">
                                          <p:val>
                                            <p:strVal val="#ppt_y-(0.354*#ppt_w-0.172*#ppt_h)"/>
                                          </p:val>
                                        </p:tav>
                                        <p:tav tm="100000">
                                          <p:val>
                                            <p:strVal val="#ppt_y"/>
                                          </p:val>
                                        </p:tav>
                                      </p:tavLst>
                                    </p:anim>
                                  </p:childTnLst>
                                </p:cTn>
                              </p:par>
                            </p:childTnLst>
                          </p:cTn>
                        </p:par>
                        <p:par>
                          <p:cTn id="22" fill="hold">
                            <p:stCondLst>
                              <p:cond delay="7500"/>
                            </p:stCondLst>
                            <p:childTnLst>
                              <p:par>
                                <p:cTn id="23" presetID="16" presetClass="entr" presetSubtype="21"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par>
                          <p:cTn id="26" fill="hold">
                            <p:stCondLst>
                              <p:cond delay="8000"/>
                            </p:stCondLst>
                            <p:childTnLst>
                              <p:par>
                                <p:cTn id="27" presetID="16" presetClass="entr" presetSubtype="21"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barn(inVertical)">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0" fill="hold" display="0">
                  <p:stCondLst>
                    <p:cond delay="indefinite"/>
                  </p:stCondLst>
                  <p:endCondLst>
                    <p:cond evt="onStopAudio" delay="0">
                      <p:tgtEl>
                        <p:sldTgt/>
                      </p:tgtEl>
                    </p:cond>
                  </p:endCondLst>
                </p:cTn>
                <p:tgtEl>
                  <p:spTgt spid="19"/>
                </p:tgtEl>
              </p:cMediaNode>
            </p:audio>
          </p:childTnLst>
        </p:cTn>
      </p:par>
    </p:tnLst>
    <p:bldLst>
      <p:bldP spid="34"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343508" y="1070636"/>
            <a:ext cx="1504985" cy="1358629"/>
            <a:chOff x="3021645" y="2263224"/>
            <a:chExt cx="578567" cy="1358629"/>
          </a:xfrm>
        </p:grpSpPr>
        <p:sp>
          <p:nvSpPr>
            <p:cNvPr id="50" name="矩形 49"/>
            <p:cNvSpPr/>
            <p:nvPr/>
          </p:nvSpPr>
          <p:spPr>
            <a:xfrm>
              <a:off x="3021645" y="2263224"/>
              <a:ext cx="578567" cy="830997"/>
            </a:xfrm>
            <a:prstGeom prst="rect">
              <a:avLst/>
            </a:prstGeom>
            <a:noFill/>
          </p:spPr>
          <p:txBody>
            <a:bodyPr wrap="square" rtlCol="0">
              <a:spAutoFit/>
            </a:bodyPr>
            <a:lstStyle/>
            <a:p>
              <a:pPr algn="dist"/>
              <a:r>
                <a:rPr lang="zh-CN" altLang="en-US" sz="4800" b="1" dirty="0">
                  <a:solidFill>
                    <a:srgbClr val="475076"/>
                  </a:solidFill>
                  <a:effectLst>
                    <a:innerShdw blurRad="63500" dist="50800" dir="13500000">
                      <a:prstClr val="black">
                        <a:alpha val="50000"/>
                      </a:prstClr>
                    </a:innerShdw>
                  </a:effectLst>
                  <a:latin typeface="微软雅黑" pitchFamily="34" charset="-122"/>
                  <a:ea typeface="微软雅黑" pitchFamily="34" charset="-122"/>
                </a:rPr>
                <a:t>前言</a:t>
              </a:r>
            </a:p>
          </p:txBody>
        </p:sp>
        <p:sp>
          <p:nvSpPr>
            <p:cNvPr id="51" name="Rectangle 4"/>
            <p:cNvSpPr txBox="1">
              <a:spLocks noChangeArrowheads="1"/>
            </p:cNvSpPr>
            <p:nvPr/>
          </p:nvSpPr>
          <p:spPr bwMode="auto">
            <a:xfrm>
              <a:off x="3021645" y="2929121"/>
              <a:ext cx="554156" cy="6927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3" rIns="91428" bIns="45713"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dist"/>
              <a:r>
                <a:rPr lang="en-US" altLang="zh-CN" b="0" dirty="0">
                  <a:solidFill>
                    <a:srgbClr val="475076"/>
                  </a:solidFill>
                  <a:effectLst>
                    <a:innerShdw blurRad="63500" dist="50800" dir="13500000">
                      <a:prstClr val="black">
                        <a:alpha val="50000"/>
                      </a:prstClr>
                    </a:innerShdw>
                  </a:effectLst>
                  <a:latin typeface="微软雅黑" pitchFamily="34" charset="-122"/>
                  <a:ea typeface="微软雅黑" pitchFamily="34" charset="-122"/>
                </a:rPr>
                <a:t>PREFACE</a:t>
              </a:r>
              <a:endParaRPr lang="zh-CN" altLang="en-US" b="0" dirty="0">
                <a:solidFill>
                  <a:srgbClr val="475076"/>
                </a:solidFill>
                <a:effectLst>
                  <a:innerShdw blurRad="63500" dist="50800" dir="13500000">
                    <a:prstClr val="black">
                      <a:alpha val="50000"/>
                    </a:prstClr>
                  </a:innerShdw>
                </a:effectLst>
                <a:latin typeface="微软雅黑" panose="020B0503020204020204" pitchFamily="34" charset="-122"/>
                <a:ea typeface="微软雅黑"/>
              </a:endParaRPr>
            </a:p>
          </p:txBody>
        </p:sp>
      </p:grpSp>
      <p:sp>
        <p:nvSpPr>
          <p:cNvPr id="5" name="矩形 4"/>
          <p:cNvSpPr/>
          <p:nvPr/>
        </p:nvSpPr>
        <p:spPr>
          <a:xfrm>
            <a:off x="2260600" y="2429265"/>
            <a:ext cx="8051800" cy="2811026"/>
          </a:xfrm>
          <a:prstGeom prst="rect">
            <a:avLst/>
          </a:prstGeom>
        </p:spPr>
        <p:txBody>
          <a:bodyPr wrap="square">
            <a:spAutoFit/>
          </a:bodyPr>
          <a:lstStyle/>
          <a:p>
            <a:pPr algn="just" eaLnBrk="0" hangingPunct="0">
              <a:lnSpc>
                <a:spcPct val="200000"/>
              </a:lnSpc>
            </a:pPr>
            <a:r>
              <a:rPr lang="zh-CN" altLang="en-US" sz="1600" dirty="0">
                <a:solidFill>
                  <a:schemeClr val="bg2">
                    <a:lumMod val="50000"/>
                  </a:schemeClr>
                </a:solidFill>
                <a:latin typeface="微软雅黑" pitchFamily="34" charset="-122"/>
                <a:ea typeface="微软雅黑" pitchFamily="34" charset="-122"/>
                <a:sym typeface="微软雅黑" pitchFamily="34" charset="-122"/>
              </a:rPr>
              <a:t>回首过去一年的工作，经过全体领导及员工的共同努力，公司经营业绩保持良好，行业地位、社会形象日渐提升，各项工作全面发展。新起点、新希望。</a:t>
            </a:r>
            <a:endParaRPr lang="en-US" altLang="zh-CN" sz="1600" dirty="0">
              <a:solidFill>
                <a:schemeClr val="bg2">
                  <a:lumMod val="50000"/>
                </a:schemeClr>
              </a:solidFill>
              <a:latin typeface="微软雅黑" pitchFamily="34" charset="-122"/>
              <a:ea typeface="微软雅黑" pitchFamily="34" charset="-122"/>
              <a:sym typeface="微软雅黑" pitchFamily="34" charset="-122"/>
            </a:endParaRPr>
          </a:p>
          <a:p>
            <a:pPr algn="just" eaLnBrk="0" hangingPunct="0">
              <a:lnSpc>
                <a:spcPts val="2000"/>
              </a:lnSpc>
            </a:pPr>
            <a:endParaRPr lang="en-US" altLang="zh-CN" sz="1600" dirty="0">
              <a:solidFill>
                <a:schemeClr val="bg2">
                  <a:lumMod val="50000"/>
                </a:schemeClr>
              </a:solidFill>
              <a:latin typeface="微软雅黑" pitchFamily="34" charset="-122"/>
              <a:ea typeface="微软雅黑" pitchFamily="34" charset="-122"/>
              <a:sym typeface="微软雅黑" pitchFamily="34" charset="-122"/>
            </a:endParaRPr>
          </a:p>
          <a:p>
            <a:pPr algn="just" eaLnBrk="0" hangingPunct="0">
              <a:lnSpc>
                <a:spcPct val="200000"/>
              </a:lnSpc>
            </a:pPr>
            <a:r>
              <a:rPr lang="zh-CN" altLang="en-US" sz="1600" dirty="0">
                <a:solidFill>
                  <a:schemeClr val="bg2">
                    <a:lumMod val="50000"/>
                  </a:schemeClr>
                </a:solidFill>
                <a:latin typeface="微软雅黑" pitchFamily="34" charset="-122"/>
                <a:ea typeface="微软雅黑" pitchFamily="34" charset="-122"/>
                <a:sym typeface="微软雅黑" pitchFamily="34" charset="-122"/>
              </a:rPr>
              <a:t>站在</a:t>
            </a:r>
            <a:r>
              <a:rPr lang="en-US" altLang="zh-CN" sz="1600" dirty="0">
                <a:solidFill>
                  <a:schemeClr val="bg2">
                    <a:lumMod val="50000"/>
                  </a:schemeClr>
                </a:solidFill>
                <a:latin typeface="微软雅黑" pitchFamily="34" charset="-122"/>
                <a:ea typeface="微软雅黑" pitchFamily="34" charset="-122"/>
                <a:sym typeface="微软雅黑" pitchFamily="34" charset="-122"/>
              </a:rPr>
              <a:t>201X</a:t>
            </a:r>
            <a:r>
              <a:rPr lang="zh-CN" altLang="en-US" sz="1600" dirty="0">
                <a:solidFill>
                  <a:schemeClr val="bg2">
                    <a:lumMod val="50000"/>
                  </a:schemeClr>
                </a:solidFill>
                <a:latin typeface="微软雅黑" pitchFamily="34" charset="-122"/>
                <a:ea typeface="微软雅黑" pitchFamily="34" charset="-122"/>
                <a:sym typeface="微软雅黑" pitchFamily="34" charset="-122"/>
              </a:rPr>
              <a:t>年的起点，我们将继承和发扬过去工作中存在的优点，汲取经验，摒弃不足，满怀信心，以更清醒的头脑、更旺盛的斗志、更奋发的姿态和更充沛的干劲，向我们的既定目标进发！</a:t>
            </a:r>
          </a:p>
        </p:txBody>
      </p:sp>
    </p:spTree>
    <p:extLst>
      <p:ext uri="{BB962C8B-B14F-4D97-AF65-F5344CB8AC3E}">
        <p14:creationId xmlns:p14="http://schemas.microsoft.com/office/powerpoint/2010/main" val="14641289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00">
        <p15:prstTrans prst="wind"/>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6" presetClass="emph" presetSubtype="0" fill="hold" nodeType="withEffect">
                                  <p:stCondLst>
                                    <p:cond delay="0"/>
                                  </p:stCondLst>
                                  <p:childTnLst>
                                    <p:animScale>
                                      <p:cBhvr>
                                        <p:cTn id="11" dur="10" fill="hold"/>
                                        <p:tgtEl>
                                          <p:spTgt spid="3"/>
                                        </p:tgtEl>
                                      </p:cBhvr>
                                      <p:by x="2000" y="100000"/>
                                    </p:animScale>
                                  </p:childTnLst>
                                </p:cTn>
                              </p:par>
                              <p:par>
                                <p:cTn id="12" presetID="6" presetClass="emph" presetSubtype="0" fill="hold" nodeType="withEffect">
                                  <p:stCondLst>
                                    <p:cond delay="250"/>
                                  </p:stCondLst>
                                  <p:childTnLst>
                                    <p:animScale>
                                      <p:cBhvr>
                                        <p:cTn id="13" dur="500" fill="hold"/>
                                        <p:tgtEl>
                                          <p:spTgt spid="3"/>
                                        </p:tgtEl>
                                      </p:cBhvr>
                                      <p:by x="5000000" y="100000"/>
                                    </p:animScale>
                                  </p:childTnLst>
                                </p:cTn>
                              </p:par>
                            </p:childTnLst>
                          </p:cTn>
                        </p:par>
                        <p:par>
                          <p:cTn id="14" fill="hold">
                            <p:stCondLst>
                              <p:cond delay="750"/>
                            </p:stCondLst>
                            <p:childTnLst>
                              <p:par>
                                <p:cTn id="15" presetID="2" presetClass="entr" presetSubtype="2" fill="hold" grpId="0" nodeType="afterEffect">
                                  <p:stCondLst>
                                    <p:cond delay="0"/>
                                  </p:stCondLst>
                                  <p:iterate type="lt">
                                    <p:tmPct val="3333"/>
                                  </p:iterate>
                                  <p:childTnLst>
                                    <p:set>
                                      <p:cBhvr>
                                        <p:cTn id="16" dur="1" fill="hold">
                                          <p:stCondLst>
                                            <p:cond delay="0"/>
                                          </p:stCondLst>
                                        </p:cTn>
                                        <p:tgtEl>
                                          <p:spTgt spid="5"/>
                                        </p:tgtEl>
                                        <p:attrNameLst>
                                          <p:attrName>style.visibility</p:attrName>
                                        </p:attrNameLst>
                                      </p:cBhvr>
                                      <p:to>
                                        <p:strVal val="visible"/>
                                      </p:to>
                                    </p:set>
                                    <p:anim calcmode="lin" valueType="num">
                                      <p:cBhvr additive="base">
                                        <p:cTn id="17" dur="250" fill="hold"/>
                                        <p:tgtEl>
                                          <p:spTgt spid="5"/>
                                        </p:tgtEl>
                                        <p:attrNameLst>
                                          <p:attrName>ppt_x</p:attrName>
                                        </p:attrNameLst>
                                      </p:cBhvr>
                                      <p:tavLst>
                                        <p:tav tm="0">
                                          <p:val>
                                            <p:strVal val="1+#ppt_w/2"/>
                                          </p:val>
                                        </p:tav>
                                        <p:tav tm="100000">
                                          <p:val>
                                            <p:strVal val="#ppt_x"/>
                                          </p:val>
                                        </p:tav>
                                      </p:tavLst>
                                    </p:anim>
                                    <p:anim calcmode="lin" valueType="num">
                                      <p:cBhvr additive="base">
                                        <p:cTn id="18" dur="250" fill="hold"/>
                                        <p:tgtEl>
                                          <p:spTgt spid="5"/>
                                        </p:tgtEl>
                                        <p:attrNameLst>
                                          <p:attrName>ppt_y</p:attrName>
                                        </p:attrNameLst>
                                      </p:cBhvr>
                                      <p:tavLst>
                                        <p:tav tm="0">
                                          <p:val>
                                            <p:strVal val="#ppt_y"/>
                                          </p:val>
                                        </p:tav>
                                        <p:tav tm="100000">
                                          <p:val>
                                            <p:strVal val="#ppt_y"/>
                                          </p:val>
                                        </p:tav>
                                      </p:tavLst>
                                    </p:anim>
                                  </p:childTnLst>
                                </p:cTn>
                              </p:par>
                              <p:par>
                                <p:cTn id="19" presetID="6" presetClass="emph" presetSubtype="0" fill="hold" grpId="1" nodeType="withEffect">
                                  <p:stCondLst>
                                    <p:cond delay="0"/>
                                  </p:stCondLst>
                                  <p:iterate type="lt">
                                    <p:tmPct val="0"/>
                                  </p:iterate>
                                  <p:childTnLst>
                                    <p:animScale>
                                      <p:cBhvr>
                                        <p:cTn id="20" dur="10" fill="hold"/>
                                        <p:tgtEl>
                                          <p:spTgt spid="5"/>
                                        </p:tgtEl>
                                      </p:cBhvr>
                                      <p:by x="100000" y="2000"/>
                                    </p:animScale>
                                  </p:childTnLst>
                                </p:cTn>
                              </p:par>
                              <p:par>
                                <p:cTn id="21" presetID="6" presetClass="emph" presetSubtype="0" fill="hold" grpId="2" nodeType="withEffect">
                                  <p:stCondLst>
                                    <p:cond delay="0"/>
                                  </p:stCondLst>
                                  <p:iterate type="lt">
                                    <p:tmPct val="0"/>
                                  </p:iterate>
                                  <p:childTnLst>
                                    <p:animScale>
                                      <p:cBhvr>
                                        <p:cTn id="22" dur="1000" fill="hold"/>
                                        <p:tgtEl>
                                          <p:spTgt spid="5"/>
                                        </p:tgtEl>
                                      </p:cBhvr>
                                      <p:by x="100000" y="50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5" grpId="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148489" y="1896774"/>
            <a:ext cx="2758624" cy="1520502"/>
            <a:chOff x="2474056" y="2154348"/>
            <a:chExt cx="1829944" cy="1520502"/>
          </a:xfrm>
        </p:grpSpPr>
        <p:sp>
          <p:nvSpPr>
            <p:cNvPr id="67" name="矩形 66"/>
            <p:cNvSpPr/>
            <p:nvPr/>
          </p:nvSpPr>
          <p:spPr>
            <a:xfrm>
              <a:off x="2533415" y="2154348"/>
              <a:ext cx="1642019" cy="1107996"/>
            </a:xfrm>
            <a:prstGeom prst="rect">
              <a:avLst/>
            </a:prstGeom>
            <a:noFill/>
          </p:spPr>
          <p:txBody>
            <a:bodyPr wrap="square" rtlCol="0">
              <a:spAutoFit/>
            </a:bodyPr>
            <a:lstStyle/>
            <a:p>
              <a:pPr algn="ctr"/>
              <a:r>
                <a:rPr lang="zh-CN" altLang="en-US" sz="6600" b="1" dirty="0">
                  <a:solidFill>
                    <a:srgbClr val="475076"/>
                  </a:solidFill>
                  <a:effectLst>
                    <a:innerShdw blurRad="63500" dist="50800" dir="13500000">
                      <a:prstClr val="black">
                        <a:alpha val="50000"/>
                      </a:prstClr>
                    </a:innerShdw>
                  </a:effectLst>
                  <a:latin typeface="微软雅黑" pitchFamily="34" charset="-122"/>
                  <a:ea typeface="微软雅黑" pitchFamily="34" charset="-122"/>
                </a:rPr>
                <a:t>目 录</a:t>
              </a:r>
            </a:p>
          </p:txBody>
        </p:sp>
        <p:sp>
          <p:nvSpPr>
            <p:cNvPr id="68" name="Rectangle 4"/>
            <p:cNvSpPr txBox="1">
              <a:spLocks noChangeArrowheads="1"/>
            </p:cNvSpPr>
            <p:nvPr/>
          </p:nvSpPr>
          <p:spPr bwMode="auto">
            <a:xfrm>
              <a:off x="2474056" y="3166850"/>
              <a:ext cx="1829944"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8" tIns="45713" rIns="91428" bIns="45713"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3200" dirty="0">
                  <a:solidFill>
                    <a:srgbClr val="475076"/>
                  </a:solidFill>
                  <a:effectLst>
                    <a:innerShdw blurRad="63500" dist="50800" dir="13500000">
                      <a:prstClr val="black">
                        <a:alpha val="50000"/>
                      </a:prstClr>
                    </a:innerShdw>
                  </a:effectLst>
                  <a:latin typeface="微软雅黑" pitchFamily="34" charset="-122"/>
                  <a:ea typeface="微软雅黑" pitchFamily="34" charset="-122"/>
                </a:rPr>
                <a:t>CONTENTS</a:t>
              </a:r>
              <a:endParaRPr lang="zh-CN" altLang="en-US" sz="3200" dirty="0">
                <a:solidFill>
                  <a:srgbClr val="475076"/>
                </a:solidFill>
                <a:effectLst>
                  <a:innerShdw blurRad="63500" dist="50800" dir="13500000">
                    <a:prstClr val="black">
                      <a:alpha val="50000"/>
                    </a:prstClr>
                  </a:innerShdw>
                </a:effectLst>
                <a:latin typeface="微软雅黑" panose="020B0503020204020204" pitchFamily="34" charset="-122"/>
                <a:ea typeface="微软雅黑"/>
              </a:endParaRPr>
            </a:p>
          </p:txBody>
        </p:sp>
      </p:grpSp>
      <p:grpSp>
        <p:nvGrpSpPr>
          <p:cNvPr id="2" name="组合 1"/>
          <p:cNvGrpSpPr/>
          <p:nvPr/>
        </p:nvGrpSpPr>
        <p:grpSpPr>
          <a:xfrm>
            <a:off x="4626533" y="1200210"/>
            <a:ext cx="6003409" cy="917460"/>
            <a:chOff x="5268537" y="1191879"/>
            <a:chExt cx="6003409" cy="917460"/>
          </a:xfrm>
        </p:grpSpPr>
        <p:sp>
          <p:nvSpPr>
            <p:cNvPr id="82" name="圆角矩形 81"/>
            <p:cNvSpPr/>
            <p:nvPr/>
          </p:nvSpPr>
          <p:spPr>
            <a:xfrm flipH="1">
              <a:off x="5463263" y="1273810"/>
              <a:ext cx="5808683" cy="776554"/>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D9A771"/>
                </a:solidFill>
                <a:latin typeface="微软雅黑"/>
                <a:ea typeface="微软雅黑"/>
              </a:endParaRPr>
            </a:p>
          </p:txBody>
        </p:sp>
        <p:grpSp>
          <p:nvGrpSpPr>
            <p:cNvPr id="84" name="组合 83"/>
            <p:cNvGrpSpPr/>
            <p:nvPr/>
          </p:nvGrpSpPr>
          <p:grpSpPr>
            <a:xfrm>
              <a:off x="5268537" y="1191879"/>
              <a:ext cx="917460" cy="917460"/>
              <a:chOff x="3567745" y="3971974"/>
              <a:chExt cx="1338084" cy="1338084"/>
            </a:xfrm>
          </p:grpSpPr>
          <p:grpSp>
            <p:nvGrpSpPr>
              <p:cNvPr id="88" name="组合 87"/>
              <p:cNvGrpSpPr/>
              <p:nvPr/>
            </p:nvGrpSpPr>
            <p:grpSpPr>
              <a:xfrm>
                <a:off x="3567745" y="3971974"/>
                <a:ext cx="1338084" cy="1338084"/>
                <a:chOff x="5213600" y="2517129"/>
                <a:chExt cx="2023672" cy="2023672"/>
              </a:xfrm>
            </p:grpSpPr>
            <p:sp>
              <p:nvSpPr>
                <p:cNvPr id="94" name="椭圆 93"/>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D9A771"/>
                    </a:solidFill>
                    <a:latin typeface="微软雅黑"/>
                    <a:ea typeface="微软雅黑"/>
                  </a:endParaRPr>
                </a:p>
              </p:txBody>
            </p:sp>
            <p:sp>
              <p:nvSpPr>
                <p:cNvPr id="99" name="椭圆 98"/>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D9A771"/>
                    </a:solidFill>
                    <a:latin typeface="微软雅黑"/>
                    <a:ea typeface="微软雅黑"/>
                  </a:endParaRPr>
                </a:p>
              </p:txBody>
            </p:sp>
          </p:grpSp>
          <p:sp>
            <p:nvSpPr>
              <p:cNvPr id="93" name="椭圆 92"/>
              <p:cNvSpPr/>
              <p:nvPr/>
            </p:nvSpPr>
            <p:spPr>
              <a:xfrm>
                <a:off x="3695022" y="4099252"/>
                <a:ext cx="1083527" cy="1083527"/>
              </a:xfrm>
              <a:prstGeom prst="ellipse">
                <a:avLst/>
              </a:prstGeom>
              <a:solidFill>
                <a:srgbClr val="475076"/>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4400">
                  <a:solidFill>
                    <a:srgbClr val="D9A771"/>
                  </a:solidFill>
                  <a:latin typeface="微软雅黑"/>
                  <a:ea typeface="微软雅黑"/>
                </a:endParaRPr>
              </a:p>
            </p:txBody>
          </p:sp>
        </p:grpSp>
        <p:sp>
          <p:nvSpPr>
            <p:cNvPr id="87" name="TextBox 72"/>
            <p:cNvSpPr txBox="1"/>
            <p:nvPr/>
          </p:nvSpPr>
          <p:spPr>
            <a:xfrm>
              <a:off x="6314013" y="1412776"/>
              <a:ext cx="4048945"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zh-CN" altLang="en-US" sz="3200" dirty="0">
                  <a:solidFill>
                    <a:srgbClr val="475076"/>
                  </a:solidFill>
                  <a:latin typeface="造字工房力黑（非商用）常规体" pitchFamily="50" charset="-122"/>
                  <a:ea typeface="造字工房力黑（非商用）常规体" pitchFamily="50" charset="-122"/>
                </a:rPr>
                <a:t>年度工作概述</a:t>
              </a:r>
              <a:endParaRPr lang="en-US" altLang="zh-CN" sz="3200" dirty="0">
                <a:solidFill>
                  <a:srgbClr val="475076"/>
                </a:solidFill>
                <a:latin typeface="造字工房力黑（非商用）常规体" pitchFamily="50" charset="-122"/>
                <a:ea typeface="造字工房力黑（非商用）常规体" pitchFamily="50" charset="-122"/>
              </a:endParaRPr>
            </a:p>
          </p:txBody>
        </p:sp>
        <p:grpSp>
          <p:nvGrpSpPr>
            <p:cNvPr id="140" name="组合 139"/>
            <p:cNvGrpSpPr>
              <a:grpSpLocks noChangeAspect="1"/>
            </p:cNvGrpSpPr>
            <p:nvPr/>
          </p:nvGrpSpPr>
          <p:grpSpPr>
            <a:xfrm>
              <a:off x="5461374" y="1412776"/>
              <a:ext cx="506940" cy="488926"/>
              <a:chOff x="7019925" y="5499100"/>
              <a:chExt cx="312738" cy="301626"/>
            </a:xfrm>
            <a:solidFill>
              <a:schemeClr val="bg1"/>
            </a:solidFill>
          </p:grpSpPr>
          <p:sp>
            <p:nvSpPr>
              <p:cNvPr id="141"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dirty="0">
                  <a:solidFill>
                    <a:srgbClr val="D9A771"/>
                  </a:solidFill>
                  <a:latin typeface="微软雅黑" panose="020B0503020204020204" pitchFamily="34" charset="-122"/>
                  <a:ea typeface="微软雅黑"/>
                </a:endParaRPr>
              </a:p>
            </p:txBody>
          </p:sp>
          <p:sp>
            <p:nvSpPr>
              <p:cNvPr id="142"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dirty="0">
                  <a:solidFill>
                    <a:srgbClr val="D9A771"/>
                  </a:solidFill>
                  <a:latin typeface="微软雅黑" panose="020B0503020204020204" pitchFamily="34" charset="-122"/>
                  <a:ea typeface="微软雅黑"/>
                </a:endParaRPr>
              </a:p>
            </p:txBody>
          </p:sp>
        </p:grpSp>
      </p:grpSp>
      <p:grpSp>
        <p:nvGrpSpPr>
          <p:cNvPr id="3" name="组合 2"/>
          <p:cNvGrpSpPr/>
          <p:nvPr/>
        </p:nvGrpSpPr>
        <p:grpSpPr>
          <a:xfrm>
            <a:off x="4626533" y="2465469"/>
            <a:ext cx="6003409" cy="917460"/>
            <a:chOff x="5060349" y="2457138"/>
            <a:chExt cx="6003409" cy="917460"/>
          </a:xfrm>
        </p:grpSpPr>
        <p:sp>
          <p:nvSpPr>
            <p:cNvPr id="101" name="圆角矩形 100"/>
            <p:cNvSpPr/>
            <p:nvPr/>
          </p:nvSpPr>
          <p:spPr>
            <a:xfrm flipH="1">
              <a:off x="5255075" y="2539069"/>
              <a:ext cx="5808683" cy="776554"/>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D9A771"/>
                </a:solidFill>
                <a:latin typeface="微软雅黑"/>
                <a:ea typeface="微软雅黑"/>
              </a:endParaRPr>
            </a:p>
          </p:txBody>
        </p:sp>
        <p:grpSp>
          <p:nvGrpSpPr>
            <p:cNvPr id="112" name="组合 111"/>
            <p:cNvGrpSpPr/>
            <p:nvPr/>
          </p:nvGrpSpPr>
          <p:grpSpPr>
            <a:xfrm>
              <a:off x="5060349" y="2457138"/>
              <a:ext cx="917460" cy="917460"/>
              <a:chOff x="3567745" y="3971974"/>
              <a:chExt cx="1338084" cy="1338084"/>
            </a:xfrm>
          </p:grpSpPr>
          <p:grpSp>
            <p:nvGrpSpPr>
              <p:cNvPr id="118" name="组合 117"/>
              <p:cNvGrpSpPr/>
              <p:nvPr/>
            </p:nvGrpSpPr>
            <p:grpSpPr>
              <a:xfrm>
                <a:off x="3567745" y="3971974"/>
                <a:ext cx="1338084" cy="1338084"/>
                <a:chOff x="5213600" y="2517129"/>
                <a:chExt cx="2023672" cy="2023672"/>
              </a:xfrm>
            </p:grpSpPr>
            <p:sp>
              <p:nvSpPr>
                <p:cNvPr id="120" name="椭圆 119"/>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D9A771"/>
                    </a:solidFill>
                    <a:latin typeface="微软雅黑"/>
                    <a:ea typeface="微软雅黑"/>
                  </a:endParaRPr>
                </a:p>
              </p:txBody>
            </p:sp>
            <p:sp>
              <p:nvSpPr>
                <p:cNvPr id="121" name="椭圆 120"/>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D9A771"/>
                    </a:solidFill>
                    <a:latin typeface="微软雅黑"/>
                    <a:ea typeface="微软雅黑"/>
                  </a:endParaRPr>
                </a:p>
              </p:txBody>
            </p:sp>
          </p:grpSp>
          <p:sp>
            <p:nvSpPr>
              <p:cNvPr id="119" name="椭圆 118"/>
              <p:cNvSpPr/>
              <p:nvPr/>
            </p:nvSpPr>
            <p:spPr>
              <a:xfrm>
                <a:off x="3695022" y="4099252"/>
                <a:ext cx="1083527" cy="108352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4400">
                  <a:solidFill>
                    <a:srgbClr val="D9A771"/>
                  </a:solidFill>
                  <a:latin typeface="微软雅黑"/>
                  <a:ea typeface="微软雅黑"/>
                </a:endParaRPr>
              </a:p>
            </p:txBody>
          </p:sp>
        </p:grpSp>
        <p:sp>
          <p:nvSpPr>
            <p:cNvPr id="117" name="TextBox 72"/>
            <p:cNvSpPr txBox="1"/>
            <p:nvPr/>
          </p:nvSpPr>
          <p:spPr>
            <a:xfrm>
              <a:off x="6105825" y="2708920"/>
              <a:ext cx="4048945"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zh-CN" altLang="en-US" sz="3200" dirty="0">
                  <a:solidFill>
                    <a:srgbClr val="D66F2C"/>
                  </a:solidFill>
                  <a:latin typeface="造字工房力黑（非商用）常规体" pitchFamily="50" charset="-122"/>
                  <a:ea typeface="造字工房力黑（非商用）常规体" pitchFamily="50" charset="-122"/>
                </a:rPr>
                <a:t>工作成果展示</a:t>
              </a:r>
              <a:endParaRPr lang="en-US" altLang="zh-CN" sz="3200" dirty="0">
                <a:solidFill>
                  <a:srgbClr val="D66F2C"/>
                </a:solidFill>
                <a:latin typeface="造字工房力黑（非商用）常规体" pitchFamily="50" charset="-122"/>
                <a:ea typeface="造字工房力黑（非商用）常规体" pitchFamily="50" charset="-122"/>
              </a:endParaRPr>
            </a:p>
          </p:txBody>
        </p:sp>
        <p:sp>
          <p:nvSpPr>
            <p:cNvPr id="143" name="任意多边形 142"/>
            <p:cNvSpPr>
              <a:spLocks/>
            </p:cNvSpPr>
            <p:nvPr/>
          </p:nvSpPr>
          <p:spPr bwMode="auto">
            <a:xfrm>
              <a:off x="5231110" y="2708920"/>
              <a:ext cx="518984" cy="397889"/>
            </a:xfrm>
            <a:custGeom>
              <a:avLst/>
              <a:gdLst>
                <a:gd name="connsiteX0" fmla="*/ 14829 w 563476"/>
                <a:gd name="connsiteY0" fmla="*/ 416347 h 432000"/>
                <a:gd name="connsiteX1" fmla="*/ 556062 w 563476"/>
                <a:gd name="connsiteY1" fmla="*/ 416347 h 432000"/>
                <a:gd name="connsiteX2" fmla="*/ 563476 w 563476"/>
                <a:gd name="connsiteY2" fmla="*/ 424174 h 432000"/>
                <a:gd name="connsiteX3" fmla="*/ 556062 w 563476"/>
                <a:gd name="connsiteY3" fmla="*/ 432000 h 432000"/>
                <a:gd name="connsiteX4" fmla="*/ 14829 w 563476"/>
                <a:gd name="connsiteY4" fmla="*/ 432000 h 432000"/>
                <a:gd name="connsiteX5" fmla="*/ 0 w 563476"/>
                <a:gd name="connsiteY5" fmla="*/ 424174 h 432000"/>
                <a:gd name="connsiteX6" fmla="*/ 14829 w 563476"/>
                <a:gd name="connsiteY6" fmla="*/ 416347 h 432000"/>
                <a:gd name="connsiteX7" fmla="*/ 428869 w 563476"/>
                <a:gd name="connsiteY7" fmla="*/ 200347 h 432000"/>
                <a:gd name="connsiteX8" fmla="*/ 510260 w 563476"/>
                <a:gd name="connsiteY8" fmla="*/ 200347 h 432000"/>
                <a:gd name="connsiteX9" fmla="*/ 510260 w 563476"/>
                <a:gd name="connsiteY9" fmla="*/ 372521 h 432000"/>
                <a:gd name="connsiteX10" fmla="*/ 428869 w 563476"/>
                <a:gd name="connsiteY10" fmla="*/ 372521 h 432000"/>
                <a:gd name="connsiteX11" fmla="*/ 303652 w 563476"/>
                <a:gd name="connsiteY11" fmla="*/ 118956 h 432000"/>
                <a:gd name="connsiteX12" fmla="*/ 385043 w 563476"/>
                <a:gd name="connsiteY12" fmla="*/ 118956 h 432000"/>
                <a:gd name="connsiteX13" fmla="*/ 385043 w 563476"/>
                <a:gd name="connsiteY13" fmla="*/ 372521 h 432000"/>
                <a:gd name="connsiteX14" fmla="*/ 303652 w 563476"/>
                <a:gd name="connsiteY14" fmla="*/ 372521 h 432000"/>
                <a:gd name="connsiteX15" fmla="*/ 72001 w 563476"/>
                <a:gd name="connsiteY15" fmla="*/ 97044 h 432000"/>
                <a:gd name="connsiteX16" fmla="*/ 153392 w 563476"/>
                <a:gd name="connsiteY16" fmla="*/ 97044 h 432000"/>
                <a:gd name="connsiteX17" fmla="*/ 153392 w 563476"/>
                <a:gd name="connsiteY17" fmla="*/ 372521 h 432000"/>
                <a:gd name="connsiteX18" fmla="*/ 72001 w 563476"/>
                <a:gd name="connsiteY18" fmla="*/ 372521 h 432000"/>
                <a:gd name="connsiteX19" fmla="*/ 190957 w 563476"/>
                <a:gd name="connsiteY19" fmla="*/ 0 h 432000"/>
                <a:gd name="connsiteX20" fmla="*/ 272348 w 563476"/>
                <a:gd name="connsiteY20" fmla="*/ 0 h 432000"/>
                <a:gd name="connsiteX21" fmla="*/ 272348 w 563476"/>
                <a:gd name="connsiteY21" fmla="*/ 372521 h 432000"/>
                <a:gd name="connsiteX22" fmla="*/ 190957 w 563476"/>
                <a:gd name="connsiteY22" fmla="*/ 372521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476" h="432000">
                  <a:moveTo>
                    <a:pt x="14829" y="416347"/>
                  </a:moveTo>
                  <a:cubicBezTo>
                    <a:pt x="556062" y="416347"/>
                    <a:pt x="556062" y="416347"/>
                    <a:pt x="556062" y="416347"/>
                  </a:cubicBezTo>
                  <a:cubicBezTo>
                    <a:pt x="556062" y="416347"/>
                    <a:pt x="563476" y="416347"/>
                    <a:pt x="563476" y="424174"/>
                  </a:cubicBezTo>
                  <a:cubicBezTo>
                    <a:pt x="563476" y="432000"/>
                    <a:pt x="556062" y="432000"/>
                    <a:pt x="556062" y="432000"/>
                  </a:cubicBezTo>
                  <a:lnTo>
                    <a:pt x="14829" y="432000"/>
                  </a:lnTo>
                  <a:cubicBezTo>
                    <a:pt x="7414" y="432000"/>
                    <a:pt x="0" y="432000"/>
                    <a:pt x="0" y="424174"/>
                  </a:cubicBezTo>
                  <a:cubicBezTo>
                    <a:pt x="0" y="416347"/>
                    <a:pt x="7414" y="416347"/>
                    <a:pt x="14829" y="416347"/>
                  </a:cubicBezTo>
                  <a:close/>
                  <a:moveTo>
                    <a:pt x="428869" y="200347"/>
                  </a:moveTo>
                  <a:lnTo>
                    <a:pt x="510260" y="200347"/>
                  </a:lnTo>
                  <a:lnTo>
                    <a:pt x="510260" y="372521"/>
                  </a:lnTo>
                  <a:lnTo>
                    <a:pt x="428869" y="372521"/>
                  </a:lnTo>
                  <a:close/>
                  <a:moveTo>
                    <a:pt x="303652" y="118956"/>
                  </a:moveTo>
                  <a:lnTo>
                    <a:pt x="385043" y="118956"/>
                  </a:lnTo>
                  <a:lnTo>
                    <a:pt x="385043" y="372521"/>
                  </a:lnTo>
                  <a:lnTo>
                    <a:pt x="303652" y="372521"/>
                  </a:lnTo>
                  <a:close/>
                  <a:moveTo>
                    <a:pt x="72001" y="97044"/>
                  </a:moveTo>
                  <a:lnTo>
                    <a:pt x="153392" y="97044"/>
                  </a:lnTo>
                  <a:lnTo>
                    <a:pt x="153392" y="372521"/>
                  </a:lnTo>
                  <a:lnTo>
                    <a:pt x="72001" y="372521"/>
                  </a:lnTo>
                  <a:close/>
                  <a:moveTo>
                    <a:pt x="190957" y="0"/>
                  </a:moveTo>
                  <a:lnTo>
                    <a:pt x="272348" y="0"/>
                  </a:lnTo>
                  <a:lnTo>
                    <a:pt x="272348" y="372521"/>
                  </a:lnTo>
                  <a:lnTo>
                    <a:pt x="190957" y="372521"/>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p>
              <a:endParaRPr lang="zh-CN" altLang="en-US" dirty="0">
                <a:solidFill>
                  <a:srgbClr val="D9A771"/>
                </a:solidFill>
                <a:latin typeface="微软雅黑" panose="020B0503020204020204" pitchFamily="34" charset="-122"/>
                <a:ea typeface="微软雅黑"/>
              </a:endParaRPr>
            </a:p>
          </p:txBody>
        </p:sp>
      </p:grpSp>
      <p:grpSp>
        <p:nvGrpSpPr>
          <p:cNvPr id="4" name="组合 3"/>
          <p:cNvGrpSpPr/>
          <p:nvPr/>
        </p:nvGrpSpPr>
        <p:grpSpPr>
          <a:xfrm>
            <a:off x="4626533" y="3730729"/>
            <a:ext cx="6003409" cy="917460"/>
            <a:chOff x="4844325" y="3722398"/>
            <a:chExt cx="6003409" cy="917460"/>
          </a:xfrm>
        </p:grpSpPr>
        <p:sp>
          <p:nvSpPr>
            <p:cNvPr id="123" name="圆角矩形 122"/>
            <p:cNvSpPr/>
            <p:nvPr/>
          </p:nvSpPr>
          <p:spPr>
            <a:xfrm flipH="1">
              <a:off x="5039051" y="3804329"/>
              <a:ext cx="5808683" cy="776554"/>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D9A771"/>
                </a:solidFill>
                <a:latin typeface="微软雅黑"/>
                <a:ea typeface="微软雅黑"/>
              </a:endParaRPr>
            </a:p>
          </p:txBody>
        </p:sp>
        <p:grpSp>
          <p:nvGrpSpPr>
            <p:cNvPr id="124" name="组合 123"/>
            <p:cNvGrpSpPr/>
            <p:nvPr/>
          </p:nvGrpSpPr>
          <p:grpSpPr>
            <a:xfrm>
              <a:off x="4844325" y="3722398"/>
              <a:ext cx="917460" cy="917460"/>
              <a:chOff x="3567745" y="3971974"/>
              <a:chExt cx="1338084" cy="1338084"/>
            </a:xfrm>
          </p:grpSpPr>
          <p:grpSp>
            <p:nvGrpSpPr>
              <p:cNvPr id="127" name="组合 126"/>
              <p:cNvGrpSpPr/>
              <p:nvPr/>
            </p:nvGrpSpPr>
            <p:grpSpPr>
              <a:xfrm>
                <a:off x="3567745" y="3971974"/>
                <a:ext cx="1338084" cy="1338084"/>
                <a:chOff x="5213600" y="2517129"/>
                <a:chExt cx="2023672" cy="2023672"/>
              </a:xfrm>
            </p:grpSpPr>
            <p:sp>
              <p:nvSpPr>
                <p:cNvPr id="129" name="椭圆 128"/>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D9A771"/>
                    </a:solidFill>
                    <a:latin typeface="微软雅黑"/>
                    <a:ea typeface="微软雅黑"/>
                  </a:endParaRPr>
                </a:p>
              </p:txBody>
            </p:sp>
            <p:sp>
              <p:nvSpPr>
                <p:cNvPr id="130" name="椭圆 129"/>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D9A771"/>
                    </a:solidFill>
                    <a:latin typeface="微软雅黑"/>
                    <a:ea typeface="微软雅黑"/>
                  </a:endParaRPr>
                </a:p>
              </p:txBody>
            </p:sp>
          </p:grpSp>
          <p:sp>
            <p:nvSpPr>
              <p:cNvPr id="128" name="椭圆 127"/>
              <p:cNvSpPr/>
              <p:nvPr/>
            </p:nvSpPr>
            <p:spPr>
              <a:xfrm>
                <a:off x="3695022" y="4099252"/>
                <a:ext cx="1083527" cy="1083527"/>
              </a:xfrm>
              <a:prstGeom prst="ellipse">
                <a:avLst/>
              </a:prstGeom>
              <a:solidFill>
                <a:srgbClr val="475076"/>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4400">
                  <a:solidFill>
                    <a:srgbClr val="D9A771"/>
                  </a:solidFill>
                  <a:latin typeface="微软雅黑"/>
                  <a:ea typeface="微软雅黑"/>
                </a:endParaRPr>
              </a:p>
            </p:txBody>
          </p:sp>
        </p:grpSp>
        <p:sp>
          <p:nvSpPr>
            <p:cNvPr id="126" name="TextBox 72"/>
            <p:cNvSpPr txBox="1"/>
            <p:nvPr/>
          </p:nvSpPr>
          <p:spPr>
            <a:xfrm>
              <a:off x="5889801" y="3933056"/>
              <a:ext cx="4048945"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zh-CN" altLang="en-US" sz="3200" dirty="0">
                  <a:solidFill>
                    <a:srgbClr val="475076"/>
                  </a:solidFill>
                  <a:latin typeface="造字工房力黑（非商用）常规体" pitchFamily="50" charset="-122"/>
                  <a:ea typeface="造字工房力黑（非商用）常规体" pitchFamily="50" charset="-122"/>
                </a:rPr>
                <a:t>工作存在不足</a:t>
              </a:r>
              <a:endParaRPr lang="en-US" altLang="zh-CN" sz="3200" dirty="0">
                <a:solidFill>
                  <a:srgbClr val="475076"/>
                </a:solidFill>
                <a:latin typeface="造字工房力黑（非商用）常规体" pitchFamily="50" charset="-122"/>
                <a:ea typeface="造字工房力黑（非商用）常规体" pitchFamily="50" charset="-122"/>
              </a:endParaRPr>
            </a:p>
          </p:txBody>
        </p:sp>
        <p:sp>
          <p:nvSpPr>
            <p:cNvPr id="144" name="Freeform 177"/>
            <p:cNvSpPr>
              <a:spLocks noEditPoints="1"/>
            </p:cNvSpPr>
            <p:nvPr/>
          </p:nvSpPr>
          <p:spPr bwMode="auto">
            <a:xfrm>
              <a:off x="5061442" y="3951518"/>
              <a:ext cx="479706" cy="485593"/>
            </a:xfrm>
            <a:custGeom>
              <a:avLst/>
              <a:gdLst>
                <a:gd name="T0" fmla="*/ 46 w 69"/>
                <a:gd name="T1" fmla="*/ 16 h 70"/>
                <a:gd name="T2" fmla="*/ 46 w 69"/>
                <a:gd name="T3" fmla="*/ 34 h 70"/>
                <a:gd name="T4" fmla="*/ 55 w 69"/>
                <a:gd name="T5" fmla="*/ 25 h 70"/>
                <a:gd name="T6" fmla="*/ 46 w 69"/>
                <a:gd name="T7" fmla="*/ 16 h 70"/>
                <a:gd name="T8" fmla="*/ 61 w 69"/>
                <a:gd name="T9" fmla="*/ 9 h 70"/>
                <a:gd name="T10" fmla="*/ 29 w 69"/>
                <a:gd name="T11" fmla="*/ 9 h 70"/>
                <a:gd name="T12" fmla="*/ 26 w 69"/>
                <a:gd name="T13" fmla="*/ 37 h 70"/>
                <a:gd name="T14" fmla="*/ 20 w 69"/>
                <a:gd name="T15" fmla="*/ 43 h 70"/>
                <a:gd name="T16" fmla="*/ 27 w 69"/>
                <a:gd name="T17" fmla="*/ 50 h 70"/>
                <a:gd name="T18" fmla="*/ 33 w 69"/>
                <a:gd name="T19" fmla="*/ 44 h 70"/>
                <a:gd name="T20" fmla="*/ 61 w 69"/>
                <a:gd name="T21" fmla="*/ 41 h 70"/>
                <a:gd name="T22" fmla="*/ 61 w 69"/>
                <a:gd name="T23" fmla="*/ 9 h 70"/>
                <a:gd name="T24" fmla="*/ 34 w 69"/>
                <a:gd name="T25" fmla="*/ 36 h 70"/>
                <a:gd name="T26" fmla="*/ 34 w 69"/>
                <a:gd name="T27" fmla="*/ 14 h 70"/>
                <a:gd name="T28" fmla="*/ 56 w 69"/>
                <a:gd name="T29" fmla="*/ 14 h 70"/>
                <a:gd name="T30" fmla="*/ 56 w 69"/>
                <a:gd name="T31" fmla="*/ 36 h 70"/>
                <a:gd name="T32" fmla="*/ 34 w 69"/>
                <a:gd name="T33" fmla="*/ 36 h 70"/>
                <a:gd name="T34" fmla="*/ 17 w 69"/>
                <a:gd name="T35" fmla="*/ 43 h 70"/>
                <a:gd name="T36" fmla="*/ 0 w 69"/>
                <a:gd name="T37" fmla="*/ 58 h 70"/>
                <a:gd name="T38" fmla="*/ 11 w 69"/>
                <a:gd name="T39" fmla="*/ 70 h 70"/>
                <a:gd name="T40" fmla="*/ 27 w 69"/>
                <a:gd name="T41" fmla="*/ 52 h 70"/>
                <a:gd name="T42" fmla="*/ 17 w 69"/>
                <a:gd name="T43" fmla="*/ 4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0">
                  <a:moveTo>
                    <a:pt x="46" y="16"/>
                  </a:moveTo>
                  <a:cubicBezTo>
                    <a:pt x="50" y="21"/>
                    <a:pt x="52" y="26"/>
                    <a:pt x="46" y="34"/>
                  </a:cubicBezTo>
                  <a:cubicBezTo>
                    <a:pt x="51" y="34"/>
                    <a:pt x="55" y="30"/>
                    <a:pt x="55" y="25"/>
                  </a:cubicBezTo>
                  <a:cubicBezTo>
                    <a:pt x="55" y="20"/>
                    <a:pt x="51" y="16"/>
                    <a:pt x="46" y="16"/>
                  </a:cubicBezTo>
                  <a:close/>
                  <a:moveTo>
                    <a:pt x="61" y="9"/>
                  </a:moveTo>
                  <a:cubicBezTo>
                    <a:pt x="52" y="0"/>
                    <a:pt x="38" y="0"/>
                    <a:pt x="29" y="9"/>
                  </a:cubicBezTo>
                  <a:cubicBezTo>
                    <a:pt x="22" y="16"/>
                    <a:pt x="21" y="28"/>
                    <a:pt x="26" y="37"/>
                  </a:cubicBezTo>
                  <a:cubicBezTo>
                    <a:pt x="20" y="43"/>
                    <a:pt x="20" y="43"/>
                    <a:pt x="20" y="43"/>
                  </a:cubicBezTo>
                  <a:cubicBezTo>
                    <a:pt x="27" y="50"/>
                    <a:pt x="27" y="50"/>
                    <a:pt x="27" y="50"/>
                  </a:cubicBezTo>
                  <a:cubicBezTo>
                    <a:pt x="33" y="44"/>
                    <a:pt x="33" y="44"/>
                    <a:pt x="33" y="44"/>
                  </a:cubicBezTo>
                  <a:cubicBezTo>
                    <a:pt x="42" y="49"/>
                    <a:pt x="53" y="48"/>
                    <a:pt x="61" y="41"/>
                  </a:cubicBezTo>
                  <a:cubicBezTo>
                    <a:pt x="69" y="32"/>
                    <a:pt x="69" y="18"/>
                    <a:pt x="61" y="9"/>
                  </a:cubicBezTo>
                  <a:close/>
                  <a:moveTo>
                    <a:pt x="34" y="36"/>
                  </a:moveTo>
                  <a:cubicBezTo>
                    <a:pt x="28" y="30"/>
                    <a:pt x="28" y="20"/>
                    <a:pt x="34" y="14"/>
                  </a:cubicBezTo>
                  <a:cubicBezTo>
                    <a:pt x="40" y="8"/>
                    <a:pt x="50" y="8"/>
                    <a:pt x="56" y="14"/>
                  </a:cubicBezTo>
                  <a:cubicBezTo>
                    <a:pt x="62" y="20"/>
                    <a:pt x="62" y="30"/>
                    <a:pt x="56" y="36"/>
                  </a:cubicBezTo>
                  <a:cubicBezTo>
                    <a:pt x="50" y="42"/>
                    <a:pt x="40" y="42"/>
                    <a:pt x="34" y="36"/>
                  </a:cubicBezTo>
                  <a:close/>
                  <a:moveTo>
                    <a:pt x="17" y="43"/>
                  </a:moveTo>
                  <a:cubicBezTo>
                    <a:pt x="0" y="58"/>
                    <a:pt x="0" y="58"/>
                    <a:pt x="0" y="58"/>
                  </a:cubicBezTo>
                  <a:cubicBezTo>
                    <a:pt x="11" y="70"/>
                    <a:pt x="11" y="70"/>
                    <a:pt x="11" y="70"/>
                  </a:cubicBezTo>
                  <a:cubicBezTo>
                    <a:pt x="27" y="52"/>
                    <a:pt x="27" y="52"/>
                    <a:pt x="27" y="52"/>
                  </a:cubicBezTo>
                  <a:lnTo>
                    <a:pt x="17" y="43"/>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srgbClr val="D9A771"/>
                </a:solidFill>
                <a:latin typeface="微软雅黑" panose="020B0503020204020204" pitchFamily="34" charset="-122"/>
                <a:ea typeface="微软雅黑"/>
              </a:endParaRPr>
            </a:p>
          </p:txBody>
        </p:sp>
      </p:grpSp>
      <p:grpSp>
        <p:nvGrpSpPr>
          <p:cNvPr id="5" name="组合 4"/>
          <p:cNvGrpSpPr/>
          <p:nvPr/>
        </p:nvGrpSpPr>
        <p:grpSpPr>
          <a:xfrm>
            <a:off x="4626533" y="4995989"/>
            <a:ext cx="6003409" cy="917460"/>
            <a:chOff x="4655046" y="4987658"/>
            <a:chExt cx="6003409" cy="917460"/>
          </a:xfrm>
        </p:grpSpPr>
        <p:sp>
          <p:nvSpPr>
            <p:cNvPr id="132" name="圆角矩形 131"/>
            <p:cNvSpPr/>
            <p:nvPr/>
          </p:nvSpPr>
          <p:spPr>
            <a:xfrm flipH="1">
              <a:off x="4849772" y="5069589"/>
              <a:ext cx="5808683" cy="776554"/>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D9A771"/>
                </a:solidFill>
                <a:latin typeface="微软雅黑"/>
                <a:ea typeface="微软雅黑"/>
              </a:endParaRPr>
            </a:p>
          </p:txBody>
        </p:sp>
        <p:grpSp>
          <p:nvGrpSpPr>
            <p:cNvPr id="133" name="组合 132"/>
            <p:cNvGrpSpPr/>
            <p:nvPr/>
          </p:nvGrpSpPr>
          <p:grpSpPr>
            <a:xfrm>
              <a:off x="4655046" y="4987658"/>
              <a:ext cx="917460" cy="917460"/>
              <a:chOff x="3567745" y="3971974"/>
              <a:chExt cx="1338084" cy="1338084"/>
            </a:xfrm>
          </p:grpSpPr>
          <p:grpSp>
            <p:nvGrpSpPr>
              <p:cNvPr id="136" name="组合 135"/>
              <p:cNvGrpSpPr/>
              <p:nvPr/>
            </p:nvGrpSpPr>
            <p:grpSpPr>
              <a:xfrm>
                <a:off x="3567745" y="3971974"/>
                <a:ext cx="1338084" cy="1338084"/>
                <a:chOff x="5213600" y="2517129"/>
                <a:chExt cx="2023672" cy="2023672"/>
              </a:xfrm>
            </p:grpSpPr>
            <p:sp>
              <p:nvSpPr>
                <p:cNvPr id="138" name="椭圆 137"/>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D9A771"/>
                    </a:solidFill>
                    <a:latin typeface="微软雅黑"/>
                    <a:ea typeface="微软雅黑"/>
                  </a:endParaRPr>
                </a:p>
              </p:txBody>
            </p:sp>
            <p:sp>
              <p:nvSpPr>
                <p:cNvPr id="139" name="椭圆 138"/>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srgbClr val="D9A771"/>
                    </a:solidFill>
                    <a:latin typeface="微软雅黑"/>
                    <a:ea typeface="微软雅黑"/>
                  </a:endParaRPr>
                </a:p>
              </p:txBody>
            </p:sp>
          </p:grpSp>
          <p:sp>
            <p:nvSpPr>
              <p:cNvPr id="137" name="椭圆 136"/>
              <p:cNvSpPr/>
              <p:nvPr/>
            </p:nvSpPr>
            <p:spPr>
              <a:xfrm>
                <a:off x="3695022" y="4099252"/>
                <a:ext cx="1083527" cy="108352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4400">
                  <a:solidFill>
                    <a:srgbClr val="D9A771"/>
                  </a:solidFill>
                  <a:latin typeface="微软雅黑"/>
                  <a:ea typeface="微软雅黑"/>
                </a:endParaRPr>
              </a:p>
            </p:txBody>
          </p:sp>
        </p:grpSp>
        <p:sp>
          <p:nvSpPr>
            <p:cNvPr id="135" name="TextBox 72"/>
            <p:cNvSpPr txBox="1"/>
            <p:nvPr/>
          </p:nvSpPr>
          <p:spPr>
            <a:xfrm>
              <a:off x="5700522" y="5229200"/>
              <a:ext cx="4048945"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377">
                <a:defRPr/>
              </a:pPr>
              <a:r>
                <a:rPr lang="zh-CN" altLang="en-US" sz="3200" dirty="0">
                  <a:solidFill>
                    <a:srgbClr val="D66F2C"/>
                  </a:solidFill>
                  <a:latin typeface="造字工房力黑（非商用）常规体" pitchFamily="50" charset="-122"/>
                  <a:ea typeface="造字工房力黑（非商用）常规体" pitchFamily="50" charset="-122"/>
                </a:rPr>
                <a:t>新年工作计划</a:t>
              </a:r>
              <a:endParaRPr lang="en-US" altLang="zh-CN" sz="3200" dirty="0">
                <a:solidFill>
                  <a:srgbClr val="D66F2C"/>
                </a:solidFill>
                <a:latin typeface="造字工房力黑（非商用）常规体" pitchFamily="50" charset="-122"/>
                <a:ea typeface="造字工房力黑（非商用）常规体" pitchFamily="50" charset="-122"/>
              </a:endParaRPr>
            </a:p>
          </p:txBody>
        </p:sp>
        <p:grpSp>
          <p:nvGrpSpPr>
            <p:cNvPr id="145" name="组合 144"/>
            <p:cNvGrpSpPr/>
            <p:nvPr/>
          </p:nvGrpSpPr>
          <p:grpSpPr>
            <a:xfrm>
              <a:off x="4887105" y="5232924"/>
              <a:ext cx="389230" cy="500332"/>
              <a:chOff x="9222222" y="4228885"/>
              <a:chExt cx="360197" cy="463013"/>
            </a:xfrm>
            <a:solidFill>
              <a:schemeClr val="bg1"/>
            </a:solidFill>
          </p:grpSpPr>
          <p:sp>
            <p:nvSpPr>
              <p:cNvPr id="146" name="Freeform 109"/>
              <p:cNvSpPr>
                <a:spLocks noEditPoints="1"/>
              </p:cNvSpPr>
              <p:nvPr/>
            </p:nvSpPr>
            <p:spPr bwMode="auto">
              <a:xfrm flipH="1">
                <a:off x="9222222" y="4228885"/>
                <a:ext cx="360197" cy="463013"/>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2400" dirty="0">
                  <a:solidFill>
                    <a:srgbClr val="D9A771"/>
                  </a:solidFill>
                  <a:latin typeface="微软雅黑" panose="020B0503020204020204" pitchFamily="34" charset="-122"/>
                  <a:ea typeface="宋体"/>
                </a:endParaRPr>
              </a:p>
            </p:txBody>
          </p:sp>
          <p:sp>
            <p:nvSpPr>
              <p:cNvPr id="147" name="任意多边形 146"/>
              <p:cNvSpPr>
                <a:spLocks noChangeArrowheads="1"/>
              </p:cNvSpPr>
              <p:nvPr/>
            </p:nvSpPr>
            <p:spPr bwMode="auto">
              <a:xfrm flipH="1">
                <a:off x="9222222" y="4490367"/>
                <a:ext cx="51067" cy="201531"/>
              </a:xfrm>
              <a:custGeom>
                <a:avLst/>
                <a:gdLst>
                  <a:gd name="connsiteX0" fmla="*/ 51067 w 51067"/>
                  <a:gd name="connsiteY0" fmla="*/ 149783 h 201531"/>
                  <a:gd name="connsiteX1" fmla="*/ 0 w 51067"/>
                  <a:gd name="connsiteY1" fmla="*/ 149783 h 201531"/>
                  <a:gd name="connsiteX2" fmla="*/ 0 w 51067"/>
                  <a:gd name="connsiteY2" fmla="*/ 201531 h 201531"/>
                  <a:gd name="connsiteX3" fmla="*/ 25533 w 51067"/>
                  <a:gd name="connsiteY3" fmla="*/ 201531 h 201531"/>
                  <a:gd name="connsiteX4" fmla="*/ 51067 w 51067"/>
                  <a:gd name="connsiteY4" fmla="*/ 175657 h 201531"/>
                  <a:gd name="connsiteX5" fmla="*/ 51067 w 51067"/>
                  <a:gd name="connsiteY5" fmla="*/ 149783 h 201531"/>
                  <a:gd name="connsiteX6" fmla="*/ 51067 w 51067"/>
                  <a:gd name="connsiteY6" fmla="*/ 74552 h 201531"/>
                  <a:gd name="connsiteX7" fmla="*/ 0 w 51067"/>
                  <a:gd name="connsiteY7" fmla="*/ 74552 h 201531"/>
                  <a:gd name="connsiteX8" fmla="*/ 0 w 51067"/>
                  <a:gd name="connsiteY8" fmla="*/ 126300 h 201531"/>
                  <a:gd name="connsiteX9" fmla="*/ 51067 w 51067"/>
                  <a:gd name="connsiteY9" fmla="*/ 126300 h 201531"/>
                  <a:gd name="connsiteX10" fmla="*/ 51067 w 51067"/>
                  <a:gd name="connsiteY10" fmla="*/ 0 h 201531"/>
                  <a:gd name="connsiteX11" fmla="*/ 0 w 51067"/>
                  <a:gd name="connsiteY11" fmla="*/ 0 h 201531"/>
                  <a:gd name="connsiteX12" fmla="*/ 0 w 51067"/>
                  <a:gd name="connsiteY12" fmla="*/ 51069 h 201531"/>
                  <a:gd name="connsiteX13" fmla="*/ 51067 w 51067"/>
                  <a:gd name="connsiteY13" fmla="*/ 51069 h 201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067" h="201531">
                    <a:moveTo>
                      <a:pt x="51067" y="149783"/>
                    </a:moveTo>
                    <a:cubicBezTo>
                      <a:pt x="0" y="149783"/>
                      <a:pt x="0" y="149783"/>
                      <a:pt x="0" y="149783"/>
                    </a:cubicBezTo>
                    <a:lnTo>
                      <a:pt x="0" y="201531"/>
                    </a:lnTo>
                    <a:cubicBezTo>
                      <a:pt x="25533" y="201531"/>
                      <a:pt x="25533" y="201531"/>
                      <a:pt x="25533" y="201531"/>
                    </a:cubicBezTo>
                    <a:cubicBezTo>
                      <a:pt x="39896" y="201531"/>
                      <a:pt x="51067" y="190211"/>
                      <a:pt x="51067" y="175657"/>
                    </a:cubicBezTo>
                    <a:cubicBezTo>
                      <a:pt x="51067" y="149783"/>
                      <a:pt x="51067" y="149783"/>
                      <a:pt x="51067" y="149783"/>
                    </a:cubicBezTo>
                    <a:close/>
                    <a:moveTo>
                      <a:pt x="51067" y="74552"/>
                    </a:moveTo>
                    <a:lnTo>
                      <a:pt x="0" y="74552"/>
                    </a:lnTo>
                    <a:lnTo>
                      <a:pt x="0" y="126300"/>
                    </a:lnTo>
                    <a:lnTo>
                      <a:pt x="51067" y="126300"/>
                    </a:lnTo>
                    <a:close/>
                    <a:moveTo>
                      <a:pt x="51067" y="0"/>
                    </a:moveTo>
                    <a:lnTo>
                      <a:pt x="0" y="0"/>
                    </a:lnTo>
                    <a:lnTo>
                      <a:pt x="0" y="51069"/>
                    </a:lnTo>
                    <a:lnTo>
                      <a:pt x="51067" y="5106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zh-CN" altLang="en-US" sz="2400" dirty="0">
                  <a:solidFill>
                    <a:srgbClr val="D9A771"/>
                  </a:solidFill>
                  <a:latin typeface="微软雅黑" panose="020B0503020204020204" pitchFamily="34" charset="-122"/>
                  <a:ea typeface="宋体"/>
                </a:endParaRPr>
              </a:p>
            </p:txBody>
          </p:sp>
        </p:grpSp>
      </p:grpSp>
    </p:spTree>
    <p:extLst>
      <p:ext uri="{BB962C8B-B14F-4D97-AF65-F5344CB8AC3E}">
        <p14:creationId xmlns:p14="http://schemas.microsoft.com/office/powerpoint/2010/main" val="2302897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3000">
        <p15:prstTrans prst="airplan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6" presetClass="emph" presetSubtype="0" fill="hold" nodeType="withEffect">
                                  <p:stCondLst>
                                    <p:cond delay="0"/>
                                  </p:stCondLst>
                                  <p:childTnLst>
                                    <p:animScale>
                                      <p:cBhvr>
                                        <p:cTn id="15" dur="10" fill="hold"/>
                                        <p:tgtEl>
                                          <p:spTgt spid="2"/>
                                        </p:tgtEl>
                                      </p:cBhvr>
                                      <p:by x="100000" y="2000"/>
                                    </p:animScale>
                                  </p:childTnLst>
                                </p:cTn>
                              </p:par>
                              <p:par>
                                <p:cTn id="16" presetID="6" presetClass="emph" presetSubtype="0" fill="hold" nodeType="withEffect">
                                  <p:stCondLst>
                                    <p:cond delay="300"/>
                                  </p:stCondLst>
                                  <p:childTnLst>
                                    <p:animScale>
                                      <p:cBhvr>
                                        <p:cTn id="17" dur="500" fill="hold"/>
                                        <p:tgtEl>
                                          <p:spTgt spid="2"/>
                                        </p:tgtEl>
                                      </p:cBhvr>
                                      <p:by x="100000" y="5000000"/>
                                    </p:animScale>
                                  </p:childTnLst>
                                </p:cTn>
                              </p:par>
                            </p:childTnLst>
                          </p:cTn>
                        </p:par>
                        <p:par>
                          <p:cTn id="18" fill="hold">
                            <p:stCondLst>
                              <p:cond delay="1300"/>
                            </p:stCondLst>
                            <p:childTnLst>
                              <p:par>
                                <p:cTn id="19" presetID="2" presetClass="entr" presetSubtype="2"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1+#ppt_w/2"/>
                                          </p:val>
                                        </p:tav>
                                        <p:tav tm="100000">
                                          <p:val>
                                            <p:strVal val="#ppt_x"/>
                                          </p:val>
                                        </p:tav>
                                      </p:tavLst>
                                    </p:anim>
                                    <p:anim calcmode="lin" valueType="num">
                                      <p:cBhvr additive="base">
                                        <p:cTn id="22" dur="500" fill="hold"/>
                                        <p:tgtEl>
                                          <p:spTgt spid="3"/>
                                        </p:tgtEl>
                                        <p:attrNameLst>
                                          <p:attrName>ppt_y</p:attrName>
                                        </p:attrNameLst>
                                      </p:cBhvr>
                                      <p:tavLst>
                                        <p:tav tm="0">
                                          <p:val>
                                            <p:strVal val="#ppt_y"/>
                                          </p:val>
                                        </p:tav>
                                        <p:tav tm="100000">
                                          <p:val>
                                            <p:strVal val="#ppt_y"/>
                                          </p:val>
                                        </p:tav>
                                      </p:tavLst>
                                    </p:anim>
                                  </p:childTnLst>
                                </p:cTn>
                              </p:par>
                              <p:par>
                                <p:cTn id="23" presetID="6" presetClass="emph" presetSubtype="0" fill="hold" nodeType="withEffect">
                                  <p:stCondLst>
                                    <p:cond delay="0"/>
                                  </p:stCondLst>
                                  <p:childTnLst>
                                    <p:animScale>
                                      <p:cBhvr>
                                        <p:cTn id="24" dur="10" fill="hold"/>
                                        <p:tgtEl>
                                          <p:spTgt spid="3"/>
                                        </p:tgtEl>
                                      </p:cBhvr>
                                      <p:by x="100000" y="2000"/>
                                    </p:animScale>
                                  </p:childTnLst>
                                </p:cTn>
                              </p:par>
                              <p:par>
                                <p:cTn id="25" presetID="6" presetClass="emph" presetSubtype="0" fill="hold" nodeType="withEffect">
                                  <p:stCondLst>
                                    <p:cond delay="300"/>
                                  </p:stCondLst>
                                  <p:childTnLst>
                                    <p:animScale>
                                      <p:cBhvr>
                                        <p:cTn id="26" dur="500" fill="hold"/>
                                        <p:tgtEl>
                                          <p:spTgt spid="3"/>
                                        </p:tgtEl>
                                      </p:cBhvr>
                                      <p:by x="100000" y="5000000"/>
                                    </p:animScale>
                                  </p:childTnLst>
                                </p:cTn>
                              </p:par>
                            </p:childTnLst>
                          </p:cTn>
                        </p:par>
                        <p:par>
                          <p:cTn id="27" fill="hold">
                            <p:stCondLst>
                              <p:cond delay="2100"/>
                            </p:stCondLst>
                            <p:childTnLst>
                              <p:par>
                                <p:cTn id="28" presetID="2" presetClass="entr" presetSubtype="2"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1+#ppt_w/2"/>
                                          </p:val>
                                        </p:tav>
                                        <p:tav tm="100000">
                                          <p:val>
                                            <p:strVal val="#ppt_x"/>
                                          </p:val>
                                        </p:tav>
                                      </p:tavLst>
                                    </p:anim>
                                    <p:anim calcmode="lin" valueType="num">
                                      <p:cBhvr additive="base">
                                        <p:cTn id="31" dur="500" fill="hold"/>
                                        <p:tgtEl>
                                          <p:spTgt spid="4"/>
                                        </p:tgtEl>
                                        <p:attrNameLst>
                                          <p:attrName>ppt_y</p:attrName>
                                        </p:attrNameLst>
                                      </p:cBhvr>
                                      <p:tavLst>
                                        <p:tav tm="0">
                                          <p:val>
                                            <p:strVal val="#ppt_y"/>
                                          </p:val>
                                        </p:tav>
                                        <p:tav tm="100000">
                                          <p:val>
                                            <p:strVal val="#ppt_y"/>
                                          </p:val>
                                        </p:tav>
                                      </p:tavLst>
                                    </p:anim>
                                  </p:childTnLst>
                                </p:cTn>
                              </p:par>
                              <p:par>
                                <p:cTn id="32" presetID="6" presetClass="emph" presetSubtype="0" fill="hold" nodeType="withEffect">
                                  <p:stCondLst>
                                    <p:cond delay="0"/>
                                  </p:stCondLst>
                                  <p:childTnLst>
                                    <p:animScale>
                                      <p:cBhvr>
                                        <p:cTn id="33" dur="10" fill="hold"/>
                                        <p:tgtEl>
                                          <p:spTgt spid="4"/>
                                        </p:tgtEl>
                                      </p:cBhvr>
                                      <p:by x="100000" y="2000"/>
                                    </p:animScale>
                                  </p:childTnLst>
                                </p:cTn>
                              </p:par>
                              <p:par>
                                <p:cTn id="34" presetID="6" presetClass="emph" presetSubtype="0" fill="hold" nodeType="withEffect">
                                  <p:stCondLst>
                                    <p:cond delay="300"/>
                                  </p:stCondLst>
                                  <p:childTnLst>
                                    <p:animScale>
                                      <p:cBhvr>
                                        <p:cTn id="35" dur="500" fill="hold"/>
                                        <p:tgtEl>
                                          <p:spTgt spid="4"/>
                                        </p:tgtEl>
                                      </p:cBhvr>
                                      <p:by x="100000" y="5000000"/>
                                    </p:animScale>
                                  </p:childTnLst>
                                </p:cTn>
                              </p:par>
                            </p:childTnLst>
                          </p:cTn>
                        </p:par>
                        <p:par>
                          <p:cTn id="36" fill="hold">
                            <p:stCondLst>
                              <p:cond delay="2900"/>
                            </p:stCondLst>
                            <p:childTnLst>
                              <p:par>
                                <p:cTn id="37" presetID="2" presetClass="entr" presetSubtype="2"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1+#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par>
                                <p:cTn id="41" presetID="6" presetClass="emph" presetSubtype="0" fill="hold" nodeType="withEffect">
                                  <p:stCondLst>
                                    <p:cond delay="0"/>
                                  </p:stCondLst>
                                  <p:childTnLst>
                                    <p:animScale>
                                      <p:cBhvr>
                                        <p:cTn id="42" dur="10" fill="hold"/>
                                        <p:tgtEl>
                                          <p:spTgt spid="5"/>
                                        </p:tgtEl>
                                      </p:cBhvr>
                                      <p:by x="100000" y="2000"/>
                                    </p:animScale>
                                  </p:childTnLst>
                                </p:cTn>
                              </p:par>
                              <p:par>
                                <p:cTn id="43" presetID="6" presetClass="emph" presetSubtype="0" fill="hold" nodeType="withEffect">
                                  <p:stCondLst>
                                    <p:cond delay="300"/>
                                  </p:stCondLst>
                                  <p:childTnLst>
                                    <p:animScale>
                                      <p:cBhvr>
                                        <p:cTn id="44" dur="500" fill="hold"/>
                                        <p:tgtEl>
                                          <p:spTgt spid="5"/>
                                        </p:tgtEl>
                                      </p:cBhvr>
                                      <p:by x="100000" y="50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41688" y="1274208"/>
            <a:ext cx="4107788" cy="3968949"/>
            <a:chOff x="1957107" y="1202199"/>
            <a:chExt cx="4107788" cy="3968949"/>
          </a:xfrm>
        </p:grpSpPr>
        <p:sp>
          <p:nvSpPr>
            <p:cNvPr id="20" name="椭圆 19">
              <a:extLst>
                <a:ext uri="{FF2B5EF4-FFF2-40B4-BE49-F238E27FC236}">
                  <a16:creationId xmlns:a16="http://schemas.microsoft.com/office/drawing/2014/main" xmlns="" id="{C7D8014A-57DB-4710-93CA-65AEBED99E01}"/>
                </a:ext>
              </a:extLst>
            </p:cNvPr>
            <p:cNvSpPr/>
            <p:nvPr/>
          </p:nvSpPr>
          <p:spPr>
            <a:xfrm>
              <a:off x="2664622" y="1202199"/>
              <a:ext cx="2931549" cy="2931549"/>
            </a:xfrm>
            <a:prstGeom prst="ellipse">
              <a:avLst/>
            </a:prstGeom>
            <a:solidFill>
              <a:srgbClr val="475076"/>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sp>
          <p:nvSpPr>
            <p:cNvPr id="21" name="椭圆 20">
              <a:extLst>
                <a:ext uri="{FF2B5EF4-FFF2-40B4-BE49-F238E27FC236}">
                  <a16:creationId xmlns:a16="http://schemas.microsoft.com/office/drawing/2014/main" xmlns="" id="{7E232ADD-E326-4A34-BF7A-407F57C38AB7}"/>
                </a:ext>
              </a:extLst>
            </p:cNvPr>
            <p:cNvSpPr/>
            <p:nvPr/>
          </p:nvSpPr>
          <p:spPr>
            <a:xfrm>
              <a:off x="4981108" y="4087363"/>
              <a:ext cx="1083787" cy="1083785"/>
            </a:xfrm>
            <a:prstGeom prst="ellipse">
              <a:avLst/>
            </a:prstGeom>
            <a:solidFill>
              <a:schemeClr val="accent2"/>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sp>
          <p:nvSpPr>
            <p:cNvPr id="23" name="椭圆 22">
              <a:extLst>
                <a:ext uri="{FF2B5EF4-FFF2-40B4-BE49-F238E27FC236}">
                  <a16:creationId xmlns:a16="http://schemas.microsoft.com/office/drawing/2014/main" xmlns="" id="{601B6B4D-CAE1-4FFE-9B77-F9CBE3FDDA3F}"/>
                </a:ext>
              </a:extLst>
            </p:cNvPr>
            <p:cNvSpPr/>
            <p:nvPr/>
          </p:nvSpPr>
          <p:spPr>
            <a:xfrm>
              <a:off x="2073615" y="3860453"/>
              <a:ext cx="546590" cy="546590"/>
            </a:xfrm>
            <a:prstGeom prst="ellipse">
              <a:avLst/>
            </a:prstGeom>
            <a:solidFill>
              <a:schemeClr val="accent1"/>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sp>
          <p:nvSpPr>
            <p:cNvPr id="24" name="椭圆 23">
              <a:extLst>
                <a:ext uri="{FF2B5EF4-FFF2-40B4-BE49-F238E27FC236}">
                  <a16:creationId xmlns:a16="http://schemas.microsoft.com/office/drawing/2014/main" xmlns="" id="{72DA9937-65A5-44CD-8BC6-EB6BEEC53209}"/>
                </a:ext>
              </a:extLst>
            </p:cNvPr>
            <p:cNvSpPr/>
            <p:nvPr/>
          </p:nvSpPr>
          <p:spPr>
            <a:xfrm>
              <a:off x="1957107" y="1856405"/>
              <a:ext cx="389803" cy="389803"/>
            </a:xfrm>
            <a:prstGeom prst="ellipse">
              <a:avLst/>
            </a:prstGeom>
            <a:solidFill>
              <a:schemeClr val="accent2"/>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grpSp>
      <p:sp>
        <p:nvSpPr>
          <p:cNvPr id="51" name="文本框 8"/>
          <p:cNvSpPr txBox="1"/>
          <p:nvPr/>
        </p:nvSpPr>
        <p:spPr>
          <a:xfrm>
            <a:off x="5896827" y="2421259"/>
            <a:ext cx="4048178" cy="76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charset="0"/>
              <a:buNone/>
              <a:defRPr>
                <a:solidFill>
                  <a:srgbClr val="000000"/>
                </a:solidFill>
                <a:latin typeface="微软雅黑" pitchFamily="34" charset="-122"/>
                <a:ea typeface="微软雅黑" pitchFamily="34" charset="-122"/>
              </a:defRPr>
            </a:lvl1pPr>
            <a:lvl2pPr marL="742950" indent="-285750" eaLnBrk="0" fontAlgn="base" hangingPunct="0">
              <a:spcBef>
                <a:spcPct val="20000"/>
              </a:spcBef>
              <a:spcAft>
                <a:spcPct val="0"/>
              </a:spcAft>
              <a:buFont typeface="Arial" charset="0"/>
              <a:buChar char="–"/>
              <a:defRPr sz="2800">
                <a:latin typeface="微软雅黑" pitchFamily="34" charset="-122"/>
                <a:ea typeface="微软雅黑" pitchFamily="34" charset="-122"/>
              </a:defRPr>
            </a:lvl2pPr>
            <a:lvl3pPr marL="1143000" indent="-228600" eaLnBrk="0" fontAlgn="base" hangingPunct="0">
              <a:spcBef>
                <a:spcPct val="20000"/>
              </a:spcBef>
              <a:spcAft>
                <a:spcPct val="0"/>
              </a:spcAft>
              <a:buFont typeface="Arial" charset="0"/>
              <a:buChar char="•"/>
              <a:defRPr sz="2400">
                <a:latin typeface="微软雅黑" pitchFamily="34" charset="-122"/>
                <a:ea typeface="微软雅黑" pitchFamily="34" charset="-122"/>
              </a:defRPr>
            </a:lvl3pPr>
            <a:lvl4pPr marL="1600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4pPr>
            <a:lvl5pPr marL="20574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sz="4400" b="1" dirty="0">
                <a:solidFill>
                  <a:srgbClr val="475076"/>
                </a:solidFill>
                <a:effectLst>
                  <a:innerShdw blurRad="63500" dist="50800" dir="13500000">
                    <a:prstClr val="black">
                      <a:alpha val="50000"/>
                    </a:prstClr>
                  </a:innerShdw>
                </a:effectLst>
                <a:latin typeface="造字工房力黑（非商用）常规体" pitchFamily="50" charset="-122"/>
                <a:ea typeface="造字工房力黑（非商用）常规体" pitchFamily="50" charset="-122"/>
              </a:rPr>
              <a:t>年度工作概述</a:t>
            </a:r>
          </a:p>
        </p:txBody>
      </p:sp>
      <p:sp>
        <p:nvSpPr>
          <p:cNvPr id="52" name="矩形 51"/>
          <p:cNvSpPr>
            <a:spLocks noChangeArrowheads="1"/>
          </p:cNvSpPr>
          <p:nvPr/>
        </p:nvSpPr>
        <p:spPr bwMode="auto">
          <a:xfrm>
            <a:off x="5906041" y="3190696"/>
            <a:ext cx="1696661" cy="97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285750" indent="-285750">
              <a:lnSpc>
                <a:spcPct val="120000"/>
              </a:lnSpc>
              <a:spcBef>
                <a:spcPct val="0"/>
              </a:spcBef>
              <a:buFont typeface="Arial" panose="020B0604020202020204" pitchFamily="34" charset="0"/>
              <a:buChar char="•"/>
            </a:pPr>
            <a:r>
              <a:rPr lang="zh-CN" altLang="en-US" sz="1600" dirty="0">
                <a:solidFill>
                  <a:srgbClr val="D8762D"/>
                </a:solidFill>
                <a:sym typeface="微软雅黑" pitchFamily="34" charset="-122"/>
              </a:rPr>
              <a:t>添加说明文字</a:t>
            </a:r>
            <a:endParaRPr lang="en-US" altLang="zh-CN" sz="1600" dirty="0">
              <a:solidFill>
                <a:srgbClr val="D8762D"/>
              </a:solidFill>
              <a:sym typeface="微软雅黑" pitchFamily="34" charset="-122"/>
            </a:endParaRPr>
          </a:p>
          <a:p>
            <a:pPr marL="285750" indent="-285750">
              <a:lnSpc>
                <a:spcPct val="120000"/>
              </a:lnSpc>
              <a:spcBef>
                <a:spcPct val="0"/>
              </a:spcBef>
              <a:buFont typeface="Arial" panose="020B0604020202020204" pitchFamily="34" charset="0"/>
              <a:buChar char="•"/>
            </a:pPr>
            <a:r>
              <a:rPr lang="zh-CN" altLang="en-US" sz="1600" dirty="0">
                <a:solidFill>
                  <a:srgbClr val="D8762D"/>
                </a:solidFill>
                <a:sym typeface="微软雅黑" pitchFamily="34" charset="-122"/>
              </a:rPr>
              <a:t>添加说明文字</a:t>
            </a:r>
          </a:p>
          <a:p>
            <a:pPr marL="285750" indent="-285750">
              <a:lnSpc>
                <a:spcPct val="120000"/>
              </a:lnSpc>
              <a:spcBef>
                <a:spcPct val="0"/>
              </a:spcBef>
              <a:buFont typeface="Arial" panose="020B0604020202020204" pitchFamily="34" charset="0"/>
              <a:buChar char="•"/>
            </a:pPr>
            <a:r>
              <a:rPr lang="zh-CN" altLang="en-US" sz="1600" dirty="0">
                <a:solidFill>
                  <a:srgbClr val="D8762D"/>
                </a:solidFill>
                <a:sym typeface="微软雅黑" pitchFamily="34" charset="-122"/>
              </a:rPr>
              <a:t>添加说明文字</a:t>
            </a:r>
            <a:endParaRPr lang="en-US" altLang="zh-CN" sz="1600" dirty="0">
              <a:solidFill>
                <a:srgbClr val="D8762D"/>
              </a:solidFill>
              <a:sym typeface="微软雅黑" pitchFamily="34" charset="-122"/>
            </a:endParaRPr>
          </a:p>
        </p:txBody>
      </p:sp>
      <p:sp>
        <p:nvSpPr>
          <p:cNvPr id="19" name="矩形 18"/>
          <p:cNvSpPr>
            <a:spLocks noChangeArrowheads="1"/>
          </p:cNvSpPr>
          <p:nvPr/>
        </p:nvSpPr>
        <p:spPr bwMode="auto">
          <a:xfrm>
            <a:off x="7649591" y="3180647"/>
            <a:ext cx="1696661" cy="97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285750" indent="-285750">
              <a:lnSpc>
                <a:spcPct val="120000"/>
              </a:lnSpc>
              <a:spcBef>
                <a:spcPct val="0"/>
              </a:spcBef>
              <a:buFont typeface="Arial" panose="020B0604020202020204" pitchFamily="34" charset="0"/>
              <a:buChar char="•"/>
            </a:pPr>
            <a:r>
              <a:rPr lang="zh-CN" altLang="en-US" sz="1600" dirty="0">
                <a:solidFill>
                  <a:srgbClr val="D8762D"/>
                </a:solidFill>
                <a:sym typeface="微软雅黑" pitchFamily="34" charset="-122"/>
              </a:rPr>
              <a:t>添加说明文字</a:t>
            </a:r>
            <a:endParaRPr lang="en-US" altLang="zh-CN" sz="1600" dirty="0">
              <a:solidFill>
                <a:srgbClr val="D8762D"/>
              </a:solidFill>
              <a:sym typeface="微软雅黑" pitchFamily="34" charset="-122"/>
            </a:endParaRPr>
          </a:p>
          <a:p>
            <a:pPr marL="285750" indent="-285750">
              <a:lnSpc>
                <a:spcPct val="120000"/>
              </a:lnSpc>
              <a:spcBef>
                <a:spcPct val="0"/>
              </a:spcBef>
              <a:buFont typeface="Arial" panose="020B0604020202020204" pitchFamily="34" charset="0"/>
              <a:buChar char="•"/>
            </a:pPr>
            <a:r>
              <a:rPr lang="zh-CN" altLang="en-US" sz="1600" dirty="0">
                <a:solidFill>
                  <a:srgbClr val="D8762D"/>
                </a:solidFill>
                <a:sym typeface="微软雅黑" pitchFamily="34" charset="-122"/>
              </a:rPr>
              <a:t>添加说明文字</a:t>
            </a:r>
          </a:p>
          <a:p>
            <a:pPr marL="285750" indent="-285750">
              <a:lnSpc>
                <a:spcPct val="120000"/>
              </a:lnSpc>
              <a:spcBef>
                <a:spcPct val="0"/>
              </a:spcBef>
              <a:buFont typeface="Arial" panose="020B0604020202020204" pitchFamily="34" charset="0"/>
              <a:buChar char="•"/>
            </a:pPr>
            <a:r>
              <a:rPr lang="zh-CN" altLang="en-US" sz="1600" dirty="0">
                <a:solidFill>
                  <a:srgbClr val="D8762D"/>
                </a:solidFill>
                <a:sym typeface="微软雅黑" pitchFamily="34" charset="-122"/>
              </a:rPr>
              <a:t>添加说明文字</a:t>
            </a:r>
            <a:endParaRPr lang="en-US" altLang="zh-CN" sz="1600" dirty="0">
              <a:solidFill>
                <a:srgbClr val="D8762D"/>
              </a:solidFill>
              <a:sym typeface="微软雅黑" pitchFamily="34" charset="-122"/>
            </a:endParaRPr>
          </a:p>
        </p:txBody>
      </p:sp>
      <p:sp>
        <p:nvSpPr>
          <p:cNvPr id="28" name="TextBox 50">
            <a:extLst>
              <a:ext uri="{FF2B5EF4-FFF2-40B4-BE49-F238E27FC236}">
                <a16:creationId xmlns:a16="http://schemas.microsoft.com/office/drawing/2014/main" xmlns="" id="{0F2DF09F-7B21-48F0-834F-B0D6BFD51364}"/>
              </a:ext>
            </a:extLst>
          </p:cNvPr>
          <p:cNvSpPr txBox="1"/>
          <p:nvPr/>
        </p:nvSpPr>
        <p:spPr>
          <a:xfrm>
            <a:off x="2758807" y="1624600"/>
            <a:ext cx="1806905" cy="2215991"/>
          </a:xfrm>
          <a:prstGeom prst="rect">
            <a:avLst/>
          </a:prstGeom>
          <a:noFill/>
        </p:spPr>
        <p:txBody>
          <a:bodyPr wrap="none" rtlCol="0">
            <a:spAutoFit/>
          </a:bodyPr>
          <a:lstStyle/>
          <a:p>
            <a:pPr algn="ctr"/>
            <a:r>
              <a:rPr lang="en-US" altLang="zh-CN" sz="13800" dirty="0">
                <a:solidFill>
                  <a:prstClr val="white"/>
                </a:solidFill>
                <a:latin typeface="Impact" pitchFamily="34" charset="0"/>
                <a:ea typeface="微软雅黑"/>
              </a:rPr>
              <a:t>01</a:t>
            </a:r>
            <a:endParaRPr lang="zh-CN" altLang="en-US" sz="13800" dirty="0">
              <a:solidFill>
                <a:prstClr val="white"/>
              </a:solidFill>
              <a:latin typeface="Impact" pitchFamily="34" charset="0"/>
              <a:ea typeface="微软雅黑"/>
            </a:endParaRPr>
          </a:p>
        </p:txBody>
      </p:sp>
    </p:spTree>
    <p:extLst>
      <p:ext uri="{BB962C8B-B14F-4D97-AF65-F5344CB8AC3E}">
        <p14:creationId xmlns:p14="http://schemas.microsoft.com/office/powerpoint/2010/main" val="192130219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par>
                          <p:cTn id="15" fill="hold">
                            <p:stCondLst>
                              <p:cond delay="10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500" fill="hold"/>
                                        <p:tgtEl>
                                          <p:spTgt spid="51"/>
                                        </p:tgtEl>
                                        <p:attrNameLst>
                                          <p:attrName>ppt_x</p:attrName>
                                        </p:attrNameLst>
                                      </p:cBhvr>
                                      <p:tavLst>
                                        <p:tav tm="0">
                                          <p:val>
                                            <p:strVal val="1+#ppt_w/2"/>
                                          </p:val>
                                        </p:tav>
                                        <p:tav tm="100000">
                                          <p:val>
                                            <p:strVal val="#ppt_x"/>
                                          </p:val>
                                        </p:tav>
                                      </p:tavLst>
                                    </p:anim>
                                    <p:anim calcmode="lin" valueType="num">
                                      <p:cBhvr additive="base">
                                        <p:cTn id="19" dur="500" fill="hold"/>
                                        <p:tgtEl>
                                          <p:spTgt spid="51"/>
                                        </p:tgtEl>
                                        <p:attrNameLst>
                                          <p:attrName>ppt_y</p:attrName>
                                        </p:attrNameLst>
                                      </p:cBhvr>
                                      <p:tavLst>
                                        <p:tav tm="0">
                                          <p:val>
                                            <p:strVal val="#ppt_y"/>
                                          </p:val>
                                        </p:tav>
                                        <p:tav tm="100000">
                                          <p:val>
                                            <p:strVal val="#ppt_y"/>
                                          </p:val>
                                        </p:tav>
                                      </p:tavLst>
                                    </p:anim>
                                  </p:childTnLst>
                                </p:cTn>
                              </p:par>
                              <p:par>
                                <p:cTn id="20" presetID="12" presetClass="entr" presetSubtype="4" fill="hold" grpId="0" nodeType="withEffect">
                                  <p:stCondLst>
                                    <p:cond delay="50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p:tgtEl>
                                          <p:spTgt spid="52"/>
                                        </p:tgtEl>
                                        <p:attrNameLst>
                                          <p:attrName>ppt_y</p:attrName>
                                        </p:attrNameLst>
                                      </p:cBhvr>
                                      <p:tavLst>
                                        <p:tav tm="0">
                                          <p:val>
                                            <p:strVal val="#ppt_y+#ppt_h*1.125000"/>
                                          </p:val>
                                        </p:tav>
                                        <p:tav tm="100000">
                                          <p:val>
                                            <p:strVal val="#ppt_y"/>
                                          </p:val>
                                        </p:tav>
                                      </p:tavLst>
                                    </p:anim>
                                    <p:animEffect transition="in" filter="wipe(up)">
                                      <p:cBhvr>
                                        <p:cTn id="23" dur="500"/>
                                        <p:tgtEl>
                                          <p:spTgt spid="52"/>
                                        </p:tgtEl>
                                      </p:cBhvr>
                                    </p:animEffect>
                                  </p:childTnLst>
                                </p:cTn>
                              </p:par>
                              <p:par>
                                <p:cTn id="24" presetID="12" presetClass="entr" presetSubtype="4" fill="hold" grpId="0" nodeType="withEffect">
                                  <p:stCondLst>
                                    <p:cond delay="75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p:tgtEl>
                                          <p:spTgt spid="19"/>
                                        </p:tgtEl>
                                        <p:attrNameLst>
                                          <p:attrName>ppt_y</p:attrName>
                                        </p:attrNameLst>
                                      </p:cBhvr>
                                      <p:tavLst>
                                        <p:tav tm="0">
                                          <p:val>
                                            <p:strVal val="#ppt_y+#ppt_h*1.125000"/>
                                          </p:val>
                                        </p:tav>
                                        <p:tav tm="100000">
                                          <p:val>
                                            <p:strVal val="#ppt_y"/>
                                          </p:val>
                                        </p:tav>
                                      </p:tavLst>
                                    </p:anim>
                                    <p:animEffect transition="in" filter="wipe(up)">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19"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年度工作概述</a:t>
            </a:r>
          </a:p>
        </p:txBody>
      </p:sp>
      <p:sp>
        <p:nvSpPr>
          <p:cNvPr id="3" name="Freeform 6"/>
          <p:cNvSpPr>
            <a:spLocks/>
          </p:cNvSpPr>
          <p:nvPr/>
        </p:nvSpPr>
        <p:spPr bwMode="auto">
          <a:xfrm>
            <a:off x="2783632" y="1268761"/>
            <a:ext cx="1584176" cy="145861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4" name="Freeform 7"/>
          <p:cNvSpPr>
            <a:spLocks/>
          </p:cNvSpPr>
          <p:nvPr/>
        </p:nvSpPr>
        <p:spPr bwMode="auto">
          <a:xfrm>
            <a:off x="2783632" y="2989059"/>
            <a:ext cx="1584176" cy="1455946"/>
          </a:xfrm>
          <a:custGeom>
            <a:avLst/>
            <a:gdLst>
              <a:gd name="T0" fmla="*/ 593 w 593"/>
              <a:gd name="T1" fmla="*/ 248 h 545"/>
              <a:gd name="T2" fmla="*/ 295 w 593"/>
              <a:gd name="T3" fmla="*/ 545 h 545"/>
              <a:gd name="T4" fmla="*/ 0 w 593"/>
              <a:gd name="T5" fmla="*/ 248 h 545"/>
              <a:gd name="T6" fmla="*/ 0 w 593"/>
              <a:gd name="T7" fmla="*/ 0 h 545"/>
              <a:gd name="T8" fmla="*/ 295 w 593"/>
              <a:gd name="T9" fmla="*/ 297 h 545"/>
              <a:gd name="T10" fmla="*/ 593 w 593"/>
              <a:gd name="T11" fmla="*/ 0 h 545"/>
              <a:gd name="T12" fmla="*/ 593 w 593"/>
              <a:gd name="T13" fmla="*/ 248 h 545"/>
            </a:gdLst>
            <a:ahLst/>
            <a:cxnLst>
              <a:cxn ang="0">
                <a:pos x="T0" y="T1"/>
              </a:cxn>
              <a:cxn ang="0">
                <a:pos x="T2" y="T3"/>
              </a:cxn>
              <a:cxn ang="0">
                <a:pos x="T4" y="T5"/>
              </a:cxn>
              <a:cxn ang="0">
                <a:pos x="T6" y="T7"/>
              </a:cxn>
              <a:cxn ang="0">
                <a:pos x="T8" y="T9"/>
              </a:cxn>
              <a:cxn ang="0">
                <a:pos x="T10" y="T11"/>
              </a:cxn>
              <a:cxn ang="0">
                <a:pos x="T12" y="T13"/>
              </a:cxn>
            </a:cxnLst>
            <a:rect l="0" t="0" r="r" b="b"/>
            <a:pathLst>
              <a:path w="593" h="545">
                <a:moveTo>
                  <a:pt x="593" y="248"/>
                </a:moveTo>
                <a:lnTo>
                  <a:pt x="295" y="545"/>
                </a:lnTo>
                <a:lnTo>
                  <a:pt x="0" y="248"/>
                </a:lnTo>
                <a:lnTo>
                  <a:pt x="0" y="0"/>
                </a:lnTo>
                <a:lnTo>
                  <a:pt x="295" y="297"/>
                </a:lnTo>
                <a:lnTo>
                  <a:pt x="593" y="0"/>
                </a:lnTo>
                <a:lnTo>
                  <a:pt x="593" y="24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5" name="Freeform 8"/>
          <p:cNvSpPr>
            <a:spLocks/>
          </p:cNvSpPr>
          <p:nvPr/>
        </p:nvSpPr>
        <p:spPr bwMode="auto">
          <a:xfrm>
            <a:off x="2783632" y="4706688"/>
            <a:ext cx="1584176" cy="145861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6" name="Freeform 13"/>
          <p:cNvSpPr>
            <a:spLocks/>
          </p:cNvSpPr>
          <p:nvPr/>
        </p:nvSpPr>
        <p:spPr bwMode="auto">
          <a:xfrm>
            <a:off x="3232629" y="2996802"/>
            <a:ext cx="686185" cy="432198"/>
          </a:xfrm>
          <a:custGeom>
            <a:avLst/>
            <a:gdLst/>
            <a:ahLst/>
            <a:cxnLst/>
            <a:rect l="l" t="t" r="r" b="b"/>
            <a:pathLst>
              <a:path w="686185" h="432198">
                <a:moveTo>
                  <a:pt x="101600" y="338535"/>
                </a:moveTo>
                <a:lnTo>
                  <a:pt x="101600" y="432198"/>
                </a:lnTo>
                <a:lnTo>
                  <a:pt x="30163" y="432198"/>
                </a:lnTo>
                <a:lnTo>
                  <a:pt x="30163" y="402036"/>
                </a:lnTo>
                <a:close/>
                <a:moveTo>
                  <a:pt x="206375" y="236935"/>
                </a:moveTo>
                <a:lnTo>
                  <a:pt x="206375" y="432198"/>
                </a:lnTo>
                <a:lnTo>
                  <a:pt x="134938" y="432198"/>
                </a:lnTo>
                <a:lnTo>
                  <a:pt x="134938" y="305198"/>
                </a:lnTo>
                <a:close/>
                <a:moveTo>
                  <a:pt x="520700" y="187723"/>
                </a:moveTo>
                <a:lnTo>
                  <a:pt x="520700" y="432198"/>
                </a:lnTo>
                <a:lnTo>
                  <a:pt x="446088" y="432198"/>
                </a:lnTo>
                <a:lnTo>
                  <a:pt x="446088" y="255986"/>
                </a:lnTo>
                <a:close/>
                <a:moveTo>
                  <a:pt x="341313" y="176610"/>
                </a:moveTo>
                <a:lnTo>
                  <a:pt x="363538" y="198835"/>
                </a:lnTo>
                <a:lnTo>
                  <a:pt x="415925" y="255985"/>
                </a:lnTo>
                <a:lnTo>
                  <a:pt x="415925" y="432198"/>
                </a:lnTo>
                <a:lnTo>
                  <a:pt x="363538" y="432198"/>
                </a:lnTo>
                <a:lnTo>
                  <a:pt x="341313" y="432198"/>
                </a:lnTo>
                <a:close/>
                <a:moveTo>
                  <a:pt x="311150" y="140098"/>
                </a:moveTo>
                <a:lnTo>
                  <a:pt x="311150" y="143273"/>
                </a:lnTo>
                <a:lnTo>
                  <a:pt x="311150" y="432198"/>
                </a:lnTo>
                <a:lnTo>
                  <a:pt x="239713" y="432198"/>
                </a:lnTo>
                <a:lnTo>
                  <a:pt x="239713" y="206773"/>
                </a:lnTo>
                <a:close/>
                <a:moveTo>
                  <a:pt x="625475" y="90885"/>
                </a:moveTo>
                <a:lnTo>
                  <a:pt x="625475" y="432198"/>
                </a:lnTo>
                <a:lnTo>
                  <a:pt x="550863" y="432198"/>
                </a:lnTo>
                <a:lnTo>
                  <a:pt x="550863" y="157560"/>
                </a:lnTo>
                <a:close/>
                <a:moveTo>
                  <a:pt x="666509" y="976"/>
                </a:moveTo>
                <a:cubicBezTo>
                  <a:pt x="681486" y="-2777"/>
                  <a:pt x="688975" y="4730"/>
                  <a:pt x="685231" y="15991"/>
                </a:cubicBezTo>
                <a:cubicBezTo>
                  <a:pt x="681486" y="31005"/>
                  <a:pt x="677742" y="49774"/>
                  <a:pt x="673998" y="61034"/>
                </a:cubicBezTo>
                <a:lnTo>
                  <a:pt x="670253" y="64788"/>
                </a:lnTo>
                <a:cubicBezTo>
                  <a:pt x="666509" y="76049"/>
                  <a:pt x="659020" y="79803"/>
                  <a:pt x="651531" y="68542"/>
                </a:cubicBezTo>
                <a:cubicBezTo>
                  <a:pt x="644042" y="64788"/>
                  <a:pt x="640298" y="61034"/>
                  <a:pt x="640298" y="57281"/>
                </a:cubicBezTo>
                <a:cubicBezTo>
                  <a:pt x="640287" y="57291"/>
                  <a:pt x="638821" y="58656"/>
                  <a:pt x="430610" y="252470"/>
                </a:cubicBezTo>
                <a:cubicBezTo>
                  <a:pt x="430599" y="252458"/>
                  <a:pt x="429766" y="251578"/>
                  <a:pt x="363210" y="181151"/>
                </a:cubicBezTo>
                <a:cubicBezTo>
                  <a:pt x="363202" y="181142"/>
                  <a:pt x="362552" y="180444"/>
                  <a:pt x="310787" y="124846"/>
                </a:cubicBezTo>
                <a:cubicBezTo>
                  <a:pt x="310773" y="124860"/>
                  <a:pt x="308720" y="126761"/>
                  <a:pt x="14977" y="398861"/>
                </a:cubicBezTo>
                <a:cubicBezTo>
                  <a:pt x="14973" y="398858"/>
                  <a:pt x="14886" y="398792"/>
                  <a:pt x="13105" y="397454"/>
                </a:cubicBezTo>
                <a:lnTo>
                  <a:pt x="0" y="387600"/>
                </a:lnTo>
                <a:cubicBezTo>
                  <a:pt x="15" y="387586"/>
                  <a:pt x="2181" y="385572"/>
                  <a:pt x="310787" y="98571"/>
                </a:cubicBezTo>
                <a:cubicBezTo>
                  <a:pt x="310796" y="98580"/>
                  <a:pt x="311449" y="99281"/>
                  <a:pt x="363210" y="154875"/>
                </a:cubicBezTo>
                <a:cubicBezTo>
                  <a:pt x="363221" y="154887"/>
                  <a:pt x="364066" y="155781"/>
                  <a:pt x="430610" y="226194"/>
                </a:cubicBezTo>
                <a:cubicBezTo>
                  <a:pt x="430620" y="226185"/>
                  <a:pt x="432012" y="224897"/>
                  <a:pt x="625320" y="46020"/>
                </a:cubicBezTo>
                <a:cubicBezTo>
                  <a:pt x="621576" y="42266"/>
                  <a:pt x="621576" y="38513"/>
                  <a:pt x="617831" y="34759"/>
                </a:cubicBezTo>
                <a:lnTo>
                  <a:pt x="614087" y="31005"/>
                </a:lnTo>
                <a:cubicBezTo>
                  <a:pt x="606598" y="23498"/>
                  <a:pt x="610342" y="15991"/>
                  <a:pt x="621576" y="12237"/>
                </a:cubicBezTo>
                <a:cubicBezTo>
                  <a:pt x="636553" y="8484"/>
                  <a:pt x="655275" y="4730"/>
                  <a:pt x="666509" y="976"/>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7" name="Freeform 20"/>
          <p:cNvSpPr>
            <a:spLocks/>
          </p:cNvSpPr>
          <p:nvPr/>
        </p:nvSpPr>
        <p:spPr bwMode="auto">
          <a:xfrm>
            <a:off x="3364623" y="1268760"/>
            <a:ext cx="422194" cy="495300"/>
          </a:xfrm>
          <a:custGeom>
            <a:avLst/>
            <a:gdLst/>
            <a:ahLst/>
            <a:cxnLst/>
            <a:rect l="l" t="t" r="r" b="b"/>
            <a:pathLst>
              <a:path w="422194" h="495300">
                <a:moveTo>
                  <a:pt x="221309" y="211137"/>
                </a:moveTo>
                <a:cubicBezTo>
                  <a:pt x="228811" y="211137"/>
                  <a:pt x="236313" y="218615"/>
                  <a:pt x="236313" y="226093"/>
                </a:cubicBezTo>
                <a:cubicBezTo>
                  <a:pt x="236313" y="229832"/>
                  <a:pt x="236313" y="233571"/>
                  <a:pt x="232562" y="237310"/>
                </a:cubicBezTo>
                <a:cubicBezTo>
                  <a:pt x="232562" y="237310"/>
                  <a:pt x="232562" y="237310"/>
                  <a:pt x="243815" y="349480"/>
                </a:cubicBezTo>
                <a:cubicBezTo>
                  <a:pt x="243815" y="349480"/>
                  <a:pt x="243815" y="349480"/>
                  <a:pt x="221309" y="409304"/>
                </a:cubicBezTo>
                <a:cubicBezTo>
                  <a:pt x="221309" y="409304"/>
                  <a:pt x="221309" y="409304"/>
                  <a:pt x="262570" y="304612"/>
                </a:cubicBezTo>
                <a:cubicBezTo>
                  <a:pt x="262570" y="304612"/>
                  <a:pt x="262570" y="304612"/>
                  <a:pt x="300080" y="214876"/>
                </a:cubicBezTo>
                <a:cubicBezTo>
                  <a:pt x="300080" y="214876"/>
                  <a:pt x="300080" y="214876"/>
                  <a:pt x="333838" y="214876"/>
                </a:cubicBezTo>
                <a:cubicBezTo>
                  <a:pt x="352593" y="218615"/>
                  <a:pt x="390103" y="226093"/>
                  <a:pt x="408858" y="270961"/>
                </a:cubicBezTo>
                <a:cubicBezTo>
                  <a:pt x="423862" y="297134"/>
                  <a:pt x="423862" y="409304"/>
                  <a:pt x="420111" y="495300"/>
                </a:cubicBezTo>
                <a:cubicBezTo>
                  <a:pt x="420111" y="495300"/>
                  <a:pt x="420111" y="495300"/>
                  <a:pt x="352593" y="495300"/>
                </a:cubicBezTo>
                <a:cubicBezTo>
                  <a:pt x="352593" y="495300"/>
                  <a:pt x="352593" y="495300"/>
                  <a:pt x="348842" y="330785"/>
                </a:cubicBezTo>
                <a:cubicBezTo>
                  <a:pt x="348842" y="330785"/>
                  <a:pt x="348842" y="329850"/>
                  <a:pt x="347436" y="329383"/>
                </a:cubicBezTo>
                <a:lnTo>
                  <a:pt x="337589" y="330785"/>
                </a:lnTo>
                <a:lnTo>
                  <a:pt x="333838" y="327046"/>
                </a:lnTo>
                <a:cubicBezTo>
                  <a:pt x="333838" y="327046"/>
                  <a:pt x="333838" y="327046"/>
                  <a:pt x="337589" y="495300"/>
                </a:cubicBezTo>
                <a:cubicBezTo>
                  <a:pt x="337589" y="495300"/>
                  <a:pt x="337589" y="495300"/>
                  <a:pt x="213807" y="495300"/>
                </a:cubicBezTo>
                <a:cubicBezTo>
                  <a:pt x="213807" y="495300"/>
                  <a:pt x="213807" y="495300"/>
                  <a:pt x="86273" y="495300"/>
                </a:cubicBezTo>
                <a:cubicBezTo>
                  <a:pt x="86273" y="495300"/>
                  <a:pt x="86273" y="495300"/>
                  <a:pt x="86273" y="330785"/>
                </a:cubicBezTo>
                <a:cubicBezTo>
                  <a:pt x="75050" y="327056"/>
                  <a:pt x="75020" y="330765"/>
                  <a:pt x="75020" y="330785"/>
                </a:cubicBezTo>
                <a:cubicBezTo>
                  <a:pt x="75020" y="330785"/>
                  <a:pt x="75020" y="330785"/>
                  <a:pt x="71269" y="495300"/>
                </a:cubicBezTo>
                <a:cubicBezTo>
                  <a:pt x="71269" y="495300"/>
                  <a:pt x="71269" y="495300"/>
                  <a:pt x="0" y="495300"/>
                </a:cubicBezTo>
                <a:cubicBezTo>
                  <a:pt x="0" y="409304"/>
                  <a:pt x="0" y="297134"/>
                  <a:pt x="11253" y="270961"/>
                </a:cubicBezTo>
                <a:cubicBezTo>
                  <a:pt x="22506" y="233571"/>
                  <a:pt x="56265" y="218615"/>
                  <a:pt x="86273" y="214876"/>
                </a:cubicBezTo>
                <a:cubicBezTo>
                  <a:pt x="86273" y="214876"/>
                  <a:pt x="86273" y="214876"/>
                  <a:pt x="142538" y="214876"/>
                </a:cubicBezTo>
                <a:cubicBezTo>
                  <a:pt x="142538" y="214876"/>
                  <a:pt x="142538" y="214876"/>
                  <a:pt x="180048" y="300873"/>
                </a:cubicBezTo>
                <a:cubicBezTo>
                  <a:pt x="180048" y="300873"/>
                  <a:pt x="180048" y="300873"/>
                  <a:pt x="195052" y="345741"/>
                </a:cubicBezTo>
                <a:cubicBezTo>
                  <a:pt x="195052" y="345741"/>
                  <a:pt x="195052" y="345741"/>
                  <a:pt x="206305" y="237310"/>
                </a:cubicBezTo>
                <a:cubicBezTo>
                  <a:pt x="206305" y="233571"/>
                  <a:pt x="202554" y="229832"/>
                  <a:pt x="202554" y="226093"/>
                </a:cubicBezTo>
                <a:cubicBezTo>
                  <a:pt x="202554" y="222354"/>
                  <a:pt x="206305" y="214876"/>
                  <a:pt x="213807" y="214876"/>
                </a:cubicBezTo>
                <a:cubicBezTo>
                  <a:pt x="213807" y="211137"/>
                  <a:pt x="217558" y="211137"/>
                  <a:pt x="221309" y="211137"/>
                </a:cubicBezTo>
                <a:close/>
                <a:moveTo>
                  <a:pt x="213438" y="0"/>
                </a:moveTo>
                <a:lnTo>
                  <a:pt x="220954" y="0"/>
                </a:lnTo>
                <a:cubicBezTo>
                  <a:pt x="269810" y="0"/>
                  <a:pt x="311150" y="41474"/>
                  <a:pt x="311150" y="90488"/>
                </a:cubicBezTo>
                <a:cubicBezTo>
                  <a:pt x="311150" y="139502"/>
                  <a:pt x="269810" y="180975"/>
                  <a:pt x="220954" y="180975"/>
                </a:cubicBezTo>
                <a:cubicBezTo>
                  <a:pt x="217196" y="180975"/>
                  <a:pt x="213438" y="180975"/>
                  <a:pt x="213438" y="177205"/>
                </a:cubicBezTo>
                <a:cubicBezTo>
                  <a:pt x="164582" y="173435"/>
                  <a:pt x="127000" y="135731"/>
                  <a:pt x="127000" y="90488"/>
                </a:cubicBezTo>
                <a:cubicBezTo>
                  <a:pt x="127000" y="41474"/>
                  <a:pt x="164582" y="3771"/>
                  <a:pt x="213438" y="0"/>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8" name="Freeform 22"/>
          <p:cNvSpPr>
            <a:spLocks noEditPoints="1"/>
          </p:cNvSpPr>
          <p:nvPr/>
        </p:nvSpPr>
        <p:spPr bwMode="auto">
          <a:xfrm>
            <a:off x="3417457" y="4752394"/>
            <a:ext cx="316526" cy="548814"/>
          </a:xfrm>
          <a:custGeom>
            <a:avLst/>
            <a:gdLst>
              <a:gd name="T0" fmla="*/ 45 w 105"/>
              <a:gd name="T1" fmla="*/ 139 h 182"/>
              <a:gd name="T2" fmla="*/ 45 w 105"/>
              <a:gd name="T3" fmla="*/ 96 h 182"/>
              <a:gd name="T4" fmla="*/ 14 w 105"/>
              <a:gd name="T5" fmla="*/ 79 h 182"/>
              <a:gd name="T6" fmla="*/ 4 w 105"/>
              <a:gd name="T7" fmla="*/ 51 h 182"/>
              <a:gd name="T8" fmla="*/ 15 w 105"/>
              <a:gd name="T9" fmla="*/ 23 h 182"/>
              <a:gd name="T10" fmla="*/ 45 w 105"/>
              <a:gd name="T11" fmla="*/ 10 h 182"/>
              <a:gd name="T12" fmla="*/ 45 w 105"/>
              <a:gd name="T13" fmla="*/ 0 h 182"/>
              <a:gd name="T14" fmla="*/ 60 w 105"/>
              <a:gd name="T15" fmla="*/ 0 h 182"/>
              <a:gd name="T16" fmla="*/ 60 w 105"/>
              <a:gd name="T17" fmla="*/ 10 h 182"/>
              <a:gd name="T18" fmla="*/ 87 w 105"/>
              <a:gd name="T19" fmla="*/ 21 h 182"/>
              <a:gd name="T20" fmla="*/ 100 w 105"/>
              <a:gd name="T21" fmla="*/ 45 h 182"/>
              <a:gd name="T22" fmla="*/ 73 w 105"/>
              <a:gd name="T23" fmla="*/ 49 h 182"/>
              <a:gd name="T24" fmla="*/ 60 w 105"/>
              <a:gd name="T25" fmla="*/ 32 h 182"/>
              <a:gd name="T26" fmla="*/ 60 w 105"/>
              <a:gd name="T27" fmla="*/ 72 h 182"/>
              <a:gd name="T28" fmla="*/ 95 w 105"/>
              <a:gd name="T29" fmla="*/ 89 h 182"/>
              <a:gd name="T30" fmla="*/ 105 w 105"/>
              <a:gd name="T31" fmla="*/ 116 h 182"/>
              <a:gd name="T32" fmla="*/ 93 w 105"/>
              <a:gd name="T33" fmla="*/ 147 h 182"/>
              <a:gd name="T34" fmla="*/ 60 w 105"/>
              <a:gd name="T35" fmla="*/ 163 h 182"/>
              <a:gd name="T36" fmla="*/ 60 w 105"/>
              <a:gd name="T37" fmla="*/ 182 h 182"/>
              <a:gd name="T38" fmla="*/ 45 w 105"/>
              <a:gd name="T39" fmla="*/ 182 h 182"/>
              <a:gd name="T40" fmla="*/ 45 w 105"/>
              <a:gd name="T41" fmla="*/ 163 h 182"/>
              <a:gd name="T42" fmla="*/ 14 w 105"/>
              <a:gd name="T43" fmla="*/ 150 h 182"/>
              <a:gd name="T44" fmla="*/ 0 w 105"/>
              <a:gd name="T45" fmla="*/ 119 h 182"/>
              <a:gd name="T46" fmla="*/ 28 w 105"/>
              <a:gd name="T47" fmla="*/ 116 h 182"/>
              <a:gd name="T48" fmla="*/ 34 w 105"/>
              <a:gd name="T49" fmla="*/ 130 h 182"/>
              <a:gd name="T50" fmla="*/ 45 w 105"/>
              <a:gd name="T51" fmla="*/ 139 h 182"/>
              <a:gd name="T52" fmla="*/ 45 w 105"/>
              <a:gd name="T53" fmla="*/ 32 h 182"/>
              <a:gd name="T54" fmla="*/ 35 w 105"/>
              <a:gd name="T55" fmla="*/ 39 h 182"/>
              <a:gd name="T56" fmla="*/ 31 w 105"/>
              <a:gd name="T57" fmla="*/ 50 h 182"/>
              <a:gd name="T58" fmla="*/ 34 w 105"/>
              <a:gd name="T59" fmla="*/ 60 h 182"/>
              <a:gd name="T60" fmla="*/ 45 w 105"/>
              <a:gd name="T61" fmla="*/ 67 h 182"/>
              <a:gd name="T62" fmla="*/ 45 w 105"/>
              <a:gd name="T63" fmla="*/ 32 h 182"/>
              <a:gd name="T64" fmla="*/ 60 w 105"/>
              <a:gd name="T65" fmla="*/ 140 h 182"/>
              <a:gd name="T66" fmla="*/ 73 w 105"/>
              <a:gd name="T67" fmla="*/ 133 h 182"/>
              <a:gd name="T68" fmla="*/ 78 w 105"/>
              <a:gd name="T69" fmla="*/ 120 h 182"/>
              <a:gd name="T70" fmla="*/ 74 w 105"/>
              <a:gd name="T71" fmla="*/ 108 h 182"/>
              <a:gd name="T72" fmla="*/ 60 w 105"/>
              <a:gd name="T73" fmla="*/ 101 h 182"/>
              <a:gd name="T74" fmla="*/ 60 w 105"/>
              <a:gd name="T75" fmla="*/ 14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82">
                <a:moveTo>
                  <a:pt x="45" y="139"/>
                </a:moveTo>
                <a:cubicBezTo>
                  <a:pt x="45" y="96"/>
                  <a:pt x="45" y="96"/>
                  <a:pt x="45" y="96"/>
                </a:cubicBezTo>
                <a:cubicBezTo>
                  <a:pt x="31" y="92"/>
                  <a:pt x="20" y="87"/>
                  <a:pt x="14" y="79"/>
                </a:cubicBezTo>
                <a:cubicBezTo>
                  <a:pt x="7" y="71"/>
                  <a:pt x="4" y="62"/>
                  <a:pt x="4" y="51"/>
                </a:cubicBezTo>
                <a:cubicBezTo>
                  <a:pt x="4" y="40"/>
                  <a:pt x="8" y="30"/>
                  <a:pt x="15" y="23"/>
                </a:cubicBezTo>
                <a:cubicBezTo>
                  <a:pt x="22" y="15"/>
                  <a:pt x="32" y="11"/>
                  <a:pt x="45" y="10"/>
                </a:cubicBezTo>
                <a:cubicBezTo>
                  <a:pt x="45" y="0"/>
                  <a:pt x="45" y="0"/>
                  <a:pt x="45" y="0"/>
                </a:cubicBezTo>
                <a:cubicBezTo>
                  <a:pt x="60" y="0"/>
                  <a:pt x="60" y="0"/>
                  <a:pt x="60" y="0"/>
                </a:cubicBezTo>
                <a:cubicBezTo>
                  <a:pt x="60" y="10"/>
                  <a:pt x="60" y="10"/>
                  <a:pt x="60" y="10"/>
                </a:cubicBezTo>
                <a:cubicBezTo>
                  <a:pt x="72" y="11"/>
                  <a:pt x="81" y="15"/>
                  <a:pt x="87" y="21"/>
                </a:cubicBezTo>
                <a:cubicBezTo>
                  <a:pt x="94" y="27"/>
                  <a:pt x="99" y="35"/>
                  <a:pt x="100" y="45"/>
                </a:cubicBezTo>
                <a:cubicBezTo>
                  <a:pt x="73" y="49"/>
                  <a:pt x="73" y="49"/>
                  <a:pt x="73" y="49"/>
                </a:cubicBezTo>
                <a:cubicBezTo>
                  <a:pt x="71" y="41"/>
                  <a:pt x="67" y="35"/>
                  <a:pt x="60" y="32"/>
                </a:cubicBezTo>
                <a:cubicBezTo>
                  <a:pt x="60" y="72"/>
                  <a:pt x="60" y="72"/>
                  <a:pt x="60" y="72"/>
                </a:cubicBezTo>
                <a:cubicBezTo>
                  <a:pt x="77" y="76"/>
                  <a:pt x="89" y="82"/>
                  <a:pt x="95" y="89"/>
                </a:cubicBezTo>
                <a:cubicBezTo>
                  <a:pt x="102" y="96"/>
                  <a:pt x="105" y="105"/>
                  <a:pt x="105" y="116"/>
                </a:cubicBezTo>
                <a:cubicBezTo>
                  <a:pt x="105" y="128"/>
                  <a:pt x="101" y="139"/>
                  <a:pt x="93" y="147"/>
                </a:cubicBezTo>
                <a:cubicBezTo>
                  <a:pt x="85" y="156"/>
                  <a:pt x="74" y="161"/>
                  <a:pt x="60" y="163"/>
                </a:cubicBezTo>
                <a:cubicBezTo>
                  <a:pt x="60" y="182"/>
                  <a:pt x="60" y="182"/>
                  <a:pt x="60" y="182"/>
                </a:cubicBezTo>
                <a:cubicBezTo>
                  <a:pt x="45" y="182"/>
                  <a:pt x="45" y="182"/>
                  <a:pt x="45" y="182"/>
                </a:cubicBezTo>
                <a:cubicBezTo>
                  <a:pt x="45" y="163"/>
                  <a:pt x="45" y="163"/>
                  <a:pt x="45" y="163"/>
                </a:cubicBezTo>
                <a:cubicBezTo>
                  <a:pt x="32" y="162"/>
                  <a:pt x="22" y="157"/>
                  <a:pt x="14" y="150"/>
                </a:cubicBezTo>
                <a:cubicBezTo>
                  <a:pt x="7" y="143"/>
                  <a:pt x="2" y="132"/>
                  <a:pt x="0" y="119"/>
                </a:cubicBezTo>
                <a:cubicBezTo>
                  <a:pt x="28" y="116"/>
                  <a:pt x="28" y="116"/>
                  <a:pt x="28" y="116"/>
                </a:cubicBezTo>
                <a:cubicBezTo>
                  <a:pt x="29" y="122"/>
                  <a:pt x="31" y="126"/>
                  <a:pt x="34" y="130"/>
                </a:cubicBezTo>
                <a:cubicBezTo>
                  <a:pt x="37" y="134"/>
                  <a:pt x="41" y="137"/>
                  <a:pt x="45" y="139"/>
                </a:cubicBezTo>
                <a:close/>
                <a:moveTo>
                  <a:pt x="45" y="32"/>
                </a:moveTo>
                <a:cubicBezTo>
                  <a:pt x="40" y="33"/>
                  <a:pt x="37" y="36"/>
                  <a:pt x="35" y="39"/>
                </a:cubicBezTo>
                <a:cubicBezTo>
                  <a:pt x="32" y="42"/>
                  <a:pt x="31" y="46"/>
                  <a:pt x="31" y="50"/>
                </a:cubicBezTo>
                <a:cubicBezTo>
                  <a:pt x="31" y="53"/>
                  <a:pt x="32" y="57"/>
                  <a:pt x="34" y="60"/>
                </a:cubicBezTo>
                <a:cubicBezTo>
                  <a:pt x="36" y="63"/>
                  <a:pt x="40" y="65"/>
                  <a:pt x="45" y="67"/>
                </a:cubicBezTo>
                <a:lnTo>
                  <a:pt x="45" y="32"/>
                </a:lnTo>
                <a:close/>
                <a:moveTo>
                  <a:pt x="60" y="140"/>
                </a:moveTo>
                <a:cubicBezTo>
                  <a:pt x="66" y="139"/>
                  <a:pt x="70" y="137"/>
                  <a:pt x="73" y="133"/>
                </a:cubicBezTo>
                <a:cubicBezTo>
                  <a:pt x="77" y="129"/>
                  <a:pt x="78" y="125"/>
                  <a:pt x="78" y="120"/>
                </a:cubicBezTo>
                <a:cubicBezTo>
                  <a:pt x="78" y="115"/>
                  <a:pt x="77" y="111"/>
                  <a:pt x="74" y="108"/>
                </a:cubicBezTo>
                <a:cubicBezTo>
                  <a:pt x="71" y="105"/>
                  <a:pt x="67" y="102"/>
                  <a:pt x="60" y="101"/>
                </a:cubicBezTo>
                <a:lnTo>
                  <a:pt x="60" y="14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9" name="TextBox 22"/>
          <p:cNvSpPr txBox="1"/>
          <p:nvPr/>
        </p:nvSpPr>
        <p:spPr>
          <a:xfrm>
            <a:off x="4771076" y="1570784"/>
            <a:ext cx="4997332" cy="812530"/>
          </a:xfrm>
          <a:prstGeom prst="rect">
            <a:avLst/>
          </a:prstGeom>
          <a:noFill/>
        </p:spPr>
        <p:txBody>
          <a:bodyPr wrap="square" rtlCol="0">
            <a:spAutoFit/>
          </a:bodyPr>
          <a:lstStyle/>
          <a:p>
            <a:pPr>
              <a:lnSpc>
                <a:spcPct val="130000"/>
              </a:lnSpc>
            </a:pPr>
            <a:r>
              <a:rPr lang="zh-CN" altLang="en-US" sz="1200" dirty="0">
                <a:solidFill>
                  <a:prstClr val="black"/>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prstClr val="black"/>
                </a:solidFill>
                <a:latin typeface="微软雅黑" pitchFamily="34" charset="-122"/>
                <a:ea typeface="微软雅黑" pitchFamily="34" charset="-122"/>
              </a:rPr>
              <a:t>这里，或者通过通过复制您的文本。您的内容打在这里，或者通过通过复制您的文本。</a:t>
            </a:r>
          </a:p>
        </p:txBody>
      </p:sp>
      <p:sp>
        <p:nvSpPr>
          <p:cNvPr id="10" name="TextBox 23"/>
          <p:cNvSpPr txBox="1"/>
          <p:nvPr/>
        </p:nvSpPr>
        <p:spPr>
          <a:xfrm>
            <a:off x="4759199" y="1109120"/>
            <a:ext cx="1774276" cy="461665"/>
          </a:xfrm>
          <a:prstGeom prst="rect">
            <a:avLst/>
          </a:prstGeom>
          <a:noFill/>
        </p:spPr>
        <p:txBody>
          <a:bodyPr wrap="square" tIns="0" bIns="0" rtlCol="0" anchor="t">
            <a:spAutoFit/>
          </a:bodyPr>
          <a:lstStyle/>
          <a:p>
            <a:pPr>
              <a:lnSpc>
                <a:spcPct val="150000"/>
              </a:lnSpc>
            </a:pPr>
            <a:r>
              <a:rPr lang="zh-CN" altLang="en-US" sz="2000">
                <a:solidFill>
                  <a:prstClr val="black"/>
                </a:solidFill>
                <a:latin typeface="微软雅黑" pitchFamily="34" charset="-122"/>
                <a:ea typeface="微软雅黑" pitchFamily="34" charset="-122"/>
                <a:cs typeface="华文黑体" pitchFamily="2" charset="-122"/>
              </a:rPr>
              <a:t>点击添加标题</a:t>
            </a:r>
          </a:p>
        </p:txBody>
      </p:sp>
      <p:sp>
        <p:nvSpPr>
          <p:cNvPr id="11" name="TextBox 24"/>
          <p:cNvSpPr txBox="1"/>
          <p:nvPr/>
        </p:nvSpPr>
        <p:spPr>
          <a:xfrm>
            <a:off x="4771076" y="3314601"/>
            <a:ext cx="4997332" cy="1052596"/>
          </a:xfrm>
          <a:prstGeom prst="rect">
            <a:avLst/>
          </a:prstGeom>
          <a:noFill/>
        </p:spPr>
        <p:txBody>
          <a:bodyPr wrap="square" rtlCol="0">
            <a:spAutoFit/>
          </a:bodyPr>
          <a:lstStyle/>
          <a:p>
            <a:pPr>
              <a:lnSpc>
                <a:spcPct val="130000"/>
              </a:lnSpc>
            </a:pPr>
            <a:r>
              <a:rPr lang="zh-CN" altLang="en-US" sz="1200" dirty="0">
                <a:solidFill>
                  <a:prstClr val="black"/>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prstClr val="black"/>
                </a:solidFill>
                <a:latin typeface="微软雅黑" pitchFamily="34" charset="-122"/>
                <a:ea typeface="微软雅黑" pitchFamily="34" charset="-122"/>
              </a:rPr>
              <a:t>这里，或者通过通过复制您的文本。您的内容打在这里，或者通过复制您的文本后，在此框中选择粘贴，并选择只保留文字。</a:t>
            </a:r>
          </a:p>
        </p:txBody>
      </p:sp>
      <p:sp>
        <p:nvSpPr>
          <p:cNvPr id="12" name="TextBox 25"/>
          <p:cNvSpPr txBox="1"/>
          <p:nvPr/>
        </p:nvSpPr>
        <p:spPr>
          <a:xfrm>
            <a:off x="4759199" y="2852937"/>
            <a:ext cx="1774276" cy="461665"/>
          </a:xfrm>
          <a:prstGeom prst="rect">
            <a:avLst/>
          </a:prstGeom>
          <a:noFill/>
        </p:spPr>
        <p:txBody>
          <a:bodyPr wrap="square" tIns="0" bIns="0" rtlCol="0" anchor="t">
            <a:spAutoFit/>
          </a:bodyPr>
          <a:lstStyle/>
          <a:p>
            <a:pPr>
              <a:lnSpc>
                <a:spcPct val="150000"/>
              </a:lnSpc>
            </a:pPr>
            <a:r>
              <a:rPr lang="zh-CN" altLang="en-US" sz="2000">
                <a:solidFill>
                  <a:prstClr val="black"/>
                </a:solidFill>
                <a:latin typeface="微软雅黑" pitchFamily="34" charset="-122"/>
                <a:ea typeface="微软雅黑" pitchFamily="34" charset="-122"/>
                <a:cs typeface="华文黑体" pitchFamily="2" charset="-122"/>
              </a:rPr>
              <a:t>点击添加标题</a:t>
            </a:r>
          </a:p>
        </p:txBody>
      </p:sp>
      <p:sp>
        <p:nvSpPr>
          <p:cNvPr id="13" name="TextBox 26"/>
          <p:cNvSpPr txBox="1"/>
          <p:nvPr/>
        </p:nvSpPr>
        <p:spPr>
          <a:xfrm>
            <a:off x="4771076" y="5114801"/>
            <a:ext cx="4997332" cy="572464"/>
          </a:xfrm>
          <a:prstGeom prst="rect">
            <a:avLst/>
          </a:prstGeom>
          <a:noFill/>
        </p:spPr>
        <p:txBody>
          <a:bodyPr wrap="square" rtlCol="0">
            <a:spAutoFit/>
          </a:bodyPr>
          <a:lstStyle/>
          <a:p>
            <a:pPr>
              <a:lnSpc>
                <a:spcPct val="130000"/>
              </a:lnSpc>
            </a:pPr>
            <a:r>
              <a:rPr lang="zh-CN" altLang="en-US" sz="1200" dirty="0">
                <a:solidFill>
                  <a:prstClr val="black"/>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prstClr val="black"/>
                </a:solidFill>
                <a:latin typeface="微软雅黑" pitchFamily="34" charset="-122"/>
                <a:ea typeface="微软雅黑" pitchFamily="34" charset="-122"/>
              </a:rPr>
              <a:t>这里，或者通过通过复制您的文本。</a:t>
            </a:r>
          </a:p>
        </p:txBody>
      </p:sp>
      <p:sp>
        <p:nvSpPr>
          <p:cNvPr id="14" name="TextBox 27"/>
          <p:cNvSpPr txBox="1"/>
          <p:nvPr/>
        </p:nvSpPr>
        <p:spPr>
          <a:xfrm>
            <a:off x="4759199" y="4653137"/>
            <a:ext cx="1774276" cy="461665"/>
          </a:xfrm>
          <a:prstGeom prst="rect">
            <a:avLst/>
          </a:prstGeom>
          <a:noFill/>
        </p:spPr>
        <p:txBody>
          <a:bodyPr wrap="square" tIns="0" bIns="0" rtlCol="0" anchor="t">
            <a:spAutoFit/>
          </a:bodyPr>
          <a:lstStyle/>
          <a:p>
            <a:pPr>
              <a:lnSpc>
                <a:spcPct val="150000"/>
              </a:lnSpc>
            </a:pPr>
            <a:r>
              <a:rPr lang="zh-CN" altLang="en-US" sz="2000">
                <a:solidFill>
                  <a:prstClr val="black"/>
                </a:solidFill>
                <a:latin typeface="微软雅黑" pitchFamily="34" charset="-122"/>
                <a:ea typeface="微软雅黑" pitchFamily="34" charset="-122"/>
                <a:cs typeface="华文黑体" pitchFamily="2" charset="-122"/>
              </a:rPr>
              <a:t>点击添加标题</a:t>
            </a:r>
          </a:p>
        </p:txBody>
      </p:sp>
      <p:cxnSp>
        <p:nvCxnSpPr>
          <p:cNvPr id="15" name="直接箭头连接符 14"/>
          <p:cNvCxnSpPr>
            <a:stCxn id="3" idx="1"/>
          </p:cNvCxnSpPr>
          <p:nvPr/>
        </p:nvCxnSpPr>
        <p:spPr>
          <a:xfrm>
            <a:off x="3571714" y="2727377"/>
            <a:ext cx="6052679" cy="0"/>
          </a:xfrm>
          <a:prstGeom prst="straightConnector1">
            <a:avLst/>
          </a:prstGeom>
          <a:ln>
            <a:solidFill>
              <a:schemeClr val="accent1">
                <a:lumMod val="60000"/>
                <a:lumOff val="40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stCxn id="4" idx="1"/>
          </p:cNvCxnSpPr>
          <p:nvPr/>
        </p:nvCxnSpPr>
        <p:spPr>
          <a:xfrm>
            <a:off x="3571714" y="4445005"/>
            <a:ext cx="6052679" cy="0"/>
          </a:xfrm>
          <a:prstGeom prst="straightConnector1">
            <a:avLst/>
          </a:prstGeom>
          <a:ln>
            <a:solidFill>
              <a:schemeClr val="accent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5" idx="1"/>
          </p:cNvCxnSpPr>
          <p:nvPr/>
        </p:nvCxnSpPr>
        <p:spPr>
          <a:xfrm>
            <a:off x="3571714" y="6165304"/>
            <a:ext cx="6052679" cy="0"/>
          </a:xfrm>
          <a:prstGeom prst="straightConnector1">
            <a:avLst/>
          </a:prstGeom>
          <a:ln>
            <a:solidFill>
              <a:schemeClr val="accent4"/>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802197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2"/>
                                        </p:tgtEl>
                                      </p:cBhvr>
                                      <p:by x="100000" y="2000"/>
                                    </p:animScale>
                                  </p:childTnLst>
                                </p:cTn>
                              </p:par>
                              <p:par>
                                <p:cTn id="11" presetID="6" presetClass="emph" presetSubtype="0" fill="hold" grpId="2" nodeType="withEffect">
                                  <p:stCondLst>
                                    <p:cond delay="300"/>
                                  </p:stCondLst>
                                  <p:childTnLst>
                                    <p:animScale>
                                      <p:cBhvr>
                                        <p:cTn id="12" dur="500" fill="hold"/>
                                        <p:tgtEl>
                                          <p:spTgt spid="2"/>
                                        </p:tgtEl>
                                      </p:cBhvr>
                                      <p:by x="100000" y="5000000"/>
                                    </p:animScale>
                                  </p:childTnLst>
                                </p:cTn>
                              </p:par>
                            </p:childTnLst>
                          </p:cTn>
                        </p:par>
                        <p:par>
                          <p:cTn id="13" fill="hold">
                            <p:stCondLst>
                              <p:cond delay="800"/>
                            </p:stCondLst>
                            <p:childTnLst>
                              <p:par>
                                <p:cTn id="14" presetID="2" presetClass="entr" presetSubtype="1"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0-#ppt_h/2"/>
                                          </p:val>
                                        </p:tav>
                                        <p:tav tm="100000">
                                          <p:val>
                                            <p:strVal val="#ppt_y"/>
                                          </p:val>
                                        </p:tav>
                                      </p:tavLst>
                                    </p:anim>
                                  </p:childTnLst>
                                </p:cTn>
                              </p:par>
                              <p:par>
                                <p:cTn id="18" presetID="2" presetClass="entr" presetSubtype="1" decel="10000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0-#ppt_h/2"/>
                                          </p:val>
                                        </p:tav>
                                        <p:tav tm="100000">
                                          <p:val>
                                            <p:strVal val="#ppt_y"/>
                                          </p:val>
                                        </p:tav>
                                      </p:tavLst>
                                    </p:anim>
                                  </p:childTnLst>
                                </p:cTn>
                              </p:par>
                              <p:par>
                                <p:cTn id="22" presetID="2" presetClass="entr" presetSubtype="1" decel="10000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childTnLst>
                          </p:cTn>
                        </p:par>
                        <p:par>
                          <p:cTn id="26" fill="hold">
                            <p:stCondLst>
                              <p:cond delay="1300"/>
                            </p:stCondLst>
                            <p:childTnLst>
                              <p:par>
                                <p:cTn id="27" presetID="14" presetClass="entr" presetSubtype="1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horizontal)">
                                      <p:cBhvr>
                                        <p:cTn id="29" dur="500"/>
                                        <p:tgtEl>
                                          <p:spTgt spid="7"/>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500"/>
                                        <p:tgtEl>
                                          <p:spTgt spid="6"/>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randombar(horizontal)">
                                      <p:cBhvr>
                                        <p:cTn id="35" dur="500"/>
                                        <p:tgtEl>
                                          <p:spTgt spid="8"/>
                                        </p:tgtEl>
                                      </p:cBhvr>
                                    </p:animEffect>
                                  </p:childTnLst>
                                </p:cTn>
                              </p:par>
                              <p:par>
                                <p:cTn id="36" presetID="22" presetClass="entr" presetSubtype="8"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par>
                                <p:cTn id="39" presetID="22" presetClass="entr" presetSubtype="8"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par>
                                <p:cTn id="42" presetID="22" presetClass="entr" presetSubtype="8"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childTnLst>
                          </p:cTn>
                        </p:par>
                        <p:par>
                          <p:cTn id="45" fill="hold">
                            <p:stCondLst>
                              <p:cond delay="18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par>
                          <p:cTn id="52" fill="hold">
                            <p:stCondLst>
                              <p:cond delay="230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childTnLst>
                          </p:cTn>
                        </p:par>
                        <p:par>
                          <p:cTn id="59" fill="hold">
                            <p:stCondLst>
                              <p:cond delay="2800"/>
                            </p:stCondLst>
                            <p:childTnLst>
                              <p:par>
                                <p:cTn id="60" presetID="22" presetClass="entr" presetSubtype="8"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500"/>
                                        <p:tgtEl>
                                          <p:spTgt spid="1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年度工作概述</a:t>
            </a:r>
          </a:p>
        </p:txBody>
      </p:sp>
      <p:sp>
        <p:nvSpPr>
          <p:cNvPr id="27" name="矩形 26"/>
          <p:cNvSpPr/>
          <p:nvPr/>
        </p:nvSpPr>
        <p:spPr>
          <a:xfrm>
            <a:off x="1153891" y="1604667"/>
            <a:ext cx="1823305" cy="1823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28" name="矩形 27"/>
          <p:cNvSpPr/>
          <p:nvPr/>
        </p:nvSpPr>
        <p:spPr>
          <a:xfrm>
            <a:off x="3169122" y="1604667"/>
            <a:ext cx="1823305" cy="1823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29" name="矩形 28"/>
          <p:cNvSpPr/>
          <p:nvPr/>
        </p:nvSpPr>
        <p:spPr>
          <a:xfrm>
            <a:off x="5184356" y="1604667"/>
            <a:ext cx="1823305" cy="1823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30" name="矩形 29"/>
          <p:cNvSpPr/>
          <p:nvPr/>
        </p:nvSpPr>
        <p:spPr>
          <a:xfrm>
            <a:off x="7199587" y="1604667"/>
            <a:ext cx="1823305" cy="18235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31" name="矩形 30"/>
          <p:cNvSpPr/>
          <p:nvPr/>
        </p:nvSpPr>
        <p:spPr>
          <a:xfrm>
            <a:off x="9214820" y="1604667"/>
            <a:ext cx="1823305" cy="1823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grpSp>
        <p:nvGrpSpPr>
          <p:cNvPr id="32" name="组合 31"/>
          <p:cNvGrpSpPr/>
          <p:nvPr/>
        </p:nvGrpSpPr>
        <p:grpSpPr>
          <a:xfrm>
            <a:off x="1153891" y="3428213"/>
            <a:ext cx="1823305" cy="1162079"/>
            <a:chOff x="863588" y="2571750"/>
            <a:chExt cx="1368152" cy="871874"/>
          </a:xfrm>
        </p:grpSpPr>
        <p:grpSp>
          <p:nvGrpSpPr>
            <p:cNvPr id="33" name="组合 32"/>
            <p:cNvGrpSpPr/>
            <p:nvPr/>
          </p:nvGrpSpPr>
          <p:grpSpPr>
            <a:xfrm>
              <a:off x="863588" y="2571750"/>
              <a:ext cx="1368152" cy="871874"/>
              <a:chOff x="971600" y="2984030"/>
              <a:chExt cx="1368152" cy="871874"/>
            </a:xfrm>
            <a:solidFill>
              <a:schemeClr val="tx2"/>
            </a:solidFill>
          </p:grpSpPr>
          <p:sp>
            <p:nvSpPr>
              <p:cNvPr id="35" name="矩形 34"/>
              <p:cNvSpPr/>
              <p:nvPr/>
            </p:nvSpPr>
            <p:spPr>
              <a:xfrm>
                <a:off x="971600" y="2984030"/>
                <a:ext cx="1368152" cy="7183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36" name="流程图: 合并 35"/>
              <p:cNvSpPr/>
              <p:nvPr/>
            </p:nvSpPr>
            <p:spPr>
              <a:xfrm>
                <a:off x="1514837" y="3641292"/>
                <a:ext cx="281678" cy="214612"/>
              </a:xfrm>
              <a:prstGeom prst="flowChartMerg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sp>
          <p:nvSpPr>
            <p:cNvPr id="34" name="TextBox 91"/>
            <p:cNvSpPr txBox="1"/>
            <p:nvPr/>
          </p:nvSpPr>
          <p:spPr>
            <a:xfrm>
              <a:off x="909287" y="2725750"/>
              <a:ext cx="1276755" cy="404103"/>
            </a:xfrm>
            <a:prstGeom prst="rect">
              <a:avLst/>
            </a:prstGeom>
            <a:noFill/>
          </p:spPr>
          <p:txBody>
            <a:bodyPr wrap="square" lIns="0" tIns="0" rIns="0" bIns="0" rtlCol="0">
              <a:spAutoFit/>
            </a:bodyPr>
            <a:lstStyle/>
            <a:p>
              <a:pPr algn="ctr">
                <a:lnSpc>
                  <a:spcPts val="2132"/>
                </a:lnSpc>
              </a:pPr>
              <a:r>
                <a:rPr lang="zh-CN" altLang="en-US" sz="1300" dirty="0">
                  <a:solidFill>
                    <a:prstClr val="white"/>
                  </a:solidFill>
                  <a:latin typeface="微软雅黑" pitchFamily="34" charset="-122"/>
                  <a:ea typeface="微软雅黑" pitchFamily="34" charset="-122"/>
                </a:rPr>
                <a:t>单击添加文本内容</a:t>
              </a:r>
              <a:endParaRPr lang="en-US" altLang="zh-CN" sz="1300" dirty="0">
                <a:solidFill>
                  <a:prstClr val="white"/>
                </a:solidFill>
                <a:latin typeface="微软雅黑" pitchFamily="34" charset="-122"/>
                <a:ea typeface="微软雅黑" pitchFamily="34" charset="-122"/>
              </a:endParaRPr>
            </a:p>
            <a:p>
              <a:pPr algn="ctr">
                <a:lnSpc>
                  <a:spcPts val="2132"/>
                </a:lnSpc>
              </a:pPr>
              <a:r>
                <a:rPr lang="zh-CN" altLang="en-US" sz="1300" dirty="0">
                  <a:solidFill>
                    <a:prstClr val="white"/>
                  </a:solidFill>
                  <a:latin typeface="微软雅黑" pitchFamily="34" charset="-122"/>
                  <a:ea typeface="微软雅黑" pitchFamily="34" charset="-122"/>
                </a:rPr>
                <a:t>单击添加文本内容</a:t>
              </a:r>
              <a:endParaRPr lang="en-US" altLang="zh-CN" sz="1300" dirty="0">
                <a:solidFill>
                  <a:prstClr val="white"/>
                </a:solidFill>
                <a:latin typeface="微软雅黑" pitchFamily="34" charset="-122"/>
                <a:ea typeface="微软雅黑" pitchFamily="34" charset="-122"/>
              </a:endParaRPr>
            </a:p>
          </p:txBody>
        </p:sp>
      </p:grpSp>
      <p:sp>
        <p:nvSpPr>
          <p:cNvPr id="37" name="TextBox 94"/>
          <p:cNvSpPr txBox="1"/>
          <p:nvPr/>
        </p:nvSpPr>
        <p:spPr>
          <a:xfrm>
            <a:off x="1262774" y="4702243"/>
            <a:ext cx="1605539" cy="246093"/>
          </a:xfrm>
          <a:prstGeom prst="rect">
            <a:avLst/>
          </a:prstGeom>
          <a:noFill/>
        </p:spPr>
        <p:txBody>
          <a:bodyPr wrap="square" lIns="0" tIns="0" rIns="0" bIns="0" rtlCol="0">
            <a:spAutoFit/>
          </a:bodyPr>
          <a:lstStyle/>
          <a:p>
            <a:pPr algn="ctr"/>
            <a:r>
              <a:rPr lang="zh-CN" altLang="en-US" sz="1599" b="1" dirty="0">
                <a:solidFill>
                  <a:srgbClr val="262626"/>
                </a:solidFill>
                <a:latin typeface="微软雅黑" pitchFamily="34" charset="-122"/>
                <a:ea typeface="微软雅黑" pitchFamily="34" charset="-122"/>
              </a:rPr>
              <a:t>输入小标题一</a:t>
            </a:r>
            <a:endParaRPr lang="en-US" altLang="zh-CN" sz="1599" b="1" dirty="0">
              <a:solidFill>
                <a:srgbClr val="262626"/>
              </a:solidFill>
              <a:latin typeface="微软雅黑" pitchFamily="34" charset="-122"/>
              <a:ea typeface="微软雅黑" pitchFamily="34" charset="-122"/>
            </a:endParaRPr>
          </a:p>
        </p:txBody>
      </p:sp>
      <p:grpSp>
        <p:nvGrpSpPr>
          <p:cNvPr id="38" name="组合 37"/>
          <p:cNvGrpSpPr/>
          <p:nvPr/>
        </p:nvGrpSpPr>
        <p:grpSpPr>
          <a:xfrm>
            <a:off x="3169122" y="3428213"/>
            <a:ext cx="1823305" cy="1162079"/>
            <a:chOff x="2375756" y="2571750"/>
            <a:chExt cx="1368152" cy="871874"/>
          </a:xfrm>
        </p:grpSpPr>
        <p:grpSp>
          <p:nvGrpSpPr>
            <p:cNvPr id="39" name="组合 38"/>
            <p:cNvGrpSpPr/>
            <p:nvPr/>
          </p:nvGrpSpPr>
          <p:grpSpPr>
            <a:xfrm>
              <a:off x="2375756" y="2571750"/>
              <a:ext cx="1368152" cy="871874"/>
              <a:chOff x="2483768" y="2984030"/>
              <a:chExt cx="1368152" cy="871874"/>
            </a:xfrm>
          </p:grpSpPr>
          <p:sp>
            <p:nvSpPr>
              <p:cNvPr id="41" name="矩形 40"/>
              <p:cNvSpPr/>
              <p:nvPr/>
            </p:nvSpPr>
            <p:spPr>
              <a:xfrm>
                <a:off x="2483768" y="2984030"/>
                <a:ext cx="1368152" cy="7183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42" name="流程图: 合并 41"/>
              <p:cNvSpPr/>
              <p:nvPr/>
            </p:nvSpPr>
            <p:spPr>
              <a:xfrm>
                <a:off x="3027005" y="3641292"/>
                <a:ext cx="281678" cy="214612"/>
              </a:xfrm>
              <a:prstGeom prst="flowChartMerg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sp>
          <p:nvSpPr>
            <p:cNvPr id="40" name="TextBox 97"/>
            <p:cNvSpPr txBox="1"/>
            <p:nvPr/>
          </p:nvSpPr>
          <p:spPr>
            <a:xfrm>
              <a:off x="2421454" y="2725750"/>
              <a:ext cx="1276755" cy="404103"/>
            </a:xfrm>
            <a:prstGeom prst="rect">
              <a:avLst/>
            </a:prstGeom>
            <a:noFill/>
          </p:spPr>
          <p:txBody>
            <a:bodyPr wrap="square" lIns="0" tIns="0" rIns="0" bIns="0" rtlCol="0">
              <a:spAutoFit/>
            </a:bodyPr>
            <a:lstStyle/>
            <a:p>
              <a:pPr algn="ctr">
                <a:lnSpc>
                  <a:spcPts val="2132"/>
                </a:lnSpc>
              </a:pPr>
              <a:r>
                <a:rPr lang="zh-CN" altLang="en-US" sz="1300" dirty="0">
                  <a:solidFill>
                    <a:prstClr val="white"/>
                  </a:solidFill>
                  <a:latin typeface="微软雅黑" pitchFamily="34" charset="-122"/>
                  <a:ea typeface="微软雅黑" pitchFamily="34" charset="-122"/>
                </a:rPr>
                <a:t>单击添加文本内容</a:t>
              </a:r>
              <a:endParaRPr lang="en-US" altLang="zh-CN" sz="1300" dirty="0">
                <a:solidFill>
                  <a:prstClr val="white"/>
                </a:solidFill>
                <a:latin typeface="微软雅黑" pitchFamily="34" charset="-122"/>
                <a:ea typeface="微软雅黑" pitchFamily="34" charset="-122"/>
              </a:endParaRPr>
            </a:p>
            <a:p>
              <a:pPr algn="ctr">
                <a:lnSpc>
                  <a:spcPts val="2132"/>
                </a:lnSpc>
              </a:pPr>
              <a:r>
                <a:rPr lang="zh-CN" altLang="en-US" sz="1300" dirty="0">
                  <a:solidFill>
                    <a:prstClr val="white"/>
                  </a:solidFill>
                  <a:latin typeface="微软雅黑" pitchFamily="34" charset="-122"/>
                  <a:ea typeface="微软雅黑" pitchFamily="34" charset="-122"/>
                </a:rPr>
                <a:t>单击添加文本内容</a:t>
              </a:r>
              <a:endParaRPr lang="en-US" altLang="zh-CN" sz="1300" dirty="0">
                <a:solidFill>
                  <a:prstClr val="white"/>
                </a:solidFill>
                <a:latin typeface="微软雅黑" pitchFamily="34" charset="-122"/>
                <a:ea typeface="微软雅黑" pitchFamily="34" charset="-122"/>
              </a:endParaRPr>
            </a:p>
          </p:txBody>
        </p:sp>
      </p:grpSp>
      <p:grpSp>
        <p:nvGrpSpPr>
          <p:cNvPr id="43" name="组合 42"/>
          <p:cNvGrpSpPr/>
          <p:nvPr/>
        </p:nvGrpSpPr>
        <p:grpSpPr>
          <a:xfrm>
            <a:off x="5184356" y="3428213"/>
            <a:ext cx="1823305" cy="1162079"/>
            <a:chOff x="3887924" y="2571750"/>
            <a:chExt cx="1368152" cy="871874"/>
          </a:xfrm>
        </p:grpSpPr>
        <p:grpSp>
          <p:nvGrpSpPr>
            <p:cNvPr id="44" name="组合 43"/>
            <p:cNvGrpSpPr/>
            <p:nvPr/>
          </p:nvGrpSpPr>
          <p:grpSpPr>
            <a:xfrm>
              <a:off x="3887924" y="2571750"/>
              <a:ext cx="1368152" cy="871874"/>
              <a:chOff x="3995936" y="2984030"/>
              <a:chExt cx="1368152" cy="871874"/>
            </a:xfrm>
          </p:grpSpPr>
          <p:sp>
            <p:nvSpPr>
              <p:cNvPr id="46" name="矩形 45"/>
              <p:cNvSpPr/>
              <p:nvPr/>
            </p:nvSpPr>
            <p:spPr>
              <a:xfrm>
                <a:off x="3995936" y="2984030"/>
                <a:ext cx="1368152" cy="7183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47" name="流程图: 合并 46"/>
              <p:cNvSpPr/>
              <p:nvPr/>
            </p:nvSpPr>
            <p:spPr>
              <a:xfrm>
                <a:off x="4539173" y="3641292"/>
                <a:ext cx="281678" cy="214612"/>
              </a:xfrm>
              <a:prstGeom prst="flowChartMerg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sp>
          <p:nvSpPr>
            <p:cNvPr id="45" name="TextBox 102"/>
            <p:cNvSpPr txBox="1"/>
            <p:nvPr/>
          </p:nvSpPr>
          <p:spPr>
            <a:xfrm>
              <a:off x="3933622" y="2725750"/>
              <a:ext cx="1276755" cy="404103"/>
            </a:xfrm>
            <a:prstGeom prst="rect">
              <a:avLst/>
            </a:prstGeom>
            <a:noFill/>
          </p:spPr>
          <p:txBody>
            <a:bodyPr wrap="square" lIns="0" tIns="0" rIns="0" bIns="0" rtlCol="0">
              <a:spAutoFit/>
            </a:bodyPr>
            <a:lstStyle/>
            <a:p>
              <a:pPr algn="ctr">
                <a:lnSpc>
                  <a:spcPts val="2132"/>
                </a:lnSpc>
              </a:pPr>
              <a:r>
                <a:rPr lang="zh-CN" altLang="en-US" sz="1300" dirty="0">
                  <a:solidFill>
                    <a:prstClr val="white"/>
                  </a:solidFill>
                  <a:latin typeface="微软雅黑" pitchFamily="34" charset="-122"/>
                  <a:ea typeface="微软雅黑" pitchFamily="34" charset="-122"/>
                </a:rPr>
                <a:t>单击添加文本内容</a:t>
              </a:r>
              <a:endParaRPr lang="en-US" altLang="zh-CN" sz="1300" dirty="0">
                <a:solidFill>
                  <a:prstClr val="white"/>
                </a:solidFill>
                <a:latin typeface="微软雅黑" pitchFamily="34" charset="-122"/>
                <a:ea typeface="微软雅黑" pitchFamily="34" charset="-122"/>
              </a:endParaRPr>
            </a:p>
            <a:p>
              <a:pPr algn="ctr">
                <a:lnSpc>
                  <a:spcPts val="2132"/>
                </a:lnSpc>
              </a:pPr>
              <a:r>
                <a:rPr lang="zh-CN" altLang="en-US" sz="1300" dirty="0">
                  <a:solidFill>
                    <a:prstClr val="white"/>
                  </a:solidFill>
                  <a:latin typeface="微软雅黑" pitchFamily="34" charset="-122"/>
                  <a:ea typeface="微软雅黑" pitchFamily="34" charset="-122"/>
                </a:rPr>
                <a:t>单击添加文本内容</a:t>
              </a:r>
              <a:endParaRPr lang="en-US" altLang="zh-CN" sz="1300" dirty="0">
                <a:solidFill>
                  <a:prstClr val="white"/>
                </a:solidFill>
                <a:latin typeface="微软雅黑" pitchFamily="34" charset="-122"/>
                <a:ea typeface="微软雅黑" pitchFamily="34" charset="-122"/>
              </a:endParaRPr>
            </a:p>
          </p:txBody>
        </p:sp>
      </p:grpSp>
      <p:grpSp>
        <p:nvGrpSpPr>
          <p:cNvPr id="48" name="组合 47"/>
          <p:cNvGrpSpPr/>
          <p:nvPr/>
        </p:nvGrpSpPr>
        <p:grpSpPr>
          <a:xfrm>
            <a:off x="7199587" y="3428213"/>
            <a:ext cx="1823305" cy="1162079"/>
            <a:chOff x="5400092" y="2571750"/>
            <a:chExt cx="1368152" cy="871874"/>
          </a:xfrm>
        </p:grpSpPr>
        <p:grpSp>
          <p:nvGrpSpPr>
            <p:cNvPr id="49" name="组合 48"/>
            <p:cNvGrpSpPr/>
            <p:nvPr/>
          </p:nvGrpSpPr>
          <p:grpSpPr>
            <a:xfrm>
              <a:off x="5400092" y="2571750"/>
              <a:ext cx="1368152" cy="871874"/>
              <a:chOff x="5508104" y="2984030"/>
              <a:chExt cx="1368152" cy="871874"/>
            </a:xfrm>
          </p:grpSpPr>
          <p:sp>
            <p:nvSpPr>
              <p:cNvPr id="51" name="矩形 50"/>
              <p:cNvSpPr/>
              <p:nvPr/>
            </p:nvSpPr>
            <p:spPr>
              <a:xfrm>
                <a:off x="5508104" y="2984030"/>
                <a:ext cx="1368152" cy="7183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52" name="流程图: 合并 51"/>
              <p:cNvSpPr/>
              <p:nvPr/>
            </p:nvSpPr>
            <p:spPr>
              <a:xfrm>
                <a:off x="6051341" y="3641292"/>
                <a:ext cx="281678" cy="214612"/>
              </a:xfrm>
              <a:prstGeom prst="flowChartMerg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sp>
          <p:nvSpPr>
            <p:cNvPr id="50" name="TextBox 107"/>
            <p:cNvSpPr txBox="1"/>
            <p:nvPr/>
          </p:nvSpPr>
          <p:spPr>
            <a:xfrm>
              <a:off x="5445790" y="2725750"/>
              <a:ext cx="1276755" cy="404103"/>
            </a:xfrm>
            <a:prstGeom prst="rect">
              <a:avLst/>
            </a:prstGeom>
            <a:noFill/>
          </p:spPr>
          <p:txBody>
            <a:bodyPr wrap="square" lIns="0" tIns="0" rIns="0" bIns="0" rtlCol="0">
              <a:spAutoFit/>
            </a:bodyPr>
            <a:lstStyle/>
            <a:p>
              <a:pPr algn="ctr">
                <a:lnSpc>
                  <a:spcPts val="2132"/>
                </a:lnSpc>
              </a:pPr>
              <a:r>
                <a:rPr lang="zh-CN" altLang="en-US" sz="1300" dirty="0">
                  <a:solidFill>
                    <a:prstClr val="white"/>
                  </a:solidFill>
                  <a:latin typeface="微软雅黑" pitchFamily="34" charset="-122"/>
                  <a:ea typeface="微软雅黑" pitchFamily="34" charset="-122"/>
                </a:rPr>
                <a:t>单击添加文本内容</a:t>
              </a:r>
              <a:endParaRPr lang="en-US" altLang="zh-CN" sz="1300" dirty="0">
                <a:solidFill>
                  <a:prstClr val="white"/>
                </a:solidFill>
                <a:latin typeface="微软雅黑" pitchFamily="34" charset="-122"/>
                <a:ea typeface="微软雅黑" pitchFamily="34" charset="-122"/>
              </a:endParaRPr>
            </a:p>
            <a:p>
              <a:pPr algn="ctr">
                <a:lnSpc>
                  <a:spcPts val="2132"/>
                </a:lnSpc>
              </a:pPr>
              <a:r>
                <a:rPr lang="zh-CN" altLang="en-US" sz="1300" dirty="0">
                  <a:solidFill>
                    <a:prstClr val="white"/>
                  </a:solidFill>
                  <a:latin typeface="微软雅黑" pitchFamily="34" charset="-122"/>
                  <a:ea typeface="微软雅黑" pitchFamily="34" charset="-122"/>
                </a:rPr>
                <a:t>单击添加文本内容</a:t>
              </a:r>
              <a:endParaRPr lang="en-US" altLang="zh-CN" sz="1300" dirty="0">
                <a:solidFill>
                  <a:prstClr val="white"/>
                </a:solidFill>
                <a:latin typeface="微软雅黑" pitchFamily="34" charset="-122"/>
                <a:ea typeface="微软雅黑" pitchFamily="34" charset="-122"/>
              </a:endParaRPr>
            </a:p>
          </p:txBody>
        </p:sp>
      </p:grpSp>
      <p:grpSp>
        <p:nvGrpSpPr>
          <p:cNvPr id="53" name="组合 52"/>
          <p:cNvGrpSpPr/>
          <p:nvPr/>
        </p:nvGrpSpPr>
        <p:grpSpPr>
          <a:xfrm>
            <a:off x="9214820" y="3428213"/>
            <a:ext cx="1823305" cy="1162079"/>
            <a:chOff x="6912260" y="2571750"/>
            <a:chExt cx="1368152" cy="871874"/>
          </a:xfrm>
        </p:grpSpPr>
        <p:grpSp>
          <p:nvGrpSpPr>
            <p:cNvPr id="54" name="组合 53"/>
            <p:cNvGrpSpPr/>
            <p:nvPr/>
          </p:nvGrpSpPr>
          <p:grpSpPr>
            <a:xfrm>
              <a:off x="6912260" y="2571750"/>
              <a:ext cx="1368152" cy="871874"/>
              <a:chOff x="7020272" y="2984030"/>
              <a:chExt cx="1368152" cy="871874"/>
            </a:xfrm>
            <a:solidFill>
              <a:schemeClr val="tx2"/>
            </a:solidFill>
          </p:grpSpPr>
          <p:sp>
            <p:nvSpPr>
              <p:cNvPr id="56" name="矩形 55"/>
              <p:cNvSpPr/>
              <p:nvPr/>
            </p:nvSpPr>
            <p:spPr>
              <a:xfrm>
                <a:off x="7020272" y="2984030"/>
                <a:ext cx="1368152" cy="7183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57" name="流程图: 合并 56"/>
              <p:cNvSpPr/>
              <p:nvPr/>
            </p:nvSpPr>
            <p:spPr>
              <a:xfrm>
                <a:off x="7563509" y="3641292"/>
                <a:ext cx="281678" cy="214612"/>
              </a:xfrm>
              <a:prstGeom prst="flowChartMerg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sp>
          <p:nvSpPr>
            <p:cNvPr id="55" name="TextBox 112"/>
            <p:cNvSpPr txBox="1"/>
            <p:nvPr/>
          </p:nvSpPr>
          <p:spPr>
            <a:xfrm>
              <a:off x="6957958" y="2725750"/>
              <a:ext cx="1276755" cy="404103"/>
            </a:xfrm>
            <a:prstGeom prst="rect">
              <a:avLst/>
            </a:prstGeom>
            <a:noFill/>
          </p:spPr>
          <p:txBody>
            <a:bodyPr wrap="square" lIns="0" tIns="0" rIns="0" bIns="0" rtlCol="0">
              <a:spAutoFit/>
            </a:bodyPr>
            <a:lstStyle/>
            <a:p>
              <a:pPr algn="ctr">
                <a:lnSpc>
                  <a:spcPts val="2132"/>
                </a:lnSpc>
              </a:pPr>
              <a:r>
                <a:rPr lang="zh-CN" altLang="en-US" sz="1300" dirty="0">
                  <a:solidFill>
                    <a:prstClr val="white"/>
                  </a:solidFill>
                  <a:latin typeface="微软雅黑" pitchFamily="34" charset="-122"/>
                  <a:ea typeface="微软雅黑" pitchFamily="34" charset="-122"/>
                </a:rPr>
                <a:t>单击添加文本内容</a:t>
              </a:r>
              <a:endParaRPr lang="en-US" altLang="zh-CN" sz="1300" dirty="0">
                <a:solidFill>
                  <a:prstClr val="white"/>
                </a:solidFill>
                <a:latin typeface="微软雅黑" pitchFamily="34" charset="-122"/>
                <a:ea typeface="微软雅黑" pitchFamily="34" charset="-122"/>
              </a:endParaRPr>
            </a:p>
            <a:p>
              <a:pPr algn="ctr">
                <a:lnSpc>
                  <a:spcPts val="2132"/>
                </a:lnSpc>
              </a:pPr>
              <a:r>
                <a:rPr lang="zh-CN" altLang="en-US" sz="1300" dirty="0">
                  <a:solidFill>
                    <a:prstClr val="white"/>
                  </a:solidFill>
                  <a:latin typeface="微软雅黑" pitchFamily="34" charset="-122"/>
                  <a:ea typeface="微软雅黑" pitchFamily="34" charset="-122"/>
                </a:rPr>
                <a:t>单击添加文本内容</a:t>
              </a:r>
              <a:endParaRPr lang="en-US" altLang="zh-CN" sz="1300" dirty="0">
                <a:solidFill>
                  <a:prstClr val="white"/>
                </a:solidFill>
                <a:latin typeface="微软雅黑" pitchFamily="34" charset="-122"/>
                <a:ea typeface="微软雅黑" pitchFamily="34" charset="-122"/>
              </a:endParaRPr>
            </a:p>
          </p:txBody>
        </p:sp>
      </p:grpSp>
      <p:sp>
        <p:nvSpPr>
          <p:cNvPr id="58" name="TextBox 115"/>
          <p:cNvSpPr txBox="1"/>
          <p:nvPr/>
        </p:nvSpPr>
        <p:spPr>
          <a:xfrm>
            <a:off x="3207132" y="4702243"/>
            <a:ext cx="1605539" cy="246093"/>
          </a:xfrm>
          <a:prstGeom prst="rect">
            <a:avLst/>
          </a:prstGeom>
          <a:noFill/>
        </p:spPr>
        <p:txBody>
          <a:bodyPr wrap="square" lIns="0" tIns="0" rIns="0" bIns="0" rtlCol="0">
            <a:spAutoFit/>
          </a:bodyPr>
          <a:lstStyle/>
          <a:p>
            <a:pPr algn="ctr"/>
            <a:r>
              <a:rPr lang="zh-CN" altLang="en-US" sz="1599" b="1" dirty="0">
                <a:solidFill>
                  <a:srgbClr val="262626"/>
                </a:solidFill>
                <a:latin typeface="微软雅黑" pitchFamily="34" charset="-122"/>
                <a:ea typeface="微软雅黑" pitchFamily="34" charset="-122"/>
              </a:rPr>
              <a:t>输入小标题二</a:t>
            </a:r>
            <a:endParaRPr lang="en-US" altLang="zh-CN" sz="1599" b="1" dirty="0">
              <a:solidFill>
                <a:srgbClr val="262626"/>
              </a:solidFill>
              <a:latin typeface="微软雅黑" pitchFamily="34" charset="-122"/>
              <a:ea typeface="微软雅黑" pitchFamily="34" charset="-122"/>
            </a:endParaRPr>
          </a:p>
        </p:txBody>
      </p:sp>
      <p:sp>
        <p:nvSpPr>
          <p:cNvPr id="59" name="TextBox 116"/>
          <p:cNvSpPr txBox="1"/>
          <p:nvPr/>
        </p:nvSpPr>
        <p:spPr>
          <a:xfrm>
            <a:off x="5293237" y="4702243"/>
            <a:ext cx="1605539" cy="246093"/>
          </a:xfrm>
          <a:prstGeom prst="rect">
            <a:avLst/>
          </a:prstGeom>
          <a:noFill/>
        </p:spPr>
        <p:txBody>
          <a:bodyPr wrap="square" lIns="0" tIns="0" rIns="0" bIns="0" rtlCol="0">
            <a:spAutoFit/>
          </a:bodyPr>
          <a:lstStyle/>
          <a:p>
            <a:pPr algn="ctr"/>
            <a:r>
              <a:rPr lang="zh-CN" altLang="en-US" sz="1599" b="1" dirty="0">
                <a:solidFill>
                  <a:srgbClr val="262626"/>
                </a:solidFill>
                <a:latin typeface="微软雅黑" pitchFamily="34" charset="-122"/>
                <a:ea typeface="微软雅黑" pitchFamily="34" charset="-122"/>
              </a:rPr>
              <a:t>输入小标题三</a:t>
            </a:r>
            <a:endParaRPr lang="en-US" altLang="zh-CN" sz="1599" b="1" dirty="0">
              <a:solidFill>
                <a:srgbClr val="262626"/>
              </a:solidFill>
              <a:latin typeface="微软雅黑" pitchFamily="34" charset="-122"/>
              <a:ea typeface="微软雅黑" pitchFamily="34" charset="-122"/>
            </a:endParaRPr>
          </a:p>
        </p:txBody>
      </p:sp>
      <p:sp>
        <p:nvSpPr>
          <p:cNvPr id="60" name="TextBox 135"/>
          <p:cNvSpPr txBox="1"/>
          <p:nvPr/>
        </p:nvSpPr>
        <p:spPr>
          <a:xfrm>
            <a:off x="7308470" y="4702243"/>
            <a:ext cx="1605539" cy="246093"/>
          </a:xfrm>
          <a:prstGeom prst="rect">
            <a:avLst/>
          </a:prstGeom>
          <a:noFill/>
        </p:spPr>
        <p:txBody>
          <a:bodyPr wrap="square" lIns="0" tIns="0" rIns="0" bIns="0" rtlCol="0">
            <a:spAutoFit/>
          </a:bodyPr>
          <a:lstStyle/>
          <a:p>
            <a:pPr algn="ctr"/>
            <a:r>
              <a:rPr lang="zh-CN" altLang="en-US" sz="1599" b="1" dirty="0">
                <a:solidFill>
                  <a:srgbClr val="262626"/>
                </a:solidFill>
                <a:latin typeface="微软雅黑" pitchFamily="34" charset="-122"/>
                <a:ea typeface="微软雅黑" pitchFamily="34" charset="-122"/>
              </a:rPr>
              <a:t>输入小标题四</a:t>
            </a:r>
            <a:endParaRPr lang="en-US" altLang="zh-CN" sz="1599" b="1" dirty="0">
              <a:solidFill>
                <a:srgbClr val="262626"/>
              </a:solidFill>
              <a:latin typeface="微软雅黑" pitchFamily="34" charset="-122"/>
              <a:ea typeface="微软雅黑" pitchFamily="34" charset="-122"/>
            </a:endParaRPr>
          </a:p>
        </p:txBody>
      </p:sp>
      <p:sp>
        <p:nvSpPr>
          <p:cNvPr id="61" name="TextBox 136"/>
          <p:cNvSpPr txBox="1"/>
          <p:nvPr/>
        </p:nvSpPr>
        <p:spPr>
          <a:xfrm>
            <a:off x="9275722" y="4702243"/>
            <a:ext cx="1605539" cy="246093"/>
          </a:xfrm>
          <a:prstGeom prst="rect">
            <a:avLst/>
          </a:prstGeom>
          <a:noFill/>
        </p:spPr>
        <p:txBody>
          <a:bodyPr wrap="square" lIns="0" tIns="0" rIns="0" bIns="0" rtlCol="0">
            <a:spAutoFit/>
          </a:bodyPr>
          <a:lstStyle/>
          <a:p>
            <a:pPr algn="ctr"/>
            <a:r>
              <a:rPr lang="zh-CN" altLang="en-US" sz="1599" b="1" dirty="0">
                <a:solidFill>
                  <a:srgbClr val="262626"/>
                </a:solidFill>
                <a:latin typeface="微软雅黑" pitchFamily="34" charset="-122"/>
                <a:ea typeface="微软雅黑" pitchFamily="34" charset="-122"/>
              </a:rPr>
              <a:t>输入小标题五</a:t>
            </a:r>
            <a:endParaRPr lang="en-US" altLang="zh-CN" sz="1599" b="1" dirty="0">
              <a:solidFill>
                <a:srgbClr val="262626"/>
              </a:solidFill>
              <a:latin typeface="微软雅黑" pitchFamily="34" charset="-122"/>
              <a:ea typeface="微软雅黑" pitchFamily="34" charset="-122"/>
            </a:endParaRPr>
          </a:p>
        </p:txBody>
      </p:sp>
      <p:sp>
        <p:nvSpPr>
          <p:cNvPr id="62" name="矩形 61"/>
          <p:cNvSpPr/>
          <p:nvPr/>
        </p:nvSpPr>
        <p:spPr>
          <a:xfrm>
            <a:off x="1153890" y="5442348"/>
            <a:ext cx="9884235" cy="5758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63" name="TextBox 138"/>
          <p:cNvSpPr txBox="1"/>
          <p:nvPr/>
        </p:nvSpPr>
        <p:spPr>
          <a:xfrm>
            <a:off x="3025170" y="5463633"/>
            <a:ext cx="6141662" cy="538561"/>
          </a:xfrm>
          <a:prstGeom prst="rect">
            <a:avLst/>
          </a:prstGeom>
          <a:noFill/>
        </p:spPr>
        <p:txBody>
          <a:bodyPr wrap="square" lIns="121873" tIns="60936" rIns="121873" bIns="60936" rtlCol="0">
            <a:spAutoFit/>
          </a:bodyPr>
          <a:lstStyle/>
          <a:p>
            <a:pPr algn="ctr"/>
            <a:r>
              <a:rPr lang="zh-CN" altLang="en-US" sz="2700" b="1" dirty="0">
                <a:solidFill>
                  <a:prstClr val="white"/>
                </a:solidFill>
                <a:latin typeface="微软雅黑" pitchFamily="34" charset="-122"/>
                <a:ea typeface="微软雅黑" pitchFamily="34" charset="-122"/>
              </a:rPr>
              <a:t>在这里输入可长可短的标题文本内容</a:t>
            </a:r>
          </a:p>
        </p:txBody>
      </p:sp>
      <p:grpSp>
        <p:nvGrpSpPr>
          <p:cNvPr id="64" name="组合 63"/>
          <p:cNvGrpSpPr/>
          <p:nvPr/>
        </p:nvGrpSpPr>
        <p:grpSpPr>
          <a:xfrm>
            <a:off x="1969576" y="2948326"/>
            <a:ext cx="8252855" cy="191952"/>
            <a:chOff x="1475656" y="2139702"/>
            <a:chExt cx="6192687" cy="144016"/>
          </a:xfrm>
        </p:grpSpPr>
        <p:sp>
          <p:nvSpPr>
            <p:cNvPr id="65" name="椭圆 64"/>
            <p:cNvSpPr/>
            <p:nvPr/>
          </p:nvSpPr>
          <p:spPr>
            <a:xfrm>
              <a:off x="1475656" y="213970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66" name="椭圆 65"/>
            <p:cNvSpPr/>
            <p:nvPr/>
          </p:nvSpPr>
          <p:spPr>
            <a:xfrm>
              <a:off x="2987823" y="213970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67" name="椭圆 66"/>
            <p:cNvSpPr/>
            <p:nvPr/>
          </p:nvSpPr>
          <p:spPr>
            <a:xfrm>
              <a:off x="4499991" y="213970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68" name="椭圆 67"/>
            <p:cNvSpPr/>
            <p:nvPr/>
          </p:nvSpPr>
          <p:spPr>
            <a:xfrm>
              <a:off x="6012160" y="213970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69" name="椭圆 68"/>
            <p:cNvSpPr/>
            <p:nvPr/>
          </p:nvSpPr>
          <p:spPr>
            <a:xfrm>
              <a:off x="7524327" y="2139702"/>
              <a:ext cx="144016" cy="1440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cxnSp>
          <p:nvCxnSpPr>
            <p:cNvPr id="70" name="直接连接符 69"/>
            <p:cNvCxnSpPr/>
            <p:nvPr/>
          </p:nvCxnSpPr>
          <p:spPr>
            <a:xfrm>
              <a:off x="1547664" y="2211710"/>
              <a:ext cx="604867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1" name="组合 70"/>
          <p:cNvGrpSpPr>
            <a:grpSpLocks noChangeAspect="1"/>
          </p:cNvGrpSpPr>
          <p:nvPr/>
        </p:nvGrpSpPr>
        <p:grpSpPr>
          <a:xfrm>
            <a:off x="1729702" y="1988573"/>
            <a:ext cx="671671" cy="671757"/>
            <a:chOff x="474018" y="1281349"/>
            <a:chExt cx="459432" cy="459432"/>
          </a:xfrm>
        </p:grpSpPr>
        <p:sp>
          <p:nvSpPr>
            <p:cNvPr id="72" name="椭圆 71"/>
            <p:cNvSpPr/>
            <p:nvPr/>
          </p:nvSpPr>
          <p:spPr>
            <a:xfrm>
              <a:off x="474018" y="1281349"/>
              <a:ext cx="459432" cy="459432"/>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73" name="Freeform 20"/>
            <p:cNvSpPr>
              <a:spLocks noEditPoints="1"/>
            </p:cNvSpPr>
            <p:nvPr/>
          </p:nvSpPr>
          <p:spPr bwMode="auto">
            <a:xfrm>
              <a:off x="559772" y="1395984"/>
              <a:ext cx="287924" cy="265530"/>
            </a:xfrm>
            <a:custGeom>
              <a:avLst/>
              <a:gdLst>
                <a:gd name="T0" fmla="*/ 901 w 901"/>
                <a:gd name="T1" fmla="*/ 648 h 829"/>
                <a:gd name="T2" fmla="*/ 901 w 901"/>
                <a:gd name="T3" fmla="*/ 0 h 829"/>
                <a:gd name="T4" fmla="*/ 0 w 901"/>
                <a:gd name="T5" fmla="*/ 0 h 829"/>
                <a:gd name="T6" fmla="*/ 0 w 901"/>
                <a:gd name="T7" fmla="*/ 648 h 829"/>
                <a:gd name="T8" fmla="*/ 432 w 901"/>
                <a:gd name="T9" fmla="*/ 648 h 829"/>
                <a:gd name="T10" fmla="*/ 432 w 901"/>
                <a:gd name="T11" fmla="*/ 793 h 829"/>
                <a:gd name="T12" fmla="*/ 288 w 901"/>
                <a:gd name="T13" fmla="*/ 793 h 829"/>
                <a:gd name="T14" fmla="*/ 288 w 901"/>
                <a:gd name="T15" fmla="*/ 829 h 829"/>
                <a:gd name="T16" fmla="*/ 612 w 901"/>
                <a:gd name="T17" fmla="*/ 829 h 829"/>
                <a:gd name="T18" fmla="*/ 612 w 901"/>
                <a:gd name="T19" fmla="*/ 793 h 829"/>
                <a:gd name="T20" fmla="*/ 469 w 901"/>
                <a:gd name="T21" fmla="*/ 793 h 829"/>
                <a:gd name="T22" fmla="*/ 469 w 901"/>
                <a:gd name="T23" fmla="*/ 648 h 829"/>
                <a:gd name="T24" fmla="*/ 901 w 901"/>
                <a:gd name="T25" fmla="*/ 648 h 829"/>
                <a:gd name="T26" fmla="*/ 35 w 901"/>
                <a:gd name="T27" fmla="*/ 36 h 829"/>
                <a:gd name="T28" fmla="*/ 864 w 901"/>
                <a:gd name="T29" fmla="*/ 36 h 829"/>
                <a:gd name="T30" fmla="*/ 864 w 901"/>
                <a:gd name="T31" fmla="*/ 613 h 829"/>
                <a:gd name="T32" fmla="*/ 35 w 901"/>
                <a:gd name="T33" fmla="*/ 613 h 829"/>
                <a:gd name="T34" fmla="*/ 35 w 901"/>
                <a:gd name="T35" fmla="*/ 36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1" h="829">
                  <a:moveTo>
                    <a:pt x="901" y="648"/>
                  </a:moveTo>
                  <a:lnTo>
                    <a:pt x="901" y="0"/>
                  </a:lnTo>
                  <a:lnTo>
                    <a:pt x="0" y="0"/>
                  </a:lnTo>
                  <a:lnTo>
                    <a:pt x="0" y="648"/>
                  </a:lnTo>
                  <a:lnTo>
                    <a:pt x="432" y="648"/>
                  </a:lnTo>
                  <a:lnTo>
                    <a:pt x="432" y="793"/>
                  </a:lnTo>
                  <a:lnTo>
                    <a:pt x="288" y="793"/>
                  </a:lnTo>
                  <a:lnTo>
                    <a:pt x="288" y="829"/>
                  </a:lnTo>
                  <a:lnTo>
                    <a:pt x="612" y="829"/>
                  </a:lnTo>
                  <a:lnTo>
                    <a:pt x="612" y="793"/>
                  </a:lnTo>
                  <a:lnTo>
                    <a:pt x="469" y="793"/>
                  </a:lnTo>
                  <a:lnTo>
                    <a:pt x="469" y="648"/>
                  </a:lnTo>
                  <a:lnTo>
                    <a:pt x="901" y="648"/>
                  </a:lnTo>
                  <a:close/>
                  <a:moveTo>
                    <a:pt x="35" y="36"/>
                  </a:moveTo>
                  <a:lnTo>
                    <a:pt x="864" y="36"/>
                  </a:lnTo>
                  <a:lnTo>
                    <a:pt x="864" y="613"/>
                  </a:lnTo>
                  <a:lnTo>
                    <a:pt x="35" y="613"/>
                  </a:lnTo>
                  <a:lnTo>
                    <a:pt x="35" y="36"/>
                  </a:lnTo>
                  <a:close/>
                </a:path>
              </a:pathLst>
            </a:custGeom>
            <a:solidFill>
              <a:schemeClr val="bg1"/>
            </a:solidFill>
            <a:ln>
              <a:noFill/>
            </a:ln>
          </p:spPr>
          <p:txBody>
            <a:bodyPr vert="horz" wrap="square" lIns="91407" tIns="45703" rIns="91407" bIns="45703"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grpSp>
        <p:nvGrpSpPr>
          <p:cNvPr id="74" name="组合 73"/>
          <p:cNvGrpSpPr>
            <a:grpSpLocks noChangeAspect="1"/>
          </p:cNvGrpSpPr>
          <p:nvPr/>
        </p:nvGrpSpPr>
        <p:grpSpPr>
          <a:xfrm>
            <a:off x="3744935" y="1988573"/>
            <a:ext cx="671671" cy="671757"/>
            <a:chOff x="474018" y="2052874"/>
            <a:chExt cx="459432" cy="459432"/>
          </a:xfrm>
        </p:grpSpPr>
        <p:grpSp>
          <p:nvGrpSpPr>
            <p:cNvPr id="75" name="组合 74"/>
            <p:cNvGrpSpPr/>
            <p:nvPr/>
          </p:nvGrpSpPr>
          <p:grpSpPr>
            <a:xfrm>
              <a:off x="559772" y="2109927"/>
              <a:ext cx="287924" cy="323115"/>
              <a:chOff x="-820745" y="2193658"/>
              <a:chExt cx="300589" cy="337328"/>
            </a:xfrm>
            <a:solidFill>
              <a:schemeClr val="bg1"/>
            </a:solidFill>
          </p:grpSpPr>
          <p:sp>
            <p:nvSpPr>
              <p:cNvPr id="77" name="Freeform 7"/>
              <p:cNvSpPr>
                <a:spLocks noEditPoints="1"/>
              </p:cNvSpPr>
              <p:nvPr/>
            </p:nvSpPr>
            <p:spPr bwMode="auto">
              <a:xfrm>
                <a:off x="-820745" y="2193658"/>
                <a:ext cx="300589" cy="337328"/>
              </a:xfrm>
              <a:custGeom>
                <a:avLst/>
                <a:gdLst>
                  <a:gd name="T0" fmla="*/ 722 w 901"/>
                  <a:gd name="T1" fmla="*/ 238 h 1009"/>
                  <a:gd name="T2" fmla="*/ 520 w 901"/>
                  <a:gd name="T3" fmla="*/ 37 h 1009"/>
                  <a:gd name="T4" fmla="*/ 507 w 901"/>
                  <a:gd name="T5" fmla="*/ 23 h 1009"/>
                  <a:gd name="T6" fmla="*/ 481 w 901"/>
                  <a:gd name="T7" fmla="*/ 7 h 1009"/>
                  <a:gd name="T8" fmla="*/ 452 w 901"/>
                  <a:gd name="T9" fmla="*/ 0 h 1009"/>
                  <a:gd name="T10" fmla="*/ 437 w 901"/>
                  <a:gd name="T11" fmla="*/ 2 h 1009"/>
                  <a:gd name="T12" fmla="*/ 408 w 901"/>
                  <a:gd name="T13" fmla="*/ 14 h 1009"/>
                  <a:gd name="T14" fmla="*/ 311 w 901"/>
                  <a:gd name="T15" fmla="*/ 108 h 1009"/>
                  <a:gd name="T16" fmla="*/ 181 w 901"/>
                  <a:gd name="T17" fmla="*/ 238 h 1009"/>
                  <a:gd name="T18" fmla="*/ 46 w 901"/>
                  <a:gd name="T19" fmla="*/ 373 h 1009"/>
                  <a:gd name="T20" fmla="*/ 0 w 901"/>
                  <a:gd name="T21" fmla="*/ 434 h 1009"/>
                  <a:gd name="T22" fmla="*/ 901 w 901"/>
                  <a:gd name="T23" fmla="*/ 1009 h 1009"/>
                  <a:gd name="T24" fmla="*/ 901 w 901"/>
                  <a:gd name="T25" fmla="*/ 419 h 1009"/>
                  <a:gd name="T26" fmla="*/ 722 w 901"/>
                  <a:gd name="T27" fmla="*/ 289 h 1009"/>
                  <a:gd name="T28" fmla="*/ 722 w 901"/>
                  <a:gd name="T29" fmla="*/ 569 h 1009"/>
                  <a:gd name="T30" fmla="*/ 422 w 901"/>
                  <a:gd name="T31" fmla="*/ 49 h 1009"/>
                  <a:gd name="T32" fmla="*/ 429 w 901"/>
                  <a:gd name="T33" fmla="*/ 44 h 1009"/>
                  <a:gd name="T34" fmla="*/ 443 w 901"/>
                  <a:gd name="T35" fmla="*/ 38 h 1009"/>
                  <a:gd name="T36" fmla="*/ 460 w 901"/>
                  <a:gd name="T37" fmla="*/ 38 h 1009"/>
                  <a:gd name="T38" fmla="*/ 474 w 901"/>
                  <a:gd name="T39" fmla="*/ 44 h 1009"/>
                  <a:gd name="T40" fmla="*/ 541 w 901"/>
                  <a:gd name="T41" fmla="*/ 108 h 1009"/>
                  <a:gd name="T42" fmla="*/ 422 w 901"/>
                  <a:gd name="T43" fmla="*/ 49 h 1009"/>
                  <a:gd name="T44" fmla="*/ 577 w 901"/>
                  <a:gd name="T45" fmla="*/ 145 h 1009"/>
                  <a:gd name="T46" fmla="*/ 685 w 901"/>
                  <a:gd name="T47" fmla="*/ 604 h 1009"/>
                  <a:gd name="T48" fmla="*/ 520 w 901"/>
                  <a:gd name="T49" fmla="*/ 605 h 1009"/>
                  <a:gd name="T50" fmla="*/ 507 w 901"/>
                  <a:gd name="T51" fmla="*/ 592 h 1009"/>
                  <a:gd name="T52" fmla="*/ 481 w 901"/>
                  <a:gd name="T53" fmla="*/ 576 h 1009"/>
                  <a:gd name="T54" fmla="*/ 452 w 901"/>
                  <a:gd name="T55" fmla="*/ 569 h 1009"/>
                  <a:gd name="T56" fmla="*/ 437 w 901"/>
                  <a:gd name="T57" fmla="*/ 572 h 1009"/>
                  <a:gd name="T58" fmla="*/ 408 w 901"/>
                  <a:gd name="T59" fmla="*/ 582 h 1009"/>
                  <a:gd name="T60" fmla="*/ 299 w 901"/>
                  <a:gd name="T61" fmla="*/ 689 h 1009"/>
                  <a:gd name="T62" fmla="*/ 218 w 901"/>
                  <a:gd name="T63" fmla="*/ 145 h 1009"/>
                  <a:gd name="T64" fmla="*/ 181 w 901"/>
                  <a:gd name="T65" fmla="*/ 289 h 1009"/>
                  <a:gd name="T66" fmla="*/ 40 w 901"/>
                  <a:gd name="T67" fmla="*/ 430 h 1009"/>
                  <a:gd name="T68" fmla="*/ 37 w 901"/>
                  <a:gd name="T69" fmla="*/ 507 h 1009"/>
                  <a:gd name="T70" fmla="*/ 37 w 901"/>
                  <a:gd name="T71" fmla="*/ 484 h 1009"/>
                  <a:gd name="T72" fmla="*/ 273 w 901"/>
                  <a:gd name="T73" fmla="*/ 715 h 1009"/>
                  <a:gd name="T74" fmla="*/ 271 w 901"/>
                  <a:gd name="T75" fmla="*/ 717 h 1009"/>
                  <a:gd name="T76" fmla="*/ 37 w 901"/>
                  <a:gd name="T77" fmla="*/ 507 h 1009"/>
                  <a:gd name="T78" fmla="*/ 86 w 901"/>
                  <a:gd name="T79" fmla="*/ 954 h 1009"/>
                  <a:gd name="T80" fmla="*/ 422 w 901"/>
                  <a:gd name="T81" fmla="*/ 617 h 1009"/>
                  <a:gd name="T82" fmla="*/ 429 w 901"/>
                  <a:gd name="T83" fmla="*/ 612 h 1009"/>
                  <a:gd name="T84" fmla="*/ 443 w 901"/>
                  <a:gd name="T85" fmla="*/ 607 h 1009"/>
                  <a:gd name="T86" fmla="*/ 460 w 901"/>
                  <a:gd name="T87" fmla="*/ 607 h 1009"/>
                  <a:gd name="T88" fmla="*/ 474 w 901"/>
                  <a:gd name="T89" fmla="*/ 612 h 1009"/>
                  <a:gd name="T90" fmla="*/ 809 w 901"/>
                  <a:gd name="T91" fmla="*/ 946 h 1009"/>
                  <a:gd name="T92" fmla="*/ 830 w 901"/>
                  <a:gd name="T93" fmla="*/ 966 h 1009"/>
                  <a:gd name="T94" fmla="*/ 65 w 901"/>
                  <a:gd name="T95" fmla="*/ 974 h 1009"/>
                  <a:gd name="T96" fmla="*/ 866 w 901"/>
                  <a:gd name="T97" fmla="*/ 491 h 1009"/>
                  <a:gd name="T98" fmla="*/ 632 w 901"/>
                  <a:gd name="T99" fmla="*/ 717 h 1009"/>
                  <a:gd name="T100" fmla="*/ 627 w 901"/>
                  <a:gd name="T101" fmla="*/ 713 h 1009"/>
                  <a:gd name="T102" fmla="*/ 866 w 901"/>
                  <a:gd name="T103" fmla="*/ 484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1" h="1009">
                    <a:moveTo>
                      <a:pt x="898" y="415"/>
                    </a:moveTo>
                    <a:lnTo>
                      <a:pt x="722" y="238"/>
                    </a:lnTo>
                    <a:lnTo>
                      <a:pt x="592" y="108"/>
                    </a:lnTo>
                    <a:lnTo>
                      <a:pt x="520" y="37"/>
                    </a:lnTo>
                    <a:lnTo>
                      <a:pt x="507" y="23"/>
                    </a:lnTo>
                    <a:lnTo>
                      <a:pt x="507" y="23"/>
                    </a:lnTo>
                    <a:lnTo>
                      <a:pt x="495" y="14"/>
                    </a:lnTo>
                    <a:lnTo>
                      <a:pt x="481" y="7"/>
                    </a:lnTo>
                    <a:lnTo>
                      <a:pt x="466" y="2"/>
                    </a:lnTo>
                    <a:lnTo>
                      <a:pt x="452" y="0"/>
                    </a:lnTo>
                    <a:lnTo>
                      <a:pt x="452" y="0"/>
                    </a:lnTo>
                    <a:lnTo>
                      <a:pt x="437" y="2"/>
                    </a:lnTo>
                    <a:lnTo>
                      <a:pt x="422" y="7"/>
                    </a:lnTo>
                    <a:lnTo>
                      <a:pt x="408" y="14"/>
                    </a:lnTo>
                    <a:lnTo>
                      <a:pt x="396" y="23"/>
                    </a:lnTo>
                    <a:lnTo>
                      <a:pt x="311" y="108"/>
                    </a:lnTo>
                    <a:lnTo>
                      <a:pt x="181" y="108"/>
                    </a:lnTo>
                    <a:lnTo>
                      <a:pt x="181" y="238"/>
                    </a:lnTo>
                    <a:lnTo>
                      <a:pt x="154" y="265"/>
                    </a:lnTo>
                    <a:lnTo>
                      <a:pt x="46" y="373"/>
                    </a:lnTo>
                    <a:lnTo>
                      <a:pt x="0" y="419"/>
                    </a:lnTo>
                    <a:lnTo>
                      <a:pt x="0" y="434"/>
                    </a:lnTo>
                    <a:lnTo>
                      <a:pt x="0" y="1009"/>
                    </a:lnTo>
                    <a:lnTo>
                      <a:pt x="901" y="1009"/>
                    </a:lnTo>
                    <a:lnTo>
                      <a:pt x="901" y="434"/>
                    </a:lnTo>
                    <a:lnTo>
                      <a:pt x="901" y="419"/>
                    </a:lnTo>
                    <a:lnTo>
                      <a:pt x="898" y="415"/>
                    </a:lnTo>
                    <a:close/>
                    <a:moveTo>
                      <a:pt x="722" y="289"/>
                    </a:moveTo>
                    <a:lnTo>
                      <a:pt x="861" y="428"/>
                    </a:lnTo>
                    <a:lnTo>
                      <a:pt x="722" y="569"/>
                    </a:lnTo>
                    <a:lnTo>
                      <a:pt x="722" y="289"/>
                    </a:lnTo>
                    <a:close/>
                    <a:moveTo>
                      <a:pt x="422" y="49"/>
                    </a:moveTo>
                    <a:lnTo>
                      <a:pt x="422" y="49"/>
                    </a:lnTo>
                    <a:lnTo>
                      <a:pt x="429" y="44"/>
                    </a:lnTo>
                    <a:lnTo>
                      <a:pt x="435" y="40"/>
                    </a:lnTo>
                    <a:lnTo>
                      <a:pt x="443" y="38"/>
                    </a:lnTo>
                    <a:lnTo>
                      <a:pt x="452" y="37"/>
                    </a:lnTo>
                    <a:lnTo>
                      <a:pt x="460" y="38"/>
                    </a:lnTo>
                    <a:lnTo>
                      <a:pt x="468" y="40"/>
                    </a:lnTo>
                    <a:lnTo>
                      <a:pt x="474" y="44"/>
                    </a:lnTo>
                    <a:lnTo>
                      <a:pt x="481" y="49"/>
                    </a:lnTo>
                    <a:lnTo>
                      <a:pt x="541" y="108"/>
                    </a:lnTo>
                    <a:lnTo>
                      <a:pt x="362" y="108"/>
                    </a:lnTo>
                    <a:lnTo>
                      <a:pt x="422" y="49"/>
                    </a:lnTo>
                    <a:close/>
                    <a:moveTo>
                      <a:pt x="218" y="145"/>
                    </a:moveTo>
                    <a:lnTo>
                      <a:pt x="577" y="145"/>
                    </a:lnTo>
                    <a:lnTo>
                      <a:pt x="685" y="253"/>
                    </a:lnTo>
                    <a:lnTo>
                      <a:pt x="685" y="604"/>
                    </a:lnTo>
                    <a:lnTo>
                      <a:pt x="603" y="688"/>
                    </a:lnTo>
                    <a:lnTo>
                      <a:pt x="520" y="605"/>
                    </a:lnTo>
                    <a:lnTo>
                      <a:pt x="507" y="592"/>
                    </a:lnTo>
                    <a:lnTo>
                      <a:pt x="507" y="592"/>
                    </a:lnTo>
                    <a:lnTo>
                      <a:pt x="495" y="582"/>
                    </a:lnTo>
                    <a:lnTo>
                      <a:pt x="481" y="576"/>
                    </a:lnTo>
                    <a:lnTo>
                      <a:pt x="466" y="572"/>
                    </a:lnTo>
                    <a:lnTo>
                      <a:pt x="452" y="569"/>
                    </a:lnTo>
                    <a:lnTo>
                      <a:pt x="452" y="569"/>
                    </a:lnTo>
                    <a:lnTo>
                      <a:pt x="437" y="572"/>
                    </a:lnTo>
                    <a:lnTo>
                      <a:pt x="422" y="576"/>
                    </a:lnTo>
                    <a:lnTo>
                      <a:pt x="408" y="582"/>
                    </a:lnTo>
                    <a:lnTo>
                      <a:pt x="396" y="592"/>
                    </a:lnTo>
                    <a:lnTo>
                      <a:pt x="299" y="689"/>
                    </a:lnTo>
                    <a:lnTo>
                      <a:pt x="218" y="608"/>
                    </a:lnTo>
                    <a:lnTo>
                      <a:pt x="218" y="145"/>
                    </a:lnTo>
                    <a:close/>
                    <a:moveTo>
                      <a:pt x="59" y="412"/>
                    </a:moveTo>
                    <a:lnTo>
                      <a:pt x="181" y="289"/>
                    </a:lnTo>
                    <a:lnTo>
                      <a:pt x="181" y="572"/>
                    </a:lnTo>
                    <a:lnTo>
                      <a:pt x="40" y="430"/>
                    </a:lnTo>
                    <a:lnTo>
                      <a:pt x="59" y="412"/>
                    </a:lnTo>
                    <a:close/>
                    <a:moveTo>
                      <a:pt x="37" y="507"/>
                    </a:moveTo>
                    <a:lnTo>
                      <a:pt x="37" y="491"/>
                    </a:lnTo>
                    <a:lnTo>
                      <a:pt x="37" y="484"/>
                    </a:lnTo>
                    <a:lnTo>
                      <a:pt x="37" y="478"/>
                    </a:lnTo>
                    <a:lnTo>
                      <a:pt x="273" y="715"/>
                    </a:lnTo>
                    <a:lnTo>
                      <a:pt x="271" y="717"/>
                    </a:lnTo>
                    <a:lnTo>
                      <a:pt x="271" y="717"/>
                    </a:lnTo>
                    <a:lnTo>
                      <a:pt x="37" y="951"/>
                    </a:lnTo>
                    <a:lnTo>
                      <a:pt x="37" y="507"/>
                    </a:lnTo>
                    <a:close/>
                    <a:moveTo>
                      <a:pt x="65" y="974"/>
                    </a:moveTo>
                    <a:lnTo>
                      <a:pt x="86" y="954"/>
                    </a:lnTo>
                    <a:lnTo>
                      <a:pt x="86" y="954"/>
                    </a:lnTo>
                    <a:lnTo>
                      <a:pt x="422" y="617"/>
                    </a:lnTo>
                    <a:lnTo>
                      <a:pt x="422" y="617"/>
                    </a:lnTo>
                    <a:lnTo>
                      <a:pt x="429" y="612"/>
                    </a:lnTo>
                    <a:lnTo>
                      <a:pt x="435" y="609"/>
                    </a:lnTo>
                    <a:lnTo>
                      <a:pt x="443" y="607"/>
                    </a:lnTo>
                    <a:lnTo>
                      <a:pt x="452" y="605"/>
                    </a:lnTo>
                    <a:lnTo>
                      <a:pt x="460" y="607"/>
                    </a:lnTo>
                    <a:lnTo>
                      <a:pt x="468" y="609"/>
                    </a:lnTo>
                    <a:lnTo>
                      <a:pt x="474" y="612"/>
                    </a:lnTo>
                    <a:lnTo>
                      <a:pt x="481" y="617"/>
                    </a:lnTo>
                    <a:lnTo>
                      <a:pt x="809" y="946"/>
                    </a:lnTo>
                    <a:lnTo>
                      <a:pt x="809" y="946"/>
                    </a:lnTo>
                    <a:lnTo>
                      <a:pt x="830" y="966"/>
                    </a:lnTo>
                    <a:lnTo>
                      <a:pt x="836" y="974"/>
                    </a:lnTo>
                    <a:lnTo>
                      <a:pt x="65" y="974"/>
                    </a:lnTo>
                    <a:close/>
                    <a:moveTo>
                      <a:pt x="866" y="484"/>
                    </a:moveTo>
                    <a:lnTo>
                      <a:pt x="866" y="491"/>
                    </a:lnTo>
                    <a:lnTo>
                      <a:pt x="866" y="951"/>
                    </a:lnTo>
                    <a:lnTo>
                      <a:pt x="632" y="717"/>
                    </a:lnTo>
                    <a:lnTo>
                      <a:pt x="631" y="717"/>
                    </a:lnTo>
                    <a:lnTo>
                      <a:pt x="627" y="713"/>
                    </a:lnTo>
                    <a:lnTo>
                      <a:pt x="866" y="476"/>
                    </a:lnTo>
                    <a:lnTo>
                      <a:pt x="866" y="48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7" tIns="45703" rIns="91407" bIns="45703"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78" name="Rectangle 8"/>
              <p:cNvSpPr>
                <a:spLocks noChangeArrowheads="1"/>
              </p:cNvSpPr>
              <p:nvPr/>
            </p:nvSpPr>
            <p:spPr bwMode="auto">
              <a:xfrm>
                <a:off x="-712533" y="2277823"/>
                <a:ext cx="84165" cy="126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7" tIns="45703" rIns="91407" bIns="45703"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79" name="Rectangle 9"/>
              <p:cNvSpPr>
                <a:spLocks noChangeArrowheads="1"/>
              </p:cNvSpPr>
              <p:nvPr/>
            </p:nvSpPr>
            <p:spPr bwMode="auto">
              <a:xfrm>
                <a:off x="-712533" y="2349964"/>
                <a:ext cx="84165" cy="126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7" tIns="45703" rIns="91407" bIns="45703"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80" name="Rectangle 10"/>
              <p:cNvSpPr>
                <a:spLocks noChangeArrowheads="1"/>
              </p:cNvSpPr>
              <p:nvPr/>
            </p:nvSpPr>
            <p:spPr bwMode="auto">
              <a:xfrm>
                <a:off x="-712533" y="2313894"/>
                <a:ext cx="60118" cy="126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7" tIns="45703" rIns="91407" bIns="45703"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sp>
          <p:nvSpPr>
            <p:cNvPr id="76" name="椭圆 75"/>
            <p:cNvSpPr/>
            <p:nvPr/>
          </p:nvSpPr>
          <p:spPr>
            <a:xfrm>
              <a:off x="474018" y="2052874"/>
              <a:ext cx="459432" cy="459432"/>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n>
                  <a:solidFill>
                    <a:sysClr val="windowText" lastClr="000000"/>
                  </a:solidFill>
                </a:ln>
                <a:solidFill>
                  <a:prstClr val="white"/>
                </a:solidFill>
                <a:latin typeface="微软雅黑" panose="020B0503020204020204" pitchFamily="34" charset="-122"/>
                <a:ea typeface="微软雅黑"/>
              </a:endParaRPr>
            </a:p>
          </p:txBody>
        </p:sp>
      </p:grpSp>
      <p:grpSp>
        <p:nvGrpSpPr>
          <p:cNvPr id="81" name="组合 80"/>
          <p:cNvGrpSpPr>
            <a:grpSpLocks noChangeAspect="1"/>
          </p:cNvGrpSpPr>
          <p:nvPr/>
        </p:nvGrpSpPr>
        <p:grpSpPr>
          <a:xfrm>
            <a:off x="5760168" y="1988573"/>
            <a:ext cx="671671" cy="671757"/>
            <a:chOff x="474018" y="2852974"/>
            <a:chExt cx="459432" cy="459432"/>
          </a:xfrm>
        </p:grpSpPr>
        <p:sp>
          <p:nvSpPr>
            <p:cNvPr id="82" name="Freeform 23"/>
            <p:cNvSpPr>
              <a:spLocks noEditPoints="1"/>
            </p:cNvSpPr>
            <p:nvPr/>
          </p:nvSpPr>
          <p:spPr bwMode="auto">
            <a:xfrm>
              <a:off x="549215" y="2927851"/>
              <a:ext cx="309038" cy="309678"/>
            </a:xfrm>
            <a:custGeom>
              <a:avLst/>
              <a:gdLst>
                <a:gd name="T0" fmla="*/ 545 w 967"/>
                <a:gd name="T1" fmla="*/ 521 h 968"/>
                <a:gd name="T2" fmla="*/ 763 w 967"/>
                <a:gd name="T3" fmla="*/ 378 h 968"/>
                <a:gd name="T4" fmla="*/ 850 w 967"/>
                <a:gd name="T5" fmla="*/ 357 h 968"/>
                <a:gd name="T6" fmla="*/ 914 w 967"/>
                <a:gd name="T7" fmla="*/ 301 h 968"/>
                <a:gd name="T8" fmla="*/ 948 w 967"/>
                <a:gd name="T9" fmla="*/ 226 h 968"/>
                <a:gd name="T10" fmla="*/ 945 w 967"/>
                <a:gd name="T11" fmla="*/ 142 h 968"/>
                <a:gd name="T12" fmla="*/ 778 w 967"/>
                <a:gd name="T13" fmla="*/ 111 h 968"/>
                <a:gd name="T14" fmla="*/ 782 w 967"/>
                <a:gd name="T15" fmla="*/ 2 h 968"/>
                <a:gd name="T16" fmla="*/ 690 w 967"/>
                <a:gd name="T17" fmla="*/ 15 h 968"/>
                <a:gd name="T18" fmla="*/ 618 w 967"/>
                <a:gd name="T19" fmla="*/ 66 h 968"/>
                <a:gd name="T20" fmla="*/ 580 w 967"/>
                <a:gd name="T21" fmla="*/ 135 h 968"/>
                <a:gd name="T22" fmla="*/ 574 w 967"/>
                <a:gd name="T23" fmla="*/ 214 h 968"/>
                <a:gd name="T24" fmla="*/ 240 w 967"/>
                <a:gd name="T25" fmla="*/ 165 h 968"/>
                <a:gd name="T26" fmla="*/ 252 w 967"/>
                <a:gd name="T27" fmla="*/ 585 h 968"/>
                <a:gd name="T28" fmla="*/ 189 w 967"/>
                <a:gd name="T29" fmla="*/ 574 h 968"/>
                <a:gd name="T30" fmla="*/ 83 w 967"/>
                <a:gd name="T31" fmla="*/ 605 h 968"/>
                <a:gd name="T32" fmla="*/ 28 w 967"/>
                <a:gd name="T33" fmla="*/ 663 h 968"/>
                <a:gd name="T34" fmla="*/ 1 w 967"/>
                <a:gd name="T35" fmla="*/ 741 h 968"/>
                <a:gd name="T36" fmla="*/ 11 w 967"/>
                <a:gd name="T37" fmla="*/ 824 h 968"/>
                <a:gd name="T38" fmla="*/ 89 w 967"/>
                <a:gd name="T39" fmla="*/ 926 h 968"/>
                <a:gd name="T40" fmla="*/ 189 w 967"/>
                <a:gd name="T41" fmla="*/ 952 h 968"/>
                <a:gd name="T42" fmla="*/ 278 w 967"/>
                <a:gd name="T43" fmla="*/ 931 h 968"/>
                <a:gd name="T44" fmla="*/ 340 w 967"/>
                <a:gd name="T45" fmla="*/ 877 h 968"/>
                <a:gd name="T46" fmla="*/ 374 w 967"/>
                <a:gd name="T47" fmla="*/ 805 h 968"/>
                <a:gd name="T48" fmla="*/ 374 w 967"/>
                <a:gd name="T49" fmla="*/ 725 h 968"/>
                <a:gd name="T50" fmla="*/ 597 w 967"/>
                <a:gd name="T51" fmla="*/ 775 h 968"/>
                <a:gd name="T52" fmla="*/ 834 w 967"/>
                <a:gd name="T53" fmla="*/ 958 h 968"/>
                <a:gd name="T54" fmla="*/ 876 w 967"/>
                <a:gd name="T55" fmla="*/ 968 h 968"/>
                <a:gd name="T56" fmla="*/ 926 w 967"/>
                <a:gd name="T57" fmla="*/ 952 h 968"/>
                <a:gd name="T58" fmla="*/ 956 w 967"/>
                <a:gd name="T59" fmla="*/ 920 h 968"/>
                <a:gd name="T60" fmla="*/ 967 w 967"/>
                <a:gd name="T61" fmla="*/ 870 h 968"/>
                <a:gd name="T62" fmla="*/ 946 w 967"/>
                <a:gd name="T63" fmla="*/ 821 h 968"/>
                <a:gd name="T64" fmla="*/ 189 w 967"/>
                <a:gd name="T65" fmla="*/ 165 h 968"/>
                <a:gd name="T66" fmla="*/ 337 w 967"/>
                <a:gd name="T67" fmla="*/ 724 h 968"/>
                <a:gd name="T68" fmla="*/ 339 w 967"/>
                <a:gd name="T69" fmla="*/ 791 h 968"/>
                <a:gd name="T70" fmla="*/ 312 w 967"/>
                <a:gd name="T71" fmla="*/ 854 h 968"/>
                <a:gd name="T72" fmla="*/ 260 w 967"/>
                <a:gd name="T73" fmla="*/ 898 h 968"/>
                <a:gd name="T74" fmla="*/ 189 w 967"/>
                <a:gd name="T75" fmla="*/ 916 h 968"/>
                <a:gd name="T76" fmla="*/ 39 w 967"/>
                <a:gd name="T77" fmla="*/ 798 h 968"/>
                <a:gd name="T78" fmla="*/ 47 w 967"/>
                <a:gd name="T79" fmla="*/ 704 h 968"/>
                <a:gd name="T80" fmla="*/ 104 w 967"/>
                <a:gd name="T81" fmla="*/ 636 h 968"/>
                <a:gd name="T82" fmla="*/ 189 w 967"/>
                <a:gd name="T83" fmla="*/ 611 h 968"/>
                <a:gd name="T84" fmla="*/ 260 w 967"/>
                <a:gd name="T85" fmla="*/ 628 h 968"/>
                <a:gd name="T86" fmla="*/ 611 w 967"/>
                <a:gd name="T87" fmla="*/ 218 h 968"/>
                <a:gd name="T88" fmla="*/ 614 w 967"/>
                <a:gd name="T89" fmla="*/ 150 h 968"/>
                <a:gd name="T90" fmla="*/ 645 w 967"/>
                <a:gd name="T91" fmla="*/ 91 h 968"/>
                <a:gd name="T92" fmla="*/ 703 w 967"/>
                <a:gd name="T93" fmla="*/ 49 h 968"/>
                <a:gd name="T94" fmla="*/ 779 w 967"/>
                <a:gd name="T95" fmla="*/ 38 h 968"/>
                <a:gd name="T96" fmla="*/ 911 w 967"/>
                <a:gd name="T97" fmla="*/ 155 h 968"/>
                <a:gd name="T98" fmla="*/ 894 w 967"/>
                <a:gd name="T99" fmla="*/ 268 h 968"/>
                <a:gd name="T100" fmla="*/ 834 w 967"/>
                <a:gd name="T101" fmla="*/ 326 h 968"/>
                <a:gd name="T102" fmla="*/ 763 w 967"/>
                <a:gd name="T103" fmla="*/ 343 h 968"/>
                <a:gd name="T104" fmla="*/ 324 w 967"/>
                <a:gd name="T105" fmla="*/ 692 h 968"/>
                <a:gd name="T106" fmla="*/ 876 w 967"/>
                <a:gd name="T107" fmla="*/ 932 h 968"/>
                <a:gd name="T108" fmla="*/ 648 w 967"/>
                <a:gd name="T109" fmla="*/ 725 h 968"/>
                <a:gd name="T110" fmla="*/ 930 w 967"/>
                <a:gd name="T111" fmla="*/ 867 h 968"/>
                <a:gd name="T112" fmla="*/ 915 w 967"/>
                <a:gd name="T113" fmla="*/ 916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7" h="968">
                  <a:moveTo>
                    <a:pt x="940" y="814"/>
                  </a:moveTo>
                  <a:lnTo>
                    <a:pt x="749" y="623"/>
                  </a:lnTo>
                  <a:lnTo>
                    <a:pt x="775" y="597"/>
                  </a:lnTo>
                  <a:lnTo>
                    <a:pt x="749" y="573"/>
                  </a:lnTo>
                  <a:lnTo>
                    <a:pt x="672" y="648"/>
                  </a:lnTo>
                  <a:lnTo>
                    <a:pt x="545" y="521"/>
                  </a:lnTo>
                  <a:lnTo>
                    <a:pt x="698" y="367"/>
                  </a:lnTo>
                  <a:lnTo>
                    <a:pt x="698" y="367"/>
                  </a:lnTo>
                  <a:lnTo>
                    <a:pt x="714" y="373"/>
                  </a:lnTo>
                  <a:lnTo>
                    <a:pt x="730" y="376"/>
                  </a:lnTo>
                  <a:lnTo>
                    <a:pt x="745" y="378"/>
                  </a:lnTo>
                  <a:lnTo>
                    <a:pt x="763" y="378"/>
                  </a:lnTo>
                  <a:lnTo>
                    <a:pt x="763" y="378"/>
                  </a:lnTo>
                  <a:lnTo>
                    <a:pt x="780" y="378"/>
                  </a:lnTo>
                  <a:lnTo>
                    <a:pt x="799" y="376"/>
                  </a:lnTo>
                  <a:lnTo>
                    <a:pt x="817" y="370"/>
                  </a:lnTo>
                  <a:lnTo>
                    <a:pt x="834" y="365"/>
                  </a:lnTo>
                  <a:lnTo>
                    <a:pt x="850" y="357"/>
                  </a:lnTo>
                  <a:lnTo>
                    <a:pt x="867" y="347"/>
                  </a:lnTo>
                  <a:lnTo>
                    <a:pt x="882" y="336"/>
                  </a:lnTo>
                  <a:lnTo>
                    <a:pt x="895" y="324"/>
                  </a:lnTo>
                  <a:lnTo>
                    <a:pt x="895" y="324"/>
                  </a:lnTo>
                  <a:lnTo>
                    <a:pt x="906" y="313"/>
                  </a:lnTo>
                  <a:lnTo>
                    <a:pt x="914" y="301"/>
                  </a:lnTo>
                  <a:lnTo>
                    <a:pt x="922" y="291"/>
                  </a:lnTo>
                  <a:lnTo>
                    <a:pt x="929" y="278"/>
                  </a:lnTo>
                  <a:lnTo>
                    <a:pt x="936" y="265"/>
                  </a:lnTo>
                  <a:lnTo>
                    <a:pt x="941" y="253"/>
                  </a:lnTo>
                  <a:lnTo>
                    <a:pt x="945" y="239"/>
                  </a:lnTo>
                  <a:lnTo>
                    <a:pt x="948" y="226"/>
                  </a:lnTo>
                  <a:lnTo>
                    <a:pt x="950" y="212"/>
                  </a:lnTo>
                  <a:lnTo>
                    <a:pt x="950" y="197"/>
                  </a:lnTo>
                  <a:lnTo>
                    <a:pt x="950" y="184"/>
                  </a:lnTo>
                  <a:lnTo>
                    <a:pt x="950" y="170"/>
                  </a:lnTo>
                  <a:lnTo>
                    <a:pt x="948" y="157"/>
                  </a:lnTo>
                  <a:lnTo>
                    <a:pt x="945" y="142"/>
                  </a:lnTo>
                  <a:lnTo>
                    <a:pt x="941" y="128"/>
                  </a:lnTo>
                  <a:lnTo>
                    <a:pt x="936" y="115"/>
                  </a:lnTo>
                  <a:lnTo>
                    <a:pt x="925" y="91"/>
                  </a:lnTo>
                  <a:lnTo>
                    <a:pt x="842" y="173"/>
                  </a:lnTo>
                  <a:lnTo>
                    <a:pt x="776" y="173"/>
                  </a:lnTo>
                  <a:lnTo>
                    <a:pt x="778" y="111"/>
                  </a:lnTo>
                  <a:lnTo>
                    <a:pt x="861" y="27"/>
                  </a:lnTo>
                  <a:lnTo>
                    <a:pt x="837" y="16"/>
                  </a:lnTo>
                  <a:lnTo>
                    <a:pt x="837" y="16"/>
                  </a:lnTo>
                  <a:lnTo>
                    <a:pt x="819" y="10"/>
                  </a:lnTo>
                  <a:lnTo>
                    <a:pt x="801" y="4"/>
                  </a:lnTo>
                  <a:lnTo>
                    <a:pt x="782" y="2"/>
                  </a:lnTo>
                  <a:lnTo>
                    <a:pt x="761" y="0"/>
                  </a:lnTo>
                  <a:lnTo>
                    <a:pt x="761" y="0"/>
                  </a:lnTo>
                  <a:lnTo>
                    <a:pt x="742" y="2"/>
                  </a:lnTo>
                  <a:lnTo>
                    <a:pt x="725" y="4"/>
                  </a:lnTo>
                  <a:lnTo>
                    <a:pt x="706" y="8"/>
                  </a:lnTo>
                  <a:lnTo>
                    <a:pt x="690" y="15"/>
                  </a:lnTo>
                  <a:lnTo>
                    <a:pt x="672" y="23"/>
                  </a:lnTo>
                  <a:lnTo>
                    <a:pt x="657" y="33"/>
                  </a:lnTo>
                  <a:lnTo>
                    <a:pt x="643" y="43"/>
                  </a:lnTo>
                  <a:lnTo>
                    <a:pt x="628" y="56"/>
                  </a:lnTo>
                  <a:lnTo>
                    <a:pt x="628" y="56"/>
                  </a:lnTo>
                  <a:lnTo>
                    <a:pt x="618" y="66"/>
                  </a:lnTo>
                  <a:lnTo>
                    <a:pt x="610" y="77"/>
                  </a:lnTo>
                  <a:lnTo>
                    <a:pt x="602" y="88"/>
                  </a:lnTo>
                  <a:lnTo>
                    <a:pt x="595" y="99"/>
                  </a:lnTo>
                  <a:lnTo>
                    <a:pt x="590" y="111"/>
                  </a:lnTo>
                  <a:lnTo>
                    <a:pt x="584" y="123"/>
                  </a:lnTo>
                  <a:lnTo>
                    <a:pt x="580" y="135"/>
                  </a:lnTo>
                  <a:lnTo>
                    <a:pt x="578" y="149"/>
                  </a:lnTo>
                  <a:lnTo>
                    <a:pt x="575" y="161"/>
                  </a:lnTo>
                  <a:lnTo>
                    <a:pt x="574" y="174"/>
                  </a:lnTo>
                  <a:lnTo>
                    <a:pt x="572" y="188"/>
                  </a:lnTo>
                  <a:lnTo>
                    <a:pt x="572" y="201"/>
                  </a:lnTo>
                  <a:lnTo>
                    <a:pt x="574" y="214"/>
                  </a:lnTo>
                  <a:lnTo>
                    <a:pt x="576" y="227"/>
                  </a:lnTo>
                  <a:lnTo>
                    <a:pt x="579" y="241"/>
                  </a:lnTo>
                  <a:lnTo>
                    <a:pt x="584" y="254"/>
                  </a:lnTo>
                  <a:lnTo>
                    <a:pt x="431" y="407"/>
                  </a:lnTo>
                  <a:lnTo>
                    <a:pt x="214" y="191"/>
                  </a:lnTo>
                  <a:lnTo>
                    <a:pt x="240" y="165"/>
                  </a:lnTo>
                  <a:lnTo>
                    <a:pt x="100" y="24"/>
                  </a:lnTo>
                  <a:lnTo>
                    <a:pt x="23" y="100"/>
                  </a:lnTo>
                  <a:lnTo>
                    <a:pt x="163" y="241"/>
                  </a:lnTo>
                  <a:lnTo>
                    <a:pt x="189" y="215"/>
                  </a:lnTo>
                  <a:lnTo>
                    <a:pt x="405" y="432"/>
                  </a:lnTo>
                  <a:lnTo>
                    <a:pt x="252" y="585"/>
                  </a:lnTo>
                  <a:lnTo>
                    <a:pt x="252" y="585"/>
                  </a:lnTo>
                  <a:lnTo>
                    <a:pt x="237" y="581"/>
                  </a:lnTo>
                  <a:lnTo>
                    <a:pt x="221" y="577"/>
                  </a:lnTo>
                  <a:lnTo>
                    <a:pt x="205" y="574"/>
                  </a:lnTo>
                  <a:lnTo>
                    <a:pt x="189" y="574"/>
                  </a:lnTo>
                  <a:lnTo>
                    <a:pt x="189" y="574"/>
                  </a:lnTo>
                  <a:lnTo>
                    <a:pt x="170" y="575"/>
                  </a:lnTo>
                  <a:lnTo>
                    <a:pt x="151" y="578"/>
                  </a:lnTo>
                  <a:lnTo>
                    <a:pt x="133" y="582"/>
                  </a:lnTo>
                  <a:lnTo>
                    <a:pt x="116" y="588"/>
                  </a:lnTo>
                  <a:lnTo>
                    <a:pt x="100" y="596"/>
                  </a:lnTo>
                  <a:lnTo>
                    <a:pt x="83" y="605"/>
                  </a:lnTo>
                  <a:lnTo>
                    <a:pt x="69" y="617"/>
                  </a:lnTo>
                  <a:lnTo>
                    <a:pt x="55" y="629"/>
                  </a:lnTo>
                  <a:lnTo>
                    <a:pt x="55" y="629"/>
                  </a:lnTo>
                  <a:lnTo>
                    <a:pt x="46" y="640"/>
                  </a:lnTo>
                  <a:lnTo>
                    <a:pt x="36" y="651"/>
                  </a:lnTo>
                  <a:lnTo>
                    <a:pt x="28" y="663"/>
                  </a:lnTo>
                  <a:lnTo>
                    <a:pt x="21" y="675"/>
                  </a:lnTo>
                  <a:lnTo>
                    <a:pt x="15" y="687"/>
                  </a:lnTo>
                  <a:lnTo>
                    <a:pt x="11" y="701"/>
                  </a:lnTo>
                  <a:lnTo>
                    <a:pt x="5" y="714"/>
                  </a:lnTo>
                  <a:lnTo>
                    <a:pt x="2" y="728"/>
                  </a:lnTo>
                  <a:lnTo>
                    <a:pt x="1" y="741"/>
                  </a:lnTo>
                  <a:lnTo>
                    <a:pt x="0" y="755"/>
                  </a:lnTo>
                  <a:lnTo>
                    <a:pt x="0" y="769"/>
                  </a:lnTo>
                  <a:lnTo>
                    <a:pt x="1" y="783"/>
                  </a:lnTo>
                  <a:lnTo>
                    <a:pt x="2" y="797"/>
                  </a:lnTo>
                  <a:lnTo>
                    <a:pt x="5" y="810"/>
                  </a:lnTo>
                  <a:lnTo>
                    <a:pt x="11" y="824"/>
                  </a:lnTo>
                  <a:lnTo>
                    <a:pt x="15" y="839"/>
                  </a:lnTo>
                  <a:lnTo>
                    <a:pt x="25" y="863"/>
                  </a:lnTo>
                  <a:lnTo>
                    <a:pt x="109" y="779"/>
                  </a:lnTo>
                  <a:lnTo>
                    <a:pt x="173" y="778"/>
                  </a:lnTo>
                  <a:lnTo>
                    <a:pt x="171" y="844"/>
                  </a:lnTo>
                  <a:lnTo>
                    <a:pt x="89" y="926"/>
                  </a:lnTo>
                  <a:lnTo>
                    <a:pt x="113" y="936"/>
                  </a:lnTo>
                  <a:lnTo>
                    <a:pt x="113" y="936"/>
                  </a:lnTo>
                  <a:lnTo>
                    <a:pt x="132" y="943"/>
                  </a:lnTo>
                  <a:lnTo>
                    <a:pt x="151" y="948"/>
                  </a:lnTo>
                  <a:lnTo>
                    <a:pt x="170" y="951"/>
                  </a:lnTo>
                  <a:lnTo>
                    <a:pt x="189" y="952"/>
                  </a:lnTo>
                  <a:lnTo>
                    <a:pt x="189" y="952"/>
                  </a:lnTo>
                  <a:lnTo>
                    <a:pt x="208" y="951"/>
                  </a:lnTo>
                  <a:lnTo>
                    <a:pt x="227" y="948"/>
                  </a:lnTo>
                  <a:lnTo>
                    <a:pt x="244" y="944"/>
                  </a:lnTo>
                  <a:lnTo>
                    <a:pt x="262" y="937"/>
                  </a:lnTo>
                  <a:lnTo>
                    <a:pt x="278" y="931"/>
                  </a:lnTo>
                  <a:lnTo>
                    <a:pt x="294" y="921"/>
                  </a:lnTo>
                  <a:lnTo>
                    <a:pt x="309" y="909"/>
                  </a:lnTo>
                  <a:lnTo>
                    <a:pt x="322" y="897"/>
                  </a:lnTo>
                  <a:lnTo>
                    <a:pt x="322" y="897"/>
                  </a:lnTo>
                  <a:lnTo>
                    <a:pt x="332" y="887"/>
                  </a:lnTo>
                  <a:lnTo>
                    <a:pt x="340" y="877"/>
                  </a:lnTo>
                  <a:lnTo>
                    <a:pt x="348" y="866"/>
                  </a:lnTo>
                  <a:lnTo>
                    <a:pt x="355" y="854"/>
                  </a:lnTo>
                  <a:lnTo>
                    <a:pt x="360" y="841"/>
                  </a:lnTo>
                  <a:lnTo>
                    <a:pt x="366" y="829"/>
                  </a:lnTo>
                  <a:lnTo>
                    <a:pt x="370" y="817"/>
                  </a:lnTo>
                  <a:lnTo>
                    <a:pt x="374" y="805"/>
                  </a:lnTo>
                  <a:lnTo>
                    <a:pt x="375" y="791"/>
                  </a:lnTo>
                  <a:lnTo>
                    <a:pt x="378" y="778"/>
                  </a:lnTo>
                  <a:lnTo>
                    <a:pt x="378" y="766"/>
                  </a:lnTo>
                  <a:lnTo>
                    <a:pt x="378" y="752"/>
                  </a:lnTo>
                  <a:lnTo>
                    <a:pt x="376" y="739"/>
                  </a:lnTo>
                  <a:lnTo>
                    <a:pt x="374" y="725"/>
                  </a:lnTo>
                  <a:lnTo>
                    <a:pt x="371" y="713"/>
                  </a:lnTo>
                  <a:lnTo>
                    <a:pt x="367" y="700"/>
                  </a:lnTo>
                  <a:lnTo>
                    <a:pt x="520" y="547"/>
                  </a:lnTo>
                  <a:lnTo>
                    <a:pt x="648" y="674"/>
                  </a:lnTo>
                  <a:lnTo>
                    <a:pt x="571" y="751"/>
                  </a:lnTo>
                  <a:lnTo>
                    <a:pt x="597" y="775"/>
                  </a:lnTo>
                  <a:lnTo>
                    <a:pt x="622" y="751"/>
                  </a:lnTo>
                  <a:lnTo>
                    <a:pt x="813" y="941"/>
                  </a:lnTo>
                  <a:lnTo>
                    <a:pt x="813" y="941"/>
                  </a:lnTo>
                  <a:lnTo>
                    <a:pt x="819" y="947"/>
                  </a:lnTo>
                  <a:lnTo>
                    <a:pt x="826" y="952"/>
                  </a:lnTo>
                  <a:lnTo>
                    <a:pt x="834" y="958"/>
                  </a:lnTo>
                  <a:lnTo>
                    <a:pt x="842" y="962"/>
                  </a:lnTo>
                  <a:lnTo>
                    <a:pt x="850" y="964"/>
                  </a:lnTo>
                  <a:lnTo>
                    <a:pt x="859" y="966"/>
                  </a:lnTo>
                  <a:lnTo>
                    <a:pt x="868" y="967"/>
                  </a:lnTo>
                  <a:lnTo>
                    <a:pt x="876" y="968"/>
                  </a:lnTo>
                  <a:lnTo>
                    <a:pt x="876" y="968"/>
                  </a:lnTo>
                  <a:lnTo>
                    <a:pt x="886" y="967"/>
                  </a:lnTo>
                  <a:lnTo>
                    <a:pt x="894" y="966"/>
                  </a:lnTo>
                  <a:lnTo>
                    <a:pt x="903" y="964"/>
                  </a:lnTo>
                  <a:lnTo>
                    <a:pt x="911" y="962"/>
                  </a:lnTo>
                  <a:lnTo>
                    <a:pt x="919" y="958"/>
                  </a:lnTo>
                  <a:lnTo>
                    <a:pt x="926" y="952"/>
                  </a:lnTo>
                  <a:lnTo>
                    <a:pt x="934" y="947"/>
                  </a:lnTo>
                  <a:lnTo>
                    <a:pt x="940" y="941"/>
                  </a:lnTo>
                  <a:lnTo>
                    <a:pt x="940" y="941"/>
                  </a:lnTo>
                  <a:lnTo>
                    <a:pt x="946" y="935"/>
                  </a:lnTo>
                  <a:lnTo>
                    <a:pt x="952" y="928"/>
                  </a:lnTo>
                  <a:lnTo>
                    <a:pt x="956" y="920"/>
                  </a:lnTo>
                  <a:lnTo>
                    <a:pt x="960" y="912"/>
                  </a:lnTo>
                  <a:lnTo>
                    <a:pt x="963" y="904"/>
                  </a:lnTo>
                  <a:lnTo>
                    <a:pt x="965" y="895"/>
                  </a:lnTo>
                  <a:lnTo>
                    <a:pt x="967" y="886"/>
                  </a:lnTo>
                  <a:lnTo>
                    <a:pt x="967" y="878"/>
                  </a:lnTo>
                  <a:lnTo>
                    <a:pt x="967" y="870"/>
                  </a:lnTo>
                  <a:lnTo>
                    <a:pt x="965" y="860"/>
                  </a:lnTo>
                  <a:lnTo>
                    <a:pt x="963" y="852"/>
                  </a:lnTo>
                  <a:lnTo>
                    <a:pt x="960" y="844"/>
                  </a:lnTo>
                  <a:lnTo>
                    <a:pt x="956" y="836"/>
                  </a:lnTo>
                  <a:lnTo>
                    <a:pt x="952" y="828"/>
                  </a:lnTo>
                  <a:lnTo>
                    <a:pt x="946" y="821"/>
                  </a:lnTo>
                  <a:lnTo>
                    <a:pt x="940" y="814"/>
                  </a:lnTo>
                  <a:lnTo>
                    <a:pt x="940" y="814"/>
                  </a:lnTo>
                  <a:close/>
                  <a:moveTo>
                    <a:pt x="163" y="191"/>
                  </a:moveTo>
                  <a:lnTo>
                    <a:pt x="74" y="100"/>
                  </a:lnTo>
                  <a:lnTo>
                    <a:pt x="100" y="76"/>
                  </a:lnTo>
                  <a:lnTo>
                    <a:pt x="189" y="165"/>
                  </a:lnTo>
                  <a:lnTo>
                    <a:pt x="163" y="191"/>
                  </a:lnTo>
                  <a:close/>
                  <a:moveTo>
                    <a:pt x="324" y="692"/>
                  </a:moveTo>
                  <a:lnTo>
                    <a:pt x="329" y="702"/>
                  </a:lnTo>
                  <a:lnTo>
                    <a:pt x="329" y="702"/>
                  </a:lnTo>
                  <a:lnTo>
                    <a:pt x="333" y="713"/>
                  </a:lnTo>
                  <a:lnTo>
                    <a:pt x="337" y="724"/>
                  </a:lnTo>
                  <a:lnTo>
                    <a:pt x="339" y="736"/>
                  </a:lnTo>
                  <a:lnTo>
                    <a:pt x="341" y="747"/>
                  </a:lnTo>
                  <a:lnTo>
                    <a:pt x="341" y="758"/>
                  </a:lnTo>
                  <a:lnTo>
                    <a:pt x="341" y="770"/>
                  </a:lnTo>
                  <a:lnTo>
                    <a:pt x="341" y="781"/>
                  </a:lnTo>
                  <a:lnTo>
                    <a:pt x="339" y="791"/>
                  </a:lnTo>
                  <a:lnTo>
                    <a:pt x="336" y="802"/>
                  </a:lnTo>
                  <a:lnTo>
                    <a:pt x="333" y="813"/>
                  </a:lnTo>
                  <a:lnTo>
                    <a:pt x="329" y="824"/>
                  </a:lnTo>
                  <a:lnTo>
                    <a:pt x="324" y="835"/>
                  </a:lnTo>
                  <a:lnTo>
                    <a:pt x="318" y="844"/>
                  </a:lnTo>
                  <a:lnTo>
                    <a:pt x="312" y="854"/>
                  </a:lnTo>
                  <a:lnTo>
                    <a:pt x="305" y="863"/>
                  </a:lnTo>
                  <a:lnTo>
                    <a:pt x="297" y="871"/>
                  </a:lnTo>
                  <a:lnTo>
                    <a:pt x="297" y="871"/>
                  </a:lnTo>
                  <a:lnTo>
                    <a:pt x="286" y="882"/>
                  </a:lnTo>
                  <a:lnTo>
                    <a:pt x="274" y="890"/>
                  </a:lnTo>
                  <a:lnTo>
                    <a:pt x="260" y="898"/>
                  </a:lnTo>
                  <a:lnTo>
                    <a:pt x="247" y="905"/>
                  </a:lnTo>
                  <a:lnTo>
                    <a:pt x="233" y="909"/>
                  </a:lnTo>
                  <a:lnTo>
                    <a:pt x="218" y="913"/>
                  </a:lnTo>
                  <a:lnTo>
                    <a:pt x="204" y="916"/>
                  </a:lnTo>
                  <a:lnTo>
                    <a:pt x="189" y="916"/>
                  </a:lnTo>
                  <a:lnTo>
                    <a:pt x="189" y="916"/>
                  </a:lnTo>
                  <a:lnTo>
                    <a:pt x="171" y="916"/>
                  </a:lnTo>
                  <a:lnTo>
                    <a:pt x="154" y="912"/>
                  </a:lnTo>
                  <a:lnTo>
                    <a:pt x="208" y="859"/>
                  </a:lnTo>
                  <a:lnTo>
                    <a:pt x="209" y="741"/>
                  </a:lnTo>
                  <a:lnTo>
                    <a:pt x="94" y="743"/>
                  </a:lnTo>
                  <a:lnTo>
                    <a:pt x="39" y="798"/>
                  </a:lnTo>
                  <a:lnTo>
                    <a:pt x="39" y="798"/>
                  </a:lnTo>
                  <a:lnTo>
                    <a:pt x="36" y="778"/>
                  </a:lnTo>
                  <a:lnTo>
                    <a:pt x="35" y="759"/>
                  </a:lnTo>
                  <a:lnTo>
                    <a:pt x="38" y="740"/>
                  </a:lnTo>
                  <a:lnTo>
                    <a:pt x="42" y="721"/>
                  </a:lnTo>
                  <a:lnTo>
                    <a:pt x="47" y="704"/>
                  </a:lnTo>
                  <a:lnTo>
                    <a:pt x="56" y="686"/>
                  </a:lnTo>
                  <a:lnTo>
                    <a:pt x="67" y="670"/>
                  </a:lnTo>
                  <a:lnTo>
                    <a:pt x="81" y="655"/>
                  </a:lnTo>
                  <a:lnTo>
                    <a:pt x="81" y="655"/>
                  </a:lnTo>
                  <a:lnTo>
                    <a:pt x="92" y="644"/>
                  </a:lnTo>
                  <a:lnTo>
                    <a:pt x="104" y="636"/>
                  </a:lnTo>
                  <a:lnTo>
                    <a:pt x="116" y="628"/>
                  </a:lnTo>
                  <a:lnTo>
                    <a:pt x="129" y="621"/>
                  </a:lnTo>
                  <a:lnTo>
                    <a:pt x="144" y="616"/>
                  </a:lnTo>
                  <a:lnTo>
                    <a:pt x="158" y="613"/>
                  </a:lnTo>
                  <a:lnTo>
                    <a:pt x="174" y="611"/>
                  </a:lnTo>
                  <a:lnTo>
                    <a:pt x="189" y="611"/>
                  </a:lnTo>
                  <a:lnTo>
                    <a:pt x="189" y="611"/>
                  </a:lnTo>
                  <a:lnTo>
                    <a:pt x="204" y="611"/>
                  </a:lnTo>
                  <a:lnTo>
                    <a:pt x="220" y="613"/>
                  </a:lnTo>
                  <a:lnTo>
                    <a:pt x="235" y="617"/>
                  </a:lnTo>
                  <a:lnTo>
                    <a:pt x="250" y="623"/>
                  </a:lnTo>
                  <a:lnTo>
                    <a:pt x="260" y="628"/>
                  </a:lnTo>
                  <a:lnTo>
                    <a:pt x="626" y="262"/>
                  </a:lnTo>
                  <a:lnTo>
                    <a:pt x="621" y="251"/>
                  </a:lnTo>
                  <a:lnTo>
                    <a:pt x="621" y="251"/>
                  </a:lnTo>
                  <a:lnTo>
                    <a:pt x="617" y="239"/>
                  </a:lnTo>
                  <a:lnTo>
                    <a:pt x="614" y="228"/>
                  </a:lnTo>
                  <a:lnTo>
                    <a:pt x="611" y="218"/>
                  </a:lnTo>
                  <a:lnTo>
                    <a:pt x="610" y="205"/>
                  </a:lnTo>
                  <a:lnTo>
                    <a:pt x="609" y="195"/>
                  </a:lnTo>
                  <a:lnTo>
                    <a:pt x="609" y="184"/>
                  </a:lnTo>
                  <a:lnTo>
                    <a:pt x="610" y="172"/>
                  </a:lnTo>
                  <a:lnTo>
                    <a:pt x="611" y="161"/>
                  </a:lnTo>
                  <a:lnTo>
                    <a:pt x="614" y="150"/>
                  </a:lnTo>
                  <a:lnTo>
                    <a:pt x="617" y="139"/>
                  </a:lnTo>
                  <a:lnTo>
                    <a:pt x="621" y="128"/>
                  </a:lnTo>
                  <a:lnTo>
                    <a:pt x="626" y="119"/>
                  </a:lnTo>
                  <a:lnTo>
                    <a:pt x="632" y="108"/>
                  </a:lnTo>
                  <a:lnTo>
                    <a:pt x="638" y="99"/>
                  </a:lnTo>
                  <a:lnTo>
                    <a:pt x="645" y="91"/>
                  </a:lnTo>
                  <a:lnTo>
                    <a:pt x="653" y="81"/>
                  </a:lnTo>
                  <a:lnTo>
                    <a:pt x="653" y="81"/>
                  </a:lnTo>
                  <a:lnTo>
                    <a:pt x="665" y="72"/>
                  </a:lnTo>
                  <a:lnTo>
                    <a:pt x="676" y="62"/>
                  </a:lnTo>
                  <a:lnTo>
                    <a:pt x="690" y="54"/>
                  </a:lnTo>
                  <a:lnTo>
                    <a:pt x="703" y="49"/>
                  </a:lnTo>
                  <a:lnTo>
                    <a:pt x="717" y="43"/>
                  </a:lnTo>
                  <a:lnTo>
                    <a:pt x="732" y="39"/>
                  </a:lnTo>
                  <a:lnTo>
                    <a:pt x="746" y="38"/>
                  </a:lnTo>
                  <a:lnTo>
                    <a:pt x="761" y="37"/>
                  </a:lnTo>
                  <a:lnTo>
                    <a:pt x="761" y="37"/>
                  </a:lnTo>
                  <a:lnTo>
                    <a:pt x="779" y="38"/>
                  </a:lnTo>
                  <a:lnTo>
                    <a:pt x="796" y="41"/>
                  </a:lnTo>
                  <a:lnTo>
                    <a:pt x="742" y="96"/>
                  </a:lnTo>
                  <a:lnTo>
                    <a:pt x="740" y="211"/>
                  </a:lnTo>
                  <a:lnTo>
                    <a:pt x="859" y="208"/>
                  </a:lnTo>
                  <a:lnTo>
                    <a:pt x="911" y="155"/>
                  </a:lnTo>
                  <a:lnTo>
                    <a:pt x="911" y="155"/>
                  </a:lnTo>
                  <a:lnTo>
                    <a:pt x="914" y="174"/>
                  </a:lnTo>
                  <a:lnTo>
                    <a:pt x="915" y="193"/>
                  </a:lnTo>
                  <a:lnTo>
                    <a:pt x="914" y="214"/>
                  </a:lnTo>
                  <a:lnTo>
                    <a:pt x="910" y="231"/>
                  </a:lnTo>
                  <a:lnTo>
                    <a:pt x="903" y="250"/>
                  </a:lnTo>
                  <a:lnTo>
                    <a:pt x="894" y="268"/>
                  </a:lnTo>
                  <a:lnTo>
                    <a:pt x="883" y="284"/>
                  </a:lnTo>
                  <a:lnTo>
                    <a:pt x="871" y="299"/>
                  </a:lnTo>
                  <a:lnTo>
                    <a:pt x="871" y="299"/>
                  </a:lnTo>
                  <a:lnTo>
                    <a:pt x="859" y="308"/>
                  </a:lnTo>
                  <a:lnTo>
                    <a:pt x="846" y="318"/>
                  </a:lnTo>
                  <a:lnTo>
                    <a:pt x="834" y="326"/>
                  </a:lnTo>
                  <a:lnTo>
                    <a:pt x="821" y="331"/>
                  </a:lnTo>
                  <a:lnTo>
                    <a:pt x="807" y="336"/>
                  </a:lnTo>
                  <a:lnTo>
                    <a:pt x="792" y="340"/>
                  </a:lnTo>
                  <a:lnTo>
                    <a:pt x="778" y="342"/>
                  </a:lnTo>
                  <a:lnTo>
                    <a:pt x="763" y="343"/>
                  </a:lnTo>
                  <a:lnTo>
                    <a:pt x="763" y="343"/>
                  </a:lnTo>
                  <a:lnTo>
                    <a:pt x="746" y="342"/>
                  </a:lnTo>
                  <a:lnTo>
                    <a:pt x="730" y="339"/>
                  </a:lnTo>
                  <a:lnTo>
                    <a:pt x="715" y="336"/>
                  </a:lnTo>
                  <a:lnTo>
                    <a:pt x="701" y="331"/>
                  </a:lnTo>
                  <a:lnTo>
                    <a:pt x="690" y="326"/>
                  </a:lnTo>
                  <a:lnTo>
                    <a:pt x="324" y="692"/>
                  </a:lnTo>
                  <a:close/>
                  <a:moveTo>
                    <a:pt x="915" y="916"/>
                  </a:moveTo>
                  <a:lnTo>
                    <a:pt x="915" y="916"/>
                  </a:lnTo>
                  <a:lnTo>
                    <a:pt x="907" y="922"/>
                  </a:lnTo>
                  <a:lnTo>
                    <a:pt x="898" y="928"/>
                  </a:lnTo>
                  <a:lnTo>
                    <a:pt x="887" y="931"/>
                  </a:lnTo>
                  <a:lnTo>
                    <a:pt x="876" y="932"/>
                  </a:lnTo>
                  <a:lnTo>
                    <a:pt x="876" y="932"/>
                  </a:lnTo>
                  <a:lnTo>
                    <a:pt x="865" y="931"/>
                  </a:lnTo>
                  <a:lnTo>
                    <a:pt x="856" y="928"/>
                  </a:lnTo>
                  <a:lnTo>
                    <a:pt x="846" y="922"/>
                  </a:lnTo>
                  <a:lnTo>
                    <a:pt x="838" y="916"/>
                  </a:lnTo>
                  <a:lnTo>
                    <a:pt x="648" y="725"/>
                  </a:lnTo>
                  <a:lnTo>
                    <a:pt x="724" y="648"/>
                  </a:lnTo>
                  <a:lnTo>
                    <a:pt x="915" y="840"/>
                  </a:lnTo>
                  <a:lnTo>
                    <a:pt x="915" y="840"/>
                  </a:lnTo>
                  <a:lnTo>
                    <a:pt x="922" y="848"/>
                  </a:lnTo>
                  <a:lnTo>
                    <a:pt x="926" y="858"/>
                  </a:lnTo>
                  <a:lnTo>
                    <a:pt x="930" y="867"/>
                  </a:lnTo>
                  <a:lnTo>
                    <a:pt x="930" y="878"/>
                  </a:lnTo>
                  <a:lnTo>
                    <a:pt x="930" y="889"/>
                  </a:lnTo>
                  <a:lnTo>
                    <a:pt x="926" y="898"/>
                  </a:lnTo>
                  <a:lnTo>
                    <a:pt x="922" y="908"/>
                  </a:lnTo>
                  <a:lnTo>
                    <a:pt x="915" y="916"/>
                  </a:lnTo>
                  <a:lnTo>
                    <a:pt x="915" y="916"/>
                  </a:lnTo>
                  <a:close/>
                </a:path>
              </a:pathLst>
            </a:custGeom>
            <a:solidFill>
              <a:schemeClr val="bg1"/>
            </a:solidFill>
            <a:ln>
              <a:noFill/>
            </a:ln>
          </p:spPr>
          <p:txBody>
            <a:bodyPr vert="horz" wrap="square" lIns="91407" tIns="45703" rIns="91407" bIns="45703"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83" name="椭圆 82"/>
            <p:cNvSpPr/>
            <p:nvPr/>
          </p:nvSpPr>
          <p:spPr>
            <a:xfrm>
              <a:off x="474018" y="2852974"/>
              <a:ext cx="459432" cy="459432"/>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grpSp>
        <p:nvGrpSpPr>
          <p:cNvPr id="84" name="组合 83"/>
          <p:cNvGrpSpPr>
            <a:grpSpLocks noChangeAspect="1"/>
          </p:cNvGrpSpPr>
          <p:nvPr/>
        </p:nvGrpSpPr>
        <p:grpSpPr>
          <a:xfrm>
            <a:off x="7775400" y="1988573"/>
            <a:ext cx="671671" cy="671757"/>
            <a:chOff x="474018" y="3691174"/>
            <a:chExt cx="459432" cy="459432"/>
          </a:xfrm>
        </p:grpSpPr>
        <p:sp>
          <p:nvSpPr>
            <p:cNvPr id="85" name="Freeform 22"/>
            <p:cNvSpPr>
              <a:spLocks noEditPoints="1"/>
            </p:cNvSpPr>
            <p:nvPr/>
          </p:nvSpPr>
          <p:spPr bwMode="auto">
            <a:xfrm>
              <a:off x="588565" y="3753574"/>
              <a:ext cx="230339" cy="334632"/>
            </a:xfrm>
            <a:custGeom>
              <a:avLst/>
              <a:gdLst>
                <a:gd name="T0" fmla="*/ 713 w 720"/>
                <a:gd name="T1" fmla="*/ 287 h 1045"/>
                <a:gd name="T2" fmla="*/ 677 w 720"/>
                <a:gd name="T3" fmla="*/ 187 h 1045"/>
                <a:gd name="T4" fmla="*/ 614 w 720"/>
                <a:gd name="T5" fmla="*/ 105 h 1045"/>
                <a:gd name="T6" fmla="*/ 532 w 720"/>
                <a:gd name="T7" fmla="*/ 43 h 1045"/>
                <a:gd name="T8" fmla="*/ 432 w 720"/>
                <a:gd name="T9" fmla="*/ 6 h 1045"/>
                <a:gd name="T10" fmla="*/ 342 w 720"/>
                <a:gd name="T11" fmla="*/ 0 h 1045"/>
                <a:gd name="T12" fmla="*/ 236 w 720"/>
                <a:gd name="T13" fmla="*/ 21 h 1045"/>
                <a:gd name="T14" fmla="*/ 144 w 720"/>
                <a:gd name="T15" fmla="*/ 71 h 1045"/>
                <a:gd name="T16" fmla="*/ 72 w 720"/>
                <a:gd name="T17" fmla="*/ 144 h 1045"/>
                <a:gd name="T18" fmla="*/ 22 w 720"/>
                <a:gd name="T19" fmla="*/ 236 h 1045"/>
                <a:gd name="T20" fmla="*/ 0 w 720"/>
                <a:gd name="T21" fmla="*/ 341 h 1045"/>
                <a:gd name="T22" fmla="*/ 9 w 720"/>
                <a:gd name="T23" fmla="*/ 445 h 1045"/>
                <a:gd name="T24" fmla="*/ 59 w 720"/>
                <a:gd name="T25" fmla="*/ 557 h 1045"/>
                <a:gd name="T26" fmla="*/ 143 w 720"/>
                <a:gd name="T27" fmla="*/ 646 h 1045"/>
                <a:gd name="T28" fmla="*/ 149 w 720"/>
                <a:gd name="T29" fmla="*/ 650 h 1045"/>
                <a:gd name="T30" fmla="*/ 209 w 720"/>
                <a:gd name="T31" fmla="*/ 745 h 1045"/>
                <a:gd name="T32" fmla="*/ 504 w 720"/>
                <a:gd name="T33" fmla="*/ 792 h 1045"/>
                <a:gd name="T34" fmla="*/ 519 w 720"/>
                <a:gd name="T35" fmla="*/ 721 h 1045"/>
                <a:gd name="T36" fmla="*/ 577 w 720"/>
                <a:gd name="T37" fmla="*/ 648 h 1045"/>
                <a:gd name="T38" fmla="*/ 648 w 720"/>
                <a:gd name="T39" fmla="*/ 575 h 1045"/>
                <a:gd name="T40" fmla="*/ 705 w 720"/>
                <a:gd name="T41" fmla="*/ 465 h 1045"/>
                <a:gd name="T42" fmla="*/ 720 w 720"/>
                <a:gd name="T43" fmla="*/ 360 h 1045"/>
                <a:gd name="T44" fmla="*/ 361 w 720"/>
                <a:gd name="T45" fmla="*/ 395 h 1045"/>
                <a:gd name="T46" fmla="*/ 330 w 720"/>
                <a:gd name="T47" fmla="*/ 380 h 1045"/>
                <a:gd name="T48" fmla="*/ 327 w 720"/>
                <a:gd name="T49" fmla="*/ 345 h 1045"/>
                <a:gd name="T50" fmla="*/ 361 w 720"/>
                <a:gd name="T51" fmla="*/ 324 h 1045"/>
                <a:gd name="T52" fmla="*/ 390 w 720"/>
                <a:gd name="T53" fmla="*/ 340 h 1045"/>
                <a:gd name="T54" fmla="*/ 393 w 720"/>
                <a:gd name="T55" fmla="*/ 374 h 1045"/>
                <a:gd name="T56" fmla="*/ 361 w 720"/>
                <a:gd name="T57" fmla="*/ 395 h 1045"/>
                <a:gd name="T58" fmla="*/ 537 w 720"/>
                <a:gd name="T59" fmla="*/ 632 h 1045"/>
                <a:gd name="T60" fmla="*/ 475 w 720"/>
                <a:gd name="T61" fmla="*/ 734 h 1045"/>
                <a:gd name="T62" fmla="*/ 378 w 720"/>
                <a:gd name="T63" fmla="*/ 864 h 1045"/>
                <a:gd name="T64" fmla="*/ 417 w 720"/>
                <a:gd name="T65" fmla="*/ 403 h 1045"/>
                <a:gd name="T66" fmla="*/ 431 w 720"/>
                <a:gd name="T67" fmla="*/ 345 h 1045"/>
                <a:gd name="T68" fmla="*/ 374 w 720"/>
                <a:gd name="T69" fmla="*/ 289 h 1045"/>
                <a:gd name="T70" fmla="*/ 309 w 720"/>
                <a:gd name="T71" fmla="*/ 309 h 1045"/>
                <a:gd name="T72" fmla="*/ 289 w 720"/>
                <a:gd name="T73" fmla="*/ 372 h 1045"/>
                <a:gd name="T74" fmla="*/ 331 w 720"/>
                <a:gd name="T75" fmla="*/ 425 h 1045"/>
                <a:gd name="T76" fmla="*/ 251 w 720"/>
                <a:gd name="T77" fmla="*/ 777 h 1045"/>
                <a:gd name="T78" fmla="*/ 213 w 720"/>
                <a:gd name="T79" fmla="*/ 668 h 1045"/>
                <a:gd name="T80" fmla="*/ 170 w 720"/>
                <a:gd name="T81" fmla="*/ 622 h 1045"/>
                <a:gd name="T82" fmla="*/ 135 w 720"/>
                <a:gd name="T83" fmla="*/ 592 h 1045"/>
                <a:gd name="T84" fmla="*/ 69 w 720"/>
                <a:gd name="T85" fmla="*/ 503 h 1045"/>
                <a:gd name="T86" fmla="*/ 38 w 720"/>
                <a:gd name="T87" fmla="*/ 398 h 1045"/>
                <a:gd name="T88" fmla="*/ 39 w 720"/>
                <a:gd name="T89" fmla="*/ 310 h 1045"/>
                <a:gd name="T90" fmla="*/ 109 w 720"/>
                <a:gd name="T91" fmla="*/ 154 h 1045"/>
                <a:gd name="T92" fmla="*/ 263 w 720"/>
                <a:gd name="T93" fmla="*/ 50 h 1045"/>
                <a:gd name="T94" fmla="*/ 361 w 720"/>
                <a:gd name="T95" fmla="*/ 35 h 1045"/>
                <a:gd name="T96" fmla="*/ 486 w 720"/>
                <a:gd name="T97" fmla="*/ 60 h 1045"/>
                <a:gd name="T98" fmla="*/ 629 w 720"/>
                <a:gd name="T99" fmla="*/ 178 h 1045"/>
                <a:gd name="T100" fmla="*/ 682 w 720"/>
                <a:gd name="T101" fmla="*/ 326 h 1045"/>
                <a:gd name="T102" fmla="*/ 679 w 720"/>
                <a:gd name="T103" fmla="*/ 417 h 1045"/>
                <a:gd name="T104" fmla="*/ 641 w 720"/>
                <a:gd name="T105" fmla="*/ 521 h 1045"/>
                <a:gd name="T106" fmla="*/ 570 w 720"/>
                <a:gd name="T107" fmla="*/ 607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0" h="1045">
                  <a:moveTo>
                    <a:pt x="720" y="360"/>
                  </a:moveTo>
                  <a:lnTo>
                    <a:pt x="720" y="360"/>
                  </a:lnTo>
                  <a:lnTo>
                    <a:pt x="720" y="341"/>
                  </a:lnTo>
                  <a:lnTo>
                    <a:pt x="718" y="322"/>
                  </a:lnTo>
                  <a:lnTo>
                    <a:pt x="716" y="305"/>
                  </a:lnTo>
                  <a:lnTo>
                    <a:pt x="713" y="287"/>
                  </a:lnTo>
                  <a:lnTo>
                    <a:pt x="709" y="270"/>
                  </a:lnTo>
                  <a:lnTo>
                    <a:pt x="704" y="252"/>
                  </a:lnTo>
                  <a:lnTo>
                    <a:pt x="698" y="236"/>
                  </a:lnTo>
                  <a:lnTo>
                    <a:pt x="691" y="220"/>
                  </a:lnTo>
                  <a:lnTo>
                    <a:pt x="685" y="204"/>
                  </a:lnTo>
                  <a:lnTo>
                    <a:pt x="677" y="187"/>
                  </a:lnTo>
                  <a:lnTo>
                    <a:pt x="668" y="172"/>
                  </a:lnTo>
                  <a:lnTo>
                    <a:pt x="659" y="158"/>
                  </a:lnTo>
                  <a:lnTo>
                    <a:pt x="648" y="144"/>
                  </a:lnTo>
                  <a:lnTo>
                    <a:pt x="637" y="131"/>
                  </a:lnTo>
                  <a:lnTo>
                    <a:pt x="627" y="117"/>
                  </a:lnTo>
                  <a:lnTo>
                    <a:pt x="614" y="105"/>
                  </a:lnTo>
                  <a:lnTo>
                    <a:pt x="602" y="93"/>
                  </a:lnTo>
                  <a:lnTo>
                    <a:pt x="589" y="82"/>
                  </a:lnTo>
                  <a:lnTo>
                    <a:pt x="575" y="71"/>
                  </a:lnTo>
                  <a:lnTo>
                    <a:pt x="562" y="60"/>
                  </a:lnTo>
                  <a:lnTo>
                    <a:pt x="547" y="51"/>
                  </a:lnTo>
                  <a:lnTo>
                    <a:pt x="532" y="43"/>
                  </a:lnTo>
                  <a:lnTo>
                    <a:pt x="516" y="35"/>
                  </a:lnTo>
                  <a:lnTo>
                    <a:pt x="500" y="28"/>
                  </a:lnTo>
                  <a:lnTo>
                    <a:pt x="483" y="21"/>
                  </a:lnTo>
                  <a:lnTo>
                    <a:pt x="467" y="16"/>
                  </a:lnTo>
                  <a:lnTo>
                    <a:pt x="450" y="10"/>
                  </a:lnTo>
                  <a:lnTo>
                    <a:pt x="432" y="6"/>
                  </a:lnTo>
                  <a:lnTo>
                    <a:pt x="415" y="4"/>
                  </a:lnTo>
                  <a:lnTo>
                    <a:pt x="397" y="1"/>
                  </a:lnTo>
                  <a:lnTo>
                    <a:pt x="378" y="0"/>
                  </a:lnTo>
                  <a:lnTo>
                    <a:pt x="361" y="0"/>
                  </a:lnTo>
                  <a:lnTo>
                    <a:pt x="361" y="0"/>
                  </a:lnTo>
                  <a:lnTo>
                    <a:pt x="342" y="0"/>
                  </a:lnTo>
                  <a:lnTo>
                    <a:pt x="323" y="1"/>
                  </a:lnTo>
                  <a:lnTo>
                    <a:pt x="305" y="4"/>
                  </a:lnTo>
                  <a:lnTo>
                    <a:pt x="288" y="6"/>
                  </a:lnTo>
                  <a:lnTo>
                    <a:pt x="270" y="10"/>
                  </a:lnTo>
                  <a:lnTo>
                    <a:pt x="253" y="16"/>
                  </a:lnTo>
                  <a:lnTo>
                    <a:pt x="236" y="21"/>
                  </a:lnTo>
                  <a:lnTo>
                    <a:pt x="220" y="28"/>
                  </a:lnTo>
                  <a:lnTo>
                    <a:pt x="204" y="35"/>
                  </a:lnTo>
                  <a:lnTo>
                    <a:pt x="188" y="43"/>
                  </a:lnTo>
                  <a:lnTo>
                    <a:pt x="173" y="51"/>
                  </a:lnTo>
                  <a:lnTo>
                    <a:pt x="158" y="60"/>
                  </a:lnTo>
                  <a:lnTo>
                    <a:pt x="144" y="71"/>
                  </a:lnTo>
                  <a:lnTo>
                    <a:pt x="131" y="82"/>
                  </a:lnTo>
                  <a:lnTo>
                    <a:pt x="117" y="93"/>
                  </a:lnTo>
                  <a:lnTo>
                    <a:pt x="105" y="105"/>
                  </a:lnTo>
                  <a:lnTo>
                    <a:pt x="93" y="117"/>
                  </a:lnTo>
                  <a:lnTo>
                    <a:pt x="82" y="131"/>
                  </a:lnTo>
                  <a:lnTo>
                    <a:pt x="72" y="144"/>
                  </a:lnTo>
                  <a:lnTo>
                    <a:pt x="61" y="158"/>
                  </a:lnTo>
                  <a:lnTo>
                    <a:pt x="51" y="172"/>
                  </a:lnTo>
                  <a:lnTo>
                    <a:pt x="43" y="187"/>
                  </a:lnTo>
                  <a:lnTo>
                    <a:pt x="35" y="204"/>
                  </a:lnTo>
                  <a:lnTo>
                    <a:pt x="28" y="220"/>
                  </a:lnTo>
                  <a:lnTo>
                    <a:pt x="22" y="236"/>
                  </a:lnTo>
                  <a:lnTo>
                    <a:pt x="16" y="252"/>
                  </a:lnTo>
                  <a:lnTo>
                    <a:pt x="11" y="270"/>
                  </a:lnTo>
                  <a:lnTo>
                    <a:pt x="7" y="287"/>
                  </a:lnTo>
                  <a:lnTo>
                    <a:pt x="4" y="305"/>
                  </a:lnTo>
                  <a:lnTo>
                    <a:pt x="1" y="322"/>
                  </a:lnTo>
                  <a:lnTo>
                    <a:pt x="0" y="341"/>
                  </a:lnTo>
                  <a:lnTo>
                    <a:pt x="0" y="360"/>
                  </a:lnTo>
                  <a:lnTo>
                    <a:pt x="0" y="360"/>
                  </a:lnTo>
                  <a:lnTo>
                    <a:pt x="0" y="382"/>
                  </a:lnTo>
                  <a:lnTo>
                    <a:pt x="3" y="403"/>
                  </a:lnTo>
                  <a:lnTo>
                    <a:pt x="5" y="424"/>
                  </a:lnTo>
                  <a:lnTo>
                    <a:pt x="9" y="445"/>
                  </a:lnTo>
                  <a:lnTo>
                    <a:pt x="15" y="465"/>
                  </a:lnTo>
                  <a:lnTo>
                    <a:pt x="22" y="484"/>
                  </a:lnTo>
                  <a:lnTo>
                    <a:pt x="30" y="503"/>
                  </a:lnTo>
                  <a:lnTo>
                    <a:pt x="39" y="522"/>
                  </a:lnTo>
                  <a:lnTo>
                    <a:pt x="49" y="540"/>
                  </a:lnTo>
                  <a:lnTo>
                    <a:pt x="59" y="557"/>
                  </a:lnTo>
                  <a:lnTo>
                    <a:pt x="72" y="575"/>
                  </a:lnTo>
                  <a:lnTo>
                    <a:pt x="84" y="590"/>
                  </a:lnTo>
                  <a:lnTo>
                    <a:pt x="97" y="606"/>
                  </a:lnTo>
                  <a:lnTo>
                    <a:pt x="112" y="619"/>
                  </a:lnTo>
                  <a:lnTo>
                    <a:pt x="127" y="634"/>
                  </a:lnTo>
                  <a:lnTo>
                    <a:pt x="143" y="646"/>
                  </a:lnTo>
                  <a:lnTo>
                    <a:pt x="142" y="646"/>
                  </a:lnTo>
                  <a:lnTo>
                    <a:pt x="142" y="646"/>
                  </a:lnTo>
                  <a:lnTo>
                    <a:pt x="147" y="650"/>
                  </a:lnTo>
                  <a:lnTo>
                    <a:pt x="147" y="650"/>
                  </a:lnTo>
                  <a:lnTo>
                    <a:pt x="149" y="650"/>
                  </a:lnTo>
                  <a:lnTo>
                    <a:pt x="149" y="650"/>
                  </a:lnTo>
                  <a:lnTo>
                    <a:pt x="159" y="660"/>
                  </a:lnTo>
                  <a:lnTo>
                    <a:pt x="170" y="672"/>
                  </a:lnTo>
                  <a:lnTo>
                    <a:pt x="182" y="687"/>
                  </a:lnTo>
                  <a:lnTo>
                    <a:pt x="192" y="704"/>
                  </a:lnTo>
                  <a:lnTo>
                    <a:pt x="201" y="723"/>
                  </a:lnTo>
                  <a:lnTo>
                    <a:pt x="209" y="745"/>
                  </a:lnTo>
                  <a:lnTo>
                    <a:pt x="215" y="768"/>
                  </a:lnTo>
                  <a:lnTo>
                    <a:pt x="216" y="779"/>
                  </a:lnTo>
                  <a:lnTo>
                    <a:pt x="216" y="792"/>
                  </a:lnTo>
                  <a:lnTo>
                    <a:pt x="216" y="1045"/>
                  </a:lnTo>
                  <a:lnTo>
                    <a:pt x="504" y="1045"/>
                  </a:lnTo>
                  <a:lnTo>
                    <a:pt x="504" y="792"/>
                  </a:lnTo>
                  <a:lnTo>
                    <a:pt x="504" y="792"/>
                  </a:lnTo>
                  <a:lnTo>
                    <a:pt x="505" y="779"/>
                  </a:lnTo>
                  <a:lnTo>
                    <a:pt x="506" y="765"/>
                  </a:lnTo>
                  <a:lnTo>
                    <a:pt x="508" y="753"/>
                  </a:lnTo>
                  <a:lnTo>
                    <a:pt x="510" y="742"/>
                  </a:lnTo>
                  <a:lnTo>
                    <a:pt x="519" y="721"/>
                  </a:lnTo>
                  <a:lnTo>
                    <a:pt x="529" y="700"/>
                  </a:lnTo>
                  <a:lnTo>
                    <a:pt x="540" y="683"/>
                  </a:lnTo>
                  <a:lnTo>
                    <a:pt x="552" y="668"/>
                  </a:lnTo>
                  <a:lnTo>
                    <a:pt x="564" y="657"/>
                  </a:lnTo>
                  <a:lnTo>
                    <a:pt x="577" y="648"/>
                  </a:lnTo>
                  <a:lnTo>
                    <a:pt x="577" y="648"/>
                  </a:lnTo>
                  <a:lnTo>
                    <a:pt x="577" y="648"/>
                  </a:lnTo>
                  <a:lnTo>
                    <a:pt x="591" y="634"/>
                  </a:lnTo>
                  <a:lnTo>
                    <a:pt x="608" y="621"/>
                  </a:lnTo>
                  <a:lnTo>
                    <a:pt x="623" y="607"/>
                  </a:lnTo>
                  <a:lnTo>
                    <a:pt x="636" y="591"/>
                  </a:lnTo>
                  <a:lnTo>
                    <a:pt x="648" y="575"/>
                  </a:lnTo>
                  <a:lnTo>
                    <a:pt x="660" y="559"/>
                  </a:lnTo>
                  <a:lnTo>
                    <a:pt x="671" y="541"/>
                  </a:lnTo>
                  <a:lnTo>
                    <a:pt x="681" y="524"/>
                  </a:lnTo>
                  <a:lnTo>
                    <a:pt x="690" y="505"/>
                  </a:lnTo>
                  <a:lnTo>
                    <a:pt x="698" y="486"/>
                  </a:lnTo>
                  <a:lnTo>
                    <a:pt x="705" y="465"/>
                  </a:lnTo>
                  <a:lnTo>
                    <a:pt x="710" y="445"/>
                  </a:lnTo>
                  <a:lnTo>
                    <a:pt x="714" y="425"/>
                  </a:lnTo>
                  <a:lnTo>
                    <a:pt x="717" y="403"/>
                  </a:lnTo>
                  <a:lnTo>
                    <a:pt x="720" y="382"/>
                  </a:lnTo>
                  <a:lnTo>
                    <a:pt x="720" y="360"/>
                  </a:lnTo>
                  <a:lnTo>
                    <a:pt x="720" y="360"/>
                  </a:lnTo>
                  <a:close/>
                  <a:moveTo>
                    <a:pt x="253" y="1008"/>
                  </a:moveTo>
                  <a:lnTo>
                    <a:pt x="253" y="900"/>
                  </a:lnTo>
                  <a:lnTo>
                    <a:pt x="469" y="900"/>
                  </a:lnTo>
                  <a:lnTo>
                    <a:pt x="469" y="1008"/>
                  </a:lnTo>
                  <a:lnTo>
                    <a:pt x="253" y="1008"/>
                  </a:lnTo>
                  <a:close/>
                  <a:moveTo>
                    <a:pt x="361" y="395"/>
                  </a:moveTo>
                  <a:lnTo>
                    <a:pt x="361" y="395"/>
                  </a:lnTo>
                  <a:lnTo>
                    <a:pt x="352" y="395"/>
                  </a:lnTo>
                  <a:lnTo>
                    <a:pt x="346" y="393"/>
                  </a:lnTo>
                  <a:lnTo>
                    <a:pt x="340" y="390"/>
                  </a:lnTo>
                  <a:lnTo>
                    <a:pt x="335" y="384"/>
                  </a:lnTo>
                  <a:lnTo>
                    <a:pt x="330" y="380"/>
                  </a:lnTo>
                  <a:lnTo>
                    <a:pt x="327" y="374"/>
                  </a:lnTo>
                  <a:lnTo>
                    <a:pt x="324" y="367"/>
                  </a:lnTo>
                  <a:lnTo>
                    <a:pt x="324" y="360"/>
                  </a:lnTo>
                  <a:lnTo>
                    <a:pt x="324" y="360"/>
                  </a:lnTo>
                  <a:lnTo>
                    <a:pt x="324" y="352"/>
                  </a:lnTo>
                  <a:lnTo>
                    <a:pt x="327" y="345"/>
                  </a:lnTo>
                  <a:lnTo>
                    <a:pt x="330" y="340"/>
                  </a:lnTo>
                  <a:lnTo>
                    <a:pt x="335" y="335"/>
                  </a:lnTo>
                  <a:lnTo>
                    <a:pt x="340" y="329"/>
                  </a:lnTo>
                  <a:lnTo>
                    <a:pt x="346" y="326"/>
                  </a:lnTo>
                  <a:lnTo>
                    <a:pt x="352" y="324"/>
                  </a:lnTo>
                  <a:lnTo>
                    <a:pt x="361" y="324"/>
                  </a:lnTo>
                  <a:lnTo>
                    <a:pt x="361" y="324"/>
                  </a:lnTo>
                  <a:lnTo>
                    <a:pt x="367" y="324"/>
                  </a:lnTo>
                  <a:lnTo>
                    <a:pt x="374" y="326"/>
                  </a:lnTo>
                  <a:lnTo>
                    <a:pt x="379" y="329"/>
                  </a:lnTo>
                  <a:lnTo>
                    <a:pt x="385" y="335"/>
                  </a:lnTo>
                  <a:lnTo>
                    <a:pt x="390" y="340"/>
                  </a:lnTo>
                  <a:lnTo>
                    <a:pt x="393" y="345"/>
                  </a:lnTo>
                  <a:lnTo>
                    <a:pt x="396" y="352"/>
                  </a:lnTo>
                  <a:lnTo>
                    <a:pt x="396" y="360"/>
                  </a:lnTo>
                  <a:lnTo>
                    <a:pt x="396" y="360"/>
                  </a:lnTo>
                  <a:lnTo>
                    <a:pt x="396" y="367"/>
                  </a:lnTo>
                  <a:lnTo>
                    <a:pt x="393" y="374"/>
                  </a:lnTo>
                  <a:lnTo>
                    <a:pt x="390" y="380"/>
                  </a:lnTo>
                  <a:lnTo>
                    <a:pt x="385" y="384"/>
                  </a:lnTo>
                  <a:lnTo>
                    <a:pt x="379" y="390"/>
                  </a:lnTo>
                  <a:lnTo>
                    <a:pt x="374" y="393"/>
                  </a:lnTo>
                  <a:lnTo>
                    <a:pt x="367" y="395"/>
                  </a:lnTo>
                  <a:lnTo>
                    <a:pt x="361" y="395"/>
                  </a:lnTo>
                  <a:lnTo>
                    <a:pt x="361" y="395"/>
                  </a:lnTo>
                  <a:close/>
                  <a:moveTo>
                    <a:pt x="555" y="618"/>
                  </a:moveTo>
                  <a:lnTo>
                    <a:pt x="555" y="618"/>
                  </a:lnTo>
                  <a:lnTo>
                    <a:pt x="554" y="619"/>
                  </a:lnTo>
                  <a:lnTo>
                    <a:pt x="554" y="619"/>
                  </a:lnTo>
                  <a:lnTo>
                    <a:pt x="537" y="632"/>
                  </a:lnTo>
                  <a:lnTo>
                    <a:pt x="523" y="646"/>
                  </a:lnTo>
                  <a:lnTo>
                    <a:pt x="509" y="665"/>
                  </a:lnTo>
                  <a:lnTo>
                    <a:pt x="496" y="686"/>
                  </a:lnTo>
                  <a:lnTo>
                    <a:pt x="485" y="709"/>
                  </a:lnTo>
                  <a:lnTo>
                    <a:pt x="479" y="721"/>
                  </a:lnTo>
                  <a:lnTo>
                    <a:pt x="475" y="734"/>
                  </a:lnTo>
                  <a:lnTo>
                    <a:pt x="473" y="748"/>
                  </a:lnTo>
                  <a:lnTo>
                    <a:pt x="470" y="763"/>
                  </a:lnTo>
                  <a:lnTo>
                    <a:pt x="469" y="776"/>
                  </a:lnTo>
                  <a:lnTo>
                    <a:pt x="469" y="792"/>
                  </a:lnTo>
                  <a:lnTo>
                    <a:pt x="469" y="864"/>
                  </a:lnTo>
                  <a:lnTo>
                    <a:pt x="378" y="864"/>
                  </a:lnTo>
                  <a:lnTo>
                    <a:pt x="378" y="429"/>
                  </a:lnTo>
                  <a:lnTo>
                    <a:pt x="378" y="429"/>
                  </a:lnTo>
                  <a:lnTo>
                    <a:pt x="389" y="425"/>
                  </a:lnTo>
                  <a:lnTo>
                    <a:pt x="400" y="420"/>
                  </a:lnTo>
                  <a:lnTo>
                    <a:pt x="409" y="413"/>
                  </a:lnTo>
                  <a:lnTo>
                    <a:pt x="417" y="403"/>
                  </a:lnTo>
                  <a:lnTo>
                    <a:pt x="423" y="394"/>
                  </a:lnTo>
                  <a:lnTo>
                    <a:pt x="428" y="383"/>
                  </a:lnTo>
                  <a:lnTo>
                    <a:pt x="431" y="372"/>
                  </a:lnTo>
                  <a:lnTo>
                    <a:pt x="432" y="360"/>
                  </a:lnTo>
                  <a:lnTo>
                    <a:pt x="432" y="360"/>
                  </a:lnTo>
                  <a:lnTo>
                    <a:pt x="431" y="345"/>
                  </a:lnTo>
                  <a:lnTo>
                    <a:pt x="427" y="332"/>
                  </a:lnTo>
                  <a:lnTo>
                    <a:pt x="420" y="320"/>
                  </a:lnTo>
                  <a:lnTo>
                    <a:pt x="411" y="309"/>
                  </a:lnTo>
                  <a:lnTo>
                    <a:pt x="400" y="299"/>
                  </a:lnTo>
                  <a:lnTo>
                    <a:pt x="388" y="293"/>
                  </a:lnTo>
                  <a:lnTo>
                    <a:pt x="374" y="289"/>
                  </a:lnTo>
                  <a:lnTo>
                    <a:pt x="361" y="287"/>
                  </a:lnTo>
                  <a:lnTo>
                    <a:pt x="361" y="287"/>
                  </a:lnTo>
                  <a:lnTo>
                    <a:pt x="346" y="289"/>
                  </a:lnTo>
                  <a:lnTo>
                    <a:pt x="332" y="293"/>
                  </a:lnTo>
                  <a:lnTo>
                    <a:pt x="320" y="299"/>
                  </a:lnTo>
                  <a:lnTo>
                    <a:pt x="309" y="309"/>
                  </a:lnTo>
                  <a:lnTo>
                    <a:pt x="300" y="320"/>
                  </a:lnTo>
                  <a:lnTo>
                    <a:pt x="293" y="332"/>
                  </a:lnTo>
                  <a:lnTo>
                    <a:pt x="289" y="345"/>
                  </a:lnTo>
                  <a:lnTo>
                    <a:pt x="288" y="360"/>
                  </a:lnTo>
                  <a:lnTo>
                    <a:pt x="288" y="360"/>
                  </a:lnTo>
                  <a:lnTo>
                    <a:pt x="289" y="372"/>
                  </a:lnTo>
                  <a:lnTo>
                    <a:pt x="292" y="383"/>
                  </a:lnTo>
                  <a:lnTo>
                    <a:pt x="297" y="394"/>
                  </a:lnTo>
                  <a:lnTo>
                    <a:pt x="304" y="403"/>
                  </a:lnTo>
                  <a:lnTo>
                    <a:pt x="311" y="413"/>
                  </a:lnTo>
                  <a:lnTo>
                    <a:pt x="320" y="420"/>
                  </a:lnTo>
                  <a:lnTo>
                    <a:pt x="331" y="425"/>
                  </a:lnTo>
                  <a:lnTo>
                    <a:pt x="342" y="429"/>
                  </a:lnTo>
                  <a:lnTo>
                    <a:pt x="342" y="864"/>
                  </a:lnTo>
                  <a:lnTo>
                    <a:pt x="253" y="864"/>
                  </a:lnTo>
                  <a:lnTo>
                    <a:pt x="253" y="792"/>
                  </a:lnTo>
                  <a:lnTo>
                    <a:pt x="253" y="792"/>
                  </a:lnTo>
                  <a:lnTo>
                    <a:pt x="251" y="777"/>
                  </a:lnTo>
                  <a:lnTo>
                    <a:pt x="250" y="764"/>
                  </a:lnTo>
                  <a:lnTo>
                    <a:pt x="247" y="750"/>
                  </a:lnTo>
                  <a:lnTo>
                    <a:pt x="244" y="737"/>
                  </a:lnTo>
                  <a:lnTo>
                    <a:pt x="236" y="713"/>
                  </a:lnTo>
                  <a:lnTo>
                    <a:pt x="226" y="690"/>
                  </a:lnTo>
                  <a:lnTo>
                    <a:pt x="213" y="668"/>
                  </a:lnTo>
                  <a:lnTo>
                    <a:pt x="199" y="650"/>
                  </a:lnTo>
                  <a:lnTo>
                    <a:pt x="185" y="636"/>
                  </a:lnTo>
                  <a:lnTo>
                    <a:pt x="170" y="622"/>
                  </a:lnTo>
                  <a:lnTo>
                    <a:pt x="170" y="622"/>
                  </a:lnTo>
                  <a:lnTo>
                    <a:pt x="170" y="622"/>
                  </a:lnTo>
                  <a:lnTo>
                    <a:pt x="170" y="622"/>
                  </a:lnTo>
                  <a:lnTo>
                    <a:pt x="166" y="619"/>
                  </a:lnTo>
                  <a:lnTo>
                    <a:pt x="166" y="619"/>
                  </a:lnTo>
                  <a:lnTo>
                    <a:pt x="165" y="618"/>
                  </a:lnTo>
                  <a:lnTo>
                    <a:pt x="165" y="618"/>
                  </a:lnTo>
                  <a:lnTo>
                    <a:pt x="150" y="606"/>
                  </a:lnTo>
                  <a:lnTo>
                    <a:pt x="135" y="592"/>
                  </a:lnTo>
                  <a:lnTo>
                    <a:pt x="122" y="580"/>
                  </a:lnTo>
                  <a:lnTo>
                    <a:pt x="109" y="565"/>
                  </a:lnTo>
                  <a:lnTo>
                    <a:pt x="99" y="551"/>
                  </a:lnTo>
                  <a:lnTo>
                    <a:pt x="88" y="536"/>
                  </a:lnTo>
                  <a:lnTo>
                    <a:pt x="78" y="519"/>
                  </a:lnTo>
                  <a:lnTo>
                    <a:pt x="69" y="503"/>
                  </a:lnTo>
                  <a:lnTo>
                    <a:pt x="62" y="487"/>
                  </a:lnTo>
                  <a:lnTo>
                    <a:pt x="55" y="470"/>
                  </a:lnTo>
                  <a:lnTo>
                    <a:pt x="49" y="452"/>
                  </a:lnTo>
                  <a:lnTo>
                    <a:pt x="45" y="434"/>
                  </a:lnTo>
                  <a:lnTo>
                    <a:pt x="41" y="416"/>
                  </a:lnTo>
                  <a:lnTo>
                    <a:pt x="38" y="398"/>
                  </a:lnTo>
                  <a:lnTo>
                    <a:pt x="36" y="379"/>
                  </a:lnTo>
                  <a:lnTo>
                    <a:pt x="35" y="360"/>
                  </a:lnTo>
                  <a:lnTo>
                    <a:pt x="35" y="360"/>
                  </a:lnTo>
                  <a:lnTo>
                    <a:pt x="36" y="343"/>
                  </a:lnTo>
                  <a:lnTo>
                    <a:pt x="38" y="326"/>
                  </a:lnTo>
                  <a:lnTo>
                    <a:pt x="39" y="310"/>
                  </a:lnTo>
                  <a:lnTo>
                    <a:pt x="42" y="294"/>
                  </a:lnTo>
                  <a:lnTo>
                    <a:pt x="50" y="263"/>
                  </a:lnTo>
                  <a:lnTo>
                    <a:pt x="61" y="233"/>
                  </a:lnTo>
                  <a:lnTo>
                    <a:pt x="74" y="205"/>
                  </a:lnTo>
                  <a:lnTo>
                    <a:pt x="92" y="178"/>
                  </a:lnTo>
                  <a:lnTo>
                    <a:pt x="109" y="154"/>
                  </a:lnTo>
                  <a:lnTo>
                    <a:pt x="131" y="131"/>
                  </a:lnTo>
                  <a:lnTo>
                    <a:pt x="154" y="109"/>
                  </a:lnTo>
                  <a:lnTo>
                    <a:pt x="178" y="91"/>
                  </a:lnTo>
                  <a:lnTo>
                    <a:pt x="205" y="75"/>
                  </a:lnTo>
                  <a:lnTo>
                    <a:pt x="234" y="60"/>
                  </a:lnTo>
                  <a:lnTo>
                    <a:pt x="263" y="50"/>
                  </a:lnTo>
                  <a:lnTo>
                    <a:pt x="294" y="41"/>
                  </a:lnTo>
                  <a:lnTo>
                    <a:pt x="311" y="39"/>
                  </a:lnTo>
                  <a:lnTo>
                    <a:pt x="327" y="37"/>
                  </a:lnTo>
                  <a:lnTo>
                    <a:pt x="343" y="36"/>
                  </a:lnTo>
                  <a:lnTo>
                    <a:pt x="361" y="35"/>
                  </a:lnTo>
                  <a:lnTo>
                    <a:pt x="361" y="35"/>
                  </a:lnTo>
                  <a:lnTo>
                    <a:pt x="377" y="36"/>
                  </a:lnTo>
                  <a:lnTo>
                    <a:pt x="393" y="37"/>
                  </a:lnTo>
                  <a:lnTo>
                    <a:pt x="409" y="39"/>
                  </a:lnTo>
                  <a:lnTo>
                    <a:pt x="425" y="41"/>
                  </a:lnTo>
                  <a:lnTo>
                    <a:pt x="456" y="50"/>
                  </a:lnTo>
                  <a:lnTo>
                    <a:pt x="486" y="60"/>
                  </a:lnTo>
                  <a:lnTo>
                    <a:pt x="515" y="75"/>
                  </a:lnTo>
                  <a:lnTo>
                    <a:pt x="542" y="91"/>
                  </a:lnTo>
                  <a:lnTo>
                    <a:pt x="566" y="109"/>
                  </a:lnTo>
                  <a:lnTo>
                    <a:pt x="589" y="131"/>
                  </a:lnTo>
                  <a:lnTo>
                    <a:pt x="610" y="154"/>
                  </a:lnTo>
                  <a:lnTo>
                    <a:pt x="629" y="178"/>
                  </a:lnTo>
                  <a:lnTo>
                    <a:pt x="645" y="205"/>
                  </a:lnTo>
                  <a:lnTo>
                    <a:pt x="659" y="233"/>
                  </a:lnTo>
                  <a:lnTo>
                    <a:pt x="670" y="263"/>
                  </a:lnTo>
                  <a:lnTo>
                    <a:pt x="678" y="294"/>
                  </a:lnTo>
                  <a:lnTo>
                    <a:pt x="681" y="310"/>
                  </a:lnTo>
                  <a:lnTo>
                    <a:pt x="682" y="326"/>
                  </a:lnTo>
                  <a:lnTo>
                    <a:pt x="683" y="343"/>
                  </a:lnTo>
                  <a:lnTo>
                    <a:pt x="685" y="360"/>
                  </a:lnTo>
                  <a:lnTo>
                    <a:pt x="685" y="360"/>
                  </a:lnTo>
                  <a:lnTo>
                    <a:pt x="683" y="379"/>
                  </a:lnTo>
                  <a:lnTo>
                    <a:pt x="682" y="398"/>
                  </a:lnTo>
                  <a:lnTo>
                    <a:pt x="679" y="417"/>
                  </a:lnTo>
                  <a:lnTo>
                    <a:pt x="675" y="434"/>
                  </a:lnTo>
                  <a:lnTo>
                    <a:pt x="671" y="453"/>
                  </a:lnTo>
                  <a:lnTo>
                    <a:pt x="664" y="471"/>
                  </a:lnTo>
                  <a:lnTo>
                    <a:pt x="658" y="487"/>
                  </a:lnTo>
                  <a:lnTo>
                    <a:pt x="651" y="505"/>
                  </a:lnTo>
                  <a:lnTo>
                    <a:pt x="641" y="521"/>
                  </a:lnTo>
                  <a:lnTo>
                    <a:pt x="632" y="537"/>
                  </a:lnTo>
                  <a:lnTo>
                    <a:pt x="621" y="552"/>
                  </a:lnTo>
                  <a:lnTo>
                    <a:pt x="609" y="567"/>
                  </a:lnTo>
                  <a:lnTo>
                    <a:pt x="597" y="580"/>
                  </a:lnTo>
                  <a:lnTo>
                    <a:pt x="583" y="594"/>
                  </a:lnTo>
                  <a:lnTo>
                    <a:pt x="570" y="607"/>
                  </a:lnTo>
                  <a:lnTo>
                    <a:pt x="555" y="618"/>
                  </a:lnTo>
                  <a:lnTo>
                    <a:pt x="555" y="618"/>
                  </a:lnTo>
                  <a:close/>
                </a:path>
              </a:pathLst>
            </a:custGeom>
            <a:solidFill>
              <a:schemeClr val="bg1"/>
            </a:solidFill>
            <a:ln>
              <a:noFill/>
            </a:ln>
          </p:spPr>
          <p:txBody>
            <a:bodyPr vert="horz" wrap="square" lIns="91407" tIns="45703" rIns="91407" bIns="45703"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86" name="椭圆 85"/>
            <p:cNvSpPr/>
            <p:nvPr/>
          </p:nvSpPr>
          <p:spPr>
            <a:xfrm>
              <a:off x="474018" y="3691174"/>
              <a:ext cx="459432" cy="459432"/>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grpSp>
        <p:nvGrpSpPr>
          <p:cNvPr id="87" name="组合 86"/>
          <p:cNvGrpSpPr>
            <a:grpSpLocks noChangeAspect="1"/>
          </p:cNvGrpSpPr>
          <p:nvPr/>
        </p:nvGrpSpPr>
        <p:grpSpPr>
          <a:xfrm>
            <a:off x="9790634" y="1988573"/>
            <a:ext cx="671671" cy="671757"/>
            <a:chOff x="7791944" y="1713208"/>
            <a:chExt cx="459432" cy="459432"/>
          </a:xfrm>
        </p:grpSpPr>
        <p:grpSp>
          <p:nvGrpSpPr>
            <p:cNvPr id="88" name="组合 87"/>
            <p:cNvGrpSpPr/>
            <p:nvPr/>
          </p:nvGrpSpPr>
          <p:grpSpPr>
            <a:xfrm>
              <a:off x="7912249" y="1804401"/>
              <a:ext cx="218822" cy="277047"/>
              <a:chOff x="-934969" y="2831575"/>
              <a:chExt cx="228448" cy="289234"/>
            </a:xfrm>
            <a:solidFill>
              <a:schemeClr val="bg1"/>
            </a:solidFill>
          </p:grpSpPr>
          <p:sp>
            <p:nvSpPr>
              <p:cNvPr id="90" name="Freeform 11"/>
              <p:cNvSpPr>
                <a:spLocks noEditPoints="1"/>
              </p:cNvSpPr>
              <p:nvPr/>
            </p:nvSpPr>
            <p:spPr bwMode="auto">
              <a:xfrm>
                <a:off x="-934969" y="2831575"/>
                <a:ext cx="228448" cy="289234"/>
              </a:xfrm>
              <a:custGeom>
                <a:avLst/>
                <a:gdLst>
                  <a:gd name="T0" fmla="*/ 0 w 684"/>
                  <a:gd name="T1" fmla="*/ 0 h 865"/>
                  <a:gd name="T2" fmla="*/ 0 w 684"/>
                  <a:gd name="T3" fmla="*/ 865 h 865"/>
                  <a:gd name="T4" fmla="*/ 341 w 684"/>
                  <a:gd name="T5" fmla="*/ 613 h 865"/>
                  <a:gd name="T6" fmla="*/ 684 w 684"/>
                  <a:gd name="T7" fmla="*/ 865 h 865"/>
                  <a:gd name="T8" fmla="*/ 684 w 684"/>
                  <a:gd name="T9" fmla="*/ 0 h 865"/>
                  <a:gd name="T10" fmla="*/ 0 w 684"/>
                  <a:gd name="T11" fmla="*/ 0 h 865"/>
                  <a:gd name="T12" fmla="*/ 648 w 684"/>
                  <a:gd name="T13" fmla="*/ 794 h 865"/>
                  <a:gd name="T14" fmla="*/ 363 w 684"/>
                  <a:gd name="T15" fmla="*/ 583 h 865"/>
                  <a:gd name="T16" fmla="*/ 341 w 684"/>
                  <a:gd name="T17" fmla="*/ 568 h 865"/>
                  <a:gd name="T18" fmla="*/ 321 w 684"/>
                  <a:gd name="T19" fmla="*/ 583 h 865"/>
                  <a:gd name="T20" fmla="*/ 36 w 684"/>
                  <a:gd name="T21" fmla="*/ 794 h 865"/>
                  <a:gd name="T22" fmla="*/ 36 w 684"/>
                  <a:gd name="T23" fmla="*/ 36 h 865"/>
                  <a:gd name="T24" fmla="*/ 648 w 684"/>
                  <a:gd name="T25" fmla="*/ 36 h 865"/>
                  <a:gd name="T26" fmla="*/ 648 w 684"/>
                  <a:gd name="T27" fmla="*/ 794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4" h="865">
                    <a:moveTo>
                      <a:pt x="0" y="0"/>
                    </a:moveTo>
                    <a:lnTo>
                      <a:pt x="0" y="865"/>
                    </a:lnTo>
                    <a:lnTo>
                      <a:pt x="341" y="613"/>
                    </a:lnTo>
                    <a:lnTo>
                      <a:pt x="684" y="865"/>
                    </a:lnTo>
                    <a:lnTo>
                      <a:pt x="684" y="0"/>
                    </a:lnTo>
                    <a:lnTo>
                      <a:pt x="0" y="0"/>
                    </a:lnTo>
                    <a:close/>
                    <a:moveTo>
                      <a:pt x="648" y="794"/>
                    </a:moveTo>
                    <a:lnTo>
                      <a:pt x="363" y="583"/>
                    </a:lnTo>
                    <a:lnTo>
                      <a:pt x="341" y="568"/>
                    </a:lnTo>
                    <a:lnTo>
                      <a:pt x="321" y="583"/>
                    </a:lnTo>
                    <a:lnTo>
                      <a:pt x="36" y="794"/>
                    </a:lnTo>
                    <a:lnTo>
                      <a:pt x="36" y="36"/>
                    </a:lnTo>
                    <a:lnTo>
                      <a:pt x="648" y="36"/>
                    </a:lnTo>
                    <a:lnTo>
                      <a:pt x="648" y="7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7" tIns="45703" rIns="91407" bIns="45703"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91" name="Rectangle 12"/>
              <p:cNvSpPr>
                <a:spLocks noChangeArrowheads="1"/>
              </p:cNvSpPr>
              <p:nvPr/>
            </p:nvSpPr>
            <p:spPr bwMode="auto">
              <a:xfrm>
                <a:off x="-874851" y="2903717"/>
                <a:ext cx="108212" cy="120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7" tIns="45703" rIns="91407" bIns="45703"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92" name="Rectangle 13"/>
              <p:cNvSpPr>
                <a:spLocks noChangeArrowheads="1"/>
              </p:cNvSpPr>
              <p:nvPr/>
            </p:nvSpPr>
            <p:spPr bwMode="auto">
              <a:xfrm>
                <a:off x="-874851" y="2951811"/>
                <a:ext cx="108212" cy="120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7" tIns="45703" rIns="91407" bIns="45703"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sp>
          <p:nvSpPr>
            <p:cNvPr id="89" name="椭圆 88"/>
            <p:cNvSpPr/>
            <p:nvPr/>
          </p:nvSpPr>
          <p:spPr>
            <a:xfrm>
              <a:off x="7791944" y="1713208"/>
              <a:ext cx="459432" cy="459432"/>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spTree>
    <p:extLst>
      <p:ext uri="{BB962C8B-B14F-4D97-AF65-F5344CB8AC3E}">
        <p14:creationId xmlns:p14="http://schemas.microsoft.com/office/powerpoint/2010/main" val="336037879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2"/>
                                        </p:tgtEl>
                                      </p:cBhvr>
                                      <p:by x="100000" y="2000"/>
                                    </p:animScale>
                                  </p:childTnLst>
                                </p:cTn>
                              </p:par>
                              <p:par>
                                <p:cTn id="11" presetID="6" presetClass="emph" presetSubtype="0" fill="hold" grpId="2" nodeType="withEffect">
                                  <p:stCondLst>
                                    <p:cond delay="300"/>
                                  </p:stCondLst>
                                  <p:childTnLst>
                                    <p:animScale>
                                      <p:cBhvr>
                                        <p:cTn id="12" dur="500" fill="hold"/>
                                        <p:tgtEl>
                                          <p:spTgt spid="2"/>
                                        </p:tgtEl>
                                      </p:cBhvr>
                                      <p:by x="100000" y="5000000"/>
                                    </p:animScale>
                                  </p:childTnLst>
                                </p:cTn>
                              </p:par>
                            </p:childTnLst>
                          </p:cTn>
                        </p:par>
                        <p:par>
                          <p:cTn id="13" fill="hold">
                            <p:stCondLst>
                              <p:cond delay="800"/>
                            </p:stCondLst>
                            <p:childTnLst>
                              <p:par>
                                <p:cTn id="14" presetID="2" presetClass="entr" presetSubtype="1"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ppt_x"/>
                                          </p:val>
                                        </p:tav>
                                        <p:tav tm="100000">
                                          <p:val>
                                            <p:strVal val="#ppt_x"/>
                                          </p:val>
                                        </p:tav>
                                      </p:tavLst>
                                    </p:anim>
                                    <p:anim calcmode="lin" valueType="num">
                                      <p:cBhvr additive="base">
                                        <p:cTn id="17" dur="500" fill="hold"/>
                                        <p:tgtEl>
                                          <p:spTgt spid="32"/>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ppt_x"/>
                                          </p:val>
                                        </p:tav>
                                        <p:tav tm="100000">
                                          <p:val>
                                            <p:strVal val="#ppt_x"/>
                                          </p:val>
                                        </p:tav>
                                      </p:tavLst>
                                    </p:anim>
                                    <p:anim calcmode="lin" valueType="num">
                                      <p:cBhvr additive="base">
                                        <p:cTn id="21" dur="500" fill="hold"/>
                                        <p:tgtEl>
                                          <p:spTgt spid="27"/>
                                        </p:tgtEl>
                                        <p:attrNameLst>
                                          <p:attrName>ppt_y</p:attrName>
                                        </p:attrNameLst>
                                      </p:cBhvr>
                                      <p:tavLst>
                                        <p:tav tm="0">
                                          <p:val>
                                            <p:strVal val="1+#ppt_h/2"/>
                                          </p:val>
                                        </p:tav>
                                        <p:tav tm="100000">
                                          <p:val>
                                            <p:strVal val="#ppt_y"/>
                                          </p:val>
                                        </p:tav>
                                      </p:tavLst>
                                    </p:anim>
                                  </p:childTnLst>
                                </p:cTn>
                              </p:par>
                            </p:childTnLst>
                          </p:cTn>
                        </p:par>
                        <p:par>
                          <p:cTn id="22" fill="hold">
                            <p:stCondLst>
                              <p:cond delay="1300"/>
                            </p:stCondLst>
                            <p:childTnLst>
                              <p:par>
                                <p:cTn id="23" presetID="2" presetClass="entr" presetSubtype="1"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ppt_x"/>
                                          </p:val>
                                        </p:tav>
                                        <p:tav tm="100000">
                                          <p:val>
                                            <p:strVal val="#ppt_x"/>
                                          </p:val>
                                        </p:tav>
                                      </p:tavLst>
                                    </p:anim>
                                    <p:anim calcmode="lin" valueType="num">
                                      <p:cBhvr additive="base">
                                        <p:cTn id="30" dur="500" fill="hold"/>
                                        <p:tgtEl>
                                          <p:spTgt spid="28"/>
                                        </p:tgtEl>
                                        <p:attrNameLst>
                                          <p:attrName>ppt_y</p:attrName>
                                        </p:attrNameLst>
                                      </p:cBhvr>
                                      <p:tavLst>
                                        <p:tav tm="0">
                                          <p:val>
                                            <p:strVal val="1+#ppt_h/2"/>
                                          </p:val>
                                        </p:tav>
                                        <p:tav tm="100000">
                                          <p:val>
                                            <p:strVal val="#ppt_y"/>
                                          </p:val>
                                        </p:tav>
                                      </p:tavLst>
                                    </p:anim>
                                  </p:childTnLst>
                                </p:cTn>
                              </p:par>
                            </p:childTnLst>
                          </p:cTn>
                        </p:par>
                        <p:par>
                          <p:cTn id="31" fill="hold">
                            <p:stCondLst>
                              <p:cond delay="1800"/>
                            </p:stCondLst>
                            <p:childTnLst>
                              <p:par>
                                <p:cTn id="32" presetID="2" presetClass="entr" presetSubtype="1" fill="hold"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fill="hold"/>
                                        <p:tgtEl>
                                          <p:spTgt spid="43"/>
                                        </p:tgtEl>
                                        <p:attrNameLst>
                                          <p:attrName>ppt_x</p:attrName>
                                        </p:attrNameLst>
                                      </p:cBhvr>
                                      <p:tavLst>
                                        <p:tav tm="0">
                                          <p:val>
                                            <p:strVal val="#ppt_x"/>
                                          </p:val>
                                        </p:tav>
                                        <p:tav tm="100000">
                                          <p:val>
                                            <p:strVal val="#ppt_x"/>
                                          </p:val>
                                        </p:tav>
                                      </p:tavLst>
                                    </p:anim>
                                    <p:anim calcmode="lin" valueType="num">
                                      <p:cBhvr additive="base">
                                        <p:cTn id="35" dur="500" fill="hold"/>
                                        <p:tgtEl>
                                          <p:spTgt spid="43"/>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1+#ppt_h/2"/>
                                          </p:val>
                                        </p:tav>
                                        <p:tav tm="100000">
                                          <p:val>
                                            <p:strVal val="#ppt_y"/>
                                          </p:val>
                                        </p:tav>
                                      </p:tavLst>
                                    </p:anim>
                                  </p:childTnLst>
                                </p:cTn>
                              </p:par>
                            </p:childTnLst>
                          </p:cTn>
                        </p:par>
                        <p:par>
                          <p:cTn id="40" fill="hold">
                            <p:stCondLst>
                              <p:cond delay="2300"/>
                            </p:stCondLst>
                            <p:childTnLst>
                              <p:par>
                                <p:cTn id="41" presetID="2" presetClass="entr" presetSubtype="1"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ppt_x"/>
                                          </p:val>
                                        </p:tav>
                                        <p:tav tm="100000">
                                          <p:val>
                                            <p:strVal val="#ppt_x"/>
                                          </p:val>
                                        </p:tav>
                                      </p:tavLst>
                                    </p:anim>
                                    <p:anim calcmode="lin" valueType="num">
                                      <p:cBhvr additive="base">
                                        <p:cTn id="44" dur="500" fill="hold"/>
                                        <p:tgtEl>
                                          <p:spTgt spid="48"/>
                                        </p:tgtEl>
                                        <p:attrNameLst>
                                          <p:attrName>ppt_y</p:attrName>
                                        </p:attrNameLst>
                                      </p:cBhvr>
                                      <p:tavLst>
                                        <p:tav tm="0">
                                          <p:val>
                                            <p:strVal val="0-#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childTnLst>
                          </p:cTn>
                        </p:par>
                        <p:par>
                          <p:cTn id="49" fill="hold">
                            <p:stCondLst>
                              <p:cond delay="2800"/>
                            </p:stCondLst>
                            <p:childTnLst>
                              <p:par>
                                <p:cTn id="50" presetID="2" presetClass="entr" presetSubtype="1" fill="hold" nodeType="afterEffect">
                                  <p:stCondLst>
                                    <p:cond delay="0"/>
                                  </p:stCondLst>
                                  <p:childTnLst>
                                    <p:set>
                                      <p:cBhvr>
                                        <p:cTn id="51" dur="1" fill="hold">
                                          <p:stCondLst>
                                            <p:cond delay="0"/>
                                          </p:stCondLst>
                                        </p:cTn>
                                        <p:tgtEl>
                                          <p:spTgt spid="53"/>
                                        </p:tgtEl>
                                        <p:attrNameLst>
                                          <p:attrName>style.visibility</p:attrName>
                                        </p:attrNameLst>
                                      </p:cBhvr>
                                      <p:to>
                                        <p:strVal val="visible"/>
                                      </p:to>
                                    </p:set>
                                    <p:anim calcmode="lin" valueType="num">
                                      <p:cBhvr additive="base">
                                        <p:cTn id="52" dur="500" fill="hold"/>
                                        <p:tgtEl>
                                          <p:spTgt spid="53"/>
                                        </p:tgtEl>
                                        <p:attrNameLst>
                                          <p:attrName>ppt_x</p:attrName>
                                        </p:attrNameLst>
                                      </p:cBhvr>
                                      <p:tavLst>
                                        <p:tav tm="0">
                                          <p:val>
                                            <p:strVal val="#ppt_x"/>
                                          </p:val>
                                        </p:tav>
                                        <p:tav tm="100000">
                                          <p:val>
                                            <p:strVal val="#ppt_x"/>
                                          </p:val>
                                        </p:tav>
                                      </p:tavLst>
                                    </p:anim>
                                    <p:anim calcmode="lin" valueType="num">
                                      <p:cBhvr additive="base">
                                        <p:cTn id="53" dur="500" fill="hold"/>
                                        <p:tgtEl>
                                          <p:spTgt spid="53"/>
                                        </p:tgtEl>
                                        <p:attrNameLst>
                                          <p:attrName>ppt_y</p:attrName>
                                        </p:attrNameLst>
                                      </p:cBhvr>
                                      <p:tavLst>
                                        <p:tav tm="0">
                                          <p:val>
                                            <p:strVal val="0-#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500" fill="hold"/>
                                        <p:tgtEl>
                                          <p:spTgt spid="31"/>
                                        </p:tgtEl>
                                        <p:attrNameLst>
                                          <p:attrName>ppt_x</p:attrName>
                                        </p:attrNameLst>
                                      </p:cBhvr>
                                      <p:tavLst>
                                        <p:tav tm="0">
                                          <p:val>
                                            <p:strVal val="#ppt_x"/>
                                          </p:val>
                                        </p:tav>
                                        <p:tav tm="100000">
                                          <p:val>
                                            <p:strVal val="#ppt_x"/>
                                          </p:val>
                                        </p:tav>
                                      </p:tavLst>
                                    </p:anim>
                                    <p:anim calcmode="lin" valueType="num">
                                      <p:cBhvr additive="base">
                                        <p:cTn id="57" dur="500" fill="hold"/>
                                        <p:tgtEl>
                                          <p:spTgt spid="31"/>
                                        </p:tgtEl>
                                        <p:attrNameLst>
                                          <p:attrName>ppt_y</p:attrName>
                                        </p:attrNameLst>
                                      </p:cBhvr>
                                      <p:tavLst>
                                        <p:tav tm="0">
                                          <p:val>
                                            <p:strVal val="1+#ppt_h/2"/>
                                          </p:val>
                                        </p:tav>
                                        <p:tav tm="100000">
                                          <p:val>
                                            <p:strVal val="#ppt_y"/>
                                          </p:val>
                                        </p:tav>
                                      </p:tavLst>
                                    </p:anim>
                                  </p:childTnLst>
                                </p:cTn>
                              </p:par>
                            </p:childTnLst>
                          </p:cTn>
                        </p:par>
                        <p:par>
                          <p:cTn id="58" fill="hold">
                            <p:stCondLst>
                              <p:cond delay="3300"/>
                            </p:stCondLst>
                            <p:childTnLst>
                              <p:par>
                                <p:cTn id="59" presetID="2" presetClass="entr" presetSubtype="8" fill="hold" nodeType="after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500" fill="hold"/>
                                        <p:tgtEl>
                                          <p:spTgt spid="71"/>
                                        </p:tgtEl>
                                        <p:attrNameLst>
                                          <p:attrName>ppt_x</p:attrName>
                                        </p:attrNameLst>
                                      </p:cBhvr>
                                      <p:tavLst>
                                        <p:tav tm="0">
                                          <p:val>
                                            <p:strVal val="0-#ppt_w/2"/>
                                          </p:val>
                                        </p:tav>
                                        <p:tav tm="100000">
                                          <p:val>
                                            <p:strVal val="#ppt_x"/>
                                          </p:val>
                                        </p:tav>
                                      </p:tavLst>
                                    </p:anim>
                                    <p:anim calcmode="lin" valueType="num">
                                      <p:cBhvr additive="base">
                                        <p:cTn id="62" dur="500" fill="hold"/>
                                        <p:tgtEl>
                                          <p:spTgt spid="71"/>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500" fill="hold"/>
                                        <p:tgtEl>
                                          <p:spTgt spid="74"/>
                                        </p:tgtEl>
                                        <p:attrNameLst>
                                          <p:attrName>ppt_x</p:attrName>
                                        </p:attrNameLst>
                                      </p:cBhvr>
                                      <p:tavLst>
                                        <p:tav tm="0">
                                          <p:val>
                                            <p:strVal val="0-#ppt_w/2"/>
                                          </p:val>
                                        </p:tav>
                                        <p:tav tm="100000">
                                          <p:val>
                                            <p:strVal val="#ppt_x"/>
                                          </p:val>
                                        </p:tav>
                                      </p:tavLst>
                                    </p:anim>
                                    <p:anim calcmode="lin" valueType="num">
                                      <p:cBhvr additive="base">
                                        <p:cTn id="66" dur="500" fill="hold"/>
                                        <p:tgtEl>
                                          <p:spTgt spid="74"/>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0"/>
                                  </p:stCondLst>
                                  <p:childTnLst>
                                    <p:set>
                                      <p:cBhvr>
                                        <p:cTn id="68" dur="1" fill="hold">
                                          <p:stCondLst>
                                            <p:cond delay="0"/>
                                          </p:stCondLst>
                                        </p:cTn>
                                        <p:tgtEl>
                                          <p:spTgt spid="81"/>
                                        </p:tgtEl>
                                        <p:attrNameLst>
                                          <p:attrName>style.visibility</p:attrName>
                                        </p:attrNameLst>
                                      </p:cBhvr>
                                      <p:to>
                                        <p:strVal val="visible"/>
                                      </p:to>
                                    </p:set>
                                    <p:anim calcmode="lin" valueType="num">
                                      <p:cBhvr additive="base">
                                        <p:cTn id="69" dur="500" fill="hold"/>
                                        <p:tgtEl>
                                          <p:spTgt spid="81"/>
                                        </p:tgtEl>
                                        <p:attrNameLst>
                                          <p:attrName>ppt_x</p:attrName>
                                        </p:attrNameLst>
                                      </p:cBhvr>
                                      <p:tavLst>
                                        <p:tav tm="0">
                                          <p:val>
                                            <p:strVal val="0-#ppt_w/2"/>
                                          </p:val>
                                        </p:tav>
                                        <p:tav tm="100000">
                                          <p:val>
                                            <p:strVal val="#ppt_x"/>
                                          </p:val>
                                        </p:tav>
                                      </p:tavLst>
                                    </p:anim>
                                    <p:anim calcmode="lin" valueType="num">
                                      <p:cBhvr additive="base">
                                        <p:cTn id="70" dur="500" fill="hold"/>
                                        <p:tgtEl>
                                          <p:spTgt spid="81"/>
                                        </p:tgtEl>
                                        <p:attrNameLst>
                                          <p:attrName>ppt_y</p:attrName>
                                        </p:attrNameLst>
                                      </p:cBhvr>
                                      <p:tavLst>
                                        <p:tav tm="0">
                                          <p:val>
                                            <p:strVal val="#ppt_y"/>
                                          </p:val>
                                        </p:tav>
                                        <p:tav tm="100000">
                                          <p:val>
                                            <p:strVal val="#ppt_y"/>
                                          </p:val>
                                        </p:tav>
                                      </p:tavLst>
                                    </p:anim>
                                  </p:childTnLst>
                                </p:cTn>
                              </p:par>
                              <p:par>
                                <p:cTn id="71" presetID="2" presetClass="entr" presetSubtype="8" fill="hold" nodeType="with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additive="base">
                                        <p:cTn id="73" dur="500" fill="hold"/>
                                        <p:tgtEl>
                                          <p:spTgt spid="84"/>
                                        </p:tgtEl>
                                        <p:attrNameLst>
                                          <p:attrName>ppt_x</p:attrName>
                                        </p:attrNameLst>
                                      </p:cBhvr>
                                      <p:tavLst>
                                        <p:tav tm="0">
                                          <p:val>
                                            <p:strVal val="0-#ppt_w/2"/>
                                          </p:val>
                                        </p:tav>
                                        <p:tav tm="100000">
                                          <p:val>
                                            <p:strVal val="#ppt_x"/>
                                          </p:val>
                                        </p:tav>
                                      </p:tavLst>
                                    </p:anim>
                                    <p:anim calcmode="lin" valueType="num">
                                      <p:cBhvr additive="base">
                                        <p:cTn id="74" dur="500" fill="hold"/>
                                        <p:tgtEl>
                                          <p:spTgt spid="84"/>
                                        </p:tgtEl>
                                        <p:attrNameLst>
                                          <p:attrName>ppt_y</p:attrName>
                                        </p:attrNameLst>
                                      </p:cBhvr>
                                      <p:tavLst>
                                        <p:tav tm="0">
                                          <p:val>
                                            <p:strVal val="#ppt_y"/>
                                          </p:val>
                                        </p:tav>
                                        <p:tav tm="100000">
                                          <p:val>
                                            <p:strVal val="#ppt_y"/>
                                          </p:val>
                                        </p:tav>
                                      </p:tavLst>
                                    </p:anim>
                                  </p:childTnLst>
                                </p:cTn>
                              </p:par>
                              <p:par>
                                <p:cTn id="75" presetID="2" presetClass="entr" presetSubtype="8" fill="hold" nodeType="withEffect">
                                  <p:stCondLst>
                                    <p:cond delay="0"/>
                                  </p:stCondLst>
                                  <p:childTnLst>
                                    <p:set>
                                      <p:cBhvr>
                                        <p:cTn id="76" dur="1" fill="hold">
                                          <p:stCondLst>
                                            <p:cond delay="0"/>
                                          </p:stCondLst>
                                        </p:cTn>
                                        <p:tgtEl>
                                          <p:spTgt spid="87"/>
                                        </p:tgtEl>
                                        <p:attrNameLst>
                                          <p:attrName>style.visibility</p:attrName>
                                        </p:attrNameLst>
                                      </p:cBhvr>
                                      <p:to>
                                        <p:strVal val="visible"/>
                                      </p:to>
                                    </p:set>
                                    <p:anim calcmode="lin" valueType="num">
                                      <p:cBhvr additive="base">
                                        <p:cTn id="77" dur="500" fill="hold"/>
                                        <p:tgtEl>
                                          <p:spTgt spid="87"/>
                                        </p:tgtEl>
                                        <p:attrNameLst>
                                          <p:attrName>ppt_x</p:attrName>
                                        </p:attrNameLst>
                                      </p:cBhvr>
                                      <p:tavLst>
                                        <p:tav tm="0">
                                          <p:val>
                                            <p:strVal val="0-#ppt_w/2"/>
                                          </p:val>
                                        </p:tav>
                                        <p:tav tm="100000">
                                          <p:val>
                                            <p:strVal val="#ppt_x"/>
                                          </p:val>
                                        </p:tav>
                                      </p:tavLst>
                                    </p:anim>
                                    <p:anim calcmode="lin" valueType="num">
                                      <p:cBhvr additive="base">
                                        <p:cTn id="78" dur="500" fill="hold"/>
                                        <p:tgtEl>
                                          <p:spTgt spid="87"/>
                                        </p:tgtEl>
                                        <p:attrNameLst>
                                          <p:attrName>ppt_y</p:attrName>
                                        </p:attrNameLst>
                                      </p:cBhvr>
                                      <p:tavLst>
                                        <p:tav tm="0">
                                          <p:val>
                                            <p:strVal val="#ppt_y"/>
                                          </p:val>
                                        </p:tav>
                                        <p:tav tm="100000">
                                          <p:val>
                                            <p:strVal val="#ppt_y"/>
                                          </p:val>
                                        </p:tav>
                                      </p:tavLst>
                                    </p:anim>
                                  </p:childTnLst>
                                </p:cTn>
                              </p:par>
                            </p:childTnLst>
                          </p:cTn>
                        </p:par>
                        <p:par>
                          <p:cTn id="79" fill="hold">
                            <p:stCondLst>
                              <p:cond delay="3800"/>
                            </p:stCondLst>
                            <p:childTnLst>
                              <p:par>
                                <p:cTn id="80" presetID="22" presetClass="entr" presetSubtype="8" fill="hold" nodeType="afterEffect">
                                  <p:stCondLst>
                                    <p:cond delay="0"/>
                                  </p:stCondLst>
                                  <p:childTnLst>
                                    <p:set>
                                      <p:cBhvr>
                                        <p:cTn id="81" dur="1" fill="hold">
                                          <p:stCondLst>
                                            <p:cond delay="0"/>
                                          </p:stCondLst>
                                        </p:cTn>
                                        <p:tgtEl>
                                          <p:spTgt spid="64"/>
                                        </p:tgtEl>
                                        <p:attrNameLst>
                                          <p:attrName>style.visibility</p:attrName>
                                        </p:attrNameLst>
                                      </p:cBhvr>
                                      <p:to>
                                        <p:strVal val="visible"/>
                                      </p:to>
                                    </p:set>
                                    <p:animEffect transition="in" filter="wipe(left)">
                                      <p:cBhvr>
                                        <p:cTn id="82" dur="500"/>
                                        <p:tgtEl>
                                          <p:spTgt spid="64"/>
                                        </p:tgtEl>
                                      </p:cBhvr>
                                    </p:animEffect>
                                  </p:childTnLst>
                                </p:cTn>
                              </p:par>
                            </p:childTnLst>
                          </p:cTn>
                        </p:par>
                        <p:par>
                          <p:cTn id="83" fill="hold">
                            <p:stCondLst>
                              <p:cond delay="4300"/>
                            </p:stCondLst>
                            <p:childTnLst>
                              <p:par>
                                <p:cTn id="84" presetID="42" presetClass="entr" presetSubtype="0" fill="hold" grpId="0"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fade">
                                      <p:cBhvr>
                                        <p:cTn id="86" dur="500"/>
                                        <p:tgtEl>
                                          <p:spTgt spid="37"/>
                                        </p:tgtEl>
                                      </p:cBhvr>
                                    </p:animEffect>
                                    <p:anim calcmode="lin" valueType="num">
                                      <p:cBhvr>
                                        <p:cTn id="87" dur="500" fill="hold"/>
                                        <p:tgtEl>
                                          <p:spTgt spid="37"/>
                                        </p:tgtEl>
                                        <p:attrNameLst>
                                          <p:attrName>ppt_x</p:attrName>
                                        </p:attrNameLst>
                                      </p:cBhvr>
                                      <p:tavLst>
                                        <p:tav tm="0">
                                          <p:val>
                                            <p:strVal val="#ppt_x"/>
                                          </p:val>
                                        </p:tav>
                                        <p:tav tm="100000">
                                          <p:val>
                                            <p:strVal val="#ppt_x"/>
                                          </p:val>
                                        </p:tav>
                                      </p:tavLst>
                                    </p:anim>
                                    <p:anim calcmode="lin" valueType="num">
                                      <p:cBhvr>
                                        <p:cTn id="88" dur="500" fill="hold"/>
                                        <p:tgtEl>
                                          <p:spTgt spid="37"/>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25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500"/>
                                        <p:tgtEl>
                                          <p:spTgt spid="58"/>
                                        </p:tgtEl>
                                      </p:cBhvr>
                                    </p:animEffect>
                                    <p:anim calcmode="lin" valueType="num">
                                      <p:cBhvr>
                                        <p:cTn id="92" dur="500" fill="hold"/>
                                        <p:tgtEl>
                                          <p:spTgt spid="58"/>
                                        </p:tgtEl>
                                        <p:attrNameLst>
                                          <p:attrName>ppt_x</p:attrName>
                                        </p:attrNameLst>
                                      </p:cBhvr>
                                      <p:tavLst>
                                        <p:tav tm="0">
                                          <p:val>
                                            <p:strVal val="#ppt_x"/>
                                          </p:val>
                                        </p:tav>
                                        <p:tav tm="100000">
                                          <p:val>
                                            <p:strVal val="#ppt_x"/>
                                          </p:val>
                                        </p:tav>
                                      </p:tavLst>
                                    </p:anim>
                                    <p:anim calcmode="lin" valueType="num">
                                      <p:cBhvr>
                                        <p:cTn id="93" dur="500" fill="hold"/>
                                        <p:tgtEl>
                                          <p:spTgt spid="58"/>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500"/>
                                  </p:stCondLst>
                                  <p:childTnLst>
                                    <p:set>
                                      <p:cBhvr>
                                        <p:cTn id="95" dur="1" fill="hold">
                                          <p:stCondLst>
                                            <p:cond delay="0"/>
                                          </p:stCondLst>
                                        </p:cTn>
                                        <p:tgtEl>
                                          <p:spTgt spid="59"/>
                                        </p:tgtEl>
                                        <p:attrNameLst>
                                          <p:attrName>style.visibility</p:attrName>
                                        </p:attrNameLst>
                                      </p:cBhvr>
                                      <p:to>
                                        <p:strVal val="visible"/>
                                      </p:to>
                                    </p:set>
                                    <p:animEffect transition="in" filter="fade">
                                      <p:cBhvr>
                                        <p:cTn id="96" dur="500"/>
                                        <p:tgtEl>
                                          <p:spTgt spid="59"/>
                                        </p:tgtEl>
                                      </p:cBhvr>
                                    </p:animEffect>
                                    <p:anim calcmode="lin" valueType="num">
                                      <p:cBhvr>
                                        <p:cTn id="97" dur="500" fill="hold"/>
                                        <p:tgtEl>
                                          <p:spTgt spid="59"/>
                                        </p:tgtEl>
                                        <p:attrNameLst>
                                          <p:attrName>ppt_x</p:attrName>
                                        </p:attrNameLst>
                                      </p:cBhvr>
                                      <p:tavLst>
                                        <p:tav tm="0">
                                          <p:val>
                                            <p:strVal val="#ppt_x"/>
                                          </p:val>
                                        </p:tav>
                                        <p:tav tm="100000">
                                          <p:val>
                                            <p:strVal val="#ppt_x"/>
                                          </p:val>
                                        </p:tav>
                                      </p:tavLst>
                                    </p:anim>
                                    <p:anim calcmode="lin" valueType="num">
                                      <p:cBhvr>
                                        <p:cTn id="98" dur="500" fill="hold"/>
                                        <p:tgtEl>
                                          <p:spTgt spid="59"/>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75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500"/>
                                        <p:tgtEl>
                                          <p:spTgt spid="60"/>
                                        </p:tgtEl>
                                      </p:cBhvr>
                                    </p:animEffect>
                                    <p:anim calcmode="lin" valueType="num">
                                      <p:cBhvr>
                                        <p:cTn id="102" dur="500" fill="hold"/>
                                        <p:tgtEl>
                                          <p:spTgt spid="60"/>
                                        </p:tgtEl>
                                        <p:attrNameLst>
                                          <p:attrName>ppt_x</p:attrName>
                                        </p:attrNameLst>
                                      </p:cBhvr>
                                      <p:tavLst>
                                        <p:tav tm="0">
                                          <p:val>
                                            <p:strVal val="#ppt_x"/>
                                          </p:val>
                                        </p:tav>
                                        <p:tav tm="100000">
                                          <p:val>
                                            <p:strVal val="#ppt_x"/>
                                          </p:val>
                                        </p:tav>
                                      </p:tavLst>
                                    </p:anim>
                                    <p:anim calcmode="lin" valueType="num">
                                      <p:cBhvr>
                                        <p:cTn id="103" dur="500" fill="hold"/>
                                        <p:tgtEl>
                                          <p:spTgt spid="60"/>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1000"/>
                                  </p:stCondLst>
                                  <p:childTnLst>
                                    <p:set>
                                      <p:cBhvr>
                                        <p:cTn id="105" dur="1" fill="hold">
                                          <p:stCondLst>
                                            <p:cond delay="0"/>
                                          </p:stCondLst>
                                        </p:cTn>
                                        <p:tgtEl>
                                          <p:spTgt spid="61"/>
                                        </p:tgtEl>
                                        <p:attrNameLst>
                                          <p:attrName>style.visibility</p:attrName>
                                        </p:attrNameLst>
                                      </p:cBhvr>
                                      <p:to>
                                        <p:strVal val="visible"/>
                                      </p:to>
                                    </p:set>
                                    <p:animEffect transition="in" filter="fade">
                                      <p:cBhvr>
                                        <p:cTn id="106" dur="500"/>
                                        <p:tgtEl>
                                          <p:spTgt spid="61"/>
                                        </p:tgtEl>
                                      </p:cBhvr>
                                    </p:animEffect>
                                    <p:anim calcmode="lin" valueType="num">
                                      <p:cBhvr>
                                        <p:cTn id="107" dur="500" fill="hold"/>
                                        <p:tgtEl>
                                          <p:spTgt spid="61"/>
                                        </p:tgtEl>
                                        <p:attrNameLst>
                                          <p:attrName>ppt_x</p:attrName>
                                        </p:attrNameLst>
                                      </p:cBhvr>
                                      <p:tavLst>
                                        <p:tav tm="0">
                                          <p:val>
                                            <p:strVal val="#ppt_x"/>
                                          </p:val>
                                        </p:tav>
                                        <p:tav tm="100000">
                                          <p:val>
                                            <p:strVal val="#ppt_x"/>
                                          </p:val>
                                        </p:tav>
                                      </p:tavLst>
                                    </p:anim>
                                    <p:anim calcmode="lin" valueType="num">
                                      <p:cBhvr>
                                        <p:cTn id="108" dur="500" fill="hold"/>
                                        <p:tgtEl>
                                          <p:spTgt spid="61"/>
                                        </p:tgtEl>
                                        <p:attrNameLst>
                                          <p:attrName>ppt_y</p:attrName>
                                        </p:attrNameLst>
                                      </p:cBhvr>
                                      <p:tavLst>
                                        <p:tav tm="0">
                                          <p:val>
                                            <p:strVal val="#ppt_y+.1"/>
                                          </p:val>
                                        </p:tav>
                                        <p:tav tm="100000">
                                          <p:val>
                                            <p:strVal val="#ppt_y"/>
                                          </p:val>
                                        </p:tav>
                                      </p:tavLst>
                                    </p:anim>
                                  </p:childTnLst>
                                </p:cTn>
                              </p:par>
                            </p:childTnLst>
                          </p:cTn>
                        </p:par>
                        <p:par>
                          <p:cTn id="109" fill="hold">
                            <p:stCondLst>
                              <p:cond delay="5800"/>
                            </p:stCondLst>
                            <p:childTnLst>
                              <p:par>
                                <p:cTn id="110" presetID="42" presetClass="entr" presetSubtype="0" fill="hold" grpId="0" nodeType="afterEffect">
                                  <p:stCondLst>
                                    <p:cond delay="0"/>
                                  </p:stCondLst>
                                  <p:childTnLst>
                                    <p:set>
                                      <p:cBhvr>
                                        <p:cTn id="111" dur="1" fill="hold">
                                          <p:stCondLst>
                                            <p:cond delay="0"/>
                                          </p:stCondLst>
                                        </p:cTn>
                                        <p:tgtEl>
                                          <p:spTgt spid="63"/>
                                        </p:tgtEl>
                                        <p:attrNameLst>
                                          <p:attrName>style.visibility</p:attrName>
                                        </p:attrNameLst>
                                      </p:cBhvr>
                                      <p:to>
                                        <p:strVal val="visible"/>
                                      </p:to>
                                    </p:set>
                                    <p:animEffect transition="in" filter="fade">
                                      <p:cBhvr>
                                        <p:cTn id="112" dur="1000"/>
                                        <p:tgtEl>
                                          <p:spTgt spid="63"/>
                                        </p:tgtEl>
                                      </p:cBhvr>
                                    </p:animEffect>
                                    <p:anim calcmode="lin" valueType="num">
                                      <p:cBhvr>
                                        <p:cTn id="113" dur="1000" fill="hold"/>
                                        <p:tgtEl>
                                          <p:spTgt spid="63"/>
                                        </p:tgtEl>
                                        <p:attrNameLst>
                                          <p:attrName>ppt_x</p:attrName>
                                        </p:attrNameLst>
                                      </p:cBhvr>
                                      <p:tavLst>
                                        <p:tav tm="0">
                                          <p:val>
                                            <p:strVal val="#ppt_x"/>
                                          </p:val>
                                        </p:tav>
                                        <p:tav tm="100000">
                                          <p:val>
                                            <p:strVal val="#ppt_x"/>
                                          </p:val>
                                        </p:tav>
                                      </p:tavLst>
                                    </p:anim>
                                    <p:anim calcmode="lin" valueType="num">
                                      <p:cBhvr>
                                        <p:cTn id="114" dur="1000" fill="hold"/>
                                        <p:tgtEl>
                                          <p:spTgt spid="6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62"/>
                                        </p:tgtEl>
                                        <p:attrNameLst>
                                          <p:attrName>style.visibility</p:attrName>
                                        </p:attrNameLst>
                                      </p:cBhvr>
                                      <p:to>
                                        <p:strVal val="visible"/>
                                      </p:to>
                                    </p:set>
                                    <p:animEffect transition="in" filter="fade">
                                      <p:cBhvr>
                                        <p:cTn id="117" dur="1000"/>
                                        <p:tgtEl>
                                          <p:spTgt spid="62"/>
                                        </p:tgtEl>
                                      </p:cBhvr>
                                    </p:animEffect>
                                    <p:anim calcmode="lin" valueType="num">
                                      <p:cBhvr>
                                        <p:cTn id="118" dur="1000" fill="hold"/>
                                        <p:tgtEl>
                                          <p:spTgt spid="62"/>
                                        </p:tgtEl>
                                        <p:attrNameLst>
                                          <p:attrName>ppt_x</p:attrName>
                                        </p:attrNameLst>
                                      </p:cBhvr>
                                      <p:tavLst>
                                        <p:tav tm="0">
                                          <p:val>
                                            <p:strVal val="#ppt_x"/>
                                          </p:val>
                                        </p:tav>
                                        <p:tav tm="100000">
                                          <p:val>
                                            <p:strVal val="#ppt_x"/>
                                          </p:val>
                                        </p:tav>
                                      </p:tavLst>
                                    </p:anim>
                                    <p:anim calcmode="lin" valueType="num">
                                      <p:cBhvr>
                                        <p:cTn id="119"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27" grpId="0" animBg="1"/>
      <p:bldP spid="28" grpId="0" animBg="1"/>
      <p:bldP spid="29" grpId="0" animBg="1"/>
      <p:bldP spid="30" grpId="0" animBg="1"/>
      <p:bldP spid="31" grpId="0" animBg="1"/>
      <p:bldP spid="37" grpId="0"/>
      <p:bldP spid="58" grpId="0"/>
      <p:bldP spid="59" grpId="0"/>
      <p:bldP spid="60" grpId="0"/>
      <p:bldP spid="61" grpId="0"/>
      <p:bldP spid="62" grpId="0" animBg="1"/>
      <p:bldP spid="6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rPr>
              <a:t>年度工作概述</a:t>
            </a:r>
          </a:p>
        </p:txBody>
      </p:sp>
      <p:grpSp>
        <p:nvGrpSpPr>
          <p:cNvPr id="24" name="组合 23"/>
          <p:cNvGrpSpPr/>
          <p:nvPr/>
        </p:nvGrpSpPr>
        <p:grpSpPr>
          <a:xfrm>
            <a:off x="2913209" y="1764418"/>
            <a:ext cx="2671202" cy="958485"/>
            <a:chOff x="1757946" y="3905780"/>
            <a:chExt cx="2671202" cy="958485"/>
          </a:xfrm>
        </p:grpSpPr>
        <p:sp>
          <p:nvSpPr>
            <p:cNvPr id="25" name="文本框 24"/>
            <p:cNvSpPr txBox="1"/>
            <p:nvPr/>
          </p:nvSpPr>
          <p:spPr>
            <a:xfrm>
              <a:off x="1757946" y="3905780"/>
              <a:ext cx="2282582" cy="430887"/>
            </a:xfrm>
            <a:prstGeom prst="rect">
              <a:avLst/>
            </a:prstGeom>
            <a:noFill/>
          </p:spPr>
          <p:txBody>
            <a:bodyPr wrap="square" rtlCol="0">
              <a:spAutoFit/>
            </a:bodyPr>
            <a:lstStyle/>
            <a:p>
              <a:r>
                <a:rPr lang="zh-CN" altLang="en-US" sz="2200" dirty="0">
                  <a:solidFill>
                    <a:prstClr val="black"/>
                  </a:solidFill>
                  <a:latin typeface="微软雅黑" panose="020B0503020204020204" pitchFamily="34" charset="-122"/>
                  <a:ea typeface="微软雅黑" panose="020B0503020204020204" pitchFamily="34" charset="-122"/>
                </a:rPr>
                <a:t>在此添加标题</a:t>
              </a:r>
            </a:p>
          </p:txBody>
        </p:sp>
        <p:sp>
          <p:nvSpPr>
            <p:cNvPr id="26" name="文本框 25"/>
            <p:cNvSpPr txBox="1"/>
            <p:nvPr/>
          </p:nvSpPr>
          <p:spPr>
            <a:xfrm>
              <a:off x="1763976" y="4254867"/>
              <a:ext cx="2665172" cy="609398"/>
            </a:xfrm>
            <a:prstGeom prst="rect">
              <a:avLst/>
            </a:prstGeom>
            <a:noFill/>
          </p:spPr>
          <p:txBody>
            <a:bodyPr wrap="square" rtlCol="0">
              <a:spAutoFit/>
            </a:bodyPr>
            <a:lstStyle/>
            <a:p>
              <a:pPr algn="just">
                <a:lnSpc>
                  <a:spcPct val="120000"/>
                </a:lnSpc>
              </a:pPr>
              <a:r>
                <a:rPr lang="zh-CN" altLang="en-US" sz="14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grpSp>
        <p:nvGrpSpPr>
          <p:cNvPr id="27" name="组合 26"/>
          <p:cNvGrpSpPr/>
          <p:nvPr/>
        </p:nvGrpSpPr>
        <p:grpSpPr>
          <a:xfrm>
            <a:off x="7571931" y="1764418"/>
            <a:ext cx="2671202" cy="958485"/>
            <a:chOff x="1757946" y="3905780"/>
            <a:chExt cx="2671202" cy="958485"/>
          </a:xfrm>
        </p:grpSpPr>
        <p:sp>
          <p:nvSpPr>
            <p:cNvPr id="38" name="文本框 37"/>
            <p:cNvSpPr txBox="1"/>
            <p:nvPr/>
          </p:nvSpPr>
          <p:spPr>
            <a:xfrm>
              <a:off x="1757946" y="3905780"/>
              <a:ext cx="2282582" cy="430887"/>
            </a:xfrm>
            <a:prstGeom prst="rect">
              <a:avLst/>
            </a:prstGeom>
            <a:noFill/>
          </p:spPr>
          <p:txBody>
            <a:bodyPr wrap="square" rtlCol="0">
              <a:spAutoFit/>
            </a:bodyPr>
            <a:lstStyle/>
            <a:p>
              <a:r>
                <a:rPr lang="zh-CN" altLang="en-US" sz="2200" dirty="0">
                  <a:solidFill>
                    <a:prstClr val="black"/>
                  </a:solidFill>
                  <a:latin typeface="微软雅黑" panose="020B0503020204020204" pitchFamily="34" charset="-122"/>
                  <a:ea typeface="微软雅黑" panose="020B0503020204020204" pitchFamily="34" charset="-122"/>
                </a:rPr>
                <a:t>在此添加标题</a:t>
              </a:r>
            </a:p>
          </p:txBody>
        </p:sp>
        <p:sp>
          <p:nvSpPr>
            <p:cNvPr id="39" name="文本框 38"/>
            <p:cNvSpPr txBox="1"/>
            <p:nvPr/>
          </p:nvSpPr>
          <p:spPr>
            <a:xfrm>
              <a:off x="1763976" y="4254867"/>
              <a:ext cx="2665172" cy="609398"/>
            </a:xfrm>
            <a:prstGeom prst="rect">
              <a:avLst/>
            </a:prstGeom>
            <a:noFill/>
          </p:spPr>
          <p:txBody>
            <a:bodyPr wrap="square" rtlCol="0">
              <a:spAutoFit/>
            </a:bodyPr>
            <a:lstStyle/>
            <a:p>
              <a:pPr algn="just">
                <a:lnSpc>
                  <a:spcPct val="120000"/>
                </a:lnSpc>
              </a:pPr>
              <a:r>
                <a:rPr lang="zh-CN" altLang="en-US" sz="14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grpSp>
        <p:nvGrpSpPr>
          <p:cNvPr id="40" name="组合 39"/>
          <p:cNvGrpSpPr/>
          <p:nvPr/>
        </p:nvGrpSpPr>
        <p:grpSpPr>
          <a:xfrm>
            <a:off x="2913209" y="3229124"/>
            <a:ext cx="2671202" cy="958485"/>
            <a:chOff x="1757946" y="3905780"/>
            <a:chExt cx="2671202" cy="958485"/>
          </a:xfrm>
        </p:grpSpPr>
        <p:sp>
          <p:nvSpPr>
            <p:cNvPr id="41" name="文本框 40"/>
            <p:cNvSpPr txBox="1"/>
            <p:nvPr/>
          </p:nvSpPr>
          <p:spPr>
            <a:xfrm>
              <a:off x="1757946" y="3905780"/>
              <a:ext cx="2282582" cy="430887"/>
            </a:xfrm>
            <a:prstGeom prst="rect">
              <a:avLst/>
            </a:prstGeom>
            <a:noFill/>
          </p:spPr>
          <p:txBody>
            <a:bodyPr wrap="square" rtlCol="0">
              <a:spAutoFit/>
            </a:bodyPr>
            <a:lstStyle/>
            <a:p>
              <a:r>
                <a:rPr lang="zh-CN" altLang="en-US" sz="2200" dirty="0">
                  <a:solidFill>
                    <a:prstClr val="black"/>
                  </a:solidFill>
                  <a:latin typeface="微软雅黑" panose="020B0503020204020204" pitchFamily="34" charset="-122"/>
                  <a:ea typeface="微软雅黑" panose="020B0503020204020204" pitchFamily="34" charset="-122"/>
                </a:rPr>
                <a:t>在此添加标题</a:t>
              </a:r>
            </a:p>
          </p:txBody>
        </p:sp>
        <p:sp>
          <p:nvSpPr>
            <p:cNvPr id="42" name="文本框 41"/>
            <p:cNvSpPr txBox="1"/>
            <p:nvPr/>
          </p:nvSpPr>
          <p:spPr>
            <a:xfrm>
              <a:off x="1763976" y="4254867"/>
              <a:ext cx="2665172" cy="609398"/>
            </a:xfrm>
            <a:prstGeom prst="rect">
              <a:avLst/>
            </a:prstGeom>
            <a:noFill/>
          </p:spPr>
          <p:txBody>
            <a:bodyPr wrap="square" rtlCol="0">
              <a:spAutoFit/>
            </a:bodyPr>
            <a:lstStyle/>
            <a:p>
              <a:pPr algn="just">
                <a:lnSpc>
                  <a:spcPct val="120000"/>
                </a:lnSpc>
              </a:pPr>
              <a:r>
                <a:rPr lang="zh-CN" altLang="en-US" sz="14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grpSp>
        <p:nvGrpSpPr>
          <p:cNvPr id="43" name="组合 42"/>
          <p:cNvGrpSpPr/>
          <p:nvPr/>
        </p:nvGrpSpPr>
        <p:grpSpPr>
          <a:xfrm>
            <a:off x="7571931" y="3229124"/>
            <a:ext cx="2671202" cy="958485"/>
            <a:chOff x="1757946" y="3905780"/>
            <a:chExt cx="2671202" cy="958485"/>
          </a:xfrm>
        </p:grpSpPr>
        <p:sp>
          <p:nvSpPr>
            <p:cNvPr id="44" name="文本框 43"/>
            <p:cNvSpPr txBox="1"/>
            <p:nvPr/>
          </p:nvSpPr>
          <p:spPr>
            <a:xfrm>
              <a:off x="1757946" y="3905780"/>
              <a:ext cx="2282582" cy="430887"/>
            </a:xfrm>
            <a:prstGeom prst="rect">
              <a:avLst/>
            </a:prstGeom>
            <a:noFill/>
          </p:spPr>
          <p:txBody>
            <a:bodyPr wrap="square" rtlCol="0">
              <a:spAutoFit/>
            </a:bodyPr>
            <a:lstStyle/>
            <a:p>
              <a:r>
                <a:rPr lang="zh-CN" altLang="en-US" sz="2200" dirty="0">
                  <a:solidFill>
                    <a:prstClr val="black"/>
                  </a:solidFill>
                  <a:latin typeface="微软雅黑" panose="020B0503020204020204" pitchFamily="34" charset="-122"/>
                  <a:ea typeface="微软雅黑" panose="020B0503020204020204" pitchFamily="34" charset="-122"/>
                </a:rPr>
                <a:t>在此添加标题</a:t>
              </a:r>
            </a:p>
          </p:txBody>
        </p:sp>
        <p:sp>
          <p:nvSpPr>
            <p:cNvPr id="45" name="文本框 44"/>
            <p:cNvSpPr txBox="1"/>
            <p:nvPr/>
          </p:nvSpPr>
          <p:spPr>
            <a:xfrm>
              <a:off x="1763976" y="4254867"/>
              <a:ext cx="2665172" cy="609398"/>
            </a:xfrm>
            <a:prstGeom prst="rect">
              <a:avLst/>
            </a:prstGeom>
            <a:noFill/>
          </p:spPr>
          <p:txBody>
            <a:bodyPr wrap="square" rtlCol="0">
              <a:spAutoFit/>
            </a:bodyPr>
            <a:lstStyle/>
            <a:p>
              <a:pPr algn="just">
                <a:lnSpc>
                  <a:spcPct val="120000"/>
                </a:lnSpc>
              </a:pPr>
              <a:r>
                <a:rPr lang="zh-CN" altLang="en-US" sz="14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grpSp>
        <p:nvGrpSpPr>
          <p:cNvPr id="46" name="组合 45"/>
          <p:cNvGrpSpPr/>
          <p:nvPr/>
        </p:nvGrpSpPr>
        <p:grpSpPr>
          <a:xfrm>
            <a:off x="2913209" y="4720047"/>
            <a:ext cx="2671202" cy="958485"/>
            <a:chOff x="1757946" y="3905780"/>
            <a:chExt cx="2671202" cy="958485"/>
          </a:xfrm>
        </p:grpSpPr>
        <p:sp>
          <p:nvSpPr>
            <p:cNvPr id="47" name="文本框 46"/>
            <p:cNvSpPr txBox="1"/>
            <p:nvPr/>
          </p:nvSpPr>
          <p:spPr>
            <a:xfrm>
              <a:off x="1757946" y="3905780"/>
              <a:ext cx="2282582" cy="430887"/>
            </a:xfrm>
            <a:prstGeom prst="rect">
              <a:avLst/>
            </a:prstGeom>
            <a:noFill/>
          </p:spPr>
          <p:txBody>
            <a:bodyPr wrap="square" rtlCol="0">
              <a:spAutoFit/>
            </a:bodyPr>
            <a:lstStyle/>
            <a:p>
              <a:r>
                <a:rPr lang="zh-CN" altLang="en-US" sz="2200" dirty="0">
                  <a:solidFill>
                    <a:prstClr val="black"/>
                  </a:solidFill>
                  <a:latin typeface="微软雅黑" panose="020B0503020204020204" pitchFamily="34" charset="-122"/>
                  <a:ea typeface="微软雅黑" panose="020B0503020204020204" pitchFamily="34" charset="-122"/>
                </a:rPr>
                <a:t>在此添加标题</a:t>
              </a:r>
            </a:p>
          </p:txBody>
        </p:sp>
        <p:sp>
          <p:nvSpPr>
            <p:cNvPr id="48" name="文本框 47"/>
            <p:cNvSpPr txBox="1"/>
            <p:nvPr/>
          </p:nvSpPr>
          <p:spPr>
            <a:xfrm>
              <a:off x="1763976" y="4254867"/>
              <a:ext cx="2665172" cy="609398"/>
            </a:xfrm>
            <a:prstGeom prst="rect">
              <a:avLst/>
            </a:prstGeom>
            <a:noFill/>
          </p:spPr>
          <p:txBody>
            <a:bodyPr wrap="square" rtlCol="0">
              <a:spAutoFit/>
            </a:bodyPr>
            <a:lstStyle/>
            <a:p>
              <a:pPr algn="just">
                <a:lnSpc>
                  <a:spcPct val="120000"/>
                </a:lnSpc>
              </a:pPr>
              <a:r>
                <a:rPr lang="zh-CN" altLang="en-US" sz="14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grpSp>
        <p:nvGrpSpPr>
          <p:cNvPr id="49" name="组合 48"/>
          <p:cNvGrpSpPr/>
          <p:nvPr/>
        </p:nvGrpSpPr>
        <p:grpSpPr>
          <a:xfrm>
            <a:off x="7571931" y="4720047"/>
            <a:ext cx="2671202" cy="958485"/>
            <a:chOff x="1757946" y="3905780"/>
            <a:chExt cx="2671202" cy="958485"/>
          </a:xfrm>
        </p:grpSpPr>
        <p:sp>
          <p:nvSpPr>
            <p:cNvPr id="50" name="文本框 49"/>
            <p:cNvSpPr txBox="1"/>
            <p:nvPr/>
          </p:nvSpPr>
          <p:spPr>
            <a:xfrm>
              <a:off x="1757946" y="3905780"/>
              <a:ext cx="2282582" cy="430887"/>
            </a:xfrm>
            <a:prstGeom prst="rect">
              <a:avLst/>
            </a:prstGeom>
            <a:noFill/>
          </p:spPr>
          <p:txBody>
            <a:bodyPr wrap="square" rtlCol="0">
              <a:spAutoFit/>
            </a:bodyPr>
            <a:lstStyle/>
            <a:p>
              <a:r>
                <a:rPr lang="zh-CN" altLang="en-US" sz="2200" dirty="0">
                  <a:solidFill>
                    <a:prstClr val="black"/>
                  </a:solidFill>
                  <a:latin typeface="微软雅黑" panose="020B0503020204020204" pitchFamily="34" charset="-122"/>
                  <a:ea typeface="微软雅黑" panose="020B0503020204020204" pitchFamily="34" charset="-122"/>
                </a:rPr>
                <a:t>在此添加标题</a:t>
              </a:r>
            </a:p>
          </p:txBody>
        </p:sp>
        <p:sp>
          <p:nvSpPr>
            <p:cNvPr id="51" name="文本框 50"/>
            <p:cNvSpPr txBox="1"/>
            <p:nvPr/>
          </p:nvSpPr>
          <p:spPr>
            <a:xfrm>
              <a:off x="1763976" y="4254867"/>
              <a:ext cx="2665172" cy="609398"/>
            </a:xfrm>
            <a:prstGeom prst="rect">
              <a:avLst/>
            </a:prstGeom>
            <a:noFill/>
          </p:spPr>
          <p:txBody>
            <a:bodyPr wrap="square" rtlCol="0">
              <a:spAutoFit/>
            </a:bodyPr>
            <a:lstStyle/>
            <a:p>
              <a:pPr algn="just">
                <a:lnSpc>
                  <a:spcPct val="120000"/>
                </a:lnSpc>
              </a:pPr>
              <a:r>
                <a:rPr lang="zh-CN" altLang="en-US" sz="14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grpSp>
        <p:nvGrpSpPr>
          <p:cNvPr id="52" name="组合 51"/>
          <p:cNvGrpSpPr/>
          <p:nvPr/>
        </p:nvGrpSpPr>
        <p:grpSpPr>
          <a:xfrm>
            <a:off x="1950456" y="4688242"/>
            <a:ext cx="870016" cy="981636"/>
            <a:chOff x="1946058" y="4838828"/>
            <a:chExt cx="870016" cy="981636"/>
          </a:xfrm>
        </p:grpSpPr>
        <p:sp>
          <p:nvSpPr>
            <p:cNvPr id="53" name="Freeform 5"/>
            <p:cNvSpPr>
              <a:spLocks/>
            </p:cNvSpPr>
            <p:nvPr/>
          </p:nvSpPr>
          <p:spPr bwMode="auto">
            <a:xfrm rot="5400000">
              <a:off x="1890248" y="4894638"/>
              <a:ext cx="981636" cy="87001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2225">
              <a:noFill/>
            </a:ln>
            <a:effectLst>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2193789" y="5124747"/>
              <a:ext cx="387622" cy="393107"/>
              <a:chOff x="3521148" y="3183442"/>
              <a:chExt cx="495794" cy="502810"/>
            </a:xfrm>
            <a:solidFill>
              <a:schemeClr val="bg1">
                <a:alpha val="80000"/>
              </a:schemeClr>
            </a:solidFill>
          </p:grpSpPr>
          <p:sp>
            <p:nvSpPr>
              <p:cNvPr id="55" name="Freeform 83"/>
              <p:cNvSpPr>
                <a:spLocks noEditPoints="1"/>
              </p:cNvSpPr>
              <p:nvPr/>
            </p:nvSpPr>
            <p:spPr bwMode="auto">
              <a:xfrm>
                <a:off x="3546873" y="3202151"/>
                <a:ext cx="444343" cy="232696"/>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6" name="Rectangle 84"/>
              <p:cNvSpPr>
                <a:spLocks noChangeArrowheads="1"/>
              </p:cNvSpPr>
              <p:nvPr/>
            </p:nvSpPr>
            <p:spPr bwMode="auto">
              <a:xfrm>
                <a:off x="3521148" y="3183442"/>
                <a:ext cx="495794" cy="54958"/>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7" name="Freeform 85"/>
              <p:cNvSpPr>
                <a:spLocks noEditPoints="1"/>
              </p:cNvSpPr>
              <p:nvPr/>
            </p:nvSpPr>
            <p:spPr bwMode="auto">
              <a:xfrm>
                <a:off x="3715256" y="3305052"/>
                <a:ext cx="254913" cy="198785"/>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8" name="Rectangle 86"/>
              <p:cNvSpPr>
                <a:spLocks noChangeArrowheads="1"/>
              </p:cNvSpPr>
              <p:nvPr/>
            </p:nvSpPr>
            <p:spPr bwMode="auto">
              <a:xfrm>
                <a:off x="3873114" y="3440693"/>
                <a:ext cx="116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9" name="Freeform 87"/>
              <p:cNvSpPr>
                <a:spLocks/>
              </p:cNvSpPr>
              <p:nvPr/>
            </p:nvSpPr>
            <p:spPr bwMode="auto">
              <a:xfrm>
                <a:off x="3861421" y="3343639"/>
                <a:ext cx="19879" cy="22217"/>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60" name="Freeform 88"/>
              <p:cNvSpPr>
                <a:spLocks/>
              </p:cNvSpPr>
              <p:nvPr/>
            </p:nvSpPr>
            <p:spPr bwMode="auto">
              <a:xfrm>
                <a:off x="3861421" y="3357671"/>
                <a:ext cx="22217" cy="91207"/>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61" name="Freeform 89"/>
              <p:cNvSpPr>
                <a:spLocks/>
              </p:cNvSpPr>
              <p:nvPr/>
            </p:nvSpPr>
            <p:spPr bwMode="auto">
              <a:xfrm>
                <a:off x="3839204" y="3257109"/>
                <a:ext cx="70159" cy="80683"/>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62" name="Oval 90"/>
              <p:cNvSpPr>
                <a:spLocks noChangeArrowheads="1"/>
              </p:cNvSpPr>
              <p:nvPr/>
            </p:nvSpPr>
            <p:spPr bwMode="auto">
              <a:xfrm>
                <a:off x="3569090" y="3514361"/>
                <a:ext cx="57297" cy="72498"/>
              </a:xfrm>
              <a:prstGeom prst="ellipse">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63" name="Freeform 91"/>
              <p:cNvSpPr>
                <a:spLocks/>
              </p:cNvSpPr>
              <p:nvPr/>
            </p:nvSpPr>
            <p:spPr bwMode="auto">
              <a:xfrm>
                <a:off x="3532841" y="3592706"/>
                <a:ext cx="129795" cy="93546"/>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64" name="Oval 92"/>
              <p:cNvSpPr>
                <a:spLocks noChangeArrowheads="1"/>
              </p:cNvSpPr>
              <p:nvPr/>
            </p:nvSpPr>
            <p:spPr bwMode="auto">
              <a:xfrm>
                <a:off x="3717594" y="3514361"/>
                <a:ext cx="58466" cy="72498"/>
              </a:xfrm>
              <a:prstGeom prst="ellipse">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65" name="Freeform 93"/>
              <p:cNvSpPr>
                <a:spLocks/>
              </p:cNvSpPr>
              <p:nvPr/>
            </p:nvSpPr>
            <p:spPr bwMode="auto">
              <a:xfrm>
                <a:off x="3684853" y="3592706"/>
                <a:ext cx="127456" cy="93546"/>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66" name="Oval 94"/>
              <p:cNvSpPr>
                <a:spLocks noChangeArrowheads="1"/>
              </p:cNvSpPr>
              <p:nvPr/>
            </p:nvSpPr>
            <p:spPr bwMode="auto">
              <a:xfrm>
                <a:off x="3869606" y="3514361"/>
                <a:ext cx="58466" cy="72498"/>
              </a:xfrm>
              <a:prstGeom prst="ellipse">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67" name="Freeform 95"/>
              <p:cNvSpPr>
                <a:spLocks/>
              </p:cNvSpPr>
              <p:nvPr/>
            </p:nvSpPr>
            <p:spPr bwMode="auto">
              <a:xfrm>
                <a:off x="3834527" y="3592706"/>
                <a:ext cx="129795" cy="93546"/>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68" name="Rectangle 96"/>
              <p:cNvSpPr>
                <a:spLocks noChangeArrowheads="1"/>
              </p:cNvSpPr>
              <p:nvPr/>
            </p:nvSpPr>
            <p:spPr bwMode="auto">
              <a:xfrm>
                <a:off x="3629895" y="3335454"/>
                <a:ext cx="32741" cy="54958"/>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69" name="Rectangle 97"/>
              <p:cNvSpPr>
                <a:spLocks noChangeArrowheads="1"/>
              </p:cNvSpPr>
              <p:nvPr/>
            </p:nvSpPr>
            <p:spPr bwMode="auto">
              <a:xfrm>
                <a:off x="3587799" y="3315576"/>
                <a:ext cx="30402" cy="74837"/>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70" name="Rectangle 98"/>
              <p:cNvSpPr>
                <a:spLocks noChangeArrowheads="1"/>
              </p:cNvSpPr>
              <p:nvPr/>
            </p:nvSpPr>
            <p:spPr bwMode="auto">
              <a:xfrm>
                <a:off x="3674329" y="3279327"/>
                <a:ext cx="30402" cy="111086"/>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grpSp>
      </p:grpSp>
      <p:grpSp>
        <p:nvGrpSpPr>
          <p:cNvPr id="71" name="组合 70"/>
          <p:cNvGrpSpPr/>
          <p:nvPr/>
        </p:nvGrpSpPr>
        <p:grpSpPr>
          <a:xfrm>
            <a:off x="6611356" y="3221392"/>
            <a:ext cx="870016" cy="981636"/>
            <a:chOff x="6606959" y="3225928"/>
            <a:chExt cx="870016" cy="981636"/>
          </a:xfrm>
        </p:grpSpPr>
        <p:sp>
          <p:nvSpPr>
            <p:cNvPr id="72" name="Freeform 5"/>
            <p:cNvSpPr>
              <a:spLocks/>
            </p:cNvSpPr>
            <p:nvPr/>
          </p:nvSpPr>
          <p:spPr bwMode="auto">
            <a:xfrm rot="5400000">
              <a:off x="6551149" y="3281738"/>
              <a:ext cx="981636" cy="87001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2225">
              <a:noFill/>
            </a:ln>
            <a:effectLst>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6863831" y="3556543"/>
              <a:ext cx="369338" cy="329113"/>
              <a:chOff x="4705673" y="1901862"/>
              <a:chExt cx="472407" cy="420957"/>
            </a:xfrm>
            <a:solidFill>
              <a:schemeClr val="bg1">
                <a:alpha val="80000"/>
              </a:schemeClr>
            </a:solidFill>
          </p:grpSpPr>
          <p:sp>
            <p:nvSpPr>
              <p:cNvPr id="74" name="Freeform 99"/>
              <p:cNvSpPr>
                <a:spLocks noEditPoints="1"/>
              </p:cNvSpPr>
              <p:nvPr/>
            </p:nvSpPr>
            <p:spPr bwMode="auto">
              <a:xfrm>
                <a:off x="4705673" y="1901862"/>
                <a:ext cx="472407" cy="420957"/>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1 h 152"/>
                  <a:gd name="T20" fmla="*/ 139 w 171"/>
                  <a:gd name="T21" fmla="*/ 19 h 152"/>
                  <a:gd name="T22" fmla="*/ 132 w 171"/>
                  <a:gd name="T23" fmla="*/ 26 h 152"/>
                  <a:gd name="T24" fmla="*/ 125 w 171"/>
                  <a:gd name="T25" fmla="*/ 19 h 152"/>
                  <a:gd name="T26" fmla="*/ 132 w 171"/>
                  <a:gd name="T27" fmla="*/ 11 h 152"/>
                  <a:gd name="T28" fmla="*/ 111 w 171"/>
                  <a:gd name="T29" fmla="*/ 11 h 152"/>
                  <a:gd name="T30" fmla="*/ 118 w 171"/>
                  <a:gd name="T31" fmla="*/ 19 h 152"/>
                  <a:gd name="T32" fmla="*/ 111 w 171"/>
                  <a:gd name="T33" fmla="*/ 26 h 152"/>
                  <a:gd name="T34" fmla="*/ 104 w 171"/>
                  <a:gd name="T35" fmla="*/ 19 h 152"/>
                  <a:gd name="T36" fmla="*/ 111 w 171"/>
                  <a:gd name="T37" fmla="*/ 11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1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1"/>
                    </a:moveTo>
                    <a:cubicBezTo>
                      <a:pt x="136" y="11"/>
                      <a:pt x="139" y="15"/>
                      <a:pt x="139" y="19"/>
                    </a:cubicBezTo>
                    <a:cubicBezTo>
                      <a:pt x="139" y="23"/>
                      <a:pt x="136" y="26"/>
                      <a:pt x="132" y="26"/>
                    </a:cubicBezTo>
                    <a:cubicBezTo>
                      <a:pt x="128" y="26"/>
                      <a:pt x="125" y="23"/>
                      <a:pt x="125" y="19"/>
                    </a:cubicBezTo>
                    <a:cubicBezTo>
                      <a:pt x="125" y="15"/>
                      <a:pt x="128" y="11"/>
                      <a:pt x="132" y="11"/>
                    </a:cubicBezTo>
                    <a:close/>
                    <a:moveTo>
                      <a:pt x="111" y="11"/>
                    </a:moveTo>
                    <a:cubicBezTo>
                      <a:pt x="115" y="11"/>
                      <a:pt x="118" y="15"/>
                      <a:pt x="118" y="19"/>
                    </a:cubicBezTo>
                    <a:cubicBezTo>
                      <a:pt x="118" y="23"/>
                      <a:pt x="115" y="26"/>
                      <a:pt x="111" y="26"/>
                    </a:cubicBezTo>
                    <a:cubicBezTo>
                      <a:pt x="107" y="26"/>
                      <a:pt x="104" y="23"/>
                      <a:pt x="104" y="19"/>
                    </a:cubicBezTo>
                    <a:cubicBezTo>
                      <a:pt x="104" y="15"/>
                      <a:pt x="107" y="11"/>
                      <a:pt x="111" y="11"/>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1"/>
                      <a:pt x="153" y="11"/>
                    </a:cubicBezTo>
                    <a:cubicBezTo>
                      <a:pt x="157" y="11"/>
                      <a:pt x="160" y="15"/>
                      <a:pt x="160" y="19"/>
                    </a:cubicBezTo>
                    <a:cubicBezTo>
                      <a:pt x="160" y="23"/>
                      <a:pt x="157" y="26"/>
                      <a:pt x="153" y="2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75" name="Oval 100"/>
              <p:cNvSpPr>
                <a:spLocks noChangeArrowheads="1"/>
              </p:cNvSpPr>
              <p:nvPr/>
            </p:nvSpPr>
            <p:spPr bwMode="auto">
              <a:xfrm>
                <a:off x="4900951" y="2217580"/>
                <a:ext cx="44434" cy="44434"/>
              </a:xfrm>
              <a:prstGeom prst="ellipse">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76" name="Oval 101"/>
              <p:cNvSpPr>
                <a:spLocks noChangeArrowheads="1"/>
              </p:cNvSpPr>
              <p:nvPr/>
            </p:nvSpPr>
            <p:spPr bwMode="auto">
              <a:xfrm>
                <a:off x="4973449" y="2217580"/>
                <a:ext cx="44434" cy="44434"/>
              </a:xfrm>
              <a:prstGeom prst="ellipse">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77" name="Freeform 102"/>
              <p:cNvSpPr>
                <a:spLocks/>
              </p:cNvSpPr>
              <p:nvPr/>
            </p:nvSpPr>
            <p:spPr bwMode="auto">
              <a:xfrm>
                <a:off x="4805066" y="2049197"/>
                <a:ext cx="247897" cy="152012"/>
              </a:xfrm>
              <a:custGeom>
                <a:avLst/>
                <a:gdLst>
                  <a:gd name="T0" fmla="*/ 79 w 90"/>
                  <a:gd name="T1" fmla="*/ 55 h 55"/>
                  <a:gd name="T2" fmla="*/ 33 w 90"/>
                  <a:gd name="T3" fmla="*/ 55 h 55"/>
                  <a:gd name="T4" fmla="*/ 28 w 90"/>
                  <a:gd name="T5" fmla="*/ 51 h 55"/>
                  <a:gd name="T6" fmla="*/ 19 w 90"/>
                  <a:gd name="T7" fmla="*/ 11 h 55"/>
                  <a:gd name="T8" fmla="*/ 6 w 90"/>
                  <a:gd name="T9" fmla="*/ 11 h 55"/>
                  <a:gd name="T10" fmla="*/ 0 w 90"/>
                  <a:gd name="T11" fmla="*/ 5 h 55"/>
                  <a:gd name="T12" fmla="*/ 6 w 90"/>
                  <a:gd name="T13" fmla="*/ 0 h 55"/>
                  <a:gd name="T14" fmla="*/ 23 w 90"/>
                  <a:gd name="T15" fmla="*/ 0 h 55"/>
                  <a:gd name="T16" fmla="*/ 28 w 90"/>
                  <a:gd name="T17" fmla="*/ 4 h 55"/>
                  <a:gd name="T18" fmla="*/ 37 w 90"/>
                  <a:gd name="T19" fmla="*/ 44 h 55"/>
                  <a:gd name="T20" fmla="*/ 74 w 90"/>
                  <a:gd name="T21" fmla="*/ 44 h 55"/>
                  <a:gd name="T22" fmla="*/ 79 w 90"/>
                  <a:gd name="T23" fmla="*/ 17 h 55"/>
                  <a:gd name="T24" fmla="*/ 85 w 90"/>
                  <a:gd name="T25" fmla="*/ 12 h 55"/>
                  <a:gd name="T26" fmla="*/ 90 w 90"/>
                  <a:gd name="T27" fmla="*/ 19 h 55"/>
                  <a:gd name="T28" fmla="*/ 84 w 90"/>
                  <a:gd name="T29" fmla="*/ 51 h 55"/>
                  <a:gd name="T30" fmla="*/ 79 w 90"/>
                  <a:gd name="T3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55">
                    <a:moveTo>
                      <a:pt x="79" y="55"/>
                    </a:moveTo>
                    <a:cubicBezTo>
                      <a:pt x="33" y="55"/>
                      <a:pt x="33" y="55"/>
                      <a:pt x="33" y="55"/>
                    </a:cubicBezTo>
                    <a:cubicBezTo>
                      <a:pt x="30" y="55"/>
                      <a:pt x="28" y="53"/>
                      <a:pt x="28" y="51"/>
                    </a:cubicBezTo>
                    <a:cubicBezTo>
                      <a:pt x="19" y="11"/>
                      <a:pt x="19" y="11"/>
                      <a:pt x="19" y="11"/>
                    </a:cubicBezTo>
                    <a:cubicBezTo>
                      <a:pt x="6" y="11"/>
                      <a:pt x="6" y="11"/>
                      <a:pt x="6" y="11"/>
                    </a:cubicBezTo>
                    <a:cubicBezTo>
                      <a:pt x="3" y="11"/>
                      <a:pt x="0" y="8"/>
                      <a:pt x="0" y="5"/>
                    </a:cubicBezTo>
                    <a:cubicBezTo>
                      <a:pt x="0" y="2"/>
                      <a:pt x="3" y="0"/>
                      <a:pt x="6" y="0"/>
                    </a:cubicBezTo>
                    <a:cubicBezTo>
                      <a:pt x="23" y="0"/>
                      <a:pt x="23" y="0"/>
                      <a:pt x="23" y="0"/>
                    </a:cubicBezTo>
                    <a:cubicBezTo>
                      <a:pt x="25" y="0"/>
                      <a:pt x="28" y="2"/>
                      <a:pt x="28" y="4"/>
                    </a:cubicBezTo>
                    <a:cubicBezTo>
                      <a:pt x="37" y="44"/>
                      <a:pt x="37" y="44"/>
                      <a:pt x="37" y="44"/>
                    </a:cubicBezTo>
                    <a:cubicBezTo>
                      <a:pt x="74" y="44"/>
                      <a:pt x="74" y="44"/>
                      <a:pt x="74" y="44"/>
                    </a:cubicBezTo>
                    <a:cubicBezTo>
                      <a:pt x="79" y="17"/>
                      <a:pt x="79" y="17"/>
                      <a:pt x="79" y="17"/>
                    </a:cubicBezTo>
                    <a:cubicBezTo>
                      <a:pt x="80" y="14"/>
                      <a:pt x="83" y="12"/>
                      <a:pt x="85" y="12"/>
                    </a:cubicBezTo>
                    <a:cubicBezTo>
                      <a:pt x="88" y="13"/>
                      <a:pt x="90" y="16"/>
                      <a:pt x="90" y="19"/>
                    </a:cubicBezTo>
                    <a:cubicBezTo>
                      <a:pt x="84" y="51"/>
                      <a:pt x="84" y="51"/>
                      <a:pt x="84" y="51"/>
                    </a:cubicBezTo>
                    <a:cubicBezTo>
                      <a:pt x="83" y="53"/>
                      <a:pt x="81" y="55"/>
                      <a:pt x="79" y="5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78" name="Freeform 103"/>
              <p:cNvSpPr>
                <a:spLocks/>
              </p:cNvSpPr>
              <p:nvPr/>
            </p:nvSpPr>
            <p:spPr bwMode="auto">
              <a:xfrm>
                <a:off x="4862363" y="2081938"/>
                <a:ext cx="190600" cy="30402"/>
              </a:xfrm>
              <a:custGeom>
                <a:avLst/>
                <a:gdLst>
                  <a:gd name="T0" fmla="*/ 63 w 69"/>
                  <a:gd name="T1" fmla="*/ 11 h 11"/>
                  <a:gd name="T2" fmla="*/ 5 w 69"/>
                  <a:gd name="T3" fmla="*/ 11 h 11"/>
                  <a:gd name="T4" fmla="*/ 0 w 69"/>
                  <a:gd name="T5" fmla="*/ 6 h 11"/>
                  <a:gd name="T6" fmla="*/ 5 w 69"/>
                  <a:gd name="T7" fmla="*/ 0 h 11"/>
                  <a:gd name="T8" fmla="*/ 63 w 69"/>
                  <a:gd name="T9" fmla="*/ 0 h 11"/>
                  <a:gd name="T10" fmla="*/ 69 w 69"/>
                  <a:gd name="T11" fmla="*/ 6 h 11"/>
                  <a:gd name="T12" fmla="*/ 63 w 6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69" h="11">
                    <a:moveTo>
                      <a:pt x="63" y="11"/>
                    </a:moveTo>
                    <a:cubicBezTo>
                      <a:pt x="5" y="11"/>
                      <a:pt x="5" y="11"/>
                      <a:pt x="5" y="11"/>
                    </a:cubicBezTo>
                    <a:cubicBezTo>
                      <a:pt x="2" y="11"/>
                      <a:pt x="0" y="8"/>
                      <a:pt x="0" y="6"/>
                    </a:cubicBezTo>
                    <a:cubicBezTo>
                      <a:pt x="0" y="3"/>
                      <a:pt x="2" y="0"/>
                      <a:pt x="5" y="0"/>
                    </a:cubicBezTo>
                    <a:cubicBezTo>
                      <a:pt x="63" y="0"/>
                      <a:pt x="63" y="0"/>
                      <a:pt x="63" y="0"/>
                    </a:cubicBezTo>
                    <a:cubicBezTo>
                      <a:pt x="66" y="0"/>
                      <a:pt x="69" y="3"/>
                      <a:pt x="69" y="6"/>
                    </a:cubicBezTo>
                    <a:cubicBezTo>
                      <a:pt x="69" y="8"/>
                      <a:pt x="66" y="11"/>
                      <a:pt x="63"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grpSp>
      </p:grpSp>
      <p:grpSp>
        <p:nvGrpSpPr>
          <p:cNvPr id="79" name="组合 78"/>
          <p:cNvGrpSpPr/>
          <p:nvPr/>
        </p:nvGrpSpPr>
        <p:grpSpPr>
          <a:xfrm>
            <a:off x="1950456" y="3221392"/>
            <a:ext cx="870016" cy="981636"/>
            <a:chOff x="1946058" y="3225928"/>
            <a:chExt cx="870016" cy="981636"/>
          </a:xfrm>
        </p:grpSpPr>
        <p:sp>
          <p:nvSpPr>
            <p:cNvPr id="80" name="Freeform 5"/>
            <p:cNvSpPr>
              <a:spLocks/>
            </p:cNvSpPr>
            <p:nvPr/>
          </p:nvSpPr>
          <p:spPr bwMode="auto">
            <a:xfrm rot="5400000">
              <a:off x="1890248" y="3281738"/>
              <a:ext cx="981636" cy="87001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2202931" y="3557001"/>
              <a:ext cx="369338" cy="328198"/>
              <a:chOff x="4705673" y="3205659"/>
              <a:chExt cx="472407" cy="419787"/>
            </a:xfrm>
            <a:solidFill>
              <a:schemeClr val="bg1">
                <a:alpha val="80000"/>
              </a:schemeClr>
            </a:solidFill>
          </p:grpSpPr>
          <p:sp>
            <p:nvSpPr>
              <p:cNvPr id="82" name="Freeform 172"/>
              <p:cNvSpPr>
                <a:spLocks noEditPoints="1"/>
              </p:cNvSpPr>
              <p:nvPr/>
            </p:nvSpPr>
            <p:spPr bwMode="auto">
              <a:xfrm>
                <a:off x="4705673" y="3205659"/>
                <a:ext cx="472407" cy="419787"/>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60 w 171"/>
                  <a:gd name="T19" fmla="*/ 136 h 152"/>
                  <a:gd name="T20" fmla="*/ 48 w 171"/>
                  <a:gd name="T21" fmla="*/ 136 h 152"/>
                  <a:gd name="T22" fmla="*/ 40 w 171"/>
                  <a:gd name="T23" fmla="*/ 142 h 152"/>
                  <a:gd name="T24" fmla="*/ 32 w 171"/>
                  <a:gd name="T25" fmla="*/ 136 h 152"/>
                  <a:gd name="T26" fmla="*/ 11 w 171"/>
                  <a:gd name="T27" fmla="*/ 136 h 152"/>
                  <a:gd name="T28" fmla="*/ 11 w 171"/>
                  <a:gd name="T29" fmla="*/ 130 h 152"/>
                  <a:gd name="T30" fmla="*/ 32 w 171"/>
                  <a:gd name="T31" fmla="*/ 130 h 152"/>
                  <a:gd name="T32" fmla="*/ 40 w 171"/>
                  <a:gd name="T33" fmla="*/ 124 h 152"/>
                  <a:gd name="T34" fmla="*/ 48 w 171"/>
                  <a:gd name="T35" fmla="*/ 130 h 152"/>
                  <a:gd name="T36" fmla="*/ 160 w 171"/>
                  <a:gd name="T37" fmla="*/ 130 h 152"/>
                  <a:gd name="T38" fmla="*/ 160 w 171"/>
                  <a:gd name="T39" fmla="*/ 136 h 152"/>
                  <a:gd name="T40" fmla="*/ 160 w 171"/>
                  <a:gd name="T41" fmla="*/ 114 h 152"/>
                  <a:gd name="T42" fmla="*/ 11 w 171"/>
                  <a:gd name="T43" fmla="*/ 114 h 152"/>
                  <a:gd name="T44" fmla="*/ 11 w 171"/>
                  <a:gd name="T45" fmla="*/ 11 h 152"/>
                  <a:gd name="T46" fmla="*/ 160 w 171"/>
                  <a:gd name="T47" fmla="*/ 11 h 152"/>
                  <a:gd name="T48" fmla="*/ 160 w 171"/>
                  <a:gd name="T49" fmla="*/ 11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60" y="136"/>
                    </a:moveTo>
                    <a:cubicBezTo>
                      <a:pt x="48" y="136"/>
                      <a:pt x="48" y="136"/>
                      <a:pt x="48" y="136"/>
                    </a:cubicBezTo>
                    <a:cubicBezTo>
                      <a:pt x="47" y="140"/>
                      <a:pt x="43" y="142"/>
                      <a:pt x="40" y="142"/>
                    </a:cubicBezTo>
                    <a:cubicBezTo>
                      <a:pt x="36" y="142"/>
                      <a:pt x="33" y="140"/>
                      <a:pt x="32" y="136"/>
                    </a:cubicBezTo>
                    <a:cubicBezTo>
                      <a:pt x="11" y="136"/>
                      <a:pt x="11" y="136"/>
                      <a:pt x="11" y="136"/>
                    </a:cubicBezTo>
                    <a:cubicBezTo>
                      <a:pt x="11" y="130"/>
                      <a:pt x="11" y="130"/>
                      <a:pt x="11" y="130"/>
                    </a:cubicBezTo>
                    <a:cubicBezTo>
                      <a:pt x="32" y="130"/>
                      <a:pt x="32" y="130"/>
                      <a:pt x="32" y="130"/>
                    </a:cubicBezTo>
                    <a:cubicBezTo>
                      <a:pt x="33" y="127"/>
                      <a:pt x="36" y="124"/>
                      <a:pt x="40" y="124"/>
                    </a:cubicBezTo>
                    <a:cubicBezTo>
                      <a:pt x="43" y="124"/>
                      <a:pt x="47" y="127"/>
                      <a:pt x="48" y="130"/>
                    </a:cubicBezTo>
                    <a:cubicBezTo>
                      <a:pt x="160" y="130"/>
                      <a:pt x="160" y="130"/>
                      <a:pt x="160" y="130"/>
                    </a:cubicBezTo>
                    <a:lnTo>
                      <a:pt x="160" y="136"/>
                    </a:lnTo>
                    <a:close/>
                    <a:moveTo>
                      <a:pt x="160" y="114"/>
                    </a:moveTo>
                    <a:cubicBezTo>
                      <a:pt x="11" y="114"/>
                      <a:pt x="11" y="114"/>
                      <a:pt x="11" y="114"/>
                    </a:cubicBezTo>
                    <a:cubicBezTo>
                      <a:pt x="11" y="11"/>
                      <a:pt x="11" y="11"/>
                      <a:pt x="11" y="11"/>
                    </a:cubicBezTo>
                    <a:cubicBezTo>
                      <a:pt x="160" y="11"/>
                      <a:pt x="160" y="11"/>
                      <a:pt x="160" y="11"/>
                    </a:cubicBezTo>
                    <a:lnTo>
                      <a:pt x="160" y="11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83" name="Freeform 173"/>
              <p:cNvSpPr>
                <a:spLocks/>
              </p:cNvSpPr>
              <p:nvPr/>
            </p:nvSpPr>
            <p:spPr bwMode="auto">
              <a:xfrm>
                <a:off x="4882241" y="3301544"/>
                <a:ext cx="132134" cy="155520"/>
              </a:xfrm>
              <a:custGeom>
                <a:avLst/>
                <a:gdLst>
                  <a:gd name="T0" fmla="*/ 46 w 48"/>
                  <a:gd name="T1" fmla="*/ 25 h 56"/>
                  <a:gd name="T2" fmla="*/ 46 w 48"/>
                  <a:gd name="T3" fmla="*/ 31 h 56"/>
                  <a:gd name="T4" fmla="*/ 5 w 48"/>
                  <a:gd name="T5" fmla="*/ 54 h 56"/>
                  <a:gd name="T6" fmla="*/ 0 w 48"/>
                  <a:gd name="T7" fmla="*/ 52 h 56"/>
                  <a:gd name="T8" fmla="*/ 0 w 48"/>
                  <a:gd name="T9" fmla="*/ 5 h 56"/>
                  <a:gd name="T10" fmla="*/ 5 w 48"/>
                  <a:gd name="T11" fmla="*/ 2 h 56"/>
                  <a:gd name="T12" fmla="*/ 46 w 48"/>
                  <a:gd name="T13" fmla="*/ 25 h 56"/>
                </a:gdLst>
                <a:ahLst/>
                <a:cxnLst>
                  <a:cxn ang="0">
                    <a:pos x="T0" y="T1"/>
                  </a:cxn>
                  <a:cxn ang="0">
                    <a:pos x="T2" y="T3"/>
                  </a:cxn>
                  <a:cxn ang="0">
                    <a:pos x="T4" y="T5"/>
                  </a:cxn>
                  <a:cxn ang="0">
                    <a:pos x="T6" y="T7"/>
                  </a:cxn>
                  <a:cxn ang="0">
                    <a:pos x="T8" y="T9"/>
                  </a:cxn>
                  <a:cxn ang="0">
                    <a:pos x="T10" y="T11"/>
                  </a:cxn>
                  <a:cxn ang="0">
                    <a:pos x="T12" y="T13"/>
                  </a:cxn>
                </a:cxnLst>
                <a:rect l="0" t="0" r="r" b="b"/>
                <a:pathLst>
                  <a:path w="48" h="56">
                    <a:moveTo>
                      <a:pt x="46" y="25"/>
                    </a:moveTo>
                    <a:cubicBezTo>
                      <a:pt x="48" y="27"/>
                      <a:pt x="48" y="29"/>
                      <a:pt x="46" y="31"/>
                    </a:cubicBezTo>
                    <a:cubicBezTo>
                      <a:pt x="5" y="54"/>
                      <a:pt x="5" y="54"/>
                      <a:pt x="5" y="54"/>
                    </a:cubicBezTo>
                    <a:cubicBezTo>
                      <a:pt x="2" y="56"/>
                      <a:pt x="0" y="55"/>
                      <a:pt x="0" y="52"/>
                    </a:cubicBezTo>
                    <a:cubicBezTo>
                      <a:pt x="0" y="5"/>
                      <a:pt x="0" y="5"/>
                      <a:pt x="0" y="5"/>
                    </a:cubicBezTo>
                    <a:cubicBezTo>
                      <a:pt x="0" y="1"/>
                      <a:pt x="2" y="0"/>
                      <a:pt x="5" y="2"/>
                    </a:cubicBezTo>
                    <a:lnTo>
                      <a:pt x="46" y="25"/>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grpSp>
      </p:grpSp>
      <p:grpSp>
        <p:nvGrpSpPr>
          <p:cNvPr id="84" name="组合 83"/>
          <p:cNvGrpSpPr/>
          <p:nvPr/>
        </p:nvGrpSpPr>
        <p:grpSpPr>
          <a:xfrm>
            <a:off x="1950456" y="1754542"/>
            <a:ext cx="870016" cy="981636"/>
            <a:chOff x="1946058" y="1613028"/>
            <a:chExt cx="870016" cy="981636"/>
          </a:xfrm>
        </p:grpSpPr>
        <p:sp>
          <p:nvSpPr>
            <p:cNvPr id="85" name="Freeform 5"/>
            <p:cNvSpPr>
              <a:spLocks/>
            </p:cNvSpPr>
            <p:nvPr/>
          </p:nvSpPr>
          <p:spPr bwMode="auto">
            <a:xfrm rot="5400000">
              <a:off x="1890248" y="1668838"/>
              <a:ext cx="981636" cy="87001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2199732" y="1934859"/>
              <a:ext cx="375737" cy="372080"/>
              <a:chOff x="2357670" y="1915894"/>
              <a:chExt cx="480592" cy="475915"/>
            </a:xfrm>
            <a:solidFill>
              <a:schemeClr val="bg1">
                <a:alpha val="80000"/>
              </a:schemeClr>
            </a:solidFill>
          </p:grpSpPr>
          <p:sp>
            <p:nvSpPr>
              <p:cNvPr id="87" name="Freeform 244"/>
              <p:cNvSpPr>
                <a:spLocks noEditPoints="1"/>
              </p:cNvSpPr>
              <p:nvPr/>
            </p:nvSpPr>
            <p:spPr bwMode="auto">
              <a:xfrm>
                <a:off x="2357670" y="1915894"/>
                <a:ext cx="480592" cy="376522"/>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88" name="Freeform 245"/>
              <p:cNvSpPr>
                <a:spLocks/>
              </p:cNvSpPr>
              <p:nvPr/>
            </p:nvSpPr>
            <p:spPr bwMode="auto">
              <a:xfrm>
                <a:off x="2462909" y="2015287"/>
                <a:ext cx="243219" cy="376522"/>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grpSp>
      </p:grpSp>
      <p:grpSp>
        <p:nvGrpSpPr>
          <p:cNvPr id="89" name="组合 88"/>
          <p:cNvGrpSpPr/>
          <p:nvPr/>
        </p:nvGrpSpPr>
        <p:grpSpPr>
          <a:xfrm>
            <a:off x="6611356" y="1754542"/>
            <a:ext cx="870016" cy="981636"/>
            <a:chOff x="6606959" y="1613028"/>
            <a:chExt cx="870016" cy="981636"/>
          </a:xfrm>
        </p:grpSpPr>
        <p:sp>
          <p:nvSpPr>
            <p:cNvPr id="90" name="Freeform 5"/>
            <p:cNvSpPr>
              <a:spLocks/>
            </p:cNvSpPr>
            <p:nvPr/>
          </p:nvSpPr>
          <p:spPr bwMode="auto">
            <a:xfrm rot="5400000">
              <a:off x="6551149" y="1668838"/>
              <a:ext cx="981636" cy="87001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2225">
              <a:noFill/>
            </a:ln>
            <a:effectLst>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91" name="Freeform 246"/>
            <p:cNvSpPr>
              <a:spLocks/>
            </p:cNvSpPr>
            <p:nvPr/>
          </p:nvSpPr>
          <p:spPr bwMode="auto">
            <a:xfrm>
              <a:off x="6859443" y="1935362"/>
              <a:ext cx="378115" cy="371075"/>
            </a:xfrm>
            <a:custGeom>
              <a:avLst/>
              <a:gdLst>
                <a:gd name="T0" fmla="*/ 148 w 159"/>
                <a:gd name="T1" fmla="*/ 107 h 156"/>
                <a:gd name="T2" fmla="*/ 118 w 159"/>
                <a:gd name="T3" fmla="*/ 101 h 156"/>
                <a:gd name="T4" fmla="*/ 93 w 159"/>
                <a:gd name="T5" fmla="*/ 76 h 156"/>
                <a:gd name="T6" fmla="*/ 124 w 159"/>
                <a:gd name="T7" fmla="*/ 44 h 156"/>
                <a:gd name="T8" fmla="*/ 133 w 159"/>
                <a:gd name="T9" fmla="*/ 43 h 156"/>
                <a:gd name="T10" fmla="*/ 148 w 159"/>
                <a:gd name="T11" fmla="*/ 19 h 156"/>
                <a:gd name="T12" fmla="*/ 140 w 159"/>
                <a:gd name="T13" fmla="*/ 11 h 156"/>
                <a:gd name="T14" fmla="*/ 116 w 159"/>
                <a:gd name="T15" fmla="*/ 26 h 156"/>
                <a:gd name="T16" fmla="*/ 115 w 159"/>
                <a:gd name="T17" fmla="*/ 35 h 156"/>
                <a:gd name="T18" fmla="*/ 84 w 159"/>
                <a:gd name="T19" fmla="*/ 66 h 156"/>
                <a:gd name="T20" fmla="*/ 56 w 159"/>
                <a:gd name="T21" fmla="*/ 39 h 156"/>
                <a:gd name="T22" fmla="*/ 50 w 159"/>
                <a:gd name="T23" fmla="*/ 9 h 156"/>
                <a:gd name="T24" fmla="*/ 32 w 159"/>
                <a:gd name="T25" fmla="*/ 0 h 156"/>
                <a:gd name="T26" fmla="*/ 44 w 159"/>
                <a:gd name="T27" fmla="*/ 12 h 156"/>
                <a:gd name="T28" fmla="*/ 39 w 159"/>
                <a:gd name="T29" fmla="*/ 32 h 156"/>
                <a:gd name="T30" fmla="*/ 19 w 159"/>
                <a:gd name="T31" fmla="*/ 37 h 156"/>
                <a:gd name="T32" fmla="*/ 3 w 159"/>
                <a:gd name="T33" fmla="*/ 20 h 156"/>
                <a:gd name="T34" fmla="*/ 10 w 159"/>
                <a:gd name="T35" fmla="*/ 49 h 156"/>
                <a:gd name="T36" fmla="*/ 41 w 159"/>
                <a:gd name="T37" fmla="*/ 55 h 156"/>
                <a:gd name="T38" fmla="*/ 65 w 159"/>
                <a:gd name="T39" fmla="*/ 79 h 156"/>
                <a:gd name="T40" fmla="*/ 13 w 159"/>
                <a:gd name="T41" fmla="*/ 130 h 156"/>
                <a:gd name="T42" fmla="*/ 13 w 159"/>
                <a:gd name="T43" fmla="*/ 145 h 156"/>
                <a:gd name="T44" fmla="*/ 14 w 159"/>
                <a:gd name="T45" fmla="*/ 146 h 156"/>
                <a:gd name="T46" fmla="*/ 29 w 159"/>
                <a:gd name="T47" fmla="*/ 146 h 156"/>
                <a:gd name="T48" fmla="*/ 80 w 159"/>
                <a:gd name="T49" fmla="*/ 95 h 156"/>
                <a:gd name="T50" fmla="*/ 102 w 159"/>
                <a:gd name="T51" fmla="*/ 117 h 156"/>
                <a:gd name="T52" fmla="*/ 108 w 159"/>
                <a:gd name="T53" fmla="*/ 147 h 156"/>
                <a:gd name="T54" fmla="*/ 132 w 159"/>
                <a:gd name="T55" fmla="*/ 155 h 156"/>
                <a:gd name="T56" fmla="*/ 117 w 159"/>
                <a:gd name="T57" fmla="*/ 140 h 156"/>
                <a:gd name="T58" fmla="*/ 121 w 159"/>
                <a:gd name="T59" fmla="*/ 124 h 156"/>
                <a:gd name="T60" fmla="*/ 137 w 159"/>
                <a:gd name="T61" fmla="*/ 120 h 156"/>
                <a:gd name="T62" fmla="*/ 155 w 159"/>
                <a:gd name="T63" fmla="*/ 138 h 156"/>
                <a:gd name="T64" fmla="*/ 148 w 159"/>
                <a:gd name="T65" fmla="*/ 10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6611356" y="4688242"/>
            <a:ext cx="870016" cy="981636"/>
            <a:chOff x="6606959" y="4838828"/>
            <a:chExt cx="870016" cy="981636"/>
          </a:xfrm>
        </p:grpSpPr>
        <p:sp>
          <p:nvSpPr>
            <p:cNvPr id="93" name="Freeform 5"/>
            <p:cNvSpPr>
              <a:spLocks/>
            </p:cNvSpPr>
            <p:nvPr/>
          </p:nvSpPr>
          <p:spPr bwMode="auto">
            <a:xfrm rot="5400000">
              <a:off x="6551149" y="4894638"/>
              <a:ext cx="981636" cy="87001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2225">
              <a:noFill/>
            </a:ln>
            <a:effectLst>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6838691" y="5124289"/>
              <a:ext cx="419619" cy="394021"/>
              <a:chOff x="2329606" y="4452159"/>
              <a:chExt cx="536720" cy="503979"/>
            </a:xfrm>
            <a:solidFill>
              <a:schemeClr val="bg1">
                <a:alpha val="80000"/>
              </a:schemeClr>
            </a:solidFill>
          </p:grpSpPr>
          <p:sp>
            <p:nvSpPr>
              <p:cNvPr id="95" name="Freeform 247"/>
              <p:cNvSpPr>
                <a:spLocks/>
              </p:cNvSpPr>
              <p:nvPr/>
            </p:nvSpPr>
            <p:spPr bwMode="auto">
              <a:xfrm>
                <a:off x="2734192" y="4839205"/>
                <a:ext cx="87699" cy="72498"/>
              </a:xfrm>
              <a:custGeom>
                <a:avLst/>
                <a:gdLst>
                  <a:gd name="T0" fmla="*/ 2 w 32"/>
                  <a:gd name="T1" fmla="*/ 26 h 26"/>
                  <a:gd name="T2" fmla="*/ 32 w 32"/>
                  <a:gd name="T3" fmla="*/ 26 h 26"/>
                  <a:gd name="T4" fmla="*/ 24 w 32"/>
                  <a:gd name="T5" fmla="*/ 0 h 26"/>
                  <a:gd name="T6" fmla="*/ 0 w 32"/>
                  <a:gd name="T7" fmla="*/ 4 h 26"/>
                  <a:gd name="T8" fmla="*/ 2 w 32"/>
                  <a:gd name="T9" fmla="*/ 26 h 26"/>
                </a:gdLst>
                <a:ahLst/>
                <a:cxnLst>
                  <a:cxn ang="0">
                    <a:pos x="T0" y="T1"/>
                  </a:cxn>
                  <a:cxn ang="0">
                    <a:pos x="T2" y="T3"/>
                  </a:cxn>
                  <a:cxn ang="0">
                    <a:pos x="T4" y="T5"/>
                  </a:cxn>
                  <a:cxn ang="0">
                    <a:pos x="T6" y="T7"/>
                  </a:cxn>
                  <a:cxn ang="0">
                    <a:pos x="T8" y="T9"/>
                  </a:cxn>
                </a:cxnLst>
                <a:rect l="0" t="0" r="r" b="b"/>
                <a:pathLst>
                  <a:path w="32" h="26">
                    <a:moveTo>
                      <a:pt x="2" y="26"/>
                    </a:moveTo>
                    <a:cubicBezTo>
                      <a:pt x="32" y="26"/>
                      <a:pt x="32" y="26"/>
                      <a:pt x="32" y="26"/>
                    </a:cubicBezTo>
                    <a:cubicBezTo>
                      <a:pt x="31" y="16"/>
                      <a:pt x="28" y="8"/>
                      <a:pt x="24" y="0"/>
                    </a:cubicBezTo>
                    <a:cubicBezTo>
                      <a:pt x="16" y="2"/>
                      <a:pt x="8" y="3"/>
                      <a:pt x="0" y="4"/>
                    </a:cubicBezTo>
                    <a:cubicBezTo>
                      <a:pt x="1" y="11"/>
                      <a:pt x="2" y="18"/>
                      <a:pt x="2"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96" name="Freeform 248"/>
              <p:cNvSpPr>
                <a:spLocks/>
              </p:cNvSpPr>
              <p:nvPr/>
            </p:nvSpPr>
            <p:spPr bwMode="auto">
              <a:xfrm>
                <a:off x="2562301" y="4856745"/>
                <a:ext cx="135642" cy="54958"/>
              </a:xfrm>
              <a:custGeom>
                <a:avLst/>
                <a:gdLst>
                  <a:gd name="T0" fmla="*/ 25 w 49"/>
                  <a:gd name="T1" fmla="*/ 1 h 20"/>
                  <a:gd name="T2" fmla="*/ 3 w 49"/>
                  <a:gd name="T3" fmla="*/ 0 h 20"/>
                  <a:gd name="T4" fmla="*/ 0 w 49"/>
                  <a:gd name="T5" fmla="*/ 20 h 20"/>
                  <a:gd name="T6" fmla="*/ 49 w 49"/>
                  <a:gd name="T7" fmla="*/ 20 h 20"/>
                  <a:gd name="T8" fmla="*/ 47 w 49"/>
                  <a:gd name="T9" fmla="*/ 0 h 20"/>
                  <a:gd name="T10" fmla="*/ 25 w 49"/>
                  <a:gd name="T11" fmla="*/ 1 h 20"/>
                </a:gdLst>
                <a:ahLst/>
                <a:cxnLst>
                  <a:cxn ang="0">
                    <a:pos x="T0" y="T1"/>
                  </a:cxn>
                  <a:cxn ang="0">
                    <a:pos x="T2" y="T3"/>
                  </a:cxn>
                  <a:cxn ang="0">
                    <a:pos x="T4" y="T5"/>
                  </a:cxn>
                  <a:cxn ang="0">
                    <a:pos x="T6" y="T7"/>
                  </a:cxn>
                  <a:cxn ang="0">
                    <a:pos x="T8" y="T9"/>
                  </a:cxn>
                  <a:cxn ang="0">
                    <a:pos x="T10" y="T11"/>
                  </a:cxn>
                </a:cxnLst>
                <a:rect l="0" t="0" r="r" b="b"/>
                <a:pathLst>
                  <a:path w="49" h="20">
                    <a:moveTo>
                      <a:pt x="25" y="1"/>
                    </a:moveTo>
                    <a:cubicBezTo>
                      <a:pt x="17" y="1"/>
                      <a:pt x="10" y="1"/>
                      <a:pt x="3" y="0"/>
                    </a:cubicBezTo>
                    <a:cubicBezTo>
                      <a:pt x="1" y="6"/>
                      <a:pt x="1" y="13"/>
                      <a:pt x="0" y="20"/>
                    </a:cubicBezTo>
                    <a:cubicBezTo>
                      <a:pt x="49" y="20"/>
                      <a:pt x="49" y="20"/>
                      <a:pt x="49" y="20"/>
                    </a:cubicBezTo>
                    <a:cubicBezTo>
                      <a:pt x="49" y="13"/>
                      <a:pt x="48" y="6"/>
                      <a:pt x="47" y="0"/>
                    </a:cubicBezTo>
                    <a:cubicBezTo>
                      <a:pt x="40" y="1"/>
                      <a:pt x="32" y="1"/>
                      <a:pt x="25"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97" name="Freeform 249"/>
              <p:cNvSpPr>
                <a:spLocks/>
              </p:cNvSpPr>
              <p:nvPr/>
            </p:nvSpPr>
            <p:spPr bwMode="auto">
              <a:xfrm>
                <a:off x="2440692" y="4839205"/>
                <a:ext cx="85361" cy="72498"/>
              </a:xfrm>
              <a:custGeom>
                <a:avLst/>
                <a:gdLst>
                  <a:gd name="T0" fmla="*/ 31 w 31"/>
                  <a:gd name="T1" fmla="*/ 4 h 26"/>
                  <a:gd name="T2" fmla="*/ 8 w 31"/>
                  <a:gd name="T3" fmla="*/ 0 h 26"/>
                  <a:gd name="T4" fmla="*/ 0 w 31"/>
                  <a:gd name="T5" fmla="*/ 26 h 26"/>
                  <a:gd name="T6" fmla="*/ 29 w 31"/>
                  <a:gd name="T7" fmla="*/ 26 h 26"/>
                  <a:gd name="T8" fmla="*/ 31 w 31"/>
                  <a:gd name="T9" fmla="*/ 4 h 26"/>
                </a:gdLst>
                <a:ahLst/>
                <a:cxnLst>
                  <a:cxn ang="0">
                    <a:pos x="T0" y="T1"/>
                  </a:cxn>
                  <a:cxn ang="0">
                    <a:pos x="T2" y="T3"/>
                  </a:cxn>
                  <a:cxn ang="0">
                    <a:pos x="T4" y="T5"/>
                  </a:cxn>
                  <a:cxn ang="0">
                    <a:pos x="T6" y="T7"/>
                  </a:cxn>
                  <a:cxn ang="0">
                    <a:pos x="T8" y="T9"/>
                  </a:cxn>
                </a:cxnLst>
                <a:rect l="0" t="0" r="r" b="b"/>
                <a:pathLst>
                  <a:path w="31" h="26">
                    <a:moveTo>
                      <a:pt x="31" y="4"/>
                    </a:moveTo>
                    <a:cubicBezTo>
                      <a:pt x="23" y="3"/>
                      <a:pt x="16" y="2"/>
                      <a:pt x="8" y="0"/>
                    </a:cubicBezTo>
                    <a:cubicBezTo>
                      <a:pt x="3" y="8"/>
                      <a:pt x="1" y="16"/>
                      <a:pt x="0" y="26"/>
                    </a:cubicBezTo>
                    <a:cubicBezTo>
                      <a:pt x="29" y="26"/>
                      <a:pt x="29" y="26"/>
                      <a:pt x="29" y="26"/>
                    </a:cubicBezTo>
                    <a:cubicBezTo>
                      <a:pt x="29" y="18"/>
                      <a:pt x="30" y="11"/>
                      <a:pt x="31" y="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98" name="Freeform 250"/>
              <p:cNvSpPr>
                <a:spLocks/>
              </p:cNvSpPr>
              <p:nvPr/>
            </p:nvSpPr>
            <p:spPr bwMode="auto">
              <a:xfrm>
                <a:off x="2700282" y="4751506"/>
                <a:ext cx="72498" cy="57297"/>
              </a:xfrm>
              <a:custGeom>
                <a:avLst/>
                <a:gdLst>
                  <a:gd name="T0" fmla="*/ 26 w 26"/>
                  <a:gd name="T1" fmla="*/ 18 h 21"/>
                  <a:gd name="T2" fmla="*/ 0 w 26"/>
                  <a:gd name="T3" fmla="*/ 0 h 21"/>
                  <a:gd name="T4" fmla="*/ 9 w 26"/>
                  <a:gd name="T5" fmla="*/ 21 h 21"/>
                  <a:gd name="T6" fmla="*/ 26 w 26"/>
                  <a:gd name="T7" fmla="*/ 18 h 21"/>
                </a:gdLst>
                <a:ahLst/>
                <a:cxnLst>
                  <a:cxn ang="0">
                    <a:pos x="T0" y="T1"/>
                  </a:cxn>
                  <a:cxn ang="0">
                    <a:pos x="T2" y="T3"/>
                  </a:cxn>
                  <a:cxn ang="0">
                    <a:pos x="T4" y="T5"/>
                  </a:cxn>
                  <a:cxn ang="0">
                    <a:pos x="T6" y="T7"/>
                  </a:cxn>
                </a:cxnLst>
                <a:rect l="0" t="0" r="r" b="b"/>
                <a:pathLst>
                  <a:path w="26" h="21">
                    <a:moveTo>
                      <a:pt x="26" y="18"/>
                    </a:moveTo>
                    <a:cubicBezTo>
                      <a:pt x="19" y="10"/>
                      <a:pt x="10" y="4"/>
                      <a:pt x="0" y="0"/>
                    </a:cubicBezTo>
                    <a:cubicBezTo>
                      <a:pt x="4" y="6"/>
                      <a:pt x="7" y="13"/>
                      <a:pt x="9" y="21"/>
                    </a:cubicBezTo>
                    <a:cubicBezTo>
                      <a:pt x="15" y="20"/>
                      <a:pt x="20" y="19"/>
                      <a:pt x="26"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99" name="Freeform 251"/>
              <p:cNvSpPr>
                <a:spLocks/>
              </p:cNvSpPr>
              <p:nvPr/>
            </p:nvSpPr>
            <p:spPr bwMode="auto">
              <a:xfrm>
                <a:off x="2487465" y="4751506"/>
                <a:ext cx="72498" cy="57297"/>
              </a:xfrm>
              <a:custGeom>
                <a:avLst/>
                <a:gdLst>
                  <a:gd name="T0" fmla="*/ 26 w 26"/>
                  <a:gd name="T1" fmla="*/ 0 h 21"/>
                  <a:gd name="T2" fmla="*/ 0 w 26"/>
                  <a:gd name="T3" fmla="*/ 18 h 21"/>
                  <a:gd name="T4" fmla="*/ 18 w 26"/>
                  <a:gd name="T5" fmla="*/ 21 h 21"/>
                  <a:gd name="T6" fmla="*/ 26 w 26"/>
                  <a:gd name="T7" fmla="*/ 0 h 21"/>
                </a:gdLst>
                <a:ahLst/>
                <a:cxnLst>
                  <a:cxn ang="0">
                    <a:pos x="T0" y="T1"/>
                  </a:cxn>
                  <a:cxn ang="0">
                    <a:pos x="T2" y="T3"/>
                  </a:cxn>
                  <a:cxn ang="0">
                    <a:pos x="T4" y="T5"/>
                  </a:cxn>
                  <a:cxn ang="0">
                    <a:pos x="T6" y="T7"/>
                  </a:cxn>
                </a:cxnLst>
                <a:rect l="0" t="0" r="r" b="b"/>
                <a:pathLst>
                  <a:path w="26" h="21">
                    <a:moveTo>
                      <a:pt x="26" y="0"/>
                    </a:moveTo>
                    <a:cubicBezTo>
                      <a:pt x="16" y="4"/>
                      <a:pt x="8" y="10"/>
                      <a:pt x="0" y="18"/>
                    </a:cubicBezTo>
                    <a:cubicBezTo>
                      <a:pt x="6" y="19"/>
                      <a:pt x="12" y="20"/>
                      <a:pt x="18" y="21"/>
                    </a:cubicBezTo>
                    <a:cubicBezTo>
                      <a:pt x="20" y="13"/>
                      <a:pt x="23" y="6"/>
                      <a:pt x="2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00" name="Freeform 252"/>
              <p:cNvSpPr>
                <a:spLocks/>
              </p:cNvSpPr>
              <p:nvPr/>
            </p:nvSpPr>
            <p:spPr bwMode="auto">
              <a:xfrm>
                <a:off x="2578672" y="4743321"/>
                <a:ext cx="102901" cy="74837"/>
              </a:xfrm>
              <a:custGeom>
                <a:avLst/>
                <a:gdLst>
                  <a:gd name="T0" fmla="*/ 19 w 37"/>
                  <a:gd name="T1" fmla="*/ 0 h 27"/>
                  <a:gd name="T2" fmla="*/ 0 w 37"/>
                  <a:gd name="T3" fmla="*/ 26 h 27"/>
                  <a:gd name="T4" fmla="*/ 37 w 37"/>
                  <a:gd name="T5" fmla="*/ 26 h 27"/>
                  <a:gd name="T6" fmla="*/ 19 w 37"/>
                  <a:gd name="T7" fmla="*/ 0 h 27"/>
                </a:gdLst>
                <a:ahLst/>
                <a:cxnLst>
                  <a:cxn ang="0">
                    <a:pos x="T0" y="T1"/>
                  </a:cxn>
                  <a:cxn ang="0">
                    <a:pos x="T2" y="T3"/>
                  </a:cxn>
                  <a:cxn ang="0">
                    <a:pos x="T4" y="T5"/>
                  </a:cxn>
                  <a:cxn ang="0">
                    <a:pos x="T6" y="T7"/>
                  </a:cxn>
                </a:cxnLst>
                <a:rect l="0" t="0" r="r" b="b"/>
                <a:pathLst>
                  <a:path w="37" h="27">
                    <a:moveTo>
                      <a:pt x="19" y="0"/>
                    </a:moveTo>
                    <a:cubicBezTo>
                      <a:pt x="13" y="0"/>
                      <a:pt x="5" y="10"/>
                      <a:pt x="0" y="26"/>
                    </a:cubicBezTo>
                    <a:cubicBezTo>
                      <a:pt x="13" y="27"/>
                      <a:pt x="25" y="27"/>
                      <a:pt x="37" y="26"/>
                    </a:cubicBezTo>
                    <a:cubicBezTo>
                      <a:pt x="32" y="10"/>
                      <a:pt x="25" y="0"/>
                      <a:pt x="1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01" name="Freeform 253"/>
              <p:cNvSpPr>
                <a:spLocks/>
              </p:cNvSpPr>
              <p:nvPr/>
            </p:nvSpPr>
            <p:spPr bwMode="auto">
              <a:xfrm>
                <a:off x="2424321" y="4695378"/>
                <a:ext cx="413941" cy="216325"/>
              </a:xfrm>
              <a:custGeom>
                <a:avLst/>
                <a:gdLst>
                  <a:gd name="T0" fmla="*/ 0 w 150"/>
                  <a:gd name="T1" fmla="*/ 78 h 78"/>
                  <a:gd name="T2" fmla="*/ 6 w 150"/>
                  <a:gd name="T3" fmla="*/ 78 h 78"/>
                  <a:gd name="T4" fmla="*/ 14 w 150"/>
                  <a:gd name="T5" fmla="*/ 52 h 78"/>
                  <a:gd name="T6" fmla="*/ 8 w 150"/>
                  <a:gd name="T7" fmla="*/ 50 h 78"/>
                  <a:gd name="T8" fmla="*/ 3 w 150"/>
                  <a:gd name="T9" fmla="*/ 41 h 78"/>
                  <a:gd name="T10" fmla="*/ 12 w 150"/>
                  <a:gd name="T11" fmla="*/ 35 h 78"/>
                  <a:gd name="T12" fmla="*/ 23 w 150"/>
                  <a:gd name="T13" fmla="*/ 38 h 78"/>
                  <a:gd name="T14" fmla="*/ 49 w 150"/>
                  <a:gd name="T15" fmla="*/ 20 h 78"/>
                  <a:gd name="T16" fmla="*/ 75 w 150"/>
                  <a:gd name="T17" fmla="*/ 2 h 78"/>
                  <a:gd name="T18" fmla="*/ 100 w 150"/>
                  <a:gd name="T19" fmla="*/ 20 h 78"/>
                  <a:gd name="T20" fmla="*/ 126 w 150"/>
                  <a:gd name="T21" fmla="*/ 38 h 78"/>
                  <a:gd name="T22" fmla="*/ 137 w 150"/>
                  <a:gd name="T23" fmla="*/ 35 h 78"/>
                  <a:gd name="T24" fmla="*/ 146 w 150"/>
                  <a:gd name="T25" fmla="*/ 41 h 78"/>
                  <a:gd name="T26" fmla="*/ 141 w 150"/>
                  <a:gd name="T27" fmla="*/ 50 h 78"/>
                  <a:gd name="T28" fmla="*/ 136 w 150"/>
                  <a:gd name="T29" fmla="*/ 52 h 78"/>
                  <a:gd name="T30" fmla="*/ 144 w 150"/>
                  <a:gd name="T31" fmla="*/ 78 h 78"/>
                  <a:gd name="T32" fmla="*/ 150 w 150"/>
                  <a:gd name="T33" fmla="*/ 78 h 78"/>
                  <a:gd name="T34" fmla="*/ 150 w 150"/>
                  <a:gd name="T35" fmla="*/ 45 h 78"/>
                  <a:gd name="T36" fmla="*/ 75 w 150"/>
                  <a:gd name="T37" fmla="*/ 0 h 78"/>
                  <a:gd name="T38" fmla="*/ 0 w 150"/>
                  <a:gd name="T39" fmla="*/ 45 h 78"/>
                  <a:gd name="T40" fmla="*/ 0 w 150"/>
                  <a:gd name="T4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78">
                    <a:moveTo>
                      <a:pt x="0" y="78"/>
                    </a:moveTo>
                    <a:cubicBezTo>
                      <a:pt x="6" y="78"/>
                      <a:pt x="6" y="78"/>
                      <a:pt x="6" y="78"/>
                    </a:cubicBezTo>
                    <a:cubicBezTo>
                      <a:pt x="7" y="68"/>
                      <a:pt x="9" y="60"/>
                      <a:pt x="14" y="52"/>
                    </a:cubicBezTo>
                    <a:cubicBezTo>
                      <a:pt x="12" y="51"/>
                      <a:pt x="10" y="51"/>
                      <a:pt x="8" y="50"/>
                    </a:cubicBezTo>
                    <a:cubicBezTo>
                      <a:pt x="4" y="49"/>
                      <a:pt x="2" y="45"/>
                      <a:pt x="3" y="41"/>
                    </a:cubicBezTo>
                    <a:cubicBezTo>
                      <a:pt x="4" y="37"/>
                      <a:pt x="8" y="34"/>
                      <a:pt x="12" y="35"/>
                    </a:cubicBezTo>
                    <a:cubicBezTo>
                      <a:pt x="16" y="36"/>
                      <a:pt x="20" y="37"/>
                      <a:pt x="23" y="38"/>
                    </a:cubicBezTo>
                    <a:cubicBezTo>
                      <a:pt x="31" y="30"/>
                      <a:pt x="39" y="24"/>
                      <a:pt x="49" y="20"/>
                    </a:cubicBezTo>
                    <a:cubicBezTo>
                      <a:pt x="56" y="8"/>
                      <a:pt x="65" y="2"/>
                      <a:pt x="75" y="2"/>
                    </a:cubicBezTo>
                    <a:cubicBezTo>
                      <a:pt x="85" y="2"/>
                      <a:pt x="93" y="8"/>
                      <a:pt x="100" y="20"/>
                    </a:cubicBezTo>
                    <a:cubicBezTo>
                      <a:pt x="110" y="24"/>
                      <a:pt x="119" y="30"/>
                      <a:pt x="126" y="38"/>
                    </a:cubicBezTo>
                    <a:cubicBezTo>
                      <a:pt x="130" y="37"/>
                      <a:pt x="133" y="36"/>
                      <a:pt x="137" y="35"/>
                    </a:cubicBezTo>
                    <a:cubicBezTo>
                      <a:pt x="141" y="34"/>
                      <a:pt x="145" y="37"/>
                      <a:pt x="146" y="41"/>
                    </a:cubicBezTo>
                    <a:cubicBezTo>
                      <a:pt x="148" y="45"/>
                      <a:pt x="145" y="49"/>
                      <a:pt x="141" y="50"/>
                    </a:cubicBezTo>
                    <a:cubicBezTo>
                      <a:pt x="139" y="51"/>
                      <a:pt x="138" y="51"/>
                      <a:pt x="136" y="52"/>
                    </a:cubicBezTo>
                    <a:cubicBezTo>
                      <a:pt x="140" y="60"/>
                      <a:pt x="143" y="68"/>
                      <a:pt x="144" y="78"/>
                    </a:cubicBezTo>
                    <a:cubicBezTo>
                      <a:pt x="150" y="78"/>
                      <a:pt x="150" y="78"/>
                      <a:pt x="150" y="78"/>
                    </a:cubicBezTo>
                    <a:cubicBezTo>
                      <a:pt x="150" y="45"/>
                      <a:pt x="150" y="45"/>
                      <a:pt x="150" y="45"/>
                    </a:cubicBezTo>
                    <a:cubicBezTo>
                      <a:pt x="136" y="18"/>
                      <a:pt x="107" y="0"/>
                      <a:pt x="75" y="0"/>
                    </a:cubicBezTo>
                    <a:cubicBezTo>
                      <a:pt x="42" y="0"/>
                      <a:pt x="14" y="18"/>
                      <a:pt x="0" y="45"/>
                    </a:cubicBezTo>
                    <a:lnTo>
                      <a:pt x="0" y="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02" name="Freeform 254"/>
              <p:cNvSpPr>
                <a:spLocks/>
              </p:cNvSpPr>
              <p:nvPr/>
            </p:nvSpPr>
            <p:spPr bwMode="auto">
              <a:xfrm>
                <a:off x="2520206" y="4850899"/>
                <a:ext cx="50281" cy="60805"/>
              </a:xfrm>
              <a:custGeom>
                <a:avLst/>
                <a:gdLst>
                  <a:gd name="T0" fmla="*/ 2 w 18"/>
                  <a:gd name="T1" fmla="*/ 0 h 22"/>
                  <a:gd name="T2" fmla="*/ 0 w 18"/>
                  <a:gd name="T3" fmla="*/ 22 h 22"/>
                  <a:gd name="T4" fmla="*/ 15 w 18"/>
                  <a:gd name="T5" fmla="*/ 22 h 22"/>
                  <a:gd name="T6" fmla="*/ 18 w 18"/>
                  <a:gd name="T7" fmla="*/ 2 h 22"/>
                  <a:gd name="T8" fmla="*/ 2 w 18"/>
                  <a:gd name="T9" fmla="*/ 0 h 22"/>
                </a:gdLst>
                <a:ahLst/>
                <a:cxnLst>
                  <a:cxn ang="0">
                    <a:pos x="T0" y="T1"/>
                  </a:cxn>
                  <a:cxn ang="0">
                    <a:pos x="T2" y="T3"/>
                  </a:cxn>
                  <a:cxn ang="0">
                    <a:pos x="T4" y="T5"/>
                  </a:cxn>
                  <a:cxn ang="0">
                    <a:pos x="T6" y="T7"/>
                  </a:cxn>
                  <a:cxn ang="0">
                    <a:pos x="T8" y="T9"/>
                  </a:cxn>
                </a:cxnLst>
                <a:rect l="0" t="0" r="r" b="b"/>
                <a:pathLst>
                  <a:path w="18" h="22">
                    <a:moveTo>
                      <a:pt x="2" y="0"/>
                    </a:moveTo>
                    <a:cubicBezTo>
                      <a:pt x="1" y="7"/>
                      <a:pt x="0" y="14"/>
                      <a:pt x="0" y="22"/>
                    </a:cubicBezTo>
                    <a:cubicBezTo>
                      <a:pt x="15" y="22"/>
                      <a:pt x="15" y="22"/>
                      <a:pt x="15" y="22"/>
                    </a:cubicBezTo>
                    <a:cubicBezTo>
                      <a:pt x="16" y="15"/>
                      <a:pt x="16" y="8"/>
                      <a:pt x="18" y="2"/>
                    </a:cubicBezTo>
                    <a:cubicBezTo>
                      <a:pt x="12" y="2"/>
                      <a:pt x="7" y="1"/>
                      <a:pt x="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03" name="Freeform 255"/>
              <p:cNvSpPr>
                <a:spLocks/>
              </p:cNvSpPr>
              <p:nvPr/>
            </p:nvSpPr>
            <p:spPr bwMode="auto">
              <a:xfrm>
                <a:off x="2692096" y="4850899"/>
                <a:ext cx="46773" cy="60805"/>
              </a:xfrm>
              <a:custGeom>
                <a:avLst/>
                <a:gdLst>
                  <a:gd name="T0" fmla="*/ 0 w 17"/>
                  <a:gd name="T1" fmla="*/ 2 h 22"/>
                  <a:gd name="T2" fmla="*/ 2 w 17"/>
                  <a:gd name="T3" fmla="*/ 22 h 22"/>
                  <a:gd name="T4" fmla="*/ 17 w 17"/>
                  <a:gd name="T5" fmla="*/ 22 h 22"/>
                  <a:gd name="T6" fmla="*/ 15 w 17"/>
                  <a:gd name="T7" fmla="*/ 0 h 22"/>
                  <a:gd name="T8" fmla="*/ 0 w 17"/>
                  <a:gd name="T9" fmla="*/ 2 h 22"/>
                </a:gdLst>
                <a:ahLst/>
                <a:cxnLst>
                  <a:cxn ang="0">
                    <a:pos x="T0" y="T1"/>
                  </a:cxn>
                  <a:cxn ang="0">
                    <a:pos x="T2" y="T3"/>
                  </a:cxn>
                  <a:cxn ang="0">
                    <a:pos x="T4" y="T5"/>
                  </a:cxn>
                  <a:cxn ang="0">
                    <a:pos x="T6" y="T7"/>
                  </a:cxn>
                  <a:cxn ang="0">
                    <a:pos x="T8" y="T9"/>
                  </a:cxn>
                </a:cxnLst>
                <a:rect l="0" t="0" r="r" b="b"/>
                <a:pathLst>
                  <a:path w="17" h="22">
                    <a:moveTo>
                      <a:pt x="0" y="2"/>
                    </a:moveTo>
                    <a:cubicBezTo>
                      <a:pt x="1" y="8"/>
                      <a:pt x="2" y="15"/>
                      <a:pt x="2" y="22"/>
                    </a:cubicBezTo>
                    <a:cubicBezTo>
                      <a:pt x="17" y="22"/>
                      <a:pt x="17" y="22"/>
                      <a:pt x="17" y="22"/>
                    </a:cubicBezTo>
                    <a:cubicBezTo>
                      <a:pt x="17" y="14"/>
                      <a:pt x="16" y="7"/>
                      <a:pt x="15" y="0"/>
                    </a:cubicBezTo>
                    <a:cubicBezTo>
                      <a:pt x="10" y="1"/>
                      <a:pt x="5" y="2"/>
                      <a:pt x="0"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04" name="Freeform 256"/>
              <p:cNvSpPr>
                <a:spLocks/>
              </p:cNvSpPr>
              <p:nvPr/>
            </p:nvSpPr>
            <p:spPr bwMode="auto">
              <a:xfrm>
                <a:off x="2537746" y="4701225"/>
                <a:ext cx="187092" cy="113424"/>
              </a:xfrm>
              <a:custGeom>
                <a:avLst/>
                <a:gdLst>
                  <a:gd name="T0" fmla="*/ 15 w 68"/>
                  <a:gd name="T1" fmla="*/ 41 h 41"/>
                  <a:gd name="T2" fmla="*/ 34 w 68"/>
                  <a:gd name="T3" fmla="*/ 15 h 41"/>
                  <a:gd name="T4" fmla="*/ 52 w 68"/>
                  <a:gd name="T5" fmla="*/ 41 h 41"/>
                  <a:gd name="T6" fmla="*/ 68 w 68"/>
                  <a:gd name="T7" fmla="*/ 39 h 41"/>
                  <a:gd name="T8" fmla="*/ 59 w 68"/>
                  <a:gd name="T9" fmla="*/ 18 h 41"/>
                  <a:gd name="T10" fmla="*/ 34 w 68"/>
                  <a:gd name="T11" fmla="*/ 0 h 41"/>
                  <a:gd name="T12" fmla="*/ 8 w 68"/>
                  <a:gd name="T13" fmla="*/ 18 h 41"/>
                  <a:gd name="T14" fmla="*/ 0 w 68"/>
                  <a:gd name="T15" fmla="*/ 39 h 41"/>
                  <a:gd name="T16" fmla="*/ 15 w 68"/>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
                    <a:moveTo>
                      <a:pt x="15" y="41"/>
                    </a:moveTo>
                    <a:cubicBezTo>
                      <a:pt x="20" y="25"/>
                      <a:pt x="28" y="15"/>
                      <a:pt x="34" y="15"/>
                    </a:cubicBezTo>
                    <a:cubicBezTo>
                      <a:pt x="40" y="15"/>
                      <a:pt x="47" y="25"/>
                      <a:pt x="52" y="41"/>
                    </a:cubicBezTo>
                    <a:cubicBezTo>
                      <a:pt x="58" y="41"/>
                      <a:pt x="63" y="40"/>
                      <a:pt x="68" y="39"/>
                    </a:cubicBezTo>
                    <a:cubicBezTo>
                      <a:pt x="66" y="31"/>
                      <a:pt x="63" y="24"/>
                      <a:pt x="59" y="18"/>
                    </a:cubicBezTo>
                    <a:cubicBezTo>
                      <a:pt x="52" y="6"/>
                      <a:pt x="44" y="0"/>
                      <a:pt x="34" y="0"/>
                    </a:cubicBezTo>
                    <a:cubicBezTo>
                      <a:pt x="24" y="0"/>
                      <a:pt x="15" y="6"/>
                      <a:pt x="8" y="18"/>
                    </a:cubicBezTo>
                    <a:cubicBezTo>
                      <a:pt x="5" y="24"/>
                      <a:pt x="2" y="31"/>
                      <a:pt x="0" y="39"/>
                    </a:cubicBezTo>
                    <a:cubicBezTo>
                      <a:pt x="5" y="40"/>
                      <a:pt x="10" y="41"/>
                      <a:pt x="15"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05" name="Freeform 257"/>
              <p:cNvSpPr>
                <a:spLocks/>
              </p:cNvSpPr>
              <p:nvPr/>
            </p:nvSpPr>
            <p:spPr bwMode="auto">
              <a:xfrm>
                <a:off x="2424321" y="4911703"/>
                <a:ext cx="413941" cy="14032"/>
              </a:xfrm>
              <a:custGeom>
                <a:avLst/>
                <a:gdLst>
                  <a:gd name="T0" fmla="*/ 269 w 354"/>
                  <a:gd name="T1" fmla="*/ 0 h 12"/>
                  <a:gd name="T2" fmla="*/ 234 w 354"/>
                  <a:gd name="T3" fmla="*/ 0 h 12"/>
                  <a:gd name="T4" fmla="*/ 118 w 354"/>
                  <a:gd name="T5" fmla="*/ 0 h 12"/>
                  <a:gd name="T6" fmla="*/ 82 w 354"/>
                  <a:gd name="T7" fmla="*/ 0 h 12"/>
                  <a:gd name="T8" fmla="*/ 14 w 354"/>
                  <a:gd name="T9" fmla="*/ 0 h 12"/>
                  <a:gd name="T10" fmla="*/ 0 w 354"/>
                  <a:gd name="T11" fmla="*/ 0 h 12"/>
                  <a:gd name="T12" fmla="*/ 0 w 354"/>
                  <a:gd name="T13" fmla="*/ 12 h 12"/>
                  <a:gd name="T14" fmla="*/ 354 w 354"/>
                  <a:gd name="T15" fmla="*/ 12 h 12"/>
                  <a:gd name="T16" fmla="*/ 354 w 354"/>
                  <a:gd name="T17" fmla="*/ 0 h 12"/>
                  <a:gd name="T18" fmla="*/ 340 w 354"/>
                  <a:gd name="T19" fmla="*/ 0 h 12"/>
                  <a:gd name="T20" fmla="*/ 269 w 354"/>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 h="12">
                    <a:moveTo>
                      <a:pt x="269" y="0"/>
                    </a:moveTo>
                    <a:lnTo>
                      <a:pt x="234" y="0"/>
                    </a:lnTo>
                    <a:lnTo>
                      <a:pt x="118" y="0"/>
                    </a:lnTo>
                    <a:lnTo>
                      <a:pt x="82" y="0"/>
                    </a:lnTo>
                    <a:lnTo>
                      <a:pt x="14" y="0"/>
                    </a:lnTo>
                    <a:lnTo>
                      <a:pt x="0" y="0"/>
                    </a:lnTo>
                    <a:lnTo>
                      <a:pt x="0" y="12"/>
                    </a:lnTo>
                    <a:lnTo>
                      <a:pt x="354" y="12"/>
                    </a:lnTo>
                    <a:lnTo>
                      <a:pt x="354" y="0"/>
                    </a:lnTo>
                    <a:lnTo>
                      <a:pt x="340" y="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06" name="Freeform 258"/>
              <p:cNvSpPr>
                <a:spLocks/>
              </p:cNvSpPr>
              <p:nvPr/>
            </p:nvSpPr>
            <p:spPr bwMode="auto">
              <a:xfrm>
                <a:off x="2428998" y="4790094"/>
                <a:ext cx="404586" cy="68990"/>
              </a:xfrm>
              <a:custGeom>
                <a:avLst/>
                <a:gdLst>
                  <a:gd name="T0" fmla="*/ 51 w 146"/>
                  <a:gd name="T1" fmla="*/ 24 h 25"/>
                  <a:gd name="T2" fmla="*/ 73 w 146"/>
                  <a:gd name="T3" fmla="*/ 25 h 25"/>
                  <a:gd name="T4" fmla="*/ 95 w 146"/>
                  <a:gd name="T5" fmla="*/ 24 h 25"/>
                  <a:gd name="T6" fmla="*/ 110 w 146"/>
                  <a:gd name="T7" fmla="*/ 22 h 25"/>
                  <a:gd name="T8" fmla="*/ 134 w 146"/>
                  <a:gd name="T9" fmla="*/ 18 h 25"/>
                  <a:gd name="T10" fmla="*/ 139 w 146"/>
                  <a:gd name="T11" fmla="*/ 16 h 25"/>
                  <a:gd name="T12" fmla="*/ 144 w 146"/>
                  <a:gd name="T13" fmla="*/ 7 h 25"/>
                  <a:gd name="T14" fmla="*/ 135 w 146"/>
                  <a:gd name="T15" fmla="*/ 1 h 25"/>
                  <a:gd name="T16" fmla="*/ 124 w 146"/>
                  <a:gd name="T17" fmla="*/ 4 h 25"/>
                  <a:gd name="T18" fmla="*/ 107 w 146"/>
                  <a:gd name="T19" fmla="*/ 7 h 25"/>
                  <a:gd name="T20" fmla="*/ 91 w 146"/>
                  <a:gd name="T21" fmla="*/ 9 h 25"/>
                  <a:gd name="T22" fmla="*/ 54 w 146"/>
                  <a:gd name="T23" fmla="*/ 9 h 25"/>
                  <a:gd name="T24" fmla="*/ 39 w 146"/>
                  <a:gd name="T25" fmla="*/ 7 h 25"/>
                  <a:gd name="T26" fmla="*/ 21 w 146"/>
                  <a:gd name="T27" fmla="*/ 4 h 25"/>
                  <a:gd name="T28" fmla="*/ 10 w 146"/>
                  <a:gd name="T29" fmla="*/ 1 h 25"/>
                  <a:gd name="T30" fmla="*/ 1 w 146"/>
                  <a:gd name="T31" fmla="*/ 7 h 25"/>
                  <a:gd name="T32" fmla="*/ 6 w 146"/>
                  <a:gd name="T33" fmla="*/ 16 h 25"/>
                  <a:gd name="T34" fmla="*/ 12 w 146"/>
                  <a:gd name="T35" fmla="*/ 18 h 25"/>
                  <a:gd name="T36" fmla="*/ 35 w 146"/>
                  <a:gd name="T37" fmla="*/ 22 h 25"/>
                  <a:gd name="T38" fmla="*/ 51 w 146"/>
                  <a:gd name="T39"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6" h="25">
                    <a:moveTo>
                      <a:pt x="51" y="24"/>
                    </a:moveTo>
                    <a:cubicBezTo>
                      <a:pt x="58" y="25"/>
                      <a:pt x="65" y="25"/>
                      <a:pt x="73" y="25"/>
                    </a:cubicBezTo>
                    <a:cubicBezTo>
                      <a:pt x="80" y="25"/>
                      <a:pt x="88" y="25"/>
                      <a:pt x="95" y="24"/>
                    </a:cubicBezTo>
                    <a:cubicBezTo>
                      <a:pt x="100" y="24"/>
                      <a:pt x="105" y="23"/>
                      <a:pt x="110" y="22"/>
                    </a:cubicBezTo>
                    <a:cubicBezTo>
                      <a:pt x="118" y="21"/>
                      <a:pt x="126" y="20"/>
                      <a:pt x="134" y="18"/>
                    </a:cubicBezTo>
                    <a:cubicBezTo>
                      <a:pt x="136" y="17"/>
                      <a:pt x="137" y="17"/>
                      <a:pt x="139" y="16"/>
                    </a:cubicBezTo>
                    <a:cubicBezTo>
                      <a:pt x="143" y="15"/>
                      <a:pt x="146" y="11"/>
                      <a:pt x="144" y="7"/>
                    </a:cubicBezTo>
                    <a:cubicBezTo>
                      <a:pt x="143" y="3"/>
                      <a:pt x="139" y="0"/>
                      <a:pt x="135" y="1"/>
                    </a:cubicBezTo>
                    <a:cubicBezTo>
                      <a:pt x="131" y="2"/>
                      <a:pt x="128" y="3"/>
                      <a:pt x="124" y="4"/>
                    </a:cubicBezTo>
                    <a:cubicBezTo>
                      <a:pt x="118" y="5"/>
                      <a:pt x="113" y="6"/>
                      <a:pt x="107" y="7"/>
                    </a:cubicBezTo>
                    <a:cubicBezTo>
                      <a:pt x="102" y="8"/>
                      <a:pt x="97" y="9"/>
                      <a:pt x="91" y="9"/>
                    </a:cubicBezTo>
                    <a:cubicBezTo>
                      <a:pt x="79" y="10"/>
                      <a:pt x="67" y="10"/>
                      <a:pt x="54" y="9"/>
                    </a:cubicBezTo>
                    <a:cubicBezTo>
                      <a:pt x="49" y="9"/>
                      <a:pt x="44" y="8"/>
                      <a:pt x="39" y="7"/>
                    </a:cubicBezTo>
                    <a:cubicBezTo>
                      <a:pt x="33" y="6"/>
                      <a:pt x="27" y="5"/>
                      <a:pt x="21" y="4"/>
                    </a:cubicBezTo>
                    <a:cubicBezTo>
                      <a:pt x="18" y="3"/>
                      <a:pt x="14" y="2"/>
                      <a:pt x="10" y="1"/>
                    </a:cubicBezTo>
                    <a:cubicBezTo>
                      <a:pt x="6" y="0"/>
                      <a:pt x="2" y="3"/>
                      <a:pt x="1" y="7"/>
                    </a:cubicBezTo>
                    <a:cubicBezTo>
                      <a:pt x="0" y="11"/>
                      <a:pt x="2" y="15"/>
                      <a:pt x="6" y="16"/>
                    </a:cubicBezTo>
                    <a:cubicBezTo>
                      <a:pt x="8" y="17"/>
                      <a:pt x="10" y="17"/>
                      <a:pt x="12" y="18"/>
                    </a:cubicBezTo>
                    <a:cubicBezTo>
                      <a:pt x="20" y="20"/>
                      <a:pt x="27" y="21"/>
                      <a:pt x="35" y="22"/>
                    </a:cubicBezTo>
                    <a:cubicBezTo>
                      <a:pt x="40" y="23"/>
                      <a:pt x="45" y="24"/>
                      <a:pt x="51"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07" name="Freeform 259"/>
              <p:cNvSpPr>
                <a:spLocks noEditPoints="1"/>
              </p:cNvSpPr>
              <p:nvPr/>
            </p:nvSpPr>
            <p:spPr bwMode="auto">
              <a:xfrm>
                <a:off x="2393919" y="4535181"/>
                <a:ext cx="472407" cy="420957"/>
              </a:xfrm>
              <a:custGeom>
                <a:avLst/>
                <a:gdLst>
                  <a:gd name="T0" fmla="*/ 166 w 171"/>
                  <a:gd name="T1" fmla="*/ 0 h 152"/>
                  <a:gd name="T2" fmla="*/ 72 w 171"/>
                  <a:gd name="T3" fmla="*/ 0 h 152"/>
                  <a:gd name="T4" fmla="*/ 49 w 171"/>
                  <a:gd name="T5" fmla="*/ 23 h 152"/>
                  <a:gd name="T6" fmla="*/ 52 w 171"/>
                  <a:gd name="T7" fmla="*/ 38 h 152"/>
                  <a:gd name="T8" fmla="*/ 160 w 171"/>
                  <a:gd name="T9" fmla="*/ 38 h 152"/>
                  <a:gd name="T10" fmla="*/ 160 w 171"/>
                  <a:gd name="T11" fmla="*/ 141 h 152"/>
                  <a:gd name="T12" fmla="*/ 11 w 171"/>
                  <a:gd name="T13" fmla="*/ 141 h 152"/>
                  <a:gd name="T14" fmla="*/ 11 w 171"/>
                  <a:gd name="T15" fmla="*/ 49 h 152"/>
                  <a:gd name="T16" fmla="*/ 0 w 171"/>
                  <a:gd name="T17" fmla="*/ 55 h 152"/>
                  <a:gd name="T18" fmla="*/ 0 w 171"/>
                  <a:gd name="T19" fmla="*/ 146 h 152"/>
                  <a:gd name="T20" fmla="*/ 6 w 171"/>
                  <a:gd name="T21" fmla="*/ 152 h 152"/>
                  <a:gd name="T22" fmla="*/ 166 w 171"/>
                  <a:gd name="T23" fmla="*/ 152 h 152"/>
                  <a:gd name="T24" fmla="*/ 171 w 171"/>
                  <a:gd name="T25" fmla="*/ 146 h 152"/>
                  <a:gd name="T26" fmla="*/ 171 w 171"/>
                  <a:gd name="T27" fmla="*/ 5 h 152"/>
                  <a:gd name="T28" fmla="*/ 166 w 171"/>
                  <a:gd name="T29" fmla="*/ 0 h 152"/>
                  <a:gd name="T30" fmla="*/ 111 w 171"/>
                  <a:gd name="T31" fmla="*/ 26 h 152"/>
                  <a:gd name="T32" fmla="*/ 103 w 171"/>
                  <a:gd name="T33" fmla="*/ 19 h 152"/>
                  <a:gd name="T34" fmla="*/ 111 w 171"/>
                  <a:gd name="T35" fmla="*/ 12 h 152"/>
                  <a:gd name="T36" fmla="*/ 118 w 171"/>
                  <a:gd name="T37" fmla="*/ 19 h 152"/>
                  <a:gd name="T38" fmla="*/ 111 w 171"/>
                  <a:gd name="T39" fmla="*/ 26 h 152"/>
                  <a:gd name="T40" fmla="*/ 132 w 171"/>
                  <a:gd name="T41" fmla="*/ 26 h 152"/>
                  <a:gd name="T42" fmla="*/ 125 w 171"/>
                  <a:gd name="T43" fmla="*/ 19 h 152"/>
                  <a:gd name="T44" fmla="*/ 132 w 171"/>
                  <a:gd name="T45" fmla="*/ 12 h 152"/>
                  <a:gd name="T46" fmla="*/ 139 w 171"/>
                  <a:gd name="T47" fmla="*/ 19 h 152"/>
                  <a:gd name="T48" fmla="*/ 132 w 171"/>
                  <a:gd name="T49" fmla="*/ 26 h 152"/>
                  <a:gd name="T50" fmla="*/ 153 w 171"/>
                  <a:gd name="T51" fmla="*/ 26 h 152"/>
                  <a:gd name="T52" fmla="*/ 146 w 171"/>
                  <a:gd name="T53" fmla="*/ 19 h 152"/>
                  <a:gd name="T54" fmla="*/ 153 w 171"/>
                  <a:gd name="T55" fmla="*/ 12 h 152"/>
                  <a:gd name="T56" fmla="*/ 160 w 171"/>
                  <a:gd name="T57" fmla="*/ 19 h 152"/>
                  <a:gd name="T58" fmla="*/ 153 w 171"/>
                  <a:gd name="T59"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1" h="152">
                    <a:moveTo>
                      <a:pt x="166" y="0"/>
                    </a:moveTo>
                    <a:cubicBezTo>
                      <a:pt x="72" y="0"/>
                      <a:pt x="72" y="0"/>
                      <a:pt x="72" y="0"/>
                    </a:cubicBezTo>
                    <a:cubicBezTo>
                      <a:pt x="49" y="23"/>
                      <a:pt x="49" y="23"/>
                      <a:pt x="49" y="23"/>
                    </a:cubicBezTo>
                    <a:cubicBezTo>
                      <a:pt x="52" y="38"/>
                      <a:pt x="52" y="38"/>
                      <a:pt x="52" y="38"/>
                    </a:cubicBezTo>
                    <a:cubicBezTo>
                      <a:pt x="160" y="38"/>
                      <a:pt x="160" y="38"/>
                      <a:pt x="160" y="38"/>
                    </a:cubicBezTo>
                    <a:cubicBezTo>
                      <a:pt x="160" y="141"/>
                      <a:pt x="160" y="141"/>
                      <a:pt x="160" y="141"/>
                    </a:cubicBezTo>
                    <a:cubicBezTo>
                      <a:pt x="11" y="141"/>
                      <a:pt x="11" y="141"/>
                      <a:pt x="11" y="141"/>
                    </a:cubicBezTo>
                    <a:cubicBezTo>
                      <a:pt x="11" y="49"/>
                      <a:pt x="11" y="49"/>
                      <a:pt x="11" y="49"/>
                    </a:cubicBezTo>
                    <a:cubicBezTo>
                      <a:pt x="0" y="55"/>
                      <a:pt x="0" y="55"/>
                      <a:pt x="0" y="5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11" y="26"/>
                    </a:moveTo>
                    <a:cubicBezTo>
                      <a:pt x="107" y="26"/>
                      <a:pt x="103" y="23"/>
                      <a:pt x="103" y="19"/>
                    </a:cubicBezTo>
                    <a:cubicBezTo>
                      <a:pt x="103" y="15"/>
                      <a:pt x="107" y="12"/>
                      <a:pt x="111" y="12"/>
                    </a:cubicBezTo>
                    <a:cubicBezTo>
                      <a:pt x="115" y="12"/>
                      <a:pt x="118" y="15"/>
                      <a:pt x="118" y="19"/>
                    </a:cubicBezTo>
                    <a:cubicBezTo>
                      <a:pt x="118" y="23"/>
                      <a:pt x="115" y="26"/>
                      <a:pt x="111" y="26"/>
                    </a:cubicBezTo>
                    <a:close/>
                    <a:moveTo>
                      <a:pt x="132" y="26"/>
                    </a:moveTo>
                    <a:cubicBezTo>
                      <a:pt x="128" y="26"/>
                      <a:pt x="125" y="23"/>
                      <a:pt x="125" y="19"/>
                    </a:cubicBezTo>
                    <a:cubicBezTo>
                      <a:pt x="125" y="15"/>
                      <a:pt x="128" y="12"/>
                      <a:pt x="132" y="12"/>
                    </a:cubicBezTo>
                    <a:cubicBezTo>
                      <a:pt x="136" y="12"/>
                      <a:pt x="139" y="15"/>
                      <a:pt x="139" y="19"/>
                    </a:cubicBezTo>
                    <a:cubicBezTo>
                      <a:pt x="139" y="23"/>
                      <a:pt x="136" y="26"/>
                      <a:pt x="132" y="26"/>
                    </a:cubicBez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08" name="Freeform 260"/>
              <p:cNvSpPr>
                <a:spLocks/>
              </p:cNvSpPr>
              <p:nvPr/>
            </p:nvSpPr>
            <p:spPr bwMode="auto">
              <a:xfrm>
                <a:off x="2329606" y="4452159"/>
                <a:ext cx="221002" cy="210478"/>
              </a:xfrm>
              <a:custGeom>
                <a:avLst/>
                <a:gdLst>
                  <a:gd name="T0" fmla="*/ 0 w 80"/>
                  <a:gd name="T1" fmla="*/ 29 h 76"/>
                  <a:gd name="T2" fmla="*/ 18 w 80"/>
                  <a:gd name="T3" fmla="*/ 47 h 76"/>
                  <a:gd name="T4" fmla="*/ 20 w 80"/>
                  <a:gd name="T5" fmla="*/ 52 h 76"/>
                  <a:gd name="T6" fmla="*/ 16 w 80"/>
                  <a:gd name="T7" fmla="*/ 76 h 76"/>
                  <a:gd name="T8" fmla="*/ 38 w 80"/>
                  <a:gd name="T9" fmla="*/ 65 h 76"/>
                  <a:gd name="T10" fmla="*/ 43 w 80"/>
                  <a:gd name="T11" fmla="*/ 65 h 76"/>
                  <a:gd name="T12" fmla="*/ 65 w 80"/>
                  <a:gd name="T13" fmla="*/ 76 h 76"/>
                  <a:gd name="T14" fmla="*/ 61 w 80"/>
                  <a:gd name="T15" fmla="*/ 52 h 76"/>
                  <a:gd name="T16" fmla="*/ 62 w 80"/>
                  <a:gd name="T17" fmla="*/ 47 h 76"/>
                  <a:gd name="T18" fmla="*/ 80 w 80"/>
                  <a:gd name="T19" fmla="*/ 29 h 76"/>
                  <a:gd name="T20" fmla="*/ 55 w 80"/>
                  <a:gd name="T21" fmla="*/ 26 h 76"/>
                  <a:gd name="T22" fmla="*/ 51 w 80"/>
                  <a:gd name="T23" fmla="*/ 23 h 76"/>
                  <a:gd name="T24" fmla="*/ 40 w 80"/>
                  <a:gd name="T25" fmla="*/ 0 h 76"/>
                  <a:gd name="T26" fmla="*/ 29 w 80"/>
                  <a:gd name="T27" fmla="*/ 23 h 76"/>
                  <a:gd name="T28" fmla="*/ 25 w 80"/>
                  <a:gd name="T29" fmla="*/ 26 h 76"/>
                  <a:gd name="T30" fmla="*/ 0 w 80"/>
                  <a:gd name="T31" fmla="*/ 2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76">
                    <a:moveTo>
                      <a:pt x="0" y="29"/>
                    </a:moveTo>
                    <a:cubicBezTo>
                      <a:pt x="18" y="47"/>
                      <a:pt x="18" y="47"/>
                      <a:pt x="18" y="47"/>
                    </a:cubicBezTo>
                    <a:cubicBezTo>
                      <a:pt x="20" y="48"/>
                      <a:pt x="20" y="50"/>
                      <a:pt x="20" y="52"/>
                    </a:cubicBezTo>
                    <a:cubicBezTo>
                      <a:pt x="16" y="76"/>
                      <a:pt x="16" y="76"/>
                      <a:pt x="16" y="76"/>
                    </a:cubicBezTo>
                    <a:cubicBezTo>
                      <a:pt x="38" y="65"/>
                      <a:pt x="38" y="65"/>
                      <a:pt x="38" y="65"/>
                    </a:cubicBezTo>
                    <a:cubicBezTo>
                      <a:pt x="39" y="64"/>
                      <a:pt x="41" y="64"/>
                      <a:pt x="43" y="65"/>
                    </a:cubicBezTo>
                    <a:cubicBezTo>
                      <a:pt x="65" y="76"/>
                      <a:pt x="65" y="76"/>
                      <a:pt x="65" y="76"/>
                    </a:cubicBezTo>
                    <a:cubicBezTo>
                      <a:pt x="61" y="52"/>
                      <a:pt x="61" y="52"/>
                      <a:pt x="61" y="52"/>
                    </a:cubicBezTo>
                    <a:cubicBezTo>
                      <a:pt x="60" y="50"/>
                      <a:pt x="61" y="48"/>
                      <a:pt x="62" y="47"/>
                    </a:cubicBezTo>
                    <a:cubicBezTo>
                      <a:pt x="80" y="29"/>
                      <a:pt x="80" y="29"/>
                      <a:pt x="80" y="29"/>
                    </a:cubicBezTo>
                    <a:cubicBezTo>
                      <a:pt x="55" y="26"/>
                      <a:pt x="55" y="26"/>
                      <a:pt x="55" y="26"/>
                    </a:cubicBezTo>
                    <a:cubicBezTo>
                      <a:pt x="54" y="26"/>
                      <a:pt x="52" y="24"/>
                      <a:pt x="51" y="23"/>
                    </a:cubicBezTo>
                    <a:cubicBezTo>
                      <a:pt x="40" y="0"/>
                      <a:pt x="40" y="0"/>
                      <a:pt x="40" y="0"/>
                    </a:cubicBezTo>
                    <a:cubicBezTo>
                      <a:pt x="29" y="23"/>
                      <a:pt x="29" y="23"/>
                      <a:pt x="29" y="23"/>
                    </a:cubicBezTo>
                    <a:cubicBezTo>
                      <a:pt x="28" y="24"/>
                      <a:pt x="27" y="26"/>
                      <a:pt x="25" y="26"/>
                    </a:cubicBezTo>
                    <a:cubicBezTo>
                      <a:pt x="0" y="29"/>
                      <a:pt x="0" y="29"/>
                      <a:pt x="0" y="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82905921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13"/>
                                        </p:tgtEl>
                                      </p:cBhvr>
                                      <p:by x="100000" y="2000"/>
                                    </p:animScale>
                                  </p:childTnLst>
                                </p:cTn>
                              </p:par>
                              <p:par>
                                <p:cTn id="11" presetID="6" presetClass="emph" presetSubtype="0" fill="hold" grpId="2" nodeType="withEffect">
                                  <p:stCondLst>
                                    <p:cond delay="300"/>
                                  </p:stCondLst>
                                  <p:childTnLst>
                                    <p:animScale>
                                      <p:cBhvr>
                                        <p:cTn id="12" dur="500" fill="hold"/>
                                        <p:tgtEl>
                                          <p:spTgt spid="13"/>
                                        </p:tgtEl>
                                      </p:cBhvr>
                                      <p:by x="100000" y="5000000"/>
                                    </p:animScale>
                                  </p:childTnLst>
                                </p:cTn>
                              </p:par>
                            </p:childTnLst>
                          </p:cTn>
                        </p:par>
                        <p:par>
                          <p:cTn id="13" fill="hold">
                            <p:stCondLst>
                              <p:cond delay="800"/>
                            </p:stCondLst>
                            <p:childTnLst>
                              <p:par>
                                <p:cTn id="14" presetID="19" presetClass="entr" presetSubtype="10"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 calcmode="lin" valueType="num">
                                      <p:cBhvr>
                                        <p:cTn id="16" dur="1000" fill="hold"/>
                                        <p:tgtEl>
                                          <p:spTgt spid="84"/>
                                        </p:tgtEl>
                                        <p:attrNameLst>
                                          <p:attrName>ppt_w</p:attrName>
                                        </p:attrNameLst>
                                      </p:cBhvr>
                                      <p:tavLst>
                                        <p:tav tm="0" fmla="#ppt_w*sin(2.5*pi*$)">
                                          <p:val>
                                            <p:fltVal val="0"/>
                                          </p:val>
                                        </p:tav>
                                        <p:tav tm="100000">
                                          <p:val>
                                            <p:fltVal val="1"/>
                                          </p:val>
                                        </p:tav>
                                      </p:tavLst>
                                    </p:anim>
                                    <p:anim calcmode="lin" valueType="num">
                                      <p:cBhvr>
                                        <p:cTn id="17" dur="1000" fill="hold"/>
                                        <p:tgtEl>
                                          <p:spTgt spid="84"/>
                                        </p:tgtEl>
                                        <p:attrNameLst>
                                          <p:attrName>ppt_h</p:attrName>
                                        </p:attrNameLst>
                                      </p:cBhvr>
                                      <p:tavLst>
                                        <p:tav tm="0">
                                          <p:val>
                                            <p:strVal val="#ppt_h"/>
                                          </p:val>
                                        </p:tav>
                                        <p:tav tm="100000">
                                          <p:val>
                                            <p:strVal val="#ppt_h"/>
                                          </p:val>
                                        </p:tav>
                                      </p:tavLst>
                                    </p:anim>
                                  </p:childTnLst>
                                </p:cTn>
                              </p:par>
                              <p:par>
                                <p:cTn id="18" presetID="6" presetClass="emph" presetSubtype="0" fill="hold" nodeType="withEffect">
                                  <p:stCondLst>
                                    <p:cond delay="0"/>
                                  </p:stCondLst>
                                  <p:childTnLst>
                                    <p:animScale>
                                      <p:cBhvr>
                                        <p:cTn id="19" dur="10" fill="hold"/>
                                        <p:tgtEl>
                                          <p:spTgt spid="84"/>
                                        </p:tgtEl>
                                      </p:cBhvr>
                                      <p:by x="10000" y="10000"/>
                                    </p:animScale>
                                  </p:childTnLst>
                                </p:cTn>
                              </p:par>
                              <p:par>
                                <p:cTn id="20" presetID="2" presetClass="entr" presetSubtype="12" fill="hold" nodeType="withEffect">
                                  <p:stCondLst>
                                    <p:cond delay="0"/>
                                  </p:stCondLst>
                                  <p:childTnLst>
                                    <p:set>
                                      <p:cBhvr>
                                        <p:cTn id="21" dur="1" fill="hold">
                                          <p:stCondLst>
                                            <p:cond delay="0"/>
                                          </p:stCondLst>
                                        </p:cTn>
                                        <p:tgtEl>
                                          <p:spTgt spid="84"/>
                                        </p:tgtEl>
                                        <p:attrNameLst>
                                          <p:attrName>style.visibility</p:attrName>
                                        </p:attrNameLst>
                                      </p:cBhvr>
                                      <p:to>
                                        <p:strVal val="visible"/>
                                      </p:to>
                                    </p:set>
                                    <p:anim calcmode="lin" valueType="num">
                                      <p:cBhvr additive="base">
                                        <p:cTn id="22" dur="1000" fill="hold"/>
                                        <p:tgtEl>
                                          <p:spTgt spid="84"/>
                                        </p:tgtEl>
                                        <p:attrNameLst>
                                          <p:attrName>ppt_x</p:attrName>
                                        </p:attrNameLst>
                                      </p:cBhvr>
                                      <p:tavLst>
                                        <p:tav tm="0">
                                          <p:val>
                                            <p:strVal val="0-#ppt_w/2"/>
                                          </p:val>
                                        </p:tav>
                                        <p:tav tm="100000">
                                          <p:val>
                                            <p:strVal val="#ppt_x"/>
                                          </p:val>
                                        </p:tav>
                                      </p:tavLst>
                                    </p:anim>
                                    <p:anim calcmode="lin" valueType="num">
                                      <p:cBhvr additive="base">
                                        <p:cTn id="23" dur="1000" fill="hold"/>
                                        <p:tgtEl>
                                          <p:spTgt spid="84"/>
                                        </p:tgtEl>
                                        <p:attrNameLst>
                                          <p:attrName>ppt_y</p:attrName>
                                        </p:attrNameLst>
                                      </p:cBhvr>
                                      <p:tavLst>
                                        <p:tav tm="0">
                                          <p:val>
                                            <p:strVal val="1+#ppt_h/2"/>
                                          </p:val>
                                        </p:tav>
                                        <p:tav tm="100000">
                                          <p:val>
                                            <p:strVal val="#ppt_y"/>
                                          </p:val>
                                        </p:tav>
                                      </p:tavLst>
                                    </p:anim>
                                  </p:childTnLst>
                                </p:cTn>
                              </p:par>
                              <p:par>
                                <p:cTn id="24" presetID="8" presetClass="emph" presetSubtype="0" fill="hold" nodeType="withEffect">
                                  <p:stCondLst>
                                    <p:cond delay="0"/>
                                  </p:stCondLst>
                                  <p:childTnLst>
                                    <p:animRot by="21600000">
                                      <p:cBhvr>
                                        <p:cTn id="25" dur="1000" fill="hold"/>
                                        <p:tgtEl>
                                          <p:spTgt spid="84"/>
                                        </p:tgtEl>
                                        <p:attrNameLst>
                                          <p:attrName>r</p:attrName>
                                        </p:attrNameLst>
                                      </p:cBhvr>
                                    </p:animRot>
                                  </p:childTnLst>
                                </p:cTn>
                              </p:par>
                              <p:par>
                                <p:cTn id="26" presetID="6" presetClass="emph" presetSubtype="0" fill="hold" nodeType="withEffect">
                                  <p:stCondLst>
                                    <p:cond delay="0"/>
                                  </p:stCondLst>
                                  <p:childTnLst>
                                    <p:animScale>
                                      <p:cBhvr>
                                        <p:cTn id="27" dur="1000" fill="hold"/>
                                        <p:tgtEl>
                                          <p:spTgt spid="84"/>
                                        </p:tgtEl>
                                      </p:cBhvr>
                                      <p:by x="1000000" y="1000000"/>
                                    </p:animScale>
                                  </p:childTnLst>
                                </p:cTn>
                              </p:par>
                              <p:par>
                                <p:cTn id="28" presetID="19" presetClass="entr" presetSubtype="10" fill="hold" nodeType="withEffect">
                                  <p:stCondLst>
                                    <p:cond delay="750"/>
                                  </p:stCondLst>
                                  <p:childTnLst>
                                    <p:set>
                                      <p:cBhvr>
                                        <p:cTn id="29" dur="1" fill="hold">
                                          <p:stCondLst>
                                            <p:cond delay="0"/>
                                          </p:stCondLst>
                                        </p:cTn>
                                        <p:tgtEl>
                                          <p:spTgt spid="79"/>
                                        </p:tgtEl>
                                        <p:attrNameLst>
                                          <p:attrName>style.visibility</p:attrName>
                                        </p:attrNameLst>
                                      </p:cBhvr>
                                      <p:to>
                                        <p:strVal val="visible"/>
                                      </p:to>
                                    </p:set>
                                    <p:anim calcmode="lin" valueType="num">
                                      <p:cBhvr>
                                        <p:cTn id="30" dur="1000" fill="hold"/>
                                        <p:tgtEl>
                                          <p:spTgt spid="79"/>
                                        </p:tgtEl>
                                        <p:attrNameLst>
                                          <p:attrName>ppt_w</p:attrName>
                                        </p:attrNameLst>
                                      </p:cBhvr>
                                      <p:tavLst>
                                        <p:tav tm="0" fmla="#ppt_w*sin(2.5*pi*$)">
                                          <p:val>
                                            <p:fltVal val="0"/>
                                          </p:val>
                                        </p:tav>
                                        <p:tav tm="100000">
                                          <p:val>
                                            <p:fltVal val="1"/>
                                          </p:val>
                                        </p:tav>
                                      </p:tavLst>
                                    </p:anim>
                                    <p:anim calcmode="lin" valueType="num">
                                      <p:cBhvr>
                                        <p:cTn id="31" dur="1000" fill="hold"/>
                                        <p:tgtEl>
                                          <p:spTgt spid="79"/>
                                        </p:tgtEl>
                                        <p:attrNameLst>
                                          <p:attrName>ppt_h</p:attrName>
                                        </p:attrNameLst>
                                      </p:cBhvr>
                                      <p:tavLst>
                                        <p:tav tm="0">
                                          <p:val>
                                            <p:strVal val="#ppt_h"/>
                                          </p:val>
                                        </p:tav>
                                        <p:tav tm="100000">
                                          <p:val>
                                            <p:strVal val="#ppt_h"/>
                                          </p:val>
                                        </p:tav>
                                      </p:tavLst>
                                    </p:anim>
                                  </p:childTnLst>
                                </p:cTn>
                              </p:par>
                              <p:par>
                                <p:cTn id="32" presetID="6" presetClass="emph" presetSubtype="0" fill="hold" nodeType="withEffect">
                                  <p:stCondLst>
                                    <p:cond delay="750"/>
                                  </p:stCondLst>
                                  <p:childTnLst>
                                    <p:animScale>
                                      <p:cBhvr>
                                        <p:cTn id="33" dur="10" fill="hold"/>
                                        <p:tgtEl>
                                          <p:spTgt spid="79"/>
                                        </p:tgtEl>
                                      </p:cBhvr>
                                      <p:by x="10000" y="10000"/>
                                    </p:animScale>
                                  </p:childTnLst>
                                </p:cTn>
                              </p:par>
                              <p:par>
                                <p:cTn id="34" presetID="12" presetClass="entr" presetSubtype="8" fill="hold" nodeType="withEffect">
                                  <p:stCondLst>
                                    <p:cond delay="100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p:tgtEl>
                                          <p:spTgt spid="24"/>
                                        </p:tgtEl>
                                        <p:attrNameLst>
                                          <p:attrName>ppt_x</p:attrName>
                                        </p:attrNameLst>
                                      </p:cBhvr>
                                      <p:tavLst>
                                        <p:tav tm="0">
                                          <p:val>
                                            <p:strVal val="#ppt_x-#ppt_w*1.125000"/>
                                          </p:val>
                                        </p:tav>
                                        <p:tav tm="100000">
                                          <p:val>
                                            <p:strVal val="#ppt_x"/>
                                          </p:val>
                                        </p:tav>
                                      </p:tavLst>
                                    </p:anim>
                                    <p:animEffect transition="in" filter="wipe(right)">
                                      <p:cBhvr>
                                        <p:cTn id="37" dur="500"/>
                                        <p:tgtEl>
                                          <p:spTgt spid="24"/>
                                        </p:tgtEl>
                                      </p:cBhvr>
                                    </p:animEffect>
                                  </p:childTnLst>
                                </p:cTn>
                              </p:par>
                              <p:par>
                                <p:cTn id="38" presetID="2" presetClass="entr" presetSubtype="12" fill="hold" nodeType="withEffect">
                                  <p:stCondLst>
                                    <p:cond delay="750"/>
                                  </p:stCondLst>
                                  <p:childTnLst>
                                    <p:set>
                                      <p:cBhvr>
                                        <p:cTn id="39" dur="1" fill="hold">
                                          <p:stCondLst>
                                            <p:cond delay="0"/>
                                          </p:stCondLst>
                                        </p:cTn>
                                        <p:tgtEl>
                                          <p:spTgt spid="79"/>
                                        </p:tgtEl>
                                        <p:attrNameLst>
                                          <p:attrName>style.visibility</p:attrName>
                                        </p:attrNameLst>
                                      </p:cBhvr>
                                      <p:to>
                                        <p:strVal val="visible"/>
                                      </p:to>
                                    </p:set>
                                    <p:anim calcmode="lin" valueType="num">
                                      <p:cBhvr additive="base">
                                        <p:cTn id="40" dur="1000" fill="hold"/>
                                        <p:tgtEl>
                                          <p:spTgt spid="79"/>
                                        </p:tgtEl>
                                        <p:attrNameLst>
                                          <p:attrName>ppt_x</p:attrName>
                                        </p:attrNameLst>
                                      </p:cBhvr>
                                      <p:tavLst>
                                        <p:tav tm="0">
                                          <p:val>
                                            <p:strVal val="0-#ppt_w/2"/>
                                          </p:val>
                                        </p:tav>
                                        <p:tav tm="100000">
                                          <p:val>
                                            <p:strVal val="#ppt_x"/>
                                          </p:val>
                                        </p:tav>
                                      </p:tavLst>
                                    </p:anim>
                                    <p:anim calcmode="lin" valueType="num">
                                      <p:cBhvr additive="base">
                                        <p:cTn id="41" dur="1000" fill="hold"/>
                                        <p:tgtEl>
                                          <p:spTgt spid="79"/>
                                        </p:tgtEl>
                                        <p:attrNameLst>
                                          <p:attrName>ppt_y</p:attrName>
                                        </p:attrNameLst>
                                      </p:cBhvr>
                                      <p:tavLst>
                                        <p:tav tm="0">
                                          <p:val>
                                            <p:strVal val="1+#ppt_h/2"/>
                                          </p:val>
                                        </p:tav>
                                        <p:tav tm="100000">
                                          <p:val>
                                            <p:strVal val="#ppt_y"/>
                                          </p:val>
                                        </p:tav>
                                      </p:tavLst>
                                    </p:anim>
                                  </p:childTnLst>
                                </p:cTn>
                              </p:par>
                              <p:par>
                                <p:cTn id="42" presetID="8" presetClass="emph" presetSubtype="0" fill="hold" nodeType="withEffect">
                                  <p:stCondLst>
                                    <p:cond delay="750"/>
                                  </p:stCondLst>
                                  <p:childTnLst>
                                    <p:animRot by="21600000">
                                      <p:cBhvr>
                                        <p:cTn id="43" dur="1000" fill="hold"/>
                                        <p:tgtEl>
                                          <p:spTgt spid="79"/>
                                        </p:tgtEl>
                                        <p:attrNameLst>
                                          <p:attrName>r</p:attrName>
                                        </p:attrNameLst>
                                      </p:cBhvr>
                                    </p:animRot>
                                  </p:childTnLst>
                                </p:cTn>
                              </p:par>
                              <p:par>
                                <p:cTn id="44" presetID="6" presetClass="emph" presetSubtype="0" fill="hold" nodeType="withEffect">
                                  <p:stCondLst>
                                    <p:cond delay="750"/>
                                  </p:stCondLst>
                                  <p:childTnLst>
                                    <p:animScale>
                                      <p:cBhvr>
                                        <p:cTn id="45" dur="1000" fill="hold"/>
                                        <p:tgtEl>
                                          <p:spTgt spid="79"/>
                                        </p:tgtEl>
                                      </p:cBhvr>
                                      <p:by x="1000000" y="1000000"/>
                                    </p:animScale>
                                  </p:childTnLst>
                                </p:cTn>
                              </p:par>
                              <p:par>
                                <p:cTn id="46" presetID="19" presetClass="entr" presetSubtype="10" fill="hold" nodeType="withEffect">
                                  <p:stCondLst>
                                    <p:cond delay="1500"/>
                                  </p:stCondLst>
                                  <p:childTnLst>
                                    <p:set>
                                      <p:cBhvr>
                                        <p:cTn id="47" dur="1" fill="hold">
                                          <p:stCondLst>
                                            <p:cond delay="0"/>
                                          </p:stCondLst>
                                        </p:cTn>
                                        <p:tgtEl>
                                          <p:spTgt spid="52"/>
                                        </p:tgtEl>
                                        <p:attrNameLst>
                                          <p:attrName>style.visibility</p:attrName>
                                        </p:attrNameLst>
                                      </p:cBhvr>
                                      <p:to>
                                        <p:strVal val="visible"/>
                                      </p:to>
                                    </p:set>
                                    <p:anim calcmode="lin" valueType="num">
                                      <p:cBhvr>
                                        <p:cTn id="48" dur="1000" fill="hold"/>
                                        <p:tgtEl>
                                          <p:spTgt spid="52"/>
                                        </p:tgtEl>
                                        <p:attrNameLst>
                                          <p:attrName>ppt_w</p:attrName>
                                        </p:attrNameLst>
                                      </p:cBhvr>
                                      <p:tavLst>
                                        <p:tav tm="0" fmla="#ppt_w*sin(2.5*pi*$)">
                                          <p:val>
                                            <p:fltVal val="0"/>
                                          </p:val>
                                        </p:tav>
                                        <p:tav tm="100000">
                                          <p:val>
                                            <p:fltVal val="1"/>
                                          </p:val>
                                        </p:tav>
                                      </p:tavLst>
                                    </p:anim>
                                    <p:anim calcmode="lin" valueType="num">
                                      <p:cBhvr>
                                        <p:cTn id="49" dur="1000" fill="hold"/>
                                        <p:tgtEl>
                                          <p:spTgt spid="52"/>
                                        </p:tgtEl>
                                        <p:attrNameLst>
                                          <p:attrName>ppt_h</p:attrName>
                                        </p:attrNameLst>
                                      </p:cBhvr>
                                      <p:tavLst>
                                        <p:tav tm="0">
                                          <p:val>
                                            <p:strVal val="#ppt_h"/>
                                          </p:val>
                                        </p:tav>
                                        <p:tav tm="100000">
                                          <p:val>
                                            <p:strVal val="#ppt_h"/>
                                          </p:val>
                                        </p:tav>
                                      </p:tavLst>
                                    </p:anim>
                                  </p:childTnLst>
                                </p:cTn>
                              </p:par>
                              <p:par>
                                <p:cTn id="50" presetID="6" presetClass="emph" presetSubtype="0" fill="hold" nodeType="withEffect">
                                  <p:stCondLst>
                                    <p:cond delay="1500"/>
                                  </p:stCondLst>
                                  <p:childTnLst>
                                    <p:animScale>
                                      <p:cBhvr>
                                        <p:cTn id="51" dur="10" fill="hold"/>
                                        <p:tgtEl>
                                          <p:spTgt spid="52"/>
                                        </p:tgtEl>
                                      </p:cBhvr>
                                      <p:by x="10000" y="10000"/>
                                    </p:animScale>
                                  </p:childTnLst>
                                </p:cTn>
                              </p:par>
                              <p:par>
                                <p:cTn id="52" presetID="12" presetClass="entr" presetSubtype="8" fill="hold" nodeType="withEffect">
                                  <p:stCondLst>
                                    <p:cond delay="1750"/>
                                  </p:stCondLst>
                                  <p:childTnLst>
                                    <p:set>
                                      <p:cBhvr>
                                        <p:cTn id="53" dur="1" fill="hold">
                                          <p:stCondLst>
                                            <p:cond delay="0"/>
                                          </p:stCondLst>
                                        </p:cTn>
                                        <p:tgtEl>
                                          <p:spTgt spid="40"/>
                                        </p:tgtEl>
                                        <p:attrNameLst>
                                          <p:attrName>style.visibility</p:attrName>
                                        </p:attrNameLst>
                                      </p:cBhvr>
                                      <p:to>
                                        <p:strVal val="visible"/>
                                      </p:to>
                                    </p:set>
                                    <p:anim calcmode="lin" valueType="num">
                                      <p:cBhvr additive="base">
                                        <p:cTn id="54" dur="500"/>
                                        <p:tgtEl>
                                          <p:spTgt spid="40"/>
                                        </p:tgtEl>
                                        <p:attrNameLst>
                                          <p:attrName>ppt_x</p:attrName>
                                        </p:attrNameLst>
                                      </p:cBhvr>
                                      <p:tavLst>
                                        <p:tav tm="0">
                                          <p:val>
                                            <p:strVal val="#ppt_x-#ppt_w*1.125000"/>
                                          </p:val>
                                        </p:tav>
                                        <p:tav tm="100000">
                                          <p:val>
                                            <p:strVal val="#ppt_x"/>
                                          </p:val>
                                        </p:tav>
                                      </p:tavLst>
                                    </p:anim>
                                    <p:animEffect transition="in" filter="wipe(right)">
                                      <p:cBhvr>
                                        <p:cTn id="55" dur="500"/>
                                        <p:tgtEl>
                                          <p:spTgt spid="40"/>
                                        </p:tgtEl>
                                      </p:cBhvr>
                                    </p:animEffect>
                                  </p:childTnLst>
                                </p:cTn>
                              </p:par>
                              <p:par>
                                <p:cTn id="56" presetID="2" presetClass="entr" presetSubtype="12" fill="hold" nodeType="withEffect">
                                  <p:stCondLst>
                                    <p:cond delay="150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1000" fill="hold"/>
                                        <p:tgtEl>
                                          <p:spTgt spid="52"/>
                                        </p:tgtEl>
                                        <p:attrNameLst>
                                          <p:attrName>ppt_x</p:attrName>
                                        </p:attrNameLst>
                                      </p:cBhvr>
                                      <p:tavLst>
                                        <p:tav tm="0">
                                          <p:val>
                                            <p:strVal val="0-#ppt_w/2"/>
                                          </p:val>
                                        </p:tav>
                                        <p:tav tm="100000">
                                          <p:val>
                                            <p:strVal val="#ppt_x"/>
                                          </p:val>
                                        </p:tav>
                                      </p:tavLst>
                                    </p:anim>
                                    <p:anim calcmode="lin" valueType="num">
                                      <p:cBhvr additive="base">
                                        <p:cTn id="59" dur="1000" fill="hold"/>
                                        <p:tgtEl>
                                          <p:spTgt spid="52"/>
                                        </p:tgtEl>
                                        <p:attrNameLst>
                                          <p:attrName>ppt_y</p:attrName>
                                        </p:attrNameLst>
                                      </p:cBhvr>
                                      <p:tavLst>
                                        <p:tav tm="0">
                                          <p:val>
                                            <p:strVal val="1+#ppt_h/2"/>
                                          </p:val>
                                        </p:tav>
                                        <p:tav tm="100000">
                                          <p:val>
                                            <p:strVal val="#ppt_y"/>
                                          </p:val>
                                        </p:tav>
                                      </p:tavLst>
                                    </p:anim>
                                  </p:childTnLst>
                                </p:cTn>
                              </p:par>
                              <p:par>
                                <p:cTn id="60" presetID="8" presetClass="emph" presetSubtype="0" fill="hold" nodeType="withEffect">
                                  <p:stCondLst>
                                    <p:cond delay="1500"/>
                                  </p:stCondLst>
                                  <p:childTnLst>
                                    <p:animRot by="21600000">
                                      <p:cBhvr>
                                        <p:cTn id="61" dur="1000" fill="hold"/>
                                        <p:tgtEl>
                                          <p:spTgt spid="52"/>
                                        </p:tgtEl>
                                        <p:attrNameLst>
                                          <p:attrName>r</p:attrName>
                                        </p:attrNameLst>
                                      </p:cBhvr>
                                    </p:animRot>
                                  </p:childTnLst>
                                </p:cTn>
                              </p:par>
                              <p:par>
                                <p:cTn id="62" presetID="6" presetClass="emph" presetSubtype="0" fill="hold" nodeType="withEffect">
                                  <p:stCondLst>
                                    <p:cond delay="1500"/>
                                  </p:stCondLst>
                                  <p:childTnLst>
                                    <p:animScale>
                                      <p:cBhvr>
                                        <p:cTn id="63" dur="1000" fill="hold"/>
                                        <p:tgtEl>
                                          <p:spTgt spid="52"/>
                                        </p:tgtEl>
                                      </p:cBhvr>
                                      <p:by x="1000000" y="1000000"/>
                                    </p:animScale>
                                  </p:childTnLst>
                                </p:cTn>
                              </p:par>
                              <p:par>
                                <p:cTn id="64" presetID="19" presetClass="entr" presetSubtype="10" fill="hold" nodeType="withEffect">
                                  <p:stCondLst>
                                    <p:cond delay="2250"/>
                                  </p:stCondLst>
                                  <p:childTnLst>
                                    <p:set>
                                      <p:cBhvr>
                                        <p:cTn id="65" dur="1" fill="hold">
                                          <p:stCondLst>
                                            <p:cond delay="0"/>
                                          </p:stCondLst>
                                        </p:cTn>
                                        <p:tgtEl>
                                          <p:spTgt spid="89"/>
                                        </p:tgtEl>
                                        <p:attrNameLst>
                                          <p:attrName>style.visibility</p:attrName>
                                        </p:attrNameLst>
                                      </p:cBhvr>
                                      <p:to>
                                        <p:strVal val="visible"/>
                                      </p:to>
                                    </p:set>
                                    <p:anim calcmode="lin" valueType="num">
                                      <p:cBhvr>
                                        <p:cTn id="66" dur="1000" fill="hold"/>
                                        <p:tgtEl>
                                          <p:spTgt spid="89"/>
                                        </p:tgtEl>
                                        <p:attrNameLst>
                                          <p:attrName>ppt_w</p:attrName>
                                        </p:attrNameLst>
                                      </p:cBhvr>
                                      <p:tavLst>
                                        <p:tav tm="0" fmla="#ppt_w*sin(2.5*pi*$)">
                                          <p:val>
                                            <p:fltVal val="0"/>
                                          </p:val>
                                        </p:tav>
                                        <p:tav tm="100000">
                                          <p:val>
                                            <p:fltVal val="1"/>
                                          </p:val>
                                        </p:tav>
                                      </p:tavLst>
                                    </p:anim>
                                    <p:anim calcmode="lin" valueType="num">
                                      <p:cBhvr>
                                        <p:cTn id="67" dur="1000" fill="hold"/>
                                        <p:tgtEl>
                                          <p:spTgt spid="89"/>
                                        </p:tgtEl>
                                        <p:attrNameLst>
                                          <p:attrName>ppt_h</p:attrName>
                                        </p:attrNameLst>
                                      </p:cBhvr>
                                      <p:tavLst>
                                        <p:tav tm="0">
                                          <p:val>
                                            <p:strVal val="#ppt_h"/>
                                          </p:val>
                                        </p:tav>
                                        <p:tav tm="100000">
                                          <p:val>
                                            <p:strVal val="#ppt_h"/>
                                          </p:val>
                                        </p:tav>
                                      </p:tavLst>
                                    </p:anim>
                                  </p:childTnLst>
                                </p:cTn>
                              </p:par>
                              <p:par>
                                <p:cTn id="68" presetID="6" presetClass="emph" presetSubtype="0" fill="hold" nodeType="withEffect">
                                  <p:stCondLst>
                                    <p:cond delay="2250"/>
                                  </p:stCondLst>
                                  <p:childTnLst>
                                    <p:animScale>
                                      <p:cBhvr>
                                        <p:cTn id="69" dur="10" fill="hold"/>
                                        <p:tgtEl>
                                          <p:spTgt spid="89"/>
                                        </p:tgtEl>
                                      </p:cBhvr>
                                      <p:by x="10000" y="10000"/>
                                    </p:animScale>
                                  </p:childTnLst>
                                </p:cTn>
                              </p:par>
                              <p:par>
                                <p:cTn id="70" presetID="12" presetClass="entr" presetSubtype="8" fill="hold" nodeType="withEffect">
                                  <p:stCondLst>
                                    <p:cond delay="250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p:tgtEl>
                                          <p:spTgt spid="46"/>
                                        </p:tgtEl>
                                        <p:attrNameLst>
                                          <p:attrName>ppt_x</p:attrName>
                                        </p:attrNameLst>
                                      </p:cBhvr>
                                      <p:tavLst>
                                        <p:tav tm="0">
                                          <p:val>
                                            <p:strVal val="#ppt_x-#ppt_w*1.125000"/>
                                          </p:val>
                                        </p:tav>
                                        <p:tav tm="100000">
                                          <p:val>
                                            <p:strVal val="#ppt_x"/>
                                          </p:val>
                                        </p:tav>
                                      </p:tavLst>
                                    </p:anim>
                                    <p:animEffect transition="in" filter="wipe(right)">
                                      <p:cBhvr>
                                        <p:cTn id="73" dur="500"/>
                                        <p:tgtEl>
                                          <p:spTgt spid="46"/>
                                        </p:tgtEl>
                                      </p:cBhvr>
                                    </p:animEffect>
                                  </p:childTnLst>
                                </p:cTn>
                              </p:par>
                              <p:par>
                                <p:cTn id="74" presetID="2" presetClass="entr" presetSubtype="6" fill="hold" nodeType="withEffect">
                                  <p:stCondLst>
                                    <p:cond delay="2250"/>
                                  </p:stCondLst>
                                  <p:childTnLst>
                                    <p:set>
                                      <p:cBhvr>
                                        <p:cTn id="75" dur="1" fill="hold">
                                          <p:stCondLst>
                                            <p:cond delay="0"/>
                                          </p:stCondLst>
                                        </p:cTn>
                                        <p:tgtEl>
                                          <p:spTgt spid="89"/>
                                        </p:tgtEl>
                                        <p:attrNameLst>
                                          <p:attrName>style.visibility</p:attrName>
                                        </p:attrNameLst>
                                      </p:cBhvr>
                                      <p:to>
                                        <p:strVal val="visible"/>
                                      </p:to>
                                    </p:set>
                                    <p:anim calcmode="lin" valueType="num">
                                      <p:cBhvr additive="base">
                                        <p:cTn id="76" dur="1000" fill="hold"/>
                                        <p:tgtEl>
                                          <p:spTgt spid="89"/>
                                        </p:tgtEl>
                                        <p:attrNameLst>
                                          <p:attrName>ppt_x</p:attrName>
                                        </p:attrNameLst>
                                      </p:cBhvr>
                                      <p:tavLst>
                                        <p:tav tm="0">
                                          <p:val>
                                            <p:strVal val="1+#ppt_w/2"/>
                                          </p:val>
                                        </p:tav>
                                        <p:tav tm="100000">
                                          <p:val>
                                            <p:strVal val="#ppt_x"/>
                                          </p:val>
                                        </p:tav>
                                      </p:tavLst>
                                    </p:anim>
                                    <p:anim calcmode="lin" valueType="num">
                                      <p:cBhvr additive="base">
                                        <p:cTn id="77" dur="1000" fill="hold"/>
                                        <p:tgtEl>
                                          <p:spTgt spid="89"/>
                                        </p:tgtEl>
                                        <p:attrNameLst>
                                          <p:attrName>ppt_y</p:attrName>
                                        </p:attrNameLst>
                                      </p:cBhvr>
                                      <p:tavLst>
                                        <p:tav tm="0">
                                          <p:val>
                                            <p:strVal val="1+#ppt_h/2"/>
                                          </p:val>
                                        </p:tav>
                                        <p:tav tm="100000">
                                          <p:val>
                                            <p:strVal val="#ppt_y"/>
                                          </p:val>
                                        </p:tav>
                                      </p:tavLst>
                                    </p:anim>
                                  </p:childTnLst>
                                </p:cTn>
                              </p:par>
                              <p:par>
                                <p:cTn id="78" presetID="8" presetClass="emph" presetSubtype="0" fill="hold" nodeType="withEffect">
                                  <p:stCondLst>
                                    <p:cond delay="2250"/>
                                  </p:stCondLst>
                                  <p:childTnLst>
                                    <p:animRot by="21600000">
                                      <p:cBhvr>
                                        <p:cTn id="79" dur="1000" fill="hold"/>
                                        <p:tgtEl>
                                          <p:spTgt spid="89"/>
                                        </p:tgtEl>
                                        <p:attrNameLst>
                                          <p:attrName>r</p:attrName>
                                        </p:attrNameLst>
                                      </p:cBhvr>
                                    </p:animRot>
                                  </p:childTnLst>
                                </p:cTn>
                              </p:par>
                              <p:par>
                                <p:cTn id="80" presetID="6" presetClass="emph" presetSubtype="0" fill="hold" nodeType="withEffect">
                                  <p:stCondLst>
                                    <p:cond delay="2250"/>
                                  </p:stCondLst>
                                  <p:childTnLst>
                                    <p:animScale>
                                      <p:cBhvr>
                                        <p:cTn id="81" dur="1000" fill="hold"/>
                                        <p:tgtEl>
                                          <p:spTgt spid="89"/>
                                        </p:tgtEl>
                                      </p:cBhvr>
                                      <p:by x="1000000" y="1000000"/>
                                    </p:animScale>
                                  </p:childTnLst>
                                </p:cTn>
                              </p:par>
                              <p:par>
                                <p:cTn id="82" presetID="19" presetClass="entr" presetSubtype="10" fill="hold" nodeType="withEffect">
                                  <p:stCondLst>
                                    <p:cond delay="3000"/>
                                  </p:stCondLst>
                                  <p:childTnLst>
                                    <p:set>
                                      <p:cBhvr>
                                        <p:cTn id="83" dur="1" fill="hold">
                                          <p:stCondLst>
                                            <p:cond delay="0"/>
                                          </p:stCondLst>
                                        </p:cTn>
                                        <p:tgtEl>
                                          <p:spTgt spid="71"/>
                                        </p:tgtEl>
                                        <p:attrNameLst>
                                          <p:attrName>style.visibility</p:attrName>
                                        </p:attrNameLst>
                                      </p:cBhvr>
                                      <p:to>
                                        <p:strVal val="visible"/>
                                      </p:to>
                                    </p:set>
                                    <p:anim calcmode="lin" valueType="num">
                                      <p:cBhvr>
                                        <p:cTn id="84" dur="1000" fill="hold"/>
                                        <p:tgtEl>
                                          <p:spTgt spid="71"/>
                                        </p:tgtEl>
                                        <p:attrNameLst>
                                          <p:attrName>ppt_w</p:attrName>
                                        </p:attrNameLst>
                                      </p:cBhvr>
                                      <p:tavLst>
                                        <p:tav tm="0" fmla="#ppt_w*sin(2.5*pi*$)">
                                          <p:val>
                                            <p:fltVal val="0"/>
                                          </p:val>
                                        </p:tav>
                                        <p:tav tm="100000">
                                          <p:val>
                                            <p:fltVal val="1"/>
                                          </p:val>
                                        </p:tav>
                                      </p:tavLst>
                                    </p:anim>
                                    <p:anim calcmode="lin" valueType="num">
                                      <p:cBhvr>
                                        <p:cTn id="85" dur="1000" fill="hold"/>
                                        <p:tgtEl>
                                          <p:spTgt spid="71"/>
                                        </p:tgtEl>
                                        <p:attrNameLst>
                                          <p:attrName>ppt_h</p:attrName>
                                        </p:attrNameLst>
                                      </p:cBhvr>
                                      <p:tavLst>
                                        <p:tav tm="0">
                                          <p:val>
                                            <p:strVal val="#ppt_h"/>
                                          </p:val>
                                        </p:tav>
                                        <p:tav tm="100000">
                                          <p:val>
                                            <p:strVal val="#ppt_h"/>
                                          </p:val>
                                        </p:tav>
                                      </p:tavLst>
                                    </p:anim>
                                  </p:childTnLst>
                                </p:cTn>
                              </p:par>
                              <p:par>
                                <p:cTn id="86" presetID="12" presetClass="entr" presetSubtype="8" fill="hold" nodeType="withEffect">
                                  <p:stCondLst>
                                    <p:cond delay="3250"/>
                                  </p:stCondLst>
                                  <p:childTnLst>
                                    <p:set>
                                      <p:cBhvr>
                                        <p:cTn id="87" dur="1" fill="hold">
                                          <p:stCondLst>
                                            <p:cond delay="0"/>
                                          </p:stCondLst>
                                        </p:cTn>
                                        <p:tgtEl>
                                          <p:spTgt spid="27"/>
                                        </p:tgtEl>
                                        <p:attrNameLst>
                                          <p:attrName>style.visibility</p:attrName>
                                        </p:attrNameLst>
                                      </p:cBhvr>
                                      <p:to>
                                        <p:strVal val="visible"/>
                                      </p:to>
                                    </p:set>
                                    <p:anim calcmode="lin" valueType="num">
                                      <p:cBhvr additive="base">
                                        <p:cTn id="88" dur="500"/>
                                        <p:tgtEl>
                                          <p:spTgt spid="27"/>
                                        </p:tgtEl>
                                        <p:attrNameLst>
                                          <p:attrName>ppt_x</p:attrName>
                                        </p:attrNameLst>
                                      </p:cBhvr>
                                      <p:tavLst>
                                        <p:tav tm="0">
                                          <p:val>
                                            <p:strVal val="#ppt_x-#ppt_w*1.125000"/>
                                          </p:val>
                                        </p:tav>
                                        <p:tav tm="100000">
                                          <p:val>
                                            <p:strVal val="#ppt_x"/>
                                          </p:val>
                                        </p:tav>
                                      </p:tavLst>
                                    </p:anim>
                                    <p:animEffect transition="in" filter="wipe(right)">
                                      <p:cBhvr>
                                        <p:cTn id="89" dur="500"/>
                                        <p:tgtEl>
                                          <p:spTgt spid="27"/>
                                        </p:tgtEl>
                                      </p:cBhvr>
                                    </p:animEffect>
                                  </p:childTnLst>
                                </p:cTn>
                              </p:par>
                              <p:par>
                                <p:cTn id="90" presetID="6" presetClass="emph" presetSubtype="0" fill="hold" nodeType="withEffect">
                                  <p:stCondLst>
                                    <p:cond delay="3000"/>
                                  </p:stCondLst>
                                  <p:childTnLst>
                                    <p:animScale>
                                      <p:cBhvr>
                                        <p:cTn id="91" dur="10" fill="hold"/>
                                        <p:tgtEl>
                                          <p:spTgt spid="71"/>
                                        </p:tgtEl>
                                      </p:cBhvr>
                                      <p:by x="10000" y="10000"/>
                                    </p:animScale>
                                  </p:childTnLst>
                                </p:cTn>
                              </p:par>
                              <p:par>
                                <p:cTn id="92" presetID="2" presetClass="entr" presetSubtype="6" fill="hold" nodeType="withEffect">
                                  <p:stCondLst>
                                    <p:cond delay="3000"/>
                                  </p:stCondLst>
                                  <p:childTnLst>
                                    <p:set>
                                      <p:cBhvr>
                                        <p:cTn id="93" dur="1" fill="hold">
                                          <p:stCondLst>
                                            <p:cond delay="0"/>
                                          </p:stCondLst>
                                        </p:cTn>
                                        <p:tgtEl>
                                          <p:spTgt spid="71"/>
                                        </p:tgtEl>
                                        <p:attrNameLst>
                                          <p:attrName>style.visibility</p:attrName>
                                        </p:attrNameLst>
                                      </p:cBhvr>
                                      <p:to>
                                        <p:strVal val="visible"/>
                                      </p:to>
                                    </p:set>
                                    <p:anim calcmode="lin" valueType="num">
                                      <p:cBhvr additive="base">
                                        <p:cTn id="94" dur="1000" fill="hold"/>
                                        <p:tgtEl>
                                          <p:spTgt spid="71"/>
                                        </p:tgtEl>
                                        <p:attrNameLst>
                                          <p:attrName>ppt_x</p:attrName>
                                        </p:attrNameLst>
                                      </p:cBhvr>
                                      <p:tavLst>
                                        <p:tav tm="0">
                                          <p:val>
                                            <p:strVal val="1+#ppt_w/2"/>
                                          </p:val>
                                        </p:tav>
                                        <p:tav tm="100000">
                                          <p:val>
                                            <p:strVal val="#ppt_x"/>
                                          </p:val>
                                        </p:tav>
                                      </p:tavLst>
                                    </p:anim>
                                    <p:anim calcmode="lin" valueType="num">
                                      <p:cBhvr additive="base">
                                        <p:cTn id="95" dur="1000" fill="hold"/>
                                        <p:tgtEl>
                                          <p:spTgt spid="71"/>
                                        </p:tgtEl>
                                        <p:attrNameLst>
                                          <p:attrName>ppt_y</p:attrName>
                                        </p:attrNameLst>
                                      </p:cBhvr>
                                      <p:tavLst>
                                        <p:tav tm="0">
                                          <p:val>
                                            <p:strVal val="1+#ppt_h/2"/>
                                          </p:val>
                                        </p:tav>
                                        <p:tav tm="100000">
                                          <p:val>
                                            <p:strVal val="#ppt_y"/>
                                          </p:val>
                                        </p:tav>
                                      </p:tavLst>
                                    </p:anim>
                                  </p:childTnLst>
                                </p:cTn>
                              </p:par>
                              <p:par>
                                <p:cTn id="96" presetID="8" presetClass="emph" presetSubtype="0" fill="hold" nodeType="withEffect">
                                  <p:stCondLst>
                                    <p:cond delay="3000"/>
                                  </p:stCondLst>
                                  <p:childTnLst>
                                    <p:animRot by="21600000">
                                      <p:cBhvr>
                                        <p:cTn id="97" dur="1000" fill="hold"/>
                                        <p:tgtEl>
                                          <p:spTgt spid="71"/>
                                        </p:tgtEl>
                                        <p:attrNameLst>
                                          <p:attrName>r</p:attrName>
                                        </p:attrNameLst>
                                      </p:cBhvr>
                                    </p:animRot>
                                  </p:childTnLst>
                                </p:cTn>
                              </p:par>
                              <p:par>
                                <p:cTn id="98" presetID="6" presetClass="emph" presetSubtype="0" fill="hold" nodeType="withEffect">
                                  <p:stCondLst>
                                    <p:cond delay="3000"/>
                                  </p:stCondLst>
                                  <p:childTnLst>
                                    <p:animScale>
                                      <p:cBhvr>
                                        <p:cTn id="99" dur="1000" fill="hold"/>
                                        <p:tgtEl>
                                          <p:spTgt spid="71"/>
                                        </p:tgtEl>
                                      </p:cBhvr>
                                      <p:by x="1000000" y="1000000"/>
                                    </p:animScale>
                                  </p:childTnLst>
                                </p:cTn>
                              </p:par>
                              <p:par>
                                <p:cTn id="100" presetID="19" presetClass="entr" presetSubtype="10" fill="hold" nodeType="withEffect">
                                  <p:stCondLst>
                                    <p:cond delay="3750"/>
                                  </p:stCondLst>
                                  <p:childTnLst>
                                    <p:set>
                                      <p:cBhvr>
                                        <p:cTn id="101" dur="1" fill="hold">
                                          <p:stCondLst>
                                            <p:cond delay="0"/>
                                          </p:stCondLst>
                                        </p:cTn>
                                        <p:tgtEl>
                                          <p:spTgt spid="92"/>
                                        </p:tgtEl>
                                        <p:attrNameLst>
                                          <p:attrName>style.visibility</p:attrName>
                                        </p:attrNameLst>
                                      </p:cBhvr>
                                      <p:to>
                                        <p:strVal val="visible"/>
                                      </p:to>
                                    </p:set>
                                    <p:anim calcmode="lin" valueType="num">
                                      <p:cBhvr>
                                        <p:cTn id="102" dur="1000" fill="hold"/>
                                        <p:tgtEl>
                                          <p:spTgt spid="92"/>
                                        </p:tgtEl>
                                        <p:attrNameLst>
                                          <p:attrName>ppt_w</p:attrName>
                                        </p:attrNameLst>
                                      </p:cBhvr>
                                      <p:tavLst>
                                        <p:tav tm="0" fmla="#ppt_w*sin(2.5*pi*$)">
                                          <p:val>
                                            <p:fltVal val="0"/>
                                          </p:val>
                                        </p:tav>
                                        <p:tav tm="100000">
                                          <p:val>
                                            <p:fltVal val="1"/>
                                          </p:val>
                                        </p:tav>
                                      </p:tavLst>
                                    </p:anim>
                                    <p:anim calcmode="lin" valueType="num">
                                      <p:cBhvr>
                                        <p:cTn id="103" dur="1000" fill="hold"/>
                                        <p:tgtEl>
                                          <p:spTgt spid="92"/>
                                        </p:tgtEl>
                                        <p:attrNameLst>
                                          <p:attrName>ppt_h</p:attrName>
                                        </p:attrNameLst>
                                      </p:cBhvr>
                                      <p:tavLst>
                                        <p:tav tm="0">
                                          <p:val>
                                            <p:strVal val="#ppt_h"/>
                                          </p:val>
                                        </p:tav>
                                        <p:tav tm="100000">
                                          <p:val>
                                            <p:strVal val="#ppt_h"/>
                                          </p:val>
                                        </p:tav>
                                      </p:tavLst>
                                    </p:anim>
                                  </p:childTnLst>
                                </p:cTn>
                              </p:par>
                              <p:par>
                                <p:cTn id="104" presetID="6" presetClass="emph" presetSubtype="0" fill="hold" nodeType="withEffect">
                                  <p:stCondLst>
                                    <p:cond delay="3750"/>
                                  </p:stCondLst>
                                  <p:childTnLst>
                                    <p:animScale>
                                      <p:cBhvr>
                                        <p:cTn id="105" dur="10" fill="hold"/>
                                        <p:tgtEl>
                                          <p:spTgt spid="92"/>
                                        </p:tgtEl>
                                      </p:cBhvr>
                                      <p:by x="10000" y="10000"/>
                                    </p:animScale>
                                  </p:childTnLst>
                                </p:cTn>
                              </p:par>
                              <p:par>
                                <p:cTn id="106" presetID="12" presetClass="entr" presetSubtype="8" fill="hold" nodeType="withEffect">
                                  <p:stCondLst>
                                    <p:cond delay="4000"/>
                                  </p:stCondLst>
                                  <p:childTnLst>
                                    <p:set>
                                      <p:cBhvr>
                                        <p:cTn id="107" dur="1" fill="hold">
                                          <p:stCondLst>
                                            <p:cond delay="0"/>
                                          </p:stCondLst>
                                        </p:cTn>
                                        <p:tgtEl>
                                          <p:spTgt spid="43"/>
                                        </p:tgtEl>
                                        <p:attrNameLst>
                                          <p:attrName>style.visibility</p:attrName>
                                        </p:attrNameLst>
                                      </p:cBhvr>
                                      <p:to>
                                        <p:strVal val="visible"/>
                                      </p:to>
                                    </p:set>
                                    <p:anim calcmode="lin" valueType="num">
                                      <p:cBhvr additive="base">
                                        <p:cTn id="108" dur="500"/>
                                        <p:tgtEl>
                                          <p:spTgt spid="43"/>
                                        </p:tgtEl>
                                        <p:attrNameLst>
                                          <p:attrName>ppt_x</p:attrName>
                                        </p:attrNameLst>
                                      </p:cBhvr>
                                      <p:tavLst>
                                        <p:tav tm="0">
                                          <p:val>
                                            <p:strVal val="#ppt_x-#ppt_w*1.125000"/>
                                          </p:val>
                                        </p:tav>
                                        <p:tav tm="100000">
                                          <p:val>
                                            <p:strVal val="#ppt_x"/>
                                          </p:val>
                                        </p:tav>
                                      </p:tavLst>
                                    </p:anim>
                                    <p:animEffect transition="in" filter="wipe(right)">
                                      <p:cBhvr>
                                        <p:cTn id="109" dur="500"/>
                                        <p:tgtEl>
                                          <p:spTgt spid="43"/>
                                        </p:tgtEl>
                                      </p:cBhvr>
                                    </p:animEffect>
                                  </p:childTnLst>
                                </p:cTn>
                              </p:par>
                              <p:par>
                                <p:cTn id="110" presetID="2" presetClass="entr" presetSubtype="6" fill="hold" nodeType="withEffect">
                                  <p:stCondLst>
                                    <p:cond delay="3750"/>
                                  </p:stCondLst>
                                  <p:childTnLst>
                                    <p:set>
                                      <p:cBhvr>
                                        <p:cTn id="111" dur="1" fill="hold">
                                          <p:stCondLst>
                                            <p:cond delay="0"/>
                                          </p:stCondLst>
                                        </p:cTn>
                                        <p:tgtEl>
                                          <p:spTgt spid="92"/>
                                        </p:tgtEl>
                                        <p:attrNameLst>
                                          <p:attrName>style.visibility</p:attrName>
                                        </p:attrNameLst>
                                      </p:cBhvr>
                                      <p:to>
                                        <p:strVal val="visible"/>
                                      </p:to>
                                    </p:set>
                                    <p:anim calcmode="lin" valueType="num">
                                      <p:cBhvr additive="base">
                                        <p:cTn id="112" dur="1000" fill="hold"/>
                                        <p:tgtEl>
                                          <p:spTgt spid="92"/>
                                        </p:tgtEl>
                                        <p:attrNameLst>
                                          <p:attrName>ppt_x</p:attrName>
                                        </p:attrNameLst>
                                      </p:cBhvr>
                                      <p:tavLst>
                                        <p:tav tm="0">
                                          <p:val>
                                            <p:strVal val="1+#ppt_w/2"/>
                                          </p:val>
                                        </p:tav>
                                        <p:tav tm="100000">
                                          <p:val>
                                            <p:strVal val="#ppt_x"/>
                                          </p:val>
                                        </p:tav>
                                      </p:tavLst>
                                    </p:anim>
                                    <p:anim calcmode="lin" valueType="num">
                                      <p:cBhvr additive="base">
                                        <p:cTn id="113" dur="1000" fill="hold"/>
                                        <p:tgtEl>
                                          <p:spTgt spid="92"/>
                                        </p:tgtEl>
                                        <p:attrNameLst>
                                          <p:attrName>ppt_y</p:attrName>
                                        </p:attrNameLst>
                                      </p:cBhvr>
                                      <p:tavLst>
                                        <p:tav tm="0">
                                          <p:val>
                                            <p:strVal val="1+#ppt_h/2"/>
                                          </p:val>
                                        </p:tav>
                                        <p:tav tm="100000">
                                          <p:val>
                                            <p:strVal val="#ppt_y"/>
                                          </p:val>
                                        </p:tav>
                                      </p:tavLst>
                                    </p:anim>
                                  </p:childTnLst>
                                </p:cTn>
                              </p:par>
                              <p:par>
                                <p:cTn id="114" presetID="8" presetClass="emph" presetSubtype="0" fill="hold" nodeType="withEffect">
                                  <p:stCondLst>
                                    <p:cond delay="3750"/>
                                  </p:stCondLst>
                                  <p:childTnLst>
                                    <p:animRot by="21600000">
                                      <p:cBhvr>
                                        <p:cTn id="115" dur="1000" fill="hold"/>
                                        <p:tgtEl>
                                          <p:spTgt spid="92"/>
                                        </p:tgtEl>
                                        <p:attrNameLst>
                                          <p:attrName>r</p:attrName>
                                        </p:attrNameLst>
                                      </p:cBhvr>
                                    </p:animRot>
                                  </p:childTnLst>
                                </p:cTn>
                              </p:par>
                              <p:par>
                                <p:cTn id="116" presetID="6" presetClass="emph" presetSubtype="0" fill="hold" nodeType="withEffect">
                                  <p:stCondLst>
                                    <p:cond delay="3750"/>
                                  </p:stCondLst>
                                  <p:childTnLst>
                                    <p:animScale>
                                      <p:cBhvr>
                                        <p:cTn id="117" dur="1000" fill="hold"/>
                                        <p:tgtEl>
                                          <p:spTgt spid="92"/>
                                        </p:tgtEl>
                                      </p:cBhvr>
                                      <p:by x="1000000" y="1000000"/>
                                    </p:animScale>
                                  </p:childTnLst>
                                </p:cTn>
                              </p:par>
                            </p:childTnLst>
                          </p:cTn>
                        </p:par>
                        <p:par>
                          <p:cTn id="118" fill="hold">
                            <p:stCondLst>
                              <p:cond delay="5550"/>
                            </p:stCondLst>
                            <p:childTnLst>
                              <p:par>
                                <p:cTn id="119" presetID="12" presetClass="entr" presetSubtype="8" fill="hold" nodeType="afterEffect">
                                  <p:stCondLst>
                                    <p:cond delay="0"/>
                                  </p:stCondLst>
                                  <p:childTnLst>
                                    <p:set>
                                      <p:cBhvr>
                                        <p:cTn id="120" dur="1" fill="hold">
                                          <p:stCondLst>
                                            <p:cond delay="0"/>
                                          </p:stCondLst>
                                        </p:cTn>
                                        <p:tgtEl>
                                          <p:spTgt spid="49"/>
                                        </p:tgtEl>
                                        <p:attrNameLst>
                                          <p:attrName>style.visibility</p:attrName>
                                        </p:attrNameLst>
                                      </p:cBhvr>
                                      <p:to>
                                        <p:strVal val="visible"/>
                                      </p:to>
                                    </p:set>
                                    <p:anim calcmode="lin" valueType="num">
                                      <p:cBhvr additive="base">
                                        <p:cTn id="121" dur="500"/>
                                        <p:tgtEl>
                                          <p:spTgt spid="49"/>
                                        </p:tgtEl>
                                        <p:attrNameLst>
                                          <p:attrName>ppt_x</p:attrName>
                                        </p:attrNameLst>
                                      </p:cBhvr>
                                      <p:tavLst>
                                        <p:tav tm="0">
                                          <p:val>
                                            <p:strVal val="#ppt_x-#ppt_w*1.125000"/>
                                          </p:val>
                                        </p:tav>
                                        <p:tav tm="100000">
                                          <p:val>
                                            <p:strVal val="#ppt_x"/>
                                          </p:val>
                                        </p:tav>
                                      </p:tavLst>
                                    </p:anim>
                                    <p:animEffect transition="in" filter="wipe(right)">
                                      <p:cBhvr>
                                        <p:cTn id="12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3" grpId="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圆角矩形 75"/>
          <p:cNvSpPr/>
          <p:nvPr/>
        </p:nvSpPr>
        <p:spPr>
          <a:xfrm>
            <a:off x="1791278" y="1872767"/>
            <a:ext cx="4807867" cy="3372983"/>
          </a:xfrm>
          <a:prstGeom prst="roundRect">
            <a:avLst>
              <a:gd name="adj" fmla="val 5701"/>
            </a:avLst>
          </a:prstGeom>
          <a:solidFill>
            <a:schemeClr val="accent2"/>
          </a:solidFill>
          <a:ln w="22225">
            <a:gradFill flip="none" rotWithShape="1">
              <a:gsLst>
                <a:gs pos="75000">
                  <a:srgbClr val="261288">
                    <a:alpha val="61000"/>
                  </a:srgbClr>
                </a:gs>
                <a:gs pos="59000">
                  <a:srgbClr val="FCFCFC"/>
                </a:gs>
                <a:gs pos="32000">
                  <a:srgbClr val="261288">
                    <a:alpha val="40000"/>
                  </a:srgbClr>
                </a:gs>
                <a:gs pos="11000">
                  <a:schemeClr val="bg1"/>
                </a:gs>
                <a:gs pos="91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
        <p:nvSpPr>
          <p:cNvPr id="24"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年度工作概述</a:t>
            </a:r>
          </a:p>
        </p:txBody>
      </p:sp>
      <p:grpSp>
        <p:nvGrpSpPr>
          <p:cNvPr id="25" name="组合 24"/>
          <p:cNvGrpSpPr/>
          <p:nvPr/>
        </p:nvGrpSpPr>
        <p:grpSpPr>
          <a:xfrm>
            <a:off x="7220389" y="4357015"/>
            <a:ext cx="851610" cy="851610"/>
            <a:chOff x="7219595" y="4357015"/>
            <a:chExt cx="851610" cy="851610"/>
          </a:xfrm>
        </p:grpSpPr>
        <p:sp>
          <p:nvSpPr>
            <p:cNvPr id="43" name="椭圆 42"/>
            <p:cNvSpPr/>
            <p:nvPr/>
          </p:nvSpPr>
          <p:spPr>
            <a:xfrm>
              <a:off x="7219595" y="4357015"/>
              <a:ext cx="851610" cy="851610"/>
            </a:xfrm>
            <a:prstGeom prst="ellipse">
              <a:avLst/>
            </a:prstGeom>
            <a:solidFill>
              <a:schemeClr val="accent2"/>
            </a:solidFill>
            <a:ln w="22225">
              <a:noFill/>
            </a:ln>
            <a:effectLst>
              <a:outerShdw blurRad="127000" dist="508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grpSp>
          <p:nvGrpSpPr>
            <p:cNvPr id="44" name="组合 43"/>
            <p:cNvGrpSpPr/>
            <p:nvPr/>
          </p:nvGrpSpPr>
          <p:grpSpPr>
            <a:xfrm>
              <a:off x="7453802" y="4612194"/>
              <a:ext cx="433995" cy="351413"/>
              <a:chOff x="11305474" y="2947239"/>
              <a:chExt cx="577646" cy="467730"/>
            </a:xfrm>
            <a:solidFill>
              <a:schemeClr val="bg1">
                <a:alpha val="80000"/>
              </a:schemeClr>
            </a:solidFill>
          </p:grpSpPr>
          <p:sp>
            <p:nvSpPr>
              <p:cNvPr id="45" name="Freeform 174"/>
              <p:cNvSpPr>
                <a:spLocks noEditPoints="1"/>
              </p:cNvSpPr>
              <p:nvPr/>
            </p:nvSpPr>
            <p:spPr bwMode="auto">
              <a:xfrm>
                <a:off x="11305474" y="2947239"/>
                <a:ext cx="577646" cy="467730"/>
              </a:xfrm>
              <a:custGeom>
                <a:avLst/>
                <a:gdLst>
                  <a:gd name="T0" fmla="*/ 200 w 209"/>
                  <a:gd name="T1" fmla="*/ 140 h 169"/>
                  <a:gd name="T2" fmla="*/ 159 w 209"/>
                  <a:gd name="T3" fmla="*/ 114 h 169"/>
                  <a:gd name="T4" fmla="*/ 148 w 209"/>
                  <a:gd name="T5" fmla="*/ 112 h 169"/>
                  <a:gd name="T6" fmla="*/ 144 w 209"/>
                  <a:gd name="T7" fmla="*/ 114 h 169"/>
                  <a:gd name="T8" fmla="*/ 137 w 209"/>
                  <a:gd name="T9" fmla="*/ 109 h 169"/>
                  <a:gd name="T10" fmla="*/ 144 w 209"/>
                  <a:gd name="T11" fmla="*/ 60 h 169"/>
                  <a:gd name="T12" fmla="*/ 60 w 209"/>
                  <a:gd name="T13" fmla="*/ 9 h 169"/>
                  <a:gd name="T14" fmla="*/ 9 w 209"/>
                  <a:gd name="T15" fmla="*/ 93 h 169"/>
                  <a:gd name="T16" fmla="*/ 93 w 209"/>
                  <a:gd name="T17" fmla="*/ 144 h 169"/>
                  <a:gd name="T18" fmla="*/ 129 w 209"/>
                  <a:gd name="T19" fmla="*/ 121 h 169"/>
                  <a:gd name="T20" fmla="*/ 136 w 209"/>
                  <a:gd name="T21" fmla="*/ 126 h 169"/>
                  <a:gd name="T22" fmla="*/ 143 w 209"/>
                  <a:gd name="T23" fmla="*/ 139 h 169"/>
                  <a:gd name="T24" fmla="*/ 183 w 209"/>
                  <a:gd name="T25" fmla="*/ 166 h 169"/>
                  <a:gd name="T26" fmla="*/ 195 w 209"/>
                  <a:gd name="T27" fmla="*/ 168 h 169"/>
                  <a:gd name="T28" fmla="*/ 204 w 209"/>
                  <a:gd name="T29" fmla="*/ 161 h 169"/>
                  <a:gd name="T30" fmla="*/ 200 w 209"/>
                  <a:gd name="T31" fmla="*/ 140 h 169"/>
                  <a:gd name="T32" fmla="*/ 90 w 209"/>
                  <a:gd name="T33" fmla="*/ 131 h 169"/>
                  <a:gd name="T34" fmla="*/ 22 w 209"/>
                  <a:gd name="T35" fmla="*/ 90 h 169"/>
                  <a:gd name="T36" fmla="*/ 63 w 209"/>
                  <a:gd name="T37" fmla="*/ 22 h 169"/>
                  <a:gd name="T38" fmla="*/ 131 w 209"/>
                  <a:gd name="T39" fmla="*/ 63 h 169"/>
                  <a:gd name="T40" fmla="*/ 90 w 209"/>
                  <a:gd name="T41" fmla="*/ 13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9">
                    <a:moveTo>
                      <a:pt x="200" y="140"/>
                    </a:moveTo>
                    <a:cubicBezTo>
                      <a:pt x="159" y="114"/>
                      <a:pt x="159" y="114"/>
                      <a:pt x="159" y="114"/>
                    </a:cubicBezTo>
                    <a:cubicBezTo>
                      <a:pt x="156" y="112"/>
                      <a:pt x="152" y="111"/>
                      <a:pt x="148" y="112"/>
                    </a:cubicBezTo>
                    <a:cubicBezTo>
                      <a:pt x="146" y="113"/>
                      <a:pt x="145" y="113"/>
                      <a:pt x="144" y="114"/>
                    </a:cubicBezTo>
                    <a:cubicBezTo>
                      <a:pt x="137" y="109"/>
                      <a:pt x="137" y="109"/>
                      <a:pt x="137" y="109"/>
                    </a:cubicBezTo>
                    <a:cubicBezTo>
                      <a:pt x="145" y="95"/>
                      <a:pt x="148" y="77"/>
                      <a:pt x="144" y="60"/>
                    </a:cubicBezTo>
                    <a:cubicBezTo>
                      <a:pt x="135" y="23"/>
                      <a:pt x="97" y="0"/>
                      <a:pt x="60" y="9"/>
                    </a:cubicBezTo>
                    <a:cubicBezTo>
                      <a:pt x="23" y="18"/>
                      <a:pt x="0" y="56"/>
                      <a:pt x="9" y="93"/>
                    </a:cubicBezTo>
                    <a:cubicBezTo>
                      <a:pt x="18" y="130"/>
                      <a:pt x="56" y="153"/>
                      <a:pt x="93" y="144"/>
                    </a:cubicBezTo>
                    <a:cubicBezTo>
                      <a:pt x="108" y="140"/>
                      <a:pt x="120" y="132"/>
                      <a:pt x="129" y="121"/>
                    </a:cubicBezTo>
                    <a:cubicBezTo>
                      <a:pt x="136" y="126"/>
                      <a:pt x="136" y="126"/>
                      <a:pt x="136" y="126"/>
                    </a:cubicBezTo>
                    <a:cubicBezTo>
                      <a:pt x="136" y="131"/>
                      <a:pt x="138" y="136"/>
                      <a:pt x="143" y="139"/>
                    </a:cubicBezTo>
                    <a:cubicBezTo>
                      <a:pt x="183" y="166"/>
                      <a:pt x="183" y="166"/>
                      <a:pt x="183" y="166"/>
                    </a:cubicBezTo>
                    <a:cubicBezTo>
                      <a:pt x="187" y="168"/>
                      <a:pt x="191" y="169"/>
                      <a:pt x="195" y="168"/>
                    </a:cubicBezTo>
                    <a:cubicBezTo>
                      <a:pt x="199" y="167"/>
                      <a:pt x="202" y="165"/>
                      <a:pt x="204" y="161"/>
                    </a:cubicBezTo>
                    <a:cubicBezTo>
                      <a:pt x="209" y="154"/>
                      <a:pt x="207" y="145"/>
                      <a:pt x="200" y="140"/>
                    </a:cubicBezTo>
                    <a:close/>
                    <a:moveTo>
                      <a:pt x="90" y="131"/>
                    </a:moveTo>
                    <a:cubicBezTo>
                      <a:pt x="60" y="139"/>
                      <a:pt x="29" y="120"/>
                      <a:pt x="22" y="90"/>
                    </a:cubicBezTo>
                    <a:cubicBezTo>
                      <a:pt x="14" y="59"/>
                      <a:pt x="33" y="29"/>
                      <a:pt x="63" y="22"/>
                    </a:cubicBezTo>
                    <a:cubicBezTo>
                      <a:pt x="94" y="14"/>
                      <a:pt x="124" y="33"/>
                      <a:pt x="131" y="63"/>
                    </a:cubicBezTo>
                    <a:cubicBezTo>
                      <a:pt x="139" y="93"/>
                      <a:pt x="120" y="124"/>
                      <a:pt x="90" y="13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46" name="Freeform 175"/>
              <p:cNvSpPr>
                <a:spLocks noEditPoints="1"/>
              </p:cNvSpPr>
              <p:nvPr/>
            </p:nvSpPr>
            <p:spPr bwMode="auto">
              <a:xfrm>
                <a:off x="11413052" y="3066510"/>
                <a:ext cx="206970" cy="168383"/>
              </a:xfrm>
              <a:custGeom>
                <a:avLst/>
                <a:gdLst>
                  <a:gd name="T0" fmla="*/ 123 w 177"/>
                  <a:gd name="T1" fmla="*/ 116 h 144"/>
                  <a:gd name="T2" fmla="*/ 55 w 177"/>
                  <a:gd name="T3" fmla="*/ 116 h 144"/>
                  <a:gd name="T4" fmla="*/ 43 w 177"/>
                  <a:gd name="T5" fmla="*/ 144 h 144"/>
                  <a:gd name="T6" fmla="*/ 0 w 177"/>
                  <a:gd name="T7" fmla="*/ 144 h 144"/>
                  <a:gd name="T8" fmla="*/ 64 w 177"/>
                  <a:gd name="T9" fmla="*/ 0 h 144"/>
                  <a:gd name="T10" fmla="*/ 114 w 177"/>
                  <a:gd name="T11" fmla="*/ 0 h 144"/>
                  <a:gd name="T12" fmla="*/ 177 w 177"/>
                  <a:gd name="T13" fmla="*/ 144 h 144"/>
                  <a:gd name="T14" fmla="*/ 135 w 177"/>
                  <a:gd name="T15" fmla="*/ 144 h 144"/>
                  <a:gd name="T16" fmla="*/ 123 w 177"/>
                  <a:gd name="T17" fmla="*/ 116 h 144"/>
                  <a:gd name="T18" fmla="*/ 88 w 177"/>
                  <a:gd name="T19" fmla="*/ 31 h 144"/>
                  <a:gd name="T20" fmla="*/ 66 w 177"/>
                  <a:gd name="T21" fmla="*/ 88 h 144"/>
                  <a:gd name="T22" fmla="*/ 111 w 177"/>
                  <a:gd name="T23" fmla="*/ 88 h 144"/>
                  <a:gd name="T24" fmla="*/ 88 w 177"/>
                  <a:gd name="T25" fmla="*/ 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7" h="144">
                    <a:moveTo>
                      <a:pt x="123" y="116"/>
                    </a:moveTo>
                    <a:lnTo>
                      <a:pt x="55" y="116"/>
                    </a:lnTo>
                    <a:lnTo>
                      <a:pt x="43" y="144"/>
                    </a:lnTo>
                    <a:lnTo>
                      <a:pt x="0" y="144"/>
                    </a:lnTo>
                    <a:lnTo>
                      <a:pt x="64" y="0"/>
                    </a:lnTo>
                    <a:lnTo>
                      <a:pt x="114" y="0"/>
                    </a:lnTo>
                    <a:lnTo>
                      <a:pt x="177" y="144"/>
                    </a:lnTo>
                    <a:lnTo>
                      <a:pt x="135" y="144"/>
                    </a:lnTo>
                    <a:lnTo>
                      <a:pt x="123" y="116"/>
                    </a:lnTo>
                    <a:close/>
                    <a:moveTo>
                      <a:pt x="88" y="31"/>
                    </a:moveTo>
                    <a:lnTo>
                      <a:pt x="66" y="88"/>
                    </a:lnTo>
                    <a:lnTo>
                      <a:pt x="111" y="88"/>
                    </a:lnTo>
                    <a:lnTo>
                      <a:pt x="88" y="3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grpSp>
      <p:grpSp>
        <p:nvGrpSpPr>
          <p:cNvPr id="47" name="组合 46"/>
          <p:cNvGrpSpPr/>
          <p:nvPr/>
        </p:nvGrpSpPr>
        <p:grpSpPr>
          <a:xfrm>
            <a:off x="7220389" y="1956715"/>
            <a:ext cx="851610" cy="851610"/>
            <a:chOff x="7219595" y="1956715"/>
            <a:chExt cx="851610" cy="851610"/>
          </a:xfrm>
        </p:grpSpPr>
        <p:sp>
          <p:nvSpPr>
            <p:cNvPr id="48" name="椭圆 47"/>
            <p:cNvSpPr/>
            <p:nvPr/>
          </p:nvSpPr>
          <p:spPr>
            <a:xfrm>
              <a:off x="7219595" y="1956715"/>
              <a:ext cx="851610" cy="851610"/>
            </a:xfrm>
            <a:prstGeom prst="ellipse">
              <a:avLst/>
            </a:prstGeom>
            <a:solidFill>
              <a:schemeClr val="accent2"/>
            </a:solidFill>
            <a:ln w="22225">
              <a:noFill/>
            </a:ln>
            <a:effectLst>
              <a:outerShdw blurRad="127000" dist="508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grpSp>
          <p:nvGrpSpPr>
            <p:cNvPr id="49" name="组合 48"/>
            <p:cNvGrpSpPr/>
            <p:nvPr/>
          </p:nvGrpSpPr>
          <p:grpSpPr>
            <a:xfrm>
              <a:off x="7484552" y="2176752"/>
              <a:ext cx="372497" cy="421695"/>
              <a:chOff x="10185261" y="2908651"/>
              <a:chExt cx="495794" cy="561276"/>
            </a:xfrm>
            <a:solidFill>
              <a:schemeClr val="bg1">
                <a:alpha val="80000"/>
              </a:schemeClr>
            </a:solidFill>
          </p:grpSpPr>
          <p:sp>
            <p:nvSpPr>
              <p:cNvPr id="50" name="Oval 66"/>
              <p:cNvSpPr>
                <a:spLocks noChangeArrowheads="1"/>
              </p:cNvSpPr>
              <p:nvPr/>
            </p:nvSpPr>
            <p:spPr bwMode="auto">
              <a:xfrm>
                <a:off x="10298686" y="2908651"/>
                <a:ext cx="85361" cy="10874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51" name="Freeform 67"/>
              <p:cNvSpPr>
                <a:spLocks/>
              </p:cNvSpPr>
              <p:nvPr/>
            </p:nvSpPr>
            <p:spPr bwMode="auto">
              <a:xfrm>
                <a:off x="10440174" y="3179934"/>
                <a:ext cx="32741" cy="60805"/>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52" name="Freeform 68"/>
              <p:cNvSpPr>
                <a:spLocks/>
              </p:cNvSpPr>
              <p:nvPr/>
            </p:nvSpPr>
            <p:spPr bwMode="auto">
              <a:xfrm>
                <a:off x="10592186" y="3179934"/>
                <a:ext cx="32741" cy="60805"/>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53" name="Freeform 69"/>
              <p:cNvSpPr>
                <a:spLocks noEditPoints="1"/>
              </p:cNvSpPr>
              <p:nvPr/>
            </p:nvSpPr>
            <p:spPr bwMode="auto">
              <a:xfrm>
                <a:off x="10387555" y="3202151"/>
                <a:ext cx="293500" cy="263098"/>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54" name="Rectangle 70"/>
              <p:cNvSpPr>
                <a:spLocks noChangeArrowheads="1"/>
              </p:cNvSpPr>
              <p:nvPr/>
            </p:nvSpPr>
            <p:spPr bwMode="auto">
              <a:xfrm>
                <a:off x="10426142" y="3323761"/>
                <a:ext cx="58466" cy="222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55" name="Rectangle 71"/>
              <p:cNvSpPr>
                <a:spLocks noChangeArrowheads="1"/>
              </p:cNvSpPr>
              <p:nvPr/>
            </p:nvSpPr>
            <p:spPr bwMode="auto">
              <a:xfrm>
                <a:off x="10503318" y="3323761"/>
                <a:ext cx="58466" cy="222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56" name="Rectangle 72"/>
              <p:cNvSpPr>
                <a:spLocks noChangeArrowheads="1"/>
              </p:cNvSpPr>
              <p:nvPr/>
            </p:nvSpPr>
            <p:spPr bwMode="auto">
              <a:xfrm>
                <a:off x="10578154" y="3323761"/>
                <a:ext cx="58466" cy="222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57" name="Rectangle 73"/>
              <p:cNvSpPr>
                <a:spLocks noChangeArrowheads="1"/>
              </p:cNvSpPr>
              <p:nvPr/>
            </p:nvSpPr>
            <p:spPr bwMode="auto">
              <a:xfrm>
                <a:off x="10426142" y="3362349"/>
                <a:ext cx="58466" cy="198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58" name="Rectangle 74"/>
              <p:cNvSpPr>
                <a:spLocks noChangeArrowheads="1"/>
              </p:cNvSpPr>
              <p:nvPr/>
            </p:nvSpPr>
            <p:spPr bwMode="auto">
              <a:xfrm>
                <a:off x="10503318" y="3362349"/>
                <a:ext cx="58466" cy="198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59" name="Rectangle 75"/>
              <p:cNvSpPr>
                <a:spLocks noChangeArrowheads="1"/>
              </p:cNvSpPr>
              <p:nvPr/>
            </p:nvSpPr>
            <p:spPr bwMode="auto">
              <a:xfrm>
                <a:off x="10578154" y="3362349"/>
                <a:ext cx="58466" cy="1987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60" name="Rectangle 76"/>
              <p:cNvSpPr>
                <a:spLocks noChangeArrowheads="1"/>
              </p:cNvSpPr>
              <p:nvPr/>
            </p:nvSpPr>
            <p:spPr bwMode="auto">
              <a:xfrm>
                <a:off x="10426142" y="3398598"/>
                <a:ext cx="58466" cy="1870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61" name="Rectangle 77"/>
              <p:cNvSpPr>
                <a:spLocks noChangeArrowheads="1"/>
              </p:cNvSpPr>
              <p:nvPr/>
            </p:nvSpPr>
            <p:spPr bwMode="auto">
              <a:xfrm>
                <a:off x="10503318" y="3398598"/>
                <a:ext cx="58466" cy="1870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62" name="Rectangle 78"/>
              <p:cNvSpPr>
                <a:spLocks noChangeArrowheads="1"/>
              </p:cNvSpPr>
              <p:nvPr/>
            </p:nvSpPr>
            <p:spPr bwMode="auto">
              <a:xfrm>
                <a:off x="10578154" y="3398598"/>
                <a:ext cx="58466" cy="1870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63" name="Rectangle 79"/>
              <p:cNvSpPr>
                <a:spLocks noChangeArrowheads="1"/>
              </p:cNvSpPr>
              <p:nvPr/>
            </p:nvSpPr>
            <p:spPr bwMode="auto">
              <a:xfrm>
                <a:off x="10340782" y="3169410"/>
                <a:ext cx="1169" cy="11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64" name="Freeform 80"/>
              <p:cNvSpPr>
                <a:spLocks noEditPoints="1"/>
              </p:cNvSpPr>
              <p:nvPr/>
            </p:nvSpPr>
            <p:spPr bwMode="auto">
              <a:xfrm>
                <a:off x="10185261" y="3030261"/>
                <a:ext cx="309871" cy="439666"/>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65" name="Freeform 81"/>
              <p:cNvSpPr>
                <a:spLocks/>
              </p:cNvSpPr>
              <p:nvPr/>
            </p:nvSpPr>
            <p:spPr bwMode="auto">
              <a:xfrm>
                <a:off x="10326750" y="3025583"/>
                <a:ext cx="30402" cy="32741"/>
              </a:xfrm>
              <a:custGeom>
                <a:avLst/>
                <a:gdLst>
                  <a:gd name="T0" fmla="*/ 21 w 26"/>
                  <a:gd name="T1" fmla="*/ 0 h 28"/>
                  <a:gd name="T2" fmla="*/ 26 w 26"/>
                  <a:gd name="T3" fmla="*/ 16 h 28"/>
                  <a:gd name="T4" fmla="*/ 12 w 26"/>
                  <a:gd name="T5" fmla="*/ 28 h 28"/>
                  <a:gd name="T6" fmla="*/ 0 w 26"/>
                  <a:gd name="T7" fmla="*/ 16 h 28"/>
                  <a:gd name="T8" fmla="*/ 5 w 26"/>
                  <a:gd name="T9" fmla="*/ 0 h 28"/>
                  <a:gd name="T10" fmla="*/ 21 w 26"/>
                  <a:gd name="T11" fmla="*/ 0 h 28"/>
                </a:gdLst>
                <a:ahLst/>
                <a:cxnLst>
                  <a:cxn ang="0">
                    <a:pos x="T0" y="T1"/>
                  </a:cxn>
                  <a:cxn ang="0">
                    <a:pos x="T2" y="T3"/>
                  </a:cxn>
                  <a:cxn ang="0">
                    <a:pos x="T4" y="T5"/>
                  </a:cxn>
                  <a:cxn ang="0">
                    <a:pos x="T6" y="T7"/>
                  </a:cxn>
                  <a:cxn ang="0">
                    <a:pos x="T8" y="T9"/>
                  </a:cxn>
                  <a:cxn ang="0">
                    <a:pos x="T10" y="T11"/>
                  </a:cxn>
                </a:cxnLst>
                <a:rect l="0" t="0" r="r" b="b"/>
                <a:pathLst>
                  <a:path w="26" h="28">
                    <a:moveTo>
                      <a:pt x="21" y="0"/>
                    </a:moveTo>
                    <a:lnTo>
                      <a:pt x="26" y="16"/>
                    </a:lnTo>
                    <a:lnTo>
                      <a:pt x="12" y="28"/>
                    </a:lnTo>
                    <a:lnTo>
                      <a:pt x="0" y="16"/>
                    </a:lnTo>
                    <a:lnTo>
                      <a:pt x="5"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66" name="Freeform 82"/>
              <p:cNvSpPr>
                <a:spLocks/>
              </p:cNvSpPr>
              <p:nvPr/>
            </p:nvSpPr>
            <p:spPr bwMode="auto">
              <a:xfrm>
                <a:off x="10326750" y="3047800"/>
                <a:ext cx="30402" cy="134472"/>
              </a:xfrm>
              <a:custGeom>
                <a:avLst/>
                <a:gdLst>
                  <a:gd name="T0" fmla="*/ 21 w 26"/>
                  <a:gd name="T1" fmla="*/ 0 h 115"/>
                  <a:gd name="T2" fmla="*/ 26 w 26"/>
                  <a:gd name="T3" fmla="*/ 104 h 115"/>
                  <a:gd name="T4" fmla="*/ 12 w 26"/>
                  <a:gd name="T5" fmla="*/ 115 h 115"/>
                  <a:gd name="T6" fmla="*/ 0 w 26"/>
                  <a:gd name="T7" fmla="*/ 104 h 115"/>
                  <a:gd name="T8" fmla="*/ 5 w 26"/>
                  <a:gd name="T9" fmla="*/ 0 h 115"/>
                  <a:gd name="T10" fmla="*/ 21 w 26"/>
                  <a:gd name="T11" fmla="*/ 0 h 115"/>
                </a:gdLst>
                <a:ahLst/>
                <a:cxnLst>
                  <a:cxn ang="0">
                    <a:pos x="T0" y="T1"/>
                  </a:cxn>
                  <a:cxn ang="0">
                    <a:pos x="T2" y="T3"/>
                  </a:cxn>
                  <a:cxn ang="0">
                    <a:pos x="T4" y="T5"/>
                  </a:cxn>
                  <a:cxn ang="0">
                    <a:pos x="T6" y="T7"/>
                  </a:cxn>
                  <a:cxn ang="0">
                    <a:pos x="T8" y="T9"/>
                  </a:cxn>
                  <a:cxn ang="0">
                    <a:pos x="T10" y="T11"/>
                  </a:cxn>
                </a:cxnLst>
                <a:rect l="0" t="0" r="r" b="b"/>
                <a:pathLst>
                  <a:path w="26" h="115">
                    <a:moveTo>
                      <a:pt x="21" y="0"/>
                    </a:moveTo>
                    <a:lnTo>
                      <a:pt x="26" y="104"/>
                    </a:lnTo>
                    <a:lnTo>
                      <a:pt x="12" y="115"/>
                    </a:lnTo>
                    <a:lnTo>
                      <a:pt x="0" y="104"/>
                    </a:lnTo>
                    <a:lnTo>
                      <a:pt x="5" y="0"/>
                    </a:lnTo>
                    <a:lnTo>
                      <a:pt x="2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grpSp>
      <p:grpSp>
        <p:nvGrpSpPr>
          <p:cNvPr id="67" name="组合 66"/>
          <p:cNvGrpSpPr/>
          <p:nvPr/>
        </p:nvGrpSpPr>
        <p:grpSpPr>
          <a:xfrm>
            <a:off x="7220389" y="3156865"/>
            <a:ext cx="851610" cy="851610"/>
            <a:chOff x="7219595" y="3156865"/>
            <a:chExt cx="851610" cy="851610"/>
          </a:xfrm>
        </p:grpSpPr>
        <p:sp>
          <p:nvSpPr>
            <p:cNvPr id="68" name="椭圆 67"/>
            <p:cNvSpPr/>
            <p:nvPr/>
          </p:nvSpPr>
          <p:spPr>
            <a:xfrm>
              <a:off x="7219595" y="3156865"/>
              <a:ext cx="851610" cy="851610"/>
            </a:xfrm>
            <a:prstGeom prst="ellipse">
              <a:avLst/>
            </a:prstGeom>
            <a:solidFill>
              <a:schemeClr val="accent2"/>
            </a:solidFill>
            <a:ln w="22225">
              <a:noFill/>
            </a:ln>
            <a:effectLst>
              <a:outerShdw blurRad="127000" dist="508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grpSp>
          <p:nvGrpSpPr>
            <p:cNvPr id="69" name="组合 68"/>
            <p:cNvGrpSpPr/>
            <p:nvPr/>
          </p:nvGrpSpPr>
          <p:grpSpPr>
            <a:xfrm>
              <a:off x="7493337" y="3429615"/>
              <a:ext cx="354926" cy="316271"/>
              <a:chOff x="9035815" y="3008043"/>
              <a:chExt cx="472407" cy="420957"/>
            </a:xfrm>
            <a:solidFill>
              <a:schemeClr val="bg1">
                <a:alpha val="80000"/>
              </a:schemeClr>
            </a:solidFill>
          </p:grpSpPr>
          <p:sp>
            <p:nvSpPr>
              <p:cNvPr id="70" name="Freeform 99"/>
              <p:cNvSpPr>
                <a:spLocks noEditPoints="1"/>
              </p:cNvSpPr>
              <p:nvPr/>
            </p:nvSpPr>
            <p:spPr bwMode="auto">
              <a:xfrm>
                <a:off x="9035815" y="3008043"/>
                <a:ext cx="472407" cy="420957"/>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1 h 152"/>
                  <a:gd name="T20" fmla="*/ 139 w 171"/>
                  <a:gd name="T21" fmla="*/ 19 h 152"/>
                  <a:gd name="T22" fmla="*/ 132 w 171"/>
                  <a:gd name="T23" fmla="*/ 26 h 152"/>
                  <a:gd name="T24" fmla="*/ 125 w 171"/>
                  <a:gd name="T25" fmla="*/ 19 h 152"/>
                  <a:gd name="T26" fmla="*/ 132 w 171"/>
                  <a:gd name="T27" fmla="*/ 11 h 152"/>
                  <a:gd name="T28" fmla="*/ 111 w 171"/>
                  <a:gd name="T29" fmla="*/ 11 h 152"/>
                  <a:gd name="T30" fmla="*/ 118 w 171"/>
                  <a:gd name="T31" fmla="*/ 19 h 152"/>
                  <a:gd name="T32" fmla="*/ 111 w 171"/>
                  <a:gd name="T33" fmla="*/ 26 h 152"/>
                  <a:gd name="T34" fmla="*/ 104 w 171"/>
                  <a:gd name="T35" fmla="*/ 19 h 152"/>
                  <a:gd name="T36" fmla="*/ 111 w 171"/>
                  <a:gd name="T37" fmla="*/ 11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1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1"/>
                    </a:moveTo>
                    <a:cubicBezTo>
                      <a:pt x="136" y="11"/>
                      <a:pt x="139" y="15"/>
                      <a:pt x="139" y="19"/>
                    </a:cubicBezTo>
                    <a:cubicBezTo>
                      <a:pt x="139" y="23"/>
                      <a:pt x="136" y="26"/>
                      <a:pt x="132" y="26"/>
                    </a:cubicBezTo>
                    <a:cubicBezTo>
                      <a:pt x="128" y="26"/>
                      <a:pt x="125" y="23"/>
                      <a:pt x="125" y="19"/>
                    </a:cubicBezTo>
                    <a:cubicBezTo>
                      <a:pt x="125" y="15"/>
                      <a:pt x="128" y="11"/>
                      <a:pt x="132" y="11"/>
                    </a:cubicBezTo>
                    <a:close/>
                    <a:moveTo>
                      <a:pt x="111" y="11"/>
                    </a:moveTo>
                    <a:cubicBezTo>
                      <a:pt x="115" y="11"/>
                      <a:pt x="118" y="15"/>
                      <a:pt x="118" y="19"/>
                    </a:cubicBezTo>
                    <a:cubicBezTo>
                      <a:pt x="118" y="23"/>
                      <a:pt x="115" y="26"/>
                      <a:pt x="111" y="26"/>
                    </a:cubicBezTo>
                    <a:cubicBezTo>
                      <a:pt x="107" y="26"/>
                      <a:pt x="104" y="23"/>
                      <a:pt x="104" y="19"/>
                    </a:cubicBezTo>
                    <a:cubicBezTo>
                      <a:pt x="104" y="15"/>
                      <a:pt x="107" y="11"/>
                      <a:pt x="111" y="11"/>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1"/>
                      <a:pt x="153" y="11"/>
                    </a:cubicBezTo>
                    <a:cubicBezTo>
                      <a:pt x="157" y="11"/>
                      <a:pt x="160" y="15"/>
                      <a:pt x="160" y="19"/>
                    </a:cubicBezTo>
                    <a:cubicBezTo>
                      <a:pt x="160" y="23"/>
                      <a:pt x="157" y="26"/>
                      <a:pt x="153"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71" name="Oval 100"/>
              <p:cNvSpPr>
                <a:spLocks noChangeArrowheads="1"/>
              </p:cNvSpPr>
              <p:nvPr/>
            </p:nvSpPr>
            <p:spPr bwMode="auto">
              <a:xfrm>
                <a:off x="9231093" y="3323761"/>
                <a:ext cx="44434" cy="4443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72" name="Oval 101"/>
              <p:cNvSpPr>
                <a:spLocks noChangeArrowheads="1"/>
              </p:cNvSpPr>
              <p:nvPr/>
            </p:nvSpPr>
            <p:spPr bwMode="auto">
              <a:xfrm>
                <a:off x="9303591" y="3323761"/>
                <a:ext cx="44434" cy="4443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73" name="Freeform 102"/>
              <p:cNvSpPr>
                <a:spLocks/>
              </p:cNvSpPr>
              <p:nvPr/>
            </p:nvSpPr>
            <p:spPr bwMode="auto">
              <a:xfrm>
                <a:off x="9135208" y="3155378"/>
                <a:ext cx="247897" cy="152012"/>
              </a:xfrm>
              <a:custGeom>
                <a:avLst/>
                <a:gdLst>
                  <a:gd name="T0" fmla="*/ 79 w 90"/>
                  <a:gd name="T1" fmla="*/ 55 h 55"/>
                  <a:gd name="T2" fmla="*/ 33 w 90"/>
                  <a:gd name="T3" fmla="*/ 55 h 55"/>
                  <a:gd name="T4" fmla="*/ 28 w 90"/>
                  <a:gd name="T5" fmla="*/ 51 h 55"/>
                  <a:gd name="T6" fmla="*/ 19 w 90"/>
                  <a:gd name="T7" fmla="*/ 11 h 55"/>
                  <a:gd name="T8" fmla="*/ 6 w 90"/>
                  <a:gd name="T9" fmla="*/ 11 h 55"/>
                  <a:gd name="T10" fmla="*/ 0 w 90"/>
                  <a:gd name="T11" fmla="*/ 5 h 55"/>
                  <a:gd name="T12" fmla="*/ 6 w 90"/>
                  <a:gd name="T13" fmla="*/ 0 h 55"/>
                  <a:gd name="T14" fmla="*/ 23 w 90"/>
                  <a:gd name="T15" fmla="*/ 0 h 55"/>
                  <a:gd name="T16" fmla="*/ 28 w 90"/>
                  <a:gd name="T17" fmla="*/ 4 h 55"/>
                  <a:gd name="T18" fmla="*/ 37 w 90"/>
                  <a:gd name="T19" fmla="*/ 44 h 55"/>
                  <a:gd name="T20" fmla="*/ 74 w 90"/>
                  <a:gd name="T21" fmla="*/ 44 h 55"/>
                  <a:gd name="T22" fmla="*/ 79 w 90"/>
                  <a:gd name="T23" fmla="*/ 17 h 55"/>
                  <a:gd name="T24" fmla="*/ 85 w 90"/>
                  <a:gd name="T25" fmla="*/ 12 h 55"/>
                  <a:gd name="T26" fmla="*/ 90 w 90"/>
                  <a:gd name="T27" fmla="*/ 19 h 55"/>
                  <a:gd name="T28" fmla="*/ 84 w 90"/>
                  <a:gd name="T29" fmla="*/ 51 h 55"/>
                  <a:gd name="T30" fmla="*/ 79 w 90"/>
                  <a:gd name="T31"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 h="55">
                    <a:moveTo>
                      <a:pt x="79" y="55"/>
                    </a:moveTo>
                    <a:cubicBezTo>
                      <a:pt x="33" y="55"/>
                      <a:pt x="33" y="55"/>
                      <a:pt x="33" y="55"/>
                    </a:cubicBezTo>
                    <a:cubicBezTo>
                      <a:pt x="30" y="55"/>
                      <a:pt x="28" y="53"/>
                      <a:pt x="28" y="51"/>
                    </a:cubicBezTo>
                    <a:cubicBezTo>
                      <a:pt x="19" y="11"/>
                      <a:pt x="19" y="11"/>
                      <a:pt x="19" y="11"/>
                    </a:cubicBezTo>
                    <a:cubicBezTo>
                      <a:pt x="6" y="11"/>
                      <a:pt x="6" y="11"/>
                      <a:pt x="6" y="11"/>
                    </a:cubicBezTo>
                    <a:cubicBezTo>
                      <a:pt x="3" y="11"/>
                      <a:pt x="0" y="8"/>
                      <a:pt x="0" y="5"/>
                    </a:cubicBezTo>
                    <a:cubicBezTo>
                      <a:pt x="0" y="2"/>
                      <a:pt x="3" y="0"/>
                      <a:pt x="6" y="0"/>
                    </a:cubicBezTo>
                    <a:cubicBezTo>
                      <a:pt x="23" y="0"/>
                      <a:pt x="23" y="0"/>
                      <a:pt x="23" y="0"/>
                    </a:cubicBezTo>
                    <a:cubicBezTo>
                      <a:pt x="25" y="0"/>
                      <a:pt x="28" y="2"/>
                      <a:pt x="28" y="4"/>
                    </a:cubicBezTo>
                    <a:cubicBezTo>
                      <a:pt x="37" y="44"/>
                      <a:pt x="37" y="44"/>
                      <a:pt x="37" y="44"/>
                    </a:cubicBezTo>
                    <a:cubicBezTo>
                      <a:pt x="74" y="44"/>
                      <a:pt x="74" y="44"/>
                      <a:pt x="74" y="44"/>
                    </a:cubicBezTo>
                    <a:cubicBezTo>
                      <a:pt x="79" y="17"/>
                      <a:pt x="79" y="17"/>
                      <a:pt x="79" y="17"/>
                    </a:cubicBezTo>
                    <a:cubicBezTo>
                      <a:pt x="80" y="14"/>
                      <a:pt x="83" y="12"/>
                      <a:pt x="85" y="12"/>
                    </a:cubicBezTo>
                    <a:cubicBezTo>
                      <a:pt x="88" y="13"/>
                      <a:pt x="90" y="16"/>
                      <a:pt x="90" y="19"/>
                    </a:cubicBezTo>
                    <a:cubicBezTo>
                      <a:pt x="84" y="51"/>
                      <a:pt x="84" y="51"/>
                      <a:pt x="84" y="51"/>
                    </a:cubicBezTo>
                    <a:cubicBezTo>
                      <a:pt x="83" y="53"/>
                      <a:pt x="81" y="55"/>
                      <a:pt x="79" y="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74" name="Freeform 103"/>
              <p:cNvSpPr>
                <a:spLocks/>
              </p:cNvSpPr>
              <p:nvPr/>
            </p:nvSpPr>
            <p:spPr bwMode="auto">
              <a:xfrm>
                <a:off x="9192505" y="3188119"/>
                <a:ext cx="190600" cy="30402"/>
              </a:xfrm>
              <a:custGeom>
                <a:avLst/>
                <a:gdLst>
                  <a:gd name="T0" fmla="*/ 63 w 69"/>
                  <a:gd name="T1" fmla="*/ 11 h 11"/>
                  <a:gd name="T2" fmla="*/ 5 w 69"/>
                  <a:gd name="T3" fmla="*/ 11 h 11"/>
                  <a:gd name="T4" fmla="*/ 0 w 69"/>
                  <a:gd name="T5" fmla="*/ 6 h 11"/>
                  <a:gd name="T6" fmla="*/ 5 w 69"/>
                  <a:gd name="T7" fmla="*/ 0 h 11"/>
                  <a:gd name="T8" fmla="*/ 63 w 69"/>
                  <a:gd name="T9" fmla="*/ 0 h 11"/>
                  <a:gd name="T10" fmla="*/ 69 w 69"/>
                  <a:gd name="T11" fmla="*/ 6 h 11"/>
                  <a:gd name="T12" fmla="*/ 63 w 6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69" h="11">
                    <a:moveTo>
                      <a:pt x="63" y="11"/>
                    </a:moveTo>
                    <a:cubicBezTo>
                      <a:pt x="5" y="11"/>
                      <a:pt x="5" y="11"/>
                      <a:pt x="5" y="11"/>
                    </a:cubicBezTo>
                    <a:cubicBezTo>
                      <a:pt x="2" y="11"/>
                      <a:pt x="0" y="8"/>
                      <a:pt x="0" y="6"/>
                    </a:cubicBezTo>
                    <a:cubicBezTo>
                      <a:pt x="0" y="3"/>
                      <a:pt x="2" y="0"/>
                      <a:pt x="5" y="0"/>
                    </a:cubicBezTo>
                    <a:cubicBezTo>
                      <a:pt x="63" y="0"/>
                      <a:pt x="63" y="0"/>
                      <a:pt x="63" y="0"/>
                    </a:cubicBezTo>
                    <a:cubicBezTo>
                      <a:pt x="66" y="0"/>
                      <a:pt x="69" y="3"/>
                      <a:pt x="69" y="6"/>
                    </a:cubicBezTo>
                    <a:cubicBezTo>
                      <a:pt x="69" y="8"/>
                      <a:pt x="66" y="11"/>
                      <a:pt x="63" y="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grpSp>
      <p:pic>
        <p:nvPicPr>
          <p:cNvPr id="75" name="图片 7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1544" y="2034959"/>
            <a:ext cx="4392488" cy="2866990"/>
          </a:xfrm>
          <a:prstGeom prst="roundRect">
            <a:avLst>
              <a:gd name="adj" fmla="val 0"/>
            </a:avLst>
          </a:prstGeom>
          <a:solidFill>
            <a:schemeClr val="bg1">
              <a:alpha val="5000"/>
            </a:schemeClr>
          </a:solidFill>
          <a:ln w="22225">
            <a:noFill/>
          </a:ln>
          <a:effectLst/>
          <a:scene3d>
            <a:camera prst="orthographicFront"/>
            <a:lightRig rig="threePt" dir="t">
              <a:rot lat="0" lon="0" rev="6600000"/>
            </a:lightRig>
          </a:scene3d>
          <a:sp3d/>
        </p:spPr>
      </p:pic>
      <p:grpSp>
        <p:nvGrpSpPr>
          <p:cNvPr id="77" name="组合 76"/>
          <p:cNvGrpSpPr/>
          <p:nvPr/>
        </p:nvGrpSpPr>
        <p:grpSpPr>
          <a:xfrm rot="5400000">
            <a:off x="4138149" y="4758656"/>
            <a:ext cx="114120" cy="664357"/>
            <a:chOff x="1892553" y="2222753"/>
            <a:chExt cx="151893" cy="884260"/>
          </a:xfrm>
        </p:grpSpPr>
        <p:sp>
          <p:nvSpPr>
            <p:cNvPr id="78" name="椭圆 77"/>
            <p:cNvSpPr/>
            <p:nvPr/>
          </p:nvSpPr>
          <p:spPr>
            <a:xfrm flipH="1">
              <a:off x="1892553" y="2222753"/>
              <a:ext cx="151893" cy="151893"/>
            </a:xfrm>
            <a:prstGeom prst="ellipse">
              <a:avLst/>
            </a:prstGeom>
            <a:solidFill>
              <a:schemeClr val="bg1">
                <a:alpha val="5000"/>
              </a:schemeClr>
            </a:solidFill>
            <a:ln w="22225">
              <a:solidFill>
                <a:schemeClr val="bg1"/>
              </a:solidFill>
            </a:ln>
            <a:effectLst>
              <a:outerShdw blurRad="127000" dist="508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
          <p:nvSpPr>
            <p:cNvPr id="79" name="椭圆 78"/>
            <p:cNvSpPr/>
            <p:nvPr/>
          </p:nvSpPr>
          <p:spPr>
            <a:xfrm flipH="1">
              <a:off x="1892553" y="2588937"/>
              <a:ext cx="151893" cy="151893"/>
            </a:xfrm>
            <a:prstGeom prst="ellipse">
              <a:avLst/>
            </a:prstGeom>
            <a:solidFill>
              <a:schemeClr val="bg1">
                <a:alpha val="5000"/>
              </a:schemeClr>
            </a:solidFill>
            <a:ln w="22225">
              <a:solidFill>
                <a:schemeClr val="bg1"/>
              </a:solidFill>
            </a:ln>
            <a:effectLst>
              <a:outerShdw blurRad="127000" dist="508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
          <p:nvSpPr>
            <p:cNvPr id="80" name="椭圆 79"/>
            <p:cNvSpPr/>
            <p:nvPr/>
          </p:nvSpPr>
          <p:spPr>
            <a:xfrm flipH="1">
              <a:off x="1892553" y="2955120"/>
              <a:ext cx="151893" cy="151893"/>
            </a:xfrm>
            <a:prstGeom prst="ellipse">
              <a:avLst/>
            </a:prstGeom>
            <a:solidFill>
              <a:schemeClr val="bg1">
                <a:alpha val="5000"/>
              </a:schemeClr>
            </a:solidFill>
            <a:ln w="22225">
              <a:solidFill>
                <a:schemeClr val="bg1"/>
              </a:solidFill>
            </a:ln>
            <a:effectLst>
              <a:outerShdw blurRad="127000" dist="508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grpSp>
      <p:grpSp>
        <p:nvGrpSpPr>
          <p:cNvPr id="81" name="组合 80"/>
          <p:cNvGrpSpPr/>
          <p:nvPr/>
        </p:nvGrpSpPr>
        <p:grpSpPr>
          <a:xfrm>
            <a:off x="8227355" y="1947032"/>
            <a:ext cx="2149839" cy="804936"/>
            <a:chOff x="7109327" y="3225554"/>
            <a:chExt cx="2149839" cy="804936"/>
          </a:xfrm>
        </p:grpSpPr>
        <p:sp>
          <p:nvSpPr>
            <p:cNvPr id="82" name="文本框 81"/>
            <p:cNvSpPr txBox="1"/>
            <p:nvPr/>
          </p:nvSpPr>
          <p:spPr>
            <a:xfrm>
              <a:off x="7109327" y="3225554"/>
              <a:ext cx="1923123" cy="400110"/>
            </a:xfrm>
            <a:prstGeom prst="rect">
              <a:avLst/>
            </a:prstGeom>
            <a:noFill/>
          </p:spPr>
          <p:txBody>
            <a:bodyPr wrap="square" rtlCol="0">
              <a:spAutoFit/>
            </a:bodyPr>
            <a:lstStyle/>
            <a:p>
              <a:r>
                <a:rPr lang="zh-CN" altLang="en-US" sz="2000" dirty="0">
                  <a:solidFill>
                    <a:prstClr val="black"/>
                  </a:solidFill>
                  <a:latin typeface="时尚中黑简体" panose="01010104010101010101" pitchFamily="2" charset="-122"/>
                  <a:ea typeface="时尚中黑简体" panose="01010104010101010101" pitchFamily="2" charset="-122"/>
                </a:rPr>
                <a:t>在此添加标题</a:t>
              </a:r>
            </a:p>
          </p:txBody>
        </p:sp>
        <p:sp>
          <p:nvSpPr>
            <p:cNvPr id="83" name="文本框 82"/>
            <p:cNvSpPr txBox="1"/>
            <p:nvPr/>
          </p:nvSpPr>
          <p:spPr>
            <a:xfrm>
              <a:off x="7120009" y="3531892"/>
              <a:ext cx="2139157" cy="498598"/>
            </a:xfrm>
            <a:prstGeom prst="rect">
              <a:avLst/>
            </a:prstGeom>
            <a:noFill/>
          </p:spPr>
          <p:txBody>
            <a:bodyPr wrap="square" rtlCol="0">
              <a:spAutoFit/>
            </a:bodyPr>
            <a:lstStyle/>
            <a:p>
              <a:pPr algn="just">
                <a:lnSpc>
                  <a:spcPct val="120000"/>
                </a:lnSpc>
              </a:pPr>
              <a:r>
                <a:rPr lang="zh-CN" altLang="en-US" sz="11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grpSp>
        <p:nvGrpSpPr>
          <p:cNvPr id="84" name="组合 83"/>
          <p:cNvGrpSpPr/>
          <p:nvPr/>
        </p:nvGrpSpPr>
        <p:grpSpPr>
          <a:xfrm>
            <a:off x="8227355" y="3172582"/>
            <a:ext cx="2149839" cy="804936"/>
            <a:chOff x="7109327" y="3225554"/>
            <a:chExt cx="2149839" cy="804936"/>
          </a:xfrm>
        </p:grpSpPr>
        <p:sp>
          <p:nvSpPr>
            <p:cNvPr id="85" name="文本框 84"/>
            <p:cNvSpPr txBox="1"/>
            <p:nvPr/>
          </p:nvSpPr>
          <p:spPr>
            <a:xfrm>
              <a:off x="7109327" y="3225554"/>
              <a:ext cx="1923123" cy="400110"/>
            </a:xfrm>
            <a:prstGeom prst="rect">
              <a:avLst/>
            </a:prstGeom>
            <a:noFill/>
          </p:spPr>
          <p:txBody>
            <a:bodyPr wrap="square" rtlCol="0">
              <a:spAutoFit/>
            </a:bodyPr>
            <a:lstStyle/>
            <a:p>
              <a:r>
                <a:rPr lang="zh-CN" altLang="en-US" sz="2000" dirty="0">
                  <a:solidFill>
                    <a:prstClr val="black"/>
                  </a:solidFill>
                  <a:latin typeface="时尚中黑简体" panose="01010104010101010101" pitchFamily="2" charset="-122"/>
                  <a:ea typeface="时尚中黑简体" panose="01010104010101010101" pitchFamily="2" charset="-122"/>
                </a:rPr>
                <a:t>在此添加标题</a:t>
              </a:r>
            </a:p>
          </p:txBody>
        </p:sp>
        <p:sp>
          <p:nvSpPr>
            <p:cNvPr id="86" name="文本框 85"/>
            <p:cNvSpPr txBox="1"/>
            <p:nvPr/>
          </p:nvSpPr>
          <p:spPr>
            <a:xfrm>
              <a:off x="7120009" y="3531892"/>
              <a:ext cx="2139157" cy="498598"/>
            </a:xfrm>
            <a:prstGeom prst="rect">
              <a:avLst/>
            </a:prstGeom>
            <a:noFill/>
          </p:spPr>
          <p:txBody>
            <a:bodyPr wrap="square" rtlCol="0">
              <a:spAutoFit/>
            </a:bodyPr>
            <a:lstStyle/>
            <a:p>
              <a:pPr algn="just">
                <a:lnSpc>
                  <a:spcPct val="120000"/>
                </a:lnSpc>
              </a:pPr>
              <a:r>
                <a:rPr lang="zh-CN" altLang="en-US" sz="11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grpSp>
        <p:nvGrpSpPr>
          <p:cNvPr id="87" name="组合 86"/>
          <p:cNvGrpSpPr/>
          <p:nvPr/>
        </p:nvGrpSpPr>
        <p:grpSpPr>
          <a:xfrm>
            <a:off x="8227355" y="4398132"/>
            <a:ext cx="2149839" cy="804936"/>
            <a:chOff x="7109327" y="3225554"/>
            <a:chExt cx="2149839" cy="804936"/>
          </a:xfrm>
        </p:grpSpPr>
        <p:sp>
          <p:nvSpPr>
            <p:cNvPr id="88" name="文本框 87"/>
            <p:cNvSpPr txBox="1"/>
            <p:nvPr/>
          </p:nvSpPr>
          <p:spPr>
            <a:xfrm>
              <a:off x="7109327" y="3225554"/>
              <a:ext cx="1923123" cy="400110"/>
            </a:xfrm>
            <a:prstGeom prst="rect">
              <a:avLst/>
            </a:prstGeom>
            <a:noFill/>
          </p:spPr>
          <p:txBody>
            <a:bodyPr wrap="square" rtlCol="0">
              <a:spAutoFit/>
            </a:bodyPr>
            <a:lstStyle/>
            <a:p>
              <a:r>
                <a:rPr lang="zh-CN" altLang="en-US" sz="2000" dirty="0">
                  <a:solidFill>
                    <a:prstClr val="black"/>
                  </a:solidFill>
                  <a:latin typeface="时尚中黑简体" panose="01010104010101010101" pitchFamily="2" charset="-122"/>
                  <a:ea typeface="时尚中黑简体" panose="01010104010101010101" pitchFamily="2" charset="-122"/>
                </a:rPr>
                <a:t>在此添加标题</a:t>
              </a:r>
            </a:p>
          </p:txBody>
        </p:sp>
        <p:sp>
          <p:nvSpPr>
            <p:cNvPr id="89" name="文本框 88"/>
            <p:cNvSpPr txBox="1"/>
            <p:nvPr/>
          </p:nvSpPr>
          <p:spPr>
            <a:xfrm>
              <a:off x="7120009" y="3531892"/>
              <a:ext cx="2139157" cy="498598"/>
            </a:xfrm>
            <a:prstGeom prst="rect">
              <a:avLst/>
            </a:prstGeom>
            <a:noFill/>
          </p:spPr>
          <p:txBody>
            <a:bodyPr wrap="square" rtlCol="0">
              <a:spAutoFit/>
            </a:bodyPr>
            <a:lstStyle/>
            <a:p>
              <a:pPr algn="just">
                <a:lnSpc>
                  <a:spcPct val="120000"/>
                </a:lnSpc>
              </a:pPr>
              <a:r>
                <a:rPr lang="zh-CN" altLang="en-US" sz="11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spTree>
    <p:extLst>
      <p:ext uri="{BB962C8B-B14F-4D97-AF65-F5344CB8AC3E}">
        <p14:creationId xmlns:p14="http://schemas.microsoft.com/office/powerpoint/2010/main" val="270962619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24"/>
                                        </p:tgtEl>
                                      </p:cBhvr>
                                      <p:by x="100000" y="2000"/>
                                    </p:animScale>
                                  </p:childTnLst>
                                </p:cTn>
                              </p:par>
                              <p:par>
                                <p:cTn id="11" presetID="6" presetClass="emph" presetSubtype="0" fill="hold" grpId="2" nodeType="withEffect">
                                  <p:stCondLst>
                                    <p:cond delay="300"/>
                                  </p:stCondLst>
                                  <p:childTnLst>
                                    <p:animScale>
                                      <p:cBhvr>
                                        <p:cTn id="12" dur="500" fill="hold"/>
                                        <p:tgtEl>
                                          <p:spTgt spid="24"/>
                                        </p:tgtEl>
                                      </p:cBhvr>
                                      <p:by x="100000" y="5000000"/>
                                    </p:animScale>
                                  </p:childTnLst>
                                </p:cTn>
                              </p:par>
                            </p:childTnLst>
                          </p:cTn>
                        </p:par>
                        <p:par>
                          <p:cTn id="13" fill="hold">
                            <p:stCondLst>
                              <p:cond delay="800"/>
                            </p:stCondLst>
                            <p:childTnLst>
                              <p:par>
                                <p:cTn id="14" presetID="17" presetClass="entr" presetSubtype="10" fill="hold" grpId="0" nodeType="afterEffect">
                                  <p:stCondLst>
                                    <p:cond delay="0"/>
                                  </p:stCondLst>
                                  <p:childTnLst>
                                    <p:set>
                                      <p:cBhvr>
                                        <p:cTn id="15" dur="1" fill="hold">
                                          <p:stCondLst>
                                            <p:cond delay="0"/>
                                          </p:stCondLst>
                                        </p:cTn>
                                        <p:tgtEl>
                                          <p:spTgt spid="76"/>
                                        </p:tgtEl>
                                        <p:attrNameLst>
                                          <p:attrName>style.visibility</p:attrName>
                                        </p:attrNameLst>
                                      </p:cBhvr>
                                      <p:to>
                                        <p:strVal val="visible"/>
                                      </p:to>
                                    </p:set>
                                    <p:anim calcmode="lin" valueType="num">
                                      <p:cBhvr>
                                        <p:cTn id="16" dur="500" fill="hold"/>
                                        <p:tgtEl>
                                          <p:spTgt spid="76"/>
                                        </p:tgtEl>
                                        <p:attrNameLst>
                                          <p:attrName>ppt_w</p:attrName>
                                        </p:attrNameLst>
                                      </p:cBhvr>
                                      <p:tavLst>
                                        <p:tav tm="0">
                                          <p:val>
                                            <p:fltVal val="0"/>
                                          </p:val>
                                        </p:tav>
                                        <p:tav tm="100000">
                                          <p:val>
                                            <p:strVal val="#ppt_w"/>
                                          </p:val>
                                        </p:tav>
                                      </p:tavLst>
                                    </p:anim>
                                    <p:anim calcmode="lin" valueType="num">
                                      <p:cBhvr>
                                        <p:cTn id="17" dur="500" fill="hold"/>
                                        <p:tgtEl>
                                          <p:spTgt spid="76"/>
                                        </p:tgtEl>
                                        <p:attrNameLst>
                                          <p:attrName>ppt_h</p:attrName>
                                        </p:attrNameLst>
                                      </p:cBhvr>
                                      <p:tavLst>
                                        <p:tav tm="0">
                                          <p:val>
                                            <p:strVal val="#ppt_h"/>
                                          </p:val>
                                        </p:tav>
                                        <p:tav tm="100000">
                                          <p:val>
                                            <p:strVal val="#ppt_h"/>
                                          </p:val>
                                        </p:tav>
                                      </p:tavLst>
                                    </p:anim>
                                  </p:childTnLst>
                                </p:cTn>
                              </p:par>
                            </p:childTnLst>
                          </p:cTn>
                        </p:par>
                        <p:par>
                          <p:cTn id="18" fill="hold">
                            <p:stCondLst>
                              <p:cond delay="1300"/>
                            </p:stCondLst>
                            <p:childTnLst>
                              <p:par>
                                <p:cTn id="19" presetID="14" presetClass="entr" presetSubtype="10" fill="hold" nodeType="after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randombar(horizontal)">
                                      <p:cBhvr>
                                        <p:cTn id="21" dur="500"/>
                                        <p:tgtEl>
                                          <p:spTgt spid="75"/>
                                        </p:tgtEl>
                                      </p:cBhvr>
                                    </p:animEffect>
                                  </p:childTnLst>
                                </p:cTn>
                              </p:par>
                              <p:par>
                                <p:cTn id="22" presetID="12" presetClass="entr" presetSubtype="8" fill="hold" nodeType="withEffect">
                                  <p:stCondLst>
                                    <p:cond delay="25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750"/>
                                        <p:tgtEl>
                                          <p:spTgt spid="47"/>
                                        </p:tgtEl>
                                        <p:attrNameLst>
                                          <p:attrName>ppt_x</p:attrName>
                                        </p:attrNameLst>
                                      </p:cBhvr>
                                      <p:tavLst>
                                        <p:tav tm="0">
                                          <p:val>
                                            <p:strVal val="#ppt_x-#ppt_w*1.125000"/>
                                          </p:val>
                                        </p:tav>
                                        <p:tav tm="100000">
                                          <p:val>
                                            <p:strVal val="#ppt_x"/>
                                          </p:val>
                                        </p:tav>
                                      </p:tavLst>
                                    </p:anim>
                                    <p:animEffect transition="in" filter="wipe(right)">
                                      <p:cBhvr>
                                        <p:cTn id="25" dur="750"/>
                                        <p:tgtEl>
                                          <p:spTgt spid="47"/>
                                        </p:tgtEl>
                                      </p:cBhvr>
                                    </p:animEffect>
                                  </p:childTnLst>
                                </p:cTn>
                              </p:par>
                              <p:par>
                                <p:cTn id="26" presetID="45" presetClass="entr" presetSubtype="0" fill="hold" nodeType="withEffect">
                                  <p:stCondLst>
                                    <p:cond delay="250"/>
                                  </p:stCondLst>
                                  <p:childTnLst>
                                    <p:set>
                                      <p:cBhvr>
                                        <p:cTn id="27" dur="1" fill="hold">
                                          <p:stCondLst>
                                            <p:cond delay="0"/>
                                          </p:stCondLst>
                                        </p:cTn>
                                        <p:tgtEl>
                                          <p:spTgt spid="47"/>
                                        </p:tgtEl>
                                        <p:attrNameLst>
                                          <p:attrName>style.visibility</p:attrName>
                                        </p:attrNameLst>
                                      </p:cBhvr>
                                      <p:to>
                                        <p:strVal val="visible"/>
                                      </p:to>
                                    </p:set>
                                    <p:animEffect transition="in" filter="fade">
                                      <p:cBhvr>
                                        <p:cTn id="28" dur="750"/>
                                        <p:tgtEl>
                                          <p:spTgt spid="47"/>
                                        </p:tgtEl>
                                      </p:cBhvr>
                                    </p:animEffect>
                                    <p:anim calcmode="lin" valueType="num">
                                      <p:cBhvr>
                                        <p:cTn id="29" dur="750" fill="hold"/>
                                        <p:tgtEl>
                                          <p:spTgt spid="47"/>
                                        </p:tgtEl>
                                        <p:attrNameLst>
                                          <p:attrName>ppt_w</p:attrName>
                                        </p:attrNameLst>
                                      </p:cBhvr>
                                      <p:tavLst>
                                        <p:tav tm="0" fmla="#ppt_w*sin(2.5*pi*$)">
                                          <p:val>
                                            <p:fltVal val="0"/>
                                          </p:val>
                                        </p:tav>
                                        <p:tav tm="100000">
                                          <p:val>
                                            <p:fltVal val="1"/>
                                          </p:val>
                                        </p:tav>
                                      </p:tavLst>
                                    </p:anim>
                                    <p:anim calcmode="lin" valueType="num">
                                      <p:cBhvr>
                                        <p:cTn id="30" dur="750" fill="hold"/>
                                        <p:tgtEl>
                                          <p:spTgt spid="47"/>
                                        </p:tgtEl>
                                        <p:attrNameLst>
                                          <p:attrName>ppt_h</p:attrName>
                                        </p:attrNameLst>
                                      </p:cBhvr>
                                      <p:tavLst>
                                        <p:tav tm="0">
                                          <p:val>
                                            <p:strVal val="#ppt_h"/>
                                          </p:val>
                                        </p:tav>
                                        <p:tav tm="100000">
                                          <p:val>
                                            <p:strVal val="#ppt_h"/>
                                          </p:val>
                                        </p:tav>
                                      </p:tavLst>
                                    </p:anim>
                                  </p:childTnLst>
                                </p:cTn>
                              </p:par>
                              <p:par>
                                <p:cTn id="31" presetID="12" presetClass="entr" presetSubtype="8" fill="hold" nodeType="withEffect">
                                  <p:stCondLst>
                                    <p:cond delay="750"/>
                                  </p:stCondLst>
                                  <p:childTnLst>
                                    <p:set>
                                      <p:cBhvr>
                                        <p:cTn id="32" dur="1" fill="hold">
                                          <p:stCondLst>
                                            <p:cond delay="0"/>
                                          </p:stCondLst>
                                        </p:cTn>
                                        <p:tgtEl>
                                          <p:spTgt spid="67"/>
                                        </p:tgtEl>
                                        <p:attrNameLst>
                                          <p:attrName>style.visibility</p:attrName>
                                        </p:attrNameLst>
                                      </p:cBhvr>
                                      <p:to>
                                        <p:strVal val="visible"/>
                                      </p:to>
                                    </p:set>
                                    <p:anim calcmode="lin" valueType="num">
                                      <p:cBhvr additive="base">
                                        <p:cTn id="33" dur="750"/>
                                        <p:tgtEl>
                                          <p:spTgt spid="67"/>
                                        </p:tgtEl>
                                        <p:attrNameLst>
                                          <p:attrName>ppt_x</p:attrName>
                                        </p:attrNameLst>
                                      </p:cBhvr>
                                      <p:tavLst>
                                        <p:tav tm="0">
                                          <p:val>
                                            <p:strVal val="#ppt_x-#ppt_w*1.125000"/>
                                          </p:val>
                                        </p:tav>
                                        <p:tav tm="100000">
                                          <p:val>
                                            <p:strVal val="#ppt_x"/>
                                          </p:val>
                                        </p:tav>
                                      </p:tavLst>
                                    </p:anim>
                                    <p:animEffect transition="in" filter="wipe(right)">
                                      <p:cBhvr>
                                        <p:cTn id="34" dur="750"/>
                                        <p:tgtEl>
                                          <p:spTgt spid="67"/>
                                        </p:tgtEl>
                                      </p:cBhvr>
                                    </p:animEffect>
                                  </p:childTnLst>
                                </p:cTn>
                              </p:par>
                              <p:par>
                                <p:cTn id="35" presetID="14" presetClass="entr" presetSubtype="10" fill="hold" nodeType="withEffect">
                                  <p:stCondLst>
                                    <p:cond delay="750"/>
                                  </p:stCondLst>
                                  <p:childTnLst>
                                    <p:set>
                                      <p:cBhvr>
                                        <p:cTn id="36" dur="1" fill="hold">
                                          <p:stCondLst>
                                            <p:cond delay="0"/>
                                          </p:stCondLst>
                                        </p:cTn>
                                        <p:tgtEl>
                                          <p:spTgt spid="81"/>
                                        </p:tgtEl>
                                        <p:attrNameLst>
                                          <p:attrName>style.visibility</p:attrName>
                                        </p:attrNameLst>
                                      </p:cBhvr>
                                      <p:to>
                                        <p:strVal val="visible"/>
                                      </p:to>
                                    </p:set>
                                    <p:animEffect transition="in" filter="randombar(horizontal)">
                                      <p:cBhvr>
                                        <p:cTn id="37" dur="500"/>
                                        <p:tgtEl>
                                          <p:spTgt spid="81"/>
                                        </p:tgtEl>
                                      </p:cBhvr>
                                    </p:animEffect>
                                  </p:childTnLst>
                                </p:cTn>
                              </p:par>
                              <p:par>
                                <p:cTn id="38" presetID="45" presetClass="entr" presetSubtype="0" fill="hold" nodeType="withEffect">
                                  <p:stCondLst>
                                    <p:cond delay="750"/>
                                  </p:stCondLst>
                                  <p:childTnLst>
                                    <p:set>
                                      <p:cBhvr>
                                        <p:cTn id="39" dur="1" fill="hold">
                                          <p:stCondLst>
                                            <p:cond delay="0"/>
                                          </p:stCondLst>
                                        </p:cTn>
                                        <p:tgtEl>
                                          <p:spTgt spid="67"/>
                                        </p:tgtEl>
                                        <p:attrNameLst>
                                          <p:attrName>style.visibility</p:attrName>
                                        </p:attrNameLst>
                                      </p:cBhvr>
                                      <p:to>
                                        <p:strVal val="visible"/>
                                      </p:to>
                                    </p:set>
                                    <p:animEffect transition="in" filter="fade">
                                      <p:cBhvr>
                                        <p:cTn id="40" dur="750"/>
                                        <p:tgtEl>
                                          <p:spTgt spid="67"/>
                                        </p:tgtEl>
                                      </p:cBhvr>
                                    </p:animEffect>
                                    <p:anim calcmode="lin" valueType="num">
                                      <p:cBhvr>
                                        <p:cTn id="41" dur="750" fill="hold"/>
                                        <p:tgtEl>
                                          <p:spTgt spid="67"/>
                                        </p:tgtEl>
                                        <p:attrNameLst>
                                          <p:attrName>ppt_w</p:attrName>
                                        </p:attrNameLst>
                                      </p:cBhvr>
                                      <p:tavLst>
                                        <p:tav tm="0" fmla="#ppt_w*sin(2.5*pi*$)">
                                          <p:val>
                                            <p:fltVal val="0"/>
                                          </p:val>
                                        </p:tav>
                                        <p:tav tm="100000">
                                          <p:val>
                                            <p:fltVal val="1"/>
                                          </p:val>
                                        </p:tav>
                                      </p:tavLst>
                                    </p:anim>
                                    <p:anim calcmode="lin" valueType="num">
                                      <p:cBhvr>
                                        <p:cTn id="42" dur="750" fill="hold"/>
                                        <p:tgtEl>
                                          <p:spTgt spid="67"/>
                                        </p:tgtEl>
                                        <p:attrNameLst>
                                          <p:attrName>ppt_h</p:attrName>
                                        </p:attrNameLst>
                                      </p:cBhvr>
                                      <p:tavLst>
                                        <p:tav tm="0">
                                          <p:val>
                                            <p:strVal val="#ppt_h"/>
                                          </p:val>
                                        </p:tav>
                                        <p:tav tm="100000">
                                          <p:val>
                                            <p:strVal val="#ppt_h"/>
                                          </p:val>
                                        </p:tav>
                                      </p:tavLst>
                                    </p:anim>
                                  </p:childTnLst>
                                </p:cTn>
                              </p:par>
                              <p:par>
                                <p:cTn id="43" presetID="12" presetClass="entr" presetSubtype="8" fill="hold" nodeType="withEffect">
                                  <p:stCondLst>
                                    <p:cond delay="125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750"/>
                                        <p:tgtEl>
                                          <p:spTgt spid="25"/>
                                        </p:tgtEl>
                                        <p:attrNameLst>
                                          <p:attrName>ppt_x</p:attrName>
                                        </p:attrNameLst>
                                      </p:cBhvr>
                                      <p:tavLst>
                                        <p:tav tm="0">
                                          <p:val>
                                            <p:strVal val="#ppt_x-#ppt_w*1.125000"/>
                                          </p:val>
                                        </p:tav>
                                        <p:tav tm="100000">
                                          <p:val>
                                            <p:strVal val="#ppt_x"/>
                                          </p:val>
                                        </p:tav>
                                      </p:tavLst>
                                    </p:anim>
                                    <p:animEffect transition="in" filter="wipe(right)">
                                      <p:cBhvr>
                                        <p:cTn id="46" dur="750"/>
                                        <p:tgtEl>
                                          <p:spTgt spid="25"/>
                                        </p:tgtEl>
                                      </p:cBhvr>
                                    </p:animEffect>
                                  </p:childTnLst>
                                </p:cTn>
                              </p:par>
                              <p:par>
                                <p:cTn id="47" presetID="14" presetClass="entr" presetSubtype="10" fill="hold" nodeType="withEffect">
                                  <p:stCondLst>
                                    <p:cond delay="1250"/>
                                  </p:stCondLst>
                                  <p:childTnLst>
                                    <p:set>
                                      <p:cBhvr>
                                        <p:cTn id="48" dur="1" fill="hold">
                                          <p:stCondLst>
                                            <p:cond delay="0"/>
                                          </p:stCondLst>
                                        </p:cTn>
                                        <p:tgtEl>
                                          <p:spTgt spid="84"/>
                                        </p:tgtEl>
                                        <p:attrNameLst>
                                          <p:attrName>style.visibility</p:attrName>
                                        </p:attrNameLst>
                                      </p:cBhvr>
                                      <p:to>
                                        <p:strVal val="visible"/>
                                      </p:to>
                                    </p:set>
                                    <p:animEffect transition="in" filter="randombar(horizontal)">
                                      <p:cBhvr>
                                        <p:cTn id="49" dur="500"/>
                                        <p:tgtEl>
                                          <p:spTgt spid="84"/>
                                        </p:tgtEl>
                                      </p:cBhvr>
                                    </p:animEffect>
                                  </p:childTnLst>
                                </p:cTn>
                              </p:par>
                              <p:par>
                                <p:cTn id="50" presetID="45" presetClass="entr" presetSubtype="0" fill="hold" nodeType="withEffect">
                                  <p:stCondLst>
                                    <p:cond delay="125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750"/>
                                        <p:tgtEl>
                                          <p:spTgt spid="25"/>
                                        </p:tgtEl>
                                      </p:cBhvr>
                                    </p:animEffect>
                                    <p:anim calcmode="lin" valueType="num">
                                      <p:cBhvr>
                                        <p:cTn id="53" dur="750" fill="hold"/>
                                        <p:tgtEl>
                                          <p:spTgt spid="25"/>
                                        </p:tgtEl>
                                        <p:attrNameLst>
                                          <p:attrName>ppt_w</p:attrName>
                                        </p:attrNameLst>
                                      </p:cBhvr>
                                      <p:tavLst>
                                        <p:tav tm="0" fmla="#ppt_w*sin(2.5*pi*$)">
                                          <p:val>
                                            <p:fltVal val="0"/>
                                          </p:val>
                                        </p:tav>
                                        <p:tav tm="100000">
                                          <p:val>
                                            <p:fltVal val="1"/>
                                          </p:val>
                                        </p:tav>
                                      </p:tavLst>
                                    </p:anim>
                                    <p:anim calcmode="lin" valueType="num">
                                      <p:cBhvr>
                                        <p:cTn id="54" dur="750" fill="hold"/>
                                        <p:tgtEl>
                                          <p:spTgt spid="25"/>
                                        </p:tgtEl>
                                        <p:attrNameLst>
                                          <p:attrName>ppt_h</p:attrName>
                                        </p:attrNameLst>
                                      </p:cBhvr>
                                      <p:tavLst>
                                        <p:tav tm="0">
                                          <p:val>
                                            <p:strVal val="#ppt_h"/>
                                          </p:val>
                                        </p:tav>
                                        <p:tav tm="100000">
                                          <p:val>
                                            <p:strVal val="#ppt_h"/>
                                          </p:val>
                                        </p:tav>
                                      </p:tavLst>
                                    </p:anim>
                                  </p:childTnLst>
                                </p:cTn>
                              </p:par>
                              <p:par>
                                <p:cTn id="55" presetID="14" presetClass="entr" presetSubtype="10" fill="hold" nodeType="withEffect">
                                  <p:stCondLst>
                                    <p:cond delay="1750"/>
                                  </p:stCondLst>
                                  <p:childTnLst>
                                    <p:set>
                                      <p:cBhvr>
                                        <p:cTn id="56" dur="1" fill="hold">
                                          <p:stCondLst>
                                            <p:cond delay="0"/>
                                          </p:stCondLst>
                                        </p:cTn>
                                        <p:tgtEl>
                                          <p:spTgt spid="87"/>
                                        </p:tgtEl>
                                        <p:attrNameLst>
                                          <p:attrName>style.visibility</p:attrName>
                                        </p:attrNameLst>
                                      </p:cBhvr>
                                      <p:to>
                                        <p:strVal val="visible"/>
                                      </p:to>
                                    </p:set>
                                    <p:animEffect transition="in" filter="randombar(horizontal)">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24" grpId="0"/>
      <p:bldP spid="24" grpId="1"/>
      <p:bldP spid="24" grpId="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年度工作概述</a:t>
            </a:r>
          </a:p>
        </p:txBody>
      </p:sp>
      <p:sp>
        <p:nvSpPr>
          <p:cNvPr id="3" name="Oval 22"/>
          <p:cNvSpPr>
            <a:spLocks noChangeArrowheads="1"/>
          </p:cNvSpPr>
          <p:nvPr/>
        </p:nvSpPr>
        <p:spPr bwMode="auto">
          <a:xfrm>
            <a:off x="4448310" y="1296518"/>
            <a:ext cx="1575683" cy="1579682"/>
          </a:xfrm>
          <a:prstGeom prst="ellipse">
            <a:avLst/>
          </a:prstGeom>
          <a:solidFill>
            <a:schemeClr val="accent2"/>
          </a:solidFill>
          <a:ln>
            <a:noFill/>
          </a:ln>
        </p:spPr>
        <p:txBody>
          <a:bodyPr vert="horz" wrap="square" lIns="91440" tIns="45720" rIns="91440" bIns="45720" numCol="1" anchor="ctr" anchorCtr="0" compatLnSpc="1">
            <a:prstTxWarp prst="textNoShape">
              <a:avLst/>
            </a:prstTxWarp>
          </a:bodyPr>
          <a:lstStyle/>
          <a:p>
            <a:pPr algn="ctr"/>
            <a:r>
              <a:rPr lang="zh-CN" altLang="en-US" dirty="0">
                <a:solidFill>
                  <a:prstClr val="white"/>
                </a:solidFill>
                <a:latin typeface="微软雅黑" pitchFamily="34" charset="-122"/>
                <a:ea typeface="微软雅黑" pitchFamily="34" charset="-122"/>
              </a:rPr>
              <a:t>添加标题</a:t>
            </a:r>
          </a:p>
        </p:txBody>
      </p:sp>
      <p:sp>
        <p:nvSpPr>
          <p:cNvPr id="4" name="Line 23"/>
          <p:cNvSpPr>
            <a:spLocks noChangeShapeType="1"/>
          </p:cNvSpPr>
          <p:nvPr/>
        </p:nvSpPr>
        <p:spPr bwMode="auto">
          <a:xfrm flipH="1">
            <a:off x="623392" y="2088358"/>
            <a:ext cx="3824918" cy="0"/>
          </a:xfrm>
          <a:prstGeom prst="line">
            <a:avLst/>
          </a:prstGeom>
          <a:noFill/>
          <a:ln w="5" cap="flat">
            <a:solidFill>
              <a:schemeClr val="tx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5" name="Freeform 24"/>
          <p:cNvSpPr>
            <a:spLocks noEditPoints="1"/>
          </p:cNvSpPr>
          <p:nvPr/>
        </p:nvSpPr>
        <p:spPr bwMode="auto">
          <a:xfrm>
            <a:off x="3292543" y="1872403"/>
            <a:ext cx="443911" cy="443911"/>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6" name="Freeform 25"/>
          <p:cNvSpPr>
            <a:spLocks noEditPoints="1"/>
          </p:cNvSpPr>
          <p:nvPr/>
        </p:nvSpPr>
        <p:spPr bwMode="auto">
          <a:xfrm>
            <a:off x="2252751" y="1872403"/>
            <a:ext cx="447910" cy="443911"/>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7" name="Freeform 26"/>
          <p:cNvSpPr>
            <a:spLocks noEditPoints="1"/>
          </p:cNvSpPr>
          <p:nvPr/>
        </p:nvSpPr>
        <p:spPr bwMode="auto">
          <a:xfrm>
            <a:off x="1216961" y="1872403"/>
            <a:ext cx="451909" cy="443911"/>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8" name="Freeform 27"/>
          <p:cNvSpPr>
            <a:spLocks/>
          </p:cNvSpPr>
          <p:nvPr/>
        </p:nvSpPr>
        <p:spPr bwMode="auto">
          <a:xfrm>
            <a:off x="3424515" y="2212333"/>
            <a:ext cx="2107576" cy="1795638"/>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accent1">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9" name="Freeform 28"/>
          <p:cNvSpPr>
            <a:spLocks/>
          </p:cNvSpPr>
          <p:nvPr/>
        </p:nvSpPr>
        <p:spPr bwMode="auto">
          <a:xfrm>
            <a:off x="2356731" y="2212334"/>
            <a:ext cx="3175361" cy="2863423"/>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10" name="Freeform 29"/>
          <p:cNvSpPr>
            <a:spLocks/>
          </p:cNvSpPr>
          <p:nvPr/>
        </p:nvSpPr>
        <p:spPr bwMode="auto">
          <a:xfrm>
            <a:off x="1320940" y="2212333"/>
            <a:ext cx="4211153" cy="3903214"/>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11" name="TextBox 9"/>
          <p:cNvSpPr txBox="1"/>
          <p:nvPr/>
        </p:nvSpPr>
        <p:spPr>
          <a:xfrm>
            <a:off x="5606383" y="3269307"/>
            <a:ext cx="671979" cy="923330"/>
          </a:xfrm>
          <a:prstGeom prst="rect">
            <a:avLst/>
          </a:prstGeom>
          <a:noFill/>
        </p:spPr>
        <p:txBody>
          <a:bodyPr wrap="none" rtlCol="0" anchor="ctr">
            <a:spAutoFit/>
          </a:bodyPr>
          <a:lstStyle/>
          <a:p>
            <a:r>
              <a:rPr lang="en-US" altLang="zh-CN" sz="5400">
                <a:solidFill>
                  <a:prstClr val="black"/>
                </a:solidFill>
                <a:latin typeface="微软雅黑" pitchFamily="34" charset="-122"/>
                <a:ea typeface="微软雅黑" pitchFamily="34" charset="-122"/>
              </a:rPr>
              <a:t>A</a:t>
            </a:r>
            <a:endParaRPr lang="zh-CN" altLang="en-US" sz="5400">
              <a:solidFill>
                <a:prstClr val="black"/>
              </a:solidFill>
              <a:latin typeface="微软雅黑" pitchFamily="34" charset="-122"/>
              <a:ea typeface="微软雅黑" pitchFamily="34" charset="-122"/>
            </a:endParaRPr>
          </a:p>
        </p:txBody>
      </p:sp>
      <p:sp>
        <p:nvSpPr>
          <p:cNvPr id="12" name="TextBox 10"/>
          <p:cNvSpPr txBox="1"/>
          <p:nvPr/>
        </p:nvSpPr>
        <p:spPr>
          <a:xfrm>
            <a:off x="5606382" y="4315347"/>
            <a:ext cx="619080" cy="923330"/>
          </a:xfrm>
          <a:prstGeom prst="rect">
            <a:avLst/>
          </a:prstGeom>
          <a:noFill/>
        </p:spPr>
        <p:txBody>
          <a:bodyPr wrap="none" rtlCol="0" anchor="ctr">
            <a:spAutoFit/>
          </a:bodyPr>
          <a:lstStyle/>
          <a:p>
            <a:r>
              <a:rPr lang="en-US" altLang="zh-CN" sz="5400">
                <a:solidFill>
                  <a:prstClr val="black"/>
                </a:solidFill>
                <a:latin typeface="微软雅黑" pitchFamily="34" charset="-122"/>
                <a:ea typeface="微软雅黑" pitchFamily="34" charset="-122"/>
              </a:rPr>
              <a:t>B</a:t>
            </a:r>
            <a:endParaRPr lang="zh-CN" altLang="en-US" sz="5400">
              <a:solidFill>
                <a:prstClr val="black"/>
              </a:solidFill>
              <a:latin typeface="微软雅黑" pitchFamily="34" charset="-122"/>
              <a:ea typeface="微软雅黑" pitchFamily="34" charset="-122"/>
            </a:endParaRPr>
          </a:p>
        </p:txBody>
      </p:sp>
      <p:sp>
        <p:nvSpPr>
          <p:cNvPr id="13" name="TextBox 11"/>
          <p:cNvSpPr txBox="1"/>
          <p:nvPr/>
        </p:nvSpPr>
        <p:spPr>
          <a:xfrm>
            <a:off x="5606382" y="5395467"/>
            <a:ext cx="651140" cy="923330"/>
          </a:xfrm>
          <a:prstGeom prst="rect">
            <a:avLst/>
          </a:prstGeom>
          <a:noFill/>
        </p:spPr>
        <p:txBody>
          <a:bodyPr wrap="none" rtlCol="0" anchor="ctr">
            <a:spAutoFit/>
          </a:bodyPr>
          <a:lstStyle/>
          <a:p>
            <a:r>
              <a:rPr lang="en-US" altLang="zh-CN" sz="5400">
                <a:solidFill>
                  <a:prstClr val="black"/>
                </a:solidFill>
                <a:latin typeface="微软雅黑" pitchFamily="34" charset="-122"/>
                <a:ea typeface="微软雅黑" pitchFamily="34" charset="-122"/>
              </a:rPr>
              <a:t>C</a:t>
            </a:r>
            <a:endParaRPr lang="zh-CN" altLang="en-US" sz="5400">
              <a:solidFill>
                <a:prstClr val="black"/>
              </a:solidFill>
              <a:latin typeface="微软雅黑" pitchFamily="34" charset="-122"/>
              <a:ea typeface="微软雅黑" pitchFamily="34" charset="-122"/>
            </a:endParaRPr>
          </a:p>
        </p:txBody>
      </p:sp>
      <p:sp>
        <p:nvSpPr>
          <p:cNvPr id="14" name="TextBox 12"/>
          <p:cNvSpPr txBox="1"/>
          <p:nvPr/>
        </p:nvSpPr>
        <p:spPr>
          <a:xfrm>
            <a:off x="6384032" y="3336408"/>
            <a:ext cx="4997332" cy="812530"/>
          </a:xfrm>
          <a:prstGeom prst="rect">
            <a:avLst/>
          </a:prstGeom>
          <a:noFill/>
        </p:spPr>
        <p:txBody>
          <a:bodyPr wrap="square" rtlCol="0">
            <a:spAutoFit/>
          </a:bodyPr>
          <a:lstStyle/>
          <a:p>
            <a:pPr>
              <a:lnSpc>
                <a:spcPct val="130000"/>
              </a:lnSpc>
            </a:pPr>
            <a:r>
              <a:rPr lang="zh-CN" altLang="en-US" sz="1200" dirty="0">
                <a:solidFill>
                  <a:prstClr val="black"/>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prstClr val="black"/>
                </a:solidFill>
                <a:latin typeface="微软雅黑" pitchFamily="34" charset="-122"/>
                <a:ea typeface="微软雅黑" pitchFamily="34" charset="-122"/>
              </a:rPr>
              <a:t>这里，或者通过通过复制您的文本。您的内容打在这里，或者通过通过复制您的文本。</a:t>
            </a:r>
          </a:p>
        </p:txBody>
      </p:sp>
      <p:sp>
        <p:nvSpPr>
          <p:cNvPr id="15" name="TextBox 13"/>
          <p:cNvSpPr txBox="1"/>
          <p:nvPr/>
        </p:nvSpPr>
        <p:spPr>
          <a:xfrm>
            <a:off x="6384032" y="4419983"/>
            <a:ext cx="4997332" cy="812530"/>
          </a:xfrm>
          <a:prstGeom prst="rect">
            <a:avLst/>
          </a:prstGeom>
          <a:noFill/>
        </p:spPr>
        <p:txBody>
          <a:bodyPr wrap="square" rtlCol="0">
            <a:spAutoFit/>
          </a:bodyPr>
          <a:lstStyle/>
          <a:p>
            <a:pPr>
              <a:lnSpc>
                <a:spcPct val="130000"/>
              </a:lnSpc>
            </a:pPr>
            <a:r>
              <a:rPr lang="zh-CN" altLang="en-US" sz="1200" dirty="0">
                <a:solidFill>
                  <a:prstClr val="black"/>
                </a:solidFill>
                <a:latin typeface="微软雅黑" pitchFamily="34" charset="-122"/>
                <a:ea typeface="微软雅黑" pitchFamily="34" charset="-122"/>
              </a:rPr>
              <a:t>您的内容打在这里，或者通过复制您的文本后，在此框中选择粘贴，并选择只保留文字。您的内容打</a:t>
            </a:r>
            <a:r>
              <a:rPr lang="zh-CN" altLang="en-US" sz="1200">
                <a:solidFill>
                  <a:prstClr val="black"/>
                </a:solidFill>
                <a:latin typeface="微软雅黑" pitchFamily="34" charset="-122"/>
                <a:ea typeface="微软雅黑" pitchFamily="34" charset="-122"/>
              </a:rPr>
              <a:t>在这里 ，或者通过复制您的文本后，在此框中选择粘贴，并选择只保留文字。</a:t>
            </a:r>
          </a:p>
        </p:txBody>
      </p:sp>
      <p:sp>
        <p:nvSpPr>
          <p:cNvPr id="16" name="TextBox 14"/>
          <p:cNvSpPr txBox="1"/>
          <p:nvPr/>
        </p:nvSpPr>
        <p:spPr>
          <a:xfrm>
            <a:off x="6384032" y="5543083"/>
            <a:ext cx="4997332" cy="572464"/>
          </a:xfrm>
          <a:prstGeom prst="rect">
            <a:avLst/>
          </a:prstGeom>
          <a:noFill/>
        </p:spPr>
        <p:txBody>
          <a:bodyPr wrap="square" rtlCol="0">
            <a:spAutoFit/>
          </a:bodyPr>
          <a:lstStyle/>
          <a:p>
            <a:pPr>
              <a:lnSpc>
                <a:spcPct val="130000"/>
              </a:lnSpc>
            </a:pPr>
            <a:r>
              <a:rPr lang="zh-CN" altLang="en-US" sz="1200" dirty="0">
                <a:solidFill>
                  <a:prstClr val="black"/>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200">
                <a:solidFill>
                  <a:prstClr val="black"/>
                </a:solidFill>
                <a:latin typeface="微软雅黑" pitchFamily="34" charset="-122"/>
                <a:ea typeface="微软雅黑" pitchFamily="34" charset="-122"/>
              </a:rPr>
              <a:t>这里，或者通过通过复制您的文本。</a:t>
            </a:r>
          </a:p>
        </p:txBody>
      </p:sp>
      <p:sp>
        <p:nvSpPr>
          <p:cNvPr id="17" name="椭圆 16"/>
          <p:cNvSpPr/>
          <p:nvPr/>
        </p:nvSpPr>
        <p:spPr>
          <a:xfrm>
            <a:off x="6744072" y="1729981"/>
            <a:ext cx="1368152" cy="1368152"/>
          </a:xfrm>
          <a:prstGeom prst="ellipse">
            <a:avLst/>
          </a:pr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
        <p:nvSpPr>
          <p:cNvPr id="18" name="椭圆 17"/>
          <p:cNvSpPr/>
          <p:nvPr/>
        </p:nvSpPr>
        <p:spPr>
          <a:xfrm>
            <a:off x="8201970" y="979497"/>
            <a:ext cx="1785810" cy="1785810"/>
          </a:xfrm>
          <a:prstGeom prst="ellipse">
            <a:avLst/>
          </a:prstGeom>
          <a:blipFill>
            <a:blip r:embed="rId5">
              <a:extLst>
                <a:ext uri="{BEBA8EAE-BF5A-486C-A8C5-ECC9F3942E4B}">
                  <a14:imgProps xmlns:a14="http://schemas.microsoft.com/office/drawing/2010/main">
                    <a14:imgLayer r:embed="rId6">
                      <a14:imgEffect>
                        <a14:saturation sat="0"/>
                      </a14:imgEffect>
                    </a14:imgLayer>
                  </a14:imgProps>
                </a:ext>
              </a:extLst>
            </a:blip>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Tree>
    <p:extLst>
      <p:ext uri="{BB962C8B-B14F-4D97-AF65-F5344CB8AC3E}">
        <p14:creationId xmlns:p14="http://schemas.microsoft.com/office/powerpoint/2010/main" val="367938205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2"/>
                                        </p:tgtEl>
                                      </p:cBhvr>
                                      <p:by x="100000" y="2000"/>
                                    </p:animScale>
                                  </p:childTnLst>
                                </p:cTn>
                              </p:par>
                              <p:par>
                                <p:cTn id="11" presetID="6" presetClass="emph" presetSubtype="0" fill="hold" grpId="2" nodeType="withEffect">
                                  <p:stCondLst>
                                    <p:cond delay="300"/>
                                  </p:stCondLst>
                                  <p:childTnLst>
                                    <p:animScale>
                                      <p:cBhvr>
                                        <p:cTn id="12" dur="500" fill="hold"/>
                                        <p:tgtEl>
                                          <p:spTgt spid="2"/>
                                        </p:tgtEl>
                                      </p:cBhvr>
                                      <p:by x="100000" y="5000000"/>
                                    </p:animScale>
                                  </p:childTnLst>
                                </p:cTn>
                              </p:par>
                            </p:childTnLst>
                          </p:cTn>
                        </p:par>
                        <p:par>
                          <p:cTn id="13" fill="hold">
                            <p:stCondLst>
                              <p:cond delay="8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300"/>
                            </p:stCondLst>
                            <p:childTnLst>
                              <p:par>
                                <p:cTn id="20" presetID="22" presetClass="entr" presetSubtype="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right)">
                                      <p:cBhvr>
                                        <p:cTn id="22" dur="500"/>
                                        <p:tgtEl>
                                          <p:spTgt spid="4"/>
                                        </p:tgtEl>
                                      </p:cBhvr>
                                    </p:animEffect>
                                  </p:childTnLst>
                                </p:cTn>
                              </p:par>
                            </p:childTnLst>
                          </p:cTn>
                        </p:par>
                        <p:par>
                          <p:cTn id="23" fill="hold">
                            <p:stCondLst>
                              <p:cond delay="1800"/>
                            </p:stCondLst>
                            <p:childTnLst>
                              <p:par>
                                <p:cTn id="24" presetID="49" presetClass="entr" presetSubtype="0" decel="10000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 calcmode="lin" valueType="num">
                                      <p:cBhvr>
                                        <p:cTn id="28" dur="500" fill="hold"/>
                                        <p:tgtEl>
                                          <p:spTgt spid="5"/>
                                        </p:tgtEl>
                                        <p:attrNameLst>
                                          <p:attrName>style.rotation</p:attrName>
                                        </p:attrNameLst>
                                      </p:cBhvr>
                                      <p:tavLst>
                                        <p:tav tm="0">
                                          <p:val>
                                            <p:fltVal val="360"/>
                                          </p:val>
                                        </p:tav>
                                        <p:tav tm="100000">
                                          <p:val>
                                            <p:fltVal val="0"/>
                                          </p:val>
                                        </p:tav>
                                      </p:tavLst>
                                    </p:anim>
                                    <p:animEffect transition="in" filter="fade">
                                      <p:cBhvr>
                                        <p:cTn id="29" dur="500"/>
                                        <p:tgtEl>
                                          <p:spTgt spid="5"/>
                                        </p:tgtEl>
                                      </p:cBhvr>
                                    </p:animEffect>
                                  </p:childTnLst>
                                </p:cTn>
                              </p:par>
                              <p:par>
                                <p:cTn id="30" presetID="49" presetClass="entr" presetSubtype="0" decel="100000" fill="hold" grpId="0" nodeType="withEffect">
                                  <p:stCondLst>
                                    <p:cond delay="20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 calcmode="lin" valueType="num">
                                      <p:cBhvr>
                                        <p:cTn id="34" dur="500" fill="hold"/>
                                        <p:tgtEl>
                                          <p:spTgt spid="6"/>
                                        </p:tgtEl>
                                        <p:attrNameLst>
                                          <p:attrName>style.rotation</p:attrName>
                                        </p:attrNameLst>
                                      </p:cBhvr>
                                      <p:tavLst>
                                        <p:tav tm="0">
                                          <p:val>
                                            <p:fltVal val="360"/>
                                          </p:val>
                                        </p:tav>
                                        <p:tav tm="100000">
                                          <p:val>
                                            <p:fltVal val="0"/>
                                          </p:val>
                                        </p:tav>
                                      </p:tavLst>
                                    </p:anim>
                                    <p:animEffect transition="in" filter="fade">
                                      <p:cBhvr>
                                        <p:cTn id="35" dur="500"/>
                                        <p:tgtEl>
                                          <p:spTgt spid="6"/>
                                        </p:tgtEl>
                                      </p:cBhvr>
                                    </p:animEffect>
                                  </p:childTnLst>
                                </p:cTn>
                              </p:par>
                              <p:par>
                                <p:cTn id="36" presetID="49" presetClass="entr" presetSubtype="0" decel="100000" fill="hold" grpId="0" nodeType="withEffect">
                                  <p:stCondLst>
                                    <p:cond delay="40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 calcmode="lin" valueType="num">
                                      <p:cBhvr>
                                        <p:cTn id="40" dur="500" fill="hold"/>
                                        <p:tgtEl>
                                          <p:spTgt spid="7"/>
                                        </p:tgtEl>
                                        <p:attrNameLst>
                                          <p:attrName>style.rotation</p:attrName>
                                        </p:attrNameLst>
                                      </p:cBhvr>
                                      <p:tavLst>
                                        <p:tav tm="0">
                                          <p:val>
                                            <p:fltVal val="360"/>
                                          </p:val>
                                        </p:tav>
                                        <p:tav tm="100000">
                                          <p:val>
                                            <p:fltVal val="0"/>
                                          </p:val>
                                        </p:tav>
                                      </p:tavLst>
                                    </p:anim>
                                    <p:animEffect transition="in" filter="fade">
                                      <p:cBhvr>
                                        <p:cTn id="41" dur="500"/>
                                        <p:tgtEl>
                                          <p:spTgt spid="7"/>
                                        </p:tgtEl>
                                      </p:cBhvr>
                                    </p:animEffect>
                                  </p:childTnLst>
                                </p:cTn>
                              </p:par>
                            </p:childTnLst>
                          </p:cTn>
                        </p:par>
                        <p:par>
                          <p:cTn id="42" fill="hold">
                            <p:stCondLst>
                              <p:cond delay="2700"/>
                            </p:stCondLst>
                            <p:childTnLst>
                              <p:par>
                                <p:cTn id="43" presetID="2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par>
                          <p:cTn id="46" fill="hold">
                            <p:stCondLst>
                              <p:cond delay="3200"/>
                            </p:stCondLst>
                            <p:childTnLst>
                              <p:par>
                                <p:cTn id="47" presetID="45"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anim calcmode="lin" valueType="num">
                                      <p:cBhvr>
                                        <p:cTn id="50" dur="500" fill="hold"/>
                                        <p:tgtEl>
                                          <p:spTgt spid="11"/>
                                        </p:tgtEl>
                                        <p:attrNameLst>
                                          <p:attrName>ppt_w</p:attrName>
                                        </p:attrNameLst>
                                      </p:cBhvr>
                                      <p:tavLst>
                                        <p:tav tm="0" fmla="#ppt_w*sin(2.5*pi*$)">
                                          <p:val>
                                            <p:fltVal val="0"/>
                                          </p:val>
                                        </p:tav>
                                        <p:tav tm="100000">
                                          <p:val>
                                            <p:fltVal val="1"/>
                                          </p:val>
                                        </p:tav>
                                      </p:tavLst>
                                    </p:anim>
                                    <p:anim calcmode="lin" valueType="num">
                                      <p:cBhvr>
                                        <p:cTn id="51" dur="500" fill="hold"/>
                                        <p:tgtEl>
                                          <p:spTgt spid="11"/>
                                        </p:tgtEl>
                                        <p:attrNameLst>
                                          <p:attrName>ppt_h</p:attrName>
                                        </p:attrNameLst>
                                      </p:cBhvr>
                                      <p:tavLst>
                                        <p:tav tm="0">
                                          <p:val>
                                            <p:strVal val="#ppt_h"/>
                                          </p:val>
                                        </p:tav>
                                        <p:tav tm="100000">
                                          <p:val>
                                            <p:strVal val="#ppt_h"/>
                                          </p:val>
                                        </p:tav>
                                      </p:tavLst>
                                    </p:anim>
                                  </p:childTnLst>
                                </p:cTn>
                              </p:par>
                              <p:par>
                                <p:cTn id="52" presetID="22" presetClass="entr" presetSubtype="8"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500"/>
                                        <p:tgtEl>
                                          <p:spTgt spid="14"/>
                                        </p:tgtEl>
                                      </p:cBhvr>
                                    </p:animEffect>
                                  </p:childTnLst>
                                </p:cTn>
                              </p:par>
                            </p:childTnLst>
                          </p:cTn>
                        </p:par>
                        <p:par>
                          <p:cTn id="55" fill="hold">
                            <p:stCondLst>
                              <p:cond delay="3700"/>
                            </p:stCondLst>
                            <p:childTnLst>
                              <p:par>
                                <p:cTn id="56" presetID="22" presetClass="entr" presetSubtype="8"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left)">
                                      <p:cBhvr>
                                        <p:cTn id="58" dur="500"/>
                                        <p:tgtEl>
                                          <p:spTgt spid="9"/>
                                        </p:tgtEl>
                                      </p:cBhvr>
                                    </p:animEffect>
                                  </p:childTnLst>
                                </p:cTn>
                              </p:par>
                            </p:childTnLst>
                          </p:cTn>
                        </p:par>
                        <p:par>
                          <p:cTn id="59" fill="hold">
                            <p:stCondLst>
                              <p:cond delay="4200"/>
                            </p:stCondLst>
                            <p:childTnLst>
                              <p:par>
                                <p:cTn id="60" presetID="45"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anim calcmode="lin" valueType="num">
                                      <p:cBhvr>
                                        <p:cTn id="63" dur="500" fill="hold"/>
                                        <p:tgtEl>
                                          <p:spTgt spid="12"/>
                                        </p:tgtEl>
                                        <p:attrNameLst>
                                          <p:attrName>ppt_w</p:attrName>
                                        </p:attrNameLst>
                                      </p:cBhvr>
                                      <p:tavLst>
                                        <p:tav tm="0" fmla="#ppt_w*sin(2.5*pi*$)">
                                          <p:val>
                                            <p:fltVal val="0"/>
                                          </p:val>
                                        </p:tav>
                                        <p:tav tm="100000">
                                          <p:val>
                                            <p:fltVal val="1"/>
                                          </p:val>
                                        </p:tav>
                                      </p:tavLst>
                                    </p:anim>
                                    <p:anim calcmode="lin" valueType="num">
                                      <p:cBhvr>
                                        <p:cTn id="64" dur="500" fill="hold"/>
                                        <p:tgtEl>
                                          <p:spTgt spid="12"/>
                                        </p:tgtEl>
                                        <p:attrNameLst>
                                          <p:attrName>ppt_h</p:attrName>
                                        </p:attrNameLst>
                                      </p:cBhvr>
                                      <p:tavLst>
                                        <p:tav tm="0">
                                          <p:val>
                                            <p:strVal val="#ppt_h"/>
                                          </p:val>
                                        </p:tav>
                                        <p:tav tm="100000">
                                          <p:val>
                                            <p:strVal val="#ppt_h"/>
                                          </p:val>
                                        </p:tav>
                                      </p:tavLst>
                                    </p:anim>
                                  </p:childTnLst>
                                </p:cTn>
                              </p:par>
                              <p:par>
                                <p:cTn id="65" presetID="22" presetClass="entr" presetSubtype="8"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left)">
                                      <p:cBhvr>
                                        <p:cTn id="67" dur="500"/>
                                        <p:tgtEl>
                                          <p:spTgt spid="15"/>
                                        </p:tgtEl>
                                      </p:cBhvr>
                                    </p:animEffect>
                                  </p:childTnLst>
                                </p:cTn>
                              </p:par>
                            </p:childTnLst>
                          </p:cTn>
                        </p:par>
                        <p:par>
                          <p:cTn id="68" fill="hold">
                            <p:stCondLst>
                              <p:cond delay="4700"/>
                            </p:stCondLst>
                            <p:childTnLst>
                              <p:par>
                                <p:cTn id="69" presetID="22" presetClass="entr" presetSubtype="8"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par>
                          <p:cTn id="72" fill="hold">
                            <p:stCondLst>
                              <p:cond delay="5200"/>
                            </p:stCondLst>
                            <p:childTnLst>
                              <p:par>
                                <p:cTn id="73" presetID="45" presetClass="entr" presetSubtype="0"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anim calcmode="lin" valueType="num">
                                      <p:cBhvr>
                                        <p:cTn id="76" dur="500" fill="hold"/>
                                        <p:tgtEl>
                                          <p:spTgt spid="13"/>
                                        </p:tgtEl>
                                        <p:attrNameLst>
                                          <p:attrName>ppt_w</p:attrName>
                                        </p:attrNameLst>
                                      </p:cBhvr>
                                      <p:tavLst>
                                        <p:tav tm="0" fmla="#ppt_w*sin(2.5*pi*$)">
                                          <p:val>
                                            <p:fltVal val="0"/>
                                          </p:val>
                                        </p:tav>
                                        <p:tav tm="100000">
                                          <p:val>
                                            <p:fltVal val="1"/>
                                          </p:val>
                                        </p:tav>
                                      </p:tavLst>
                                    </p:anim>
                                    <p:anim calcmode="lin" valueType="num">
                                      <p:cBhvr>
                                        <p:cTn id="77" dur="500" fill="hold"/>
                                        <p:tgtEl>
                                          <p:spTgt spid="13"/>
                                        </p:tgtEl>
                                        <p:attrNameLst>
                                          <p:attrName>ppt_h</p:attrName>
                                        </p:attrNameLst>
                                      </p:cBhvr>
                                      <p:tavLst>
                                        <p:tav tm="0">
                                          <p:val>
                                            <p:strVal val="#ppt_h"/>
                                          </p:val>
                                        </p:tav>
                                        <p:tav tm="100000">
                                          <p:val>
                                            <p:strVal val="#ppt_h"/>
                                          </p:val>
                                        </p:tav>
                                      </p:tavLst>
                                    </p:anim>
                                  </p:childTnLst>
                                </p:cTn>
                              </p:par>
                              <p:par>
                                <p:cTn id="78" presetID="22" presetClass="entr" presetSubtype="8" fill="hold" grpId="0" nodeType="with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left)">
                                      <p:cBhvr>
                                        <p:cTn id="80" dur="500"/>
                                        <p:tgtEl>
                                          <p:spTgt spid="16"/>
                                        </p:tgtEl>
                                      </p:cBhvr>
                                    </p:animEffect>
                                  </p:childTnLst>
                                </p:cTn>
                              </p:par>
                            </p:childTnLst>
                          </p:cTn>
                        </p:par>
                        <p:par>
                          <p:cTn id="81" fill="hold">
                            <p:stCondLst>
                              <p:cond delay="5700"/>
                            </p:stCondLst>
                            <p:childTnLst>
                              <p:par>
                                <p:cTn id="82" presetID="49" presetClass="entr" presetSubtype="0" decel="100000" fill="hold" grpId="0" nodeType="afterEffect">
                                  <p:stCondLst>
                                    <p:cond delay="0"/>
                                  </p:stCondLst>
                                  <p:childTnLst>
                                    <p:set>
                                      <p:cBhvr>
                                        <p:cTn id="83" dur="1" fill="hold">
                                          <p:stCondLst>
                                            <p:cond delay="0"/>
                                          </p:stCondLst>
                                        </p:cTn>
                                        <p:tgtEl>
                                          <p:spTgt spid="18"/>
                                        </p:tgtEl>
                                        <p:attrNameLst>
                                          <p:attrName>style.visibility</p:attrName>
                                        </p:attrNameLst>
                                      </p:cBhvr>
                                      <p:to>
                                        <p:strVal val="visible"/>
                                      </p:to>
                                    </p:set>
                                    <p:anim calcmode="lin" valueType="num">
                                      <p:cBhvr>
                                        <p:cTn id="84" dur="500" fill="hold"/>
                                        <p:tgtEl>
                                          <p:spTgt spid="18"/>
                                        </p:tgtEl>
                                        <p:attrNameLst>
                                          <p:attrName>ppt_w</p:attrName>
                                        </p:attrNameLst>
                                      </p:cBhvr>
                                      <p:tavLst>
                                        <p:tav tm="0">
                                          <p:val>
                                            <p:fltVal val="0"/>
                                          </p:val>
                                        </p:tav>
                                        <p:tav tm="100000">
                                          <p:val>
                                            <p:strVal val="#ppt_w"/>
                                          </p:val>
                                        </p:tav>
                                      </p:tavLst>
                                    </p:anim>
                                    <p:anim calcmode="lin" valueType="num">
                                      <p:cBhvr>
                                        <p:cTn id="85" dur="500" fill="hold"/>
                                        <p:tgtEl>
                                          <p:spTgt spid="18"/>
                                        </p:tgtEl>
                                        <p:attrNameLst>
                                          <p:attrName>ppt_h</p:attrName>
                                        </p:attrNameLst>
                                      </p:cBhvr>
                                      <p:tavLst>
                                        <p:tav tm="0">
                                          <p:val>
                                            <p:fltVal val="0"/>
                                          </p:val>
                                        </p:tav>
                                        <p:tav tm="100000">
                                          <p:val>
                                            <p:strVal val="#ppt_h"/>
                                          </p:val>
                                        </p:tav>
                                      </p:tavLst>
                                    </p:anim>
                                    <p:anim calcmode="lin" valueType="num">
                                      <p:cBhvr>
                                        <p:cTn id="86" dur="500" fill="hold"/>
                                        <p:tgtEl>
                                          <p:spTgt spid="18"/>
                                        </p:tgtEl>
                                        <p:attrNameLst>
                                          <p:attrName>style.rotation</p:attrName>
                                        </p:attrNameLst>
                                      </p:cBhvr>
                                      <p:tavLst>
                                        <p:tav tm="0">
                                          <p:val>
                                            <p:fltVal val="360"/>
                                          </p:val>
                                        </p:tav>
                                        <p:tav tm="100000">
                                          <p:val>
                                            <p:fltVal val="0"/>
                                          </p:val>
                                        </p:tav>
                                      </p:tavLst>
                                    </p:anim>
                                    <p:animEffect transition="in" filter="fade">
                                      <p:cBhvr>
                                        <p:cTn id="87" dur="500"/>
                                        <p:tgtEl>
                                          <p:spTgt spid="18"/>
                                        </p:tgtEl>
                                      </p:cBhvr>
                                    </p:animEffect>
                                  </p:childTnLst>
                                </p:cTn>
                              </p:par>
                              <p:par>
                                <p:cTn id="88" presetID="49" presetClass="entr" presetSubtype="0" decel="100000"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p:cTn id="90" dur="500" fill="hold"/>
                                        <p:tgtEl>
                                          <p:spTgt spid="17"/>
                                        </p:tgtEl>
                                        <p:attrNameLst>
                                          <p:attrName>ppt_w</p:attrName>
                                        </p:attrNameLst>
                                      </p:cBhvr>
                                      <p:tavLst>
                                        <p:tav tm="0">
                                          <p:val>
                                            <p:fltVal val="0"/>
                                          </p:val>
                                        </p:tav>
                                        <p:tav tm="100000">
                                          <p:val>
                                            <p:strVal val="#ppt_w"/>
                                          </p:val>
                                        </p:tav>
                                      </p:tavLst>
                                    </p:anim>
                                    <p:anim calcmode="lin" valueType="num">
                                      <p:cBhvr>
                                        <p:cTn id="91" dur="500" fill="hold"/>
                                        <p:tgtEl>
                                          <p:spTgt spid="17"/>
                                        </p:tgtEl>
                                        <p:attrNameLst>
                                          <p:attrName>ppt_h</p:attrName>
                                        </p:attrNameLst>
                                      </p:cBhvr>
                                      <p:tavLst>
                                        <p:tav tm="0">
                                          <p:val>
                                            <p:fltVal val="0"/>
                                          </p:val>
                                        </p:tav>
                                        <p:tav tm="100000">
                                          <p:val>
                                            <p:strVal val="#ppt_h"/>
                                          </p:val>
                                        </p:tav>
                                      </p:tavLst>
                                    </p:anim>
                                    <p:anim calcmode="lin" valueType="num">
                                      <p:cBhvr>
                                        <p:cTn id="92" dur="500" fill="hold"/>
                                        <p:tgtEl>
                                          <p:spTgt spid="17"/>
                                        </p:tgtEl>
                                        <p:attrNameLst>
                                          <p:attrName>style.rotation</p:attrName>
                                        </p:attrNameLst>
                                      </p:cBhvr>
                                      <p:tavLst>
                                        <p:tav tm="0">
                                          <p:val>
                                            <p:fltVal val="360"/>
                                          </p:val>
                                        </p:tav>
                                        <p:tav tm="100000">
                                          <p:val>
                                            <p:fltVal val="0"/>
                                          </p:val>
                                        </p:tav>
                                      </p:tavLst>
                                    </p:anim>
                                    <p:animEffect transition="in" filter="fade">
                                      <p:cBhvr>
                                        <p:cTn id="9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41688" y="1274208"/>
            <a:ext cx="4107788" cy="3968949"/>
            <a:chOff x="1957107" y="1202199"/>
            <a:chExt cx="4107788" cy="3968949"/>
          </a:xfrm>
        </p:grpSpPr>
        <p:sp>
          <p:nvSpPr>
            <p:cNvPr id="20" name="椭圆 19">
              <a:extLst>
                <a:ext uri="{FF2B5EF4-FFF2-40B4-BE49-F238E27FC236}">
                  <a16:creationId xmlns:a16="http://schemas.microsoft.com/office/drawing/2014/main" xmlns="" id="{C7D8014A-57DB-4710-93CA-65AEBED99E01}"/>
                </a:ext>
              </a:extLst>
            </p:cNvPr>
            <p:cNvSpPr/>
            <p:nvPr/>
          </p:nvSpPr>
          <p:spPr>
            <a:xfrm>
              <a:off x="2664622" y="1202199"/>
              <a:ext cx="2931549" cy="2931549"/>
            </a:xfrm>
            <a:prstGeom prst="ellipse">
              <a:avLst/>
            </a:prstGeom>
            <a:solidFill>
              <a:schemeClr val="accent2"/>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sp>
          <p:nvSpPr>
            <p:cNvPr id="21" name="椭圆 20">
              <a:extLst>
                <a:ext uri="{FF2B5EF4-FFF2-40B4-BE49-F238E27FC236}">
                  <a16:creationId xmlns:a16="http://schemas.microsoft.com/office/drawing/2014/main" xmlns="" id="{7E232ADD-E326-4A34-BF7A-407F57C38AB7}"/>
                </a:ext>
              </a:extLst>
            </p:cNvPr>
            <p:cNvSpPr/>
            <p:nvPr/>
          </p:nvSpPr>
          <p:spPr>
            <a:xfrm>
              <a:off x="4981108" y="4087363"/>
              <a:ext cx="1083787" cy="1083785"/>
            </a:xfrm>
            <a:prstGeom prst="ellipse">
              <a:avLst/>
            </a:prstGeom>
            <a:solidFill>
              <a:schemeClr val="accent2"/>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sp>
          <p:nvSpPr>
            <p:cNvPr id="23" name="椭圆 22">
              <a:extLst>
                <a:ext uri="{FF2B5EF4-FFF2-40B4-BE49-F238E27FC236}">
                  <a16:creationId xmlns:a16="http://schemas.microsoft.com/office/drawing/2014/main" xmlns="" id="{601B6B4D-CAE1-4FFE-9B77-F9CBE3FDDA3F}"/>
                </a:ext>
              </a:extLst>
            </p:cNvPr>
            <p:cNvSpPr/>
            <p:nvPr/>
          </p:nvSpPr>
          <p:spPr>
            <a:xfrm>
              <a:off x="2073615" y="3860453"/>
              <a:ext cx="546590" cy="546590"/>
            </a:xfrm>
            <a:prstGeom prst="ellipse">
              <a:avLst/>
            </a:prstGeom>
            <a:solidFill>
              <a:schemeClr val="accent1"/>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sp>
          <p:nvSpPr>
            <p:cNvPr id="24" name="椭圆 23">
              <a:extLst>
                <a:ext uri="{FF2B5EF4-FFF2-40B4-BE49-F238E27FC236}">
                  <a16:creationId xmlns:a16="http://schemas.microsoft.com/office/drawing/2014/main" xmlns="" id="{72DA9937-65A5-44CD-8BC6-EB6BEEC53209}"/>
                </a:ext>
              </a:extLst>
            </p:cNvPr>
            <p:cNvSpPr/>
            <p:nvPr/>
          </p:nvSpPr>
          <p:spPr>
            <a:xfrm>
              <a:off x="1957107" y="1856405"/>
              <a:ext cx="389803" cy="389803"/>
            </a:xfrm>
            <a:prstGeom prst="ellipse">
              <a:avLst/>
            </a:prstGeom>
            <a:solidFill>
              <a:schemeClr val="accent2"/>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grpSp>
      <p:sp>
        <p:nvSpPr>
          <p:cNvPr id="51" name="文本框 8"/>
          <p:cNvSpPr txBox="1"/>
          <p:nvPr/>
        </p:nvSpPr>
        <p:spPr>
          <a:xfrm>
            <a:off x="5896827" y="2421259"/>
            <a:ext cx="4048178" cy="76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charset="0"/>
              <a:buNone/>
              <a:defRPr>
                <a:solidFill>
                  <a:srgbClr val="000000"/>
                </a:solidFill>
                <a:latin typeface="微软雅黑" pitchFamily="34" charset="-122"/>
                <a:ea typeface="微软雅黑" pitchFamily="34" charset="-122"/>
              </a:defRPr>
            </a:lvl1pPr>
            <a:lvl2pPr marL="742950" indent="-285750" eaLnBrk="0" fontAlgn="base" hangingPunct="0">
              <a:spcBef>
                <a:spcPct val="20000"/>
              </a:spcBef>
              <a:spcAft>
                <a:spcPct val="0"/>
              </a:spcAft>
              <a:buFont typeface="Arial" charset="0"/>
              <a:buChar char="–"/>
              <a:defRPr sz="2800">
                <a:latin typeface="微软雅黑" pitchFamily="34" charset="-122"/>
                <a:ea typeface="微软雅黑" pitchFamily="34" charset="-122"/>
              </a:defRPr>
            </a:lvl2pPr>
            <a:lvl3pPr marL="1143000" indent="-228600" eaLnBrk="0" fontAlgn="base" hangingPunct="0">
              <a:spcBef>
                <a:spcPct val="20000"/>
              </a:spcBef>
              <a:spcAft>
                <a:spcPct val="0"/>
              </a:spcAft>
              <a:buFont typeface="Arial" charset="0"/>
              <a:buChar char="•"/>
              <a:defRPr sz="2400">
                <a:latin typeface="微软雅黑" pitchFamily="34" charset="-122"/>
                <a:ea typeface="微软雅黑" pitchFamily="34" charset="-122"/>
              </a:defRPr>
            </a:lvl3pPr>
            <a:lvl4pPr marL="1600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4pPr>
            <a:lvl5pPr marL="20574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sz="4400" b="1" dirty="0">
                <a:solidFill>
                  <a:srgbClr val="D8762D"/>
                </a:solidFill>
                <a:effectLst>
                  <a:innerShdw blurRad="63500" dist="50800" dir="13500000">
                    <a:prstClr val="black">
                      <a:alpha val="50000"/>
                    </a:prstClr>
                  </a:innerShdw>
                </a:effectLst>
                <a:latin typeface="造字工房力黑（非商用）常规体" pitchFamily="50" charset="-122"/>
                <a:ea typeface="造字工房力黑（非商用）常规体" pitchFamily="50" charset="-122"/>
              </a:rPr>
              <a:t>工作成果展示</a:t>
            </a:r>
          </a:p>
        </p:txBody>
      </p:sp>
      <p:sp>
        <p:nvSpPr>
          <p:cNvPr id="52" name="矩形 51"/>
          <p:cNvSpPr>
            <a:spLocks noChangeArrowheads="1"/>
          </p:cNvSpPr>
          <p:nvPr/>
        </p:nvSpPr>
        <p:spPr bwMode="auto">
          <a:xfrm>
            <a:off x="5906041" y="3190696"/>
            <a:ext cx="1696661" cy="97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285750" indent="-285750">
              <a:lnSpc>
                <a:spcPct val="120000"/>
              </a:lnSpc>
              <a:spcBef>
                <a:spcPct val="0"/>
              </a:spcBef>
              <a:buFont typeface="Arial" panose="020B0604020202020204" pitchFamily="34" charset="0"/>
              <a:buChar char="•"/>
            </a:pPr>
            <a:r>
              <a:rPr lang="zh-CN" altLang="en-US" sz="1600" dirty="0">
                <a:solidFill>
                  <a:srgbClr val="3B415E"/>
                </a:solidFill>
                <a:sym typeface="微软雅黑" pitchFamily="34" charset="-122"/>
              </a:rPr>
              <a:t>添加说明文字</a:t>
            </a:r>
            <a:endParaRPr lang="en-US" altLang="zh-CN" sz="1600" dirty="0">
              <a:solidFill>
                <a:srgbClr val="3B415E"/>
              </a:solidFill>
              <a:sym typeface="微软雅黑" pitchFamily="34" charset="-122"/>
            </a:endParaRPr>
          </a:p>
          <a:p>
            <a:pPr marL="285750" indent="-285750">
              <a:lnSpc>
                <a:spcPct val="120000"/>
              </a:lnSpc>
              <a:spcBef>
                <a:spcPct val="0"/>
              </a:spcBef>
              <a:buFont typeface="Arial" panose="020B0604020202020204" pitchFamily="34" charset="0"/>
              <a:buChar char="•"/>
            </a:pPr>
            <a:r>
              <a:rPr lang="zh-CN" altLang="en-US" sz="1600" dirty="0">
                <a:solidFill>
                  <a:srgbClr val="3B415E"/>
                </a:solidFill>
                <a:sym typeface="微软雅黑" pitchFamily="34" charset="-122"/>
              </a:rPr>
              <a:t>添加说明文字</a:t>
            </a:r>
          </a:p>
          <a:p>
            <a:pPr marL="285750" indent="-285750">
              <a:lnSpc>
                <a:spcPct val="120000"/>
              </a:lnSpc>
              <a:spcBef>
                <a:spcPct val="0"/>
              </a:spcBef>
              <a:buFont typeface="Arial" panose="020B0604020202020204" pitchFamily="34" charset="0"/>
              <a:buChar char="•"/>
            </a:pPr>
            <a:r>
              <a:rPr lang="zh-CN" altLang="en-US" sz="1600" dirty="0">
                <a:solidFill>
                  <a:srgbClr val="3B415E"/>
                </a:solidFill>
                <a:sym typeface="微软雅黑" pitchFamily="34" charset="-122"/>
              </a:rPr>
              <a:t>添加说明文字</a:t>
            </a:r>
            <a:endParaRPr lang="en-US" altLang="zh-CN" sz="1600" dirty="0">
              <a:solidFill>
                <a:srgbClr val="3B415E"/>
              </a:solidFill>
              <a:sym typeface="微软雅黑" pitchFamily="34" charset="-122"/>
            </a:endParaRPr>
          </a:p>
        </p:txBody>
      </p:sp>
      <p:sp>
        <p:nvSpPr>
          <p:cNvPr id="19" name="矩形 18"/>
          <p:cNvSpPr>
            <a:spLocks noChangeArrowheads="1"/>
          </p:cNvSpPr>
          <p:nvPr/>
        </p:nvSpPr>
        <p:spPr bwMode="auto">
          <a:xfrm>
            <a:off x="7649591" y="3180647"/>
            <a:ext cx="1696661" cy="97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285750" indent="-285750">
              <a:lnSpc>
                <a:spcPct val="120000"/>
              </a:lnSpc>
              <a:spcBef>
                <a:spcPct val="0"/>
              </a:spcBef>
              <a:buFont typeface="Arial" panose="020B0604020202020204" pitchFamily="34" charset="0"/>
              <a:buChar char="•"/>
            </a:pPr>
            <a:r>
              <a:rPr lang="zh-CN" altLang="en-US" sz="1600" dirty="0">
                <a:solidFill>
                  <a:srgbClr val="3B415E"/>
                </a:solidFill>
                <a:sym typeface="微软雅黑" pitchFamily="34" charset="-122"/>
              </a:rPr>
              <a:t>添加说明文字</a:t>
            </a:r>
            <a:endParaRPr lang="en-US" altLang="zh-CN" sz="1600" dirty="0">
              <a:solidFill>
                <a:srgbClr val="3B415E"/>
              </a:solidFill>
              <a:sym typeface="微软雅黑" pitchFamily="34" charset="-122"/>
            </a:endParaRPr>
          </a:p>
          <a:p>
            <a:pPr marL="285750" indent="-285750">
              <a:lnSpc>
                <a:spcPct val="120000"/>
              </a:lnSpc>
              <a:spcBef>
                <a:spcPct val="0"/>
              </a:spcBef>
              <a:buFont typeface="Arial" panose="020B0604020202020204" pitchFamily="34" charset="0"/>
              <a:buChar char="•"/>
            </a:pPr>
            <a:r>
              <a:rPr lang="zh-CN" altLang="en-US" sz="1600" dirty="0">
                <a:solidFill>
                  <a:srgbClr val="3B415E"/>
                </a:solidFill>
                <a:sym typeface="微软雅黑" pitchFamily="34" charset="-122"/>
              </a:rPr>
              <a:t>添加说明文字</a:t>
            </a:r>
          </a:p>
          <a:p>
            <a:pPr marL="285750" indent="-285750">
              <a:lnSpc>
                <a:spcPct val="120000"/>
              </a:lnSpc>
              <a:spcBef>
                <a:spcPct val="0"/>
              </a:spcBef>
              <a:buFont typeface="Arial" panose="020B0604020202020204" pitchFamily="34" charset="0"/>
              <a:buChar char="•"/>
            </a:pPr>
            <a:r>
              <a:rPr lang="zh-CN" altLang="en-US" sz="1600" dirty="0">
                <a:solidFill>
                  <a:srgbClr val="3B415E"/>
                </a:solidFill>
                <a:sym typeface="微软雅黑" pitchFamily="34" charset="-122"/>
              </a:rPr>
              <a:t>添加说明文字</a:t>
            </a:r>
            <a:endParaRPr lang="en-US" altLang="zh-CN" sz="1600" dirty="0">
              <a:solidFill>
                <a:srgbClr val="3B415E"/>
              </a:solidFill>
              <a:sym typeface="微软雅黑" pitchFamily="34" charset="-122"/>
            </a:endParaRPr>
          </a:p>
        </p:txBody>
      </p:sp>
      <p:sp>
        <p:nvSpPr>
          <p:cNvPr id="28" name="TextBox 50">
            <a:extLst>
              <a:ext uri="{FF2B5EF4-FFF2-40B4-BE49-F238E27FC236}">
                <a16:creationId xmlns:a16="http://schemas.microsoft.com/office/drawing/2014/main" xmlns="" id="{0F2DF09F-7B21-48F0-834F-B0D6BFD51364}"/>
              </a:ext>
            </a:extLst>
          </p:cNvPr>
          <p:cNvSpPr txBox="1"/>
          <p:nvPr/>
        </p:nvSpPr>
        <p:spPr>
          <a:xfrm>
            <a:off x="2651406" y="1624600"/>
            <a:ext cx="2021707" cy="2215991"/>
          </a:xfrm>
          <a:prstGeom prst="rect">
            <a:avLst/>
          </a:prstGeom>
          <a:noFill/>
        </p:spPr>
        <p:txBody>
          <a:bodyPr wrap="none" rtlCol="0">
            <a:spAutoFit/>
          </a:bodyPr>
          <a:lstStyle/>
          <a:p>
            <a:pPr algn="ctr"/>
            <a:r>
              <a:rPr lang="en-US" altLang="zh-CN" sz="13800" dirty="0">
                <a:solidFill>
                  <a:prstClr val="white"/>
                </a:solidFill>
                <a:latin typeface="Impact" pitchFamily="34" charset="0"/>
                <a:ea typeface="微软雅黑"/>
              </a:rPr>
              <a:t>02</a:t>
            </a:r>
            <a:endParaRPr lang="zh-CN" altLang="en-US" sz="13800" dirty="0">
              <a:solidFill>
                <a:prstClr val="white"/>
              </a:solidFill>
              <a:latin typeface="Impact" pitchFamily="34" charset="0"/>
              <a:ea typeface="微软雅黑"/>
            </a:endParaRPr>
          </a:p>
        </p:txBody>
      </p:sp>
    </p:spTree>
    <p:extLst>
      <p:ext uri="{BB962C8B-B14F-4D97-AF65-F5344CB8AC3E}">
        <p14:creationId xmlns:p14="http://schemas.microsoft.com/office/powerpoint/2010/main" val="92575933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par>
                          <p:cTn id="15" fill="hold">
                            <p:stCondLst>
                              <p:cond delay="10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500" fill="hold"/>
                                        <p:tgtEl>
                                          <p:spTgt spid="51"/>
                                        </p:tgtEl>
                                        <p:attrNameLst>
                                          <p:attrName>ppt_x</p:attrName>
                                        </p:attrNameLst>
                                      </p:cBhvr>
                                      <p:tavLst>
                                        <p:tav tm="0">
                                          <p:val>
                                            <p:strVal val="1+#ppt_w/2"/>
                                          </p:val>
                                        </p:tav>
                                        <p:tav tm="100000">
                                          <p:val>
                                            <p:strVal val="#ppt_x"/>
                                          </p:val>
                                        </p:tav>
                                      </p:tavLst>
                                    </p:anim>
                                    <p:anim calcmode="lin" valueType="num">
                                      <p:cBhvr additive="base">
                                        <p:cTn id="19" dur="500" fill="hold"/>
                                        <p:tgtEl>
                                          <p:spTgt spid="51"/>
                                        </p:tgtEl>
                                        <p:attrNameLst>
                                          <p:attrName>ppt_y</p:attrName>
                                        </p:attrNameLst>
                                      </p:cBhvr>
                                      <p:tavLst>
                                        <p:tav tm="0">
                                          <p:val>
                                            <p:strVal val="#ppt_y"/>
                                          </p:val>
                                        </p:tav>
                                        <p:tav tm="100000">
                                          <p:val>
                                            <p:strVal val="#ppt_y"/>
                                          </p:val>
                                        </p:tav>
                                      </p:tavLst>
                                    </p:anim>
                                  </p:childTnLst>
                                </p:cTn>
                              </p:par>
                              <p:par>
                                <p:cTn id="20" presetID="12" presetClass="entr" presetSubtype="4" fill="hold" grpId="0" nodeType="withEffect">
                                  <p:stCondLst>
                                    <p:cond delay="50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p:tgtEl>
                                          <p:spTgt spid="52"/>
                                        </p:tgtEl>
                                        <p:attrNameLst>
                                          <p:attrName>ppt_y</p:attrName>
                                        </p:attrNameLst>
                                      </p:cBhvr>
                                      <p:tavLst>
                                        <p:tav tm="0">
                                          <p:val>
                                            <p:strVal val="#ppt_y+#ppt_h*1.125000"/>
                                          </p:val>
                                        </p:tav>
                                        <p:tav tm="100000">
                                          <p:val>
                                            <p:strVal val="#ppt_y"/>
                                          </p:val>
                                        </p:tav>
                                      </p:tavLst>
                                    </p:anim>
                                    <p:animEffect transition="in" filter="wipe(up)">
                                      <p:cBhvr>
                                        <p:cTn id="23" dur="500"/>
                                        <p:tgtEl>
                                          <p:spTgt spid="52"/>
                                        </p:tgtEl>
                                      </p:cBhvr>
                                    </p:animEffect>
                                  </p:childTnLst>
                                </p:cTn>
                              </p:par>
                              <p:par>
                                <p:cTn id="24" presetID="12" presetClass="entr" presetSubtype="4" fill="hold" grpId="0" nodeType="withEffect">
                                  <p:stCondLst>
                                    <p:cond delay="75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p:tgtEl>
                                          <p:spTgt spid="19"/>
                                        </p:tgtEl>
                                        <p:attrNameLst>
                                          <p:attrName>ppt_y</p:attrName>
                                        </p:attrNameLst>
                                      </p:cBhvr>
                                      <p:tavLst>
                                        <p:tav tm="0">
                                          <p:val>
                                            <p:strVal val="#ppt_y+#ppt_h*1.125000"/>
                                          </p:val>
                                        </p:tav>
                                        <p:tav tm="100000">
                                          <p:val>
                                            <p:strVal val="#ppt_y"/>
                                          </p:val>
                                        </p:tav>
                                      </p:tavLst>
                                    </p:anim>
                                    <p:animEffect transition="in" filter="wipe(up)">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19"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工作成果展示</a:t>
            </a:r>
          </a:p>
        </p:txBody>
      </p:sp>
      <p:sp>
        <p:nvSpPr>
          <p:cNvPr id="102" name="Freeform 6"/>
          <p:cNvSpPr>
            <a:spLocks/>
          </p:cNvSpPr>
          <p:nvPr/>
        </p:nvSpPr>
        <p:spPr bwMode="auto">
          <a:xfrm>
            <a:off x="8731" y="2655442"/>
            <a:ext cx="12179302" cy="2213718"/>
          </a:xfrm>
          <a:custGeom>
            <a:avLst/>
            <a:gdLst>
              <a:gd name="T0" fmla="*/ 0 w 3356"/>
              <a:gd name="T1" fmla="*/ 610 h 610"/>
              <a:gd name="T2" fmla="*/ 1223 w 3356"/>
              <a:gd name="T3" fmla="*/ 16 h 610"/>
              <a:gd name="T4" fmla="*/ 1683 w 3356"/>
              <a:gd name="T5" fmla="*/ 452 h 610"/>
              <a:gd name="T6" fmla="*/ 2187 w 3356"/>
              <a:gd name="T7" fmla="*/ 115 h 610"/>
              <a:gd name="T8" fmla="*/ 2635 w 3356"/>
              <a:gd name="T9" fmla="*/ 458 h 610"/>
              <a:gd name="T10" fmla="*/ 3356 w 3356"/>
              <a:gd name="T11" fmla="*/ 273 h 610"/>
            </a:gdLst>
            <a:ahLst/>
            <a:cxnLst>
              <a:cxn ang="0">
                <a:pos x="T0" y="T1"/>
              </a:cxn>
              <a:cxn ang="0">
                <a:pos x="T2" y="T3"/>
              </a:cxn>
              <a:cxn ang="0">
                <a:pos x="T4" y="T5"/>
              </a:cxn>
              <a:cxn ang="0">
                <a:pos x="T6" y="T7"/>
              </a:cxn>
              <a:cxn ang="0">
                <a:pos x="T8" y="T9"/>
              </a:cxn>
              <a:cxn ang="0">
                <a:pos x="T10" y="T11"/>
              </a:cxn>
            </a:cxnLst>
            <a:rect l="0" t="0" r="r" b="b"/>
            <a:pathLst>
              <a:path w="3356" h="610">
                <a:moveTo>
                  <a:pt x="0" y="610"/>
                </a:moveTo>
                <a:cubicBezTo>
                  <a:pt x="0" y="610"/>
                  <a:pt x="789" y="33"/>
                  <a:pt x="1223" y="16"/>
                </a:cubicBezTo>
                <a:cubicBezTo>
                  <a:pt x="1657" y="0"/>
                  <a:pt x="1422" y="415"/>
                  <a:pt x="1683" y="452"/>
                </a:cubicBezTo>
                <a:cubicBezTo>
                  <a:pt x="1944" y="489"/>
                  <a:pt x="1956" y="101"/>
                  <a:pt x="2187" y="115"/>
                </a:cubicBezTo>
                <a:cubicBezTo>
                  <a:pt x="2417" y="128"/>
                  <a:pt x="2501" y="402"/>
                  <a:pt x="2635" y="458"/>
                </a:cubicBezTo>
                <a:cubicBezTo>
                  <a:pt x="2769" y="513"/>
                  <a:pt x="3250" y="365"/>
                  <a:pt x="3356" y="273"/>
                </a:cubicBezTo>
              </a:path>
            </a:pathLst>
          </a:custGeom>
          <a:noFill/>
          <a:ln w="5" cap="flat">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nvGrpSpPr>
          <p:cNvPr id="103" name="组合 102"/>
          <p:cNvGrpSpPr/>
          <p:nvPr/>
        </p:nvGrpSpPr>
        <p:grpSpPr>
          <a:xfrm>
            <a:off x="5447929" y="3580331"/>
            <a:ext cx="1294661" cy="1294660"/>
            <a:chOff x="6953364" y="3507721"/>
            <a:chExt cx="1294661" cy="1294660"/>
          </a:xfrm>
        </p:grpSpPr>
        <p:sp>
          <p:nvSpPr>
            <p:cNvPr id="104" name="椭圆 3"/>
            <p:cNvSpPr/>
            <p:nvPr/>
          </p:nvSpPr>
          <p:spPr>
            <a:xfrm>
              <a:off x="6953364" y="3507721"/>
              <a:ext cx="1294661" cy="1294660"/>
            </a:xfrm>
            <a:custGeom>
              <a:avLst/>
              <a:gdLst/>
              <a:ahLst/>
              <a:cxnLst/>
              <a:rect l="l" t="t" r="r" b="b"/>
              <a:pathLst>
                <a:path w="1152130" h="1152130">
                  <a:moveTo>
                    <a:pt x="576065" y="36005"/>
                  </a:moveTo>
                  <a:cubicBezTo>
                    <a:pt x="874332" y="36005"/>
                    <a:pt x="1116125" y="277798"/>
                    <a:pt x="1116125" y="576065"/>
                  </a:cubicBezTo>
                  <a:cubicBezTo>
                    <a:pt x="1116125" y="874332"/>
                    <a:pt x="874332" y="1116125"/>
                    <a:pt x="576065" y="1116125"/>
                  </a:cubicBezTo>
                  <a:cubicBezTo>
                    <a:pt x="277798" y="1116125"/>
                    <a:pt x="36005" y="874332"/>
                    <a:pt x="36005" y="576065"/>
                  </a:cubicBezTo>
                  <a:cubicBezTo>
                    <a:pt x="36005" y="277798"/>
                    <a:pt x="277798" y="36005"/>
                    <a:pt x="576065" y="36005"/>
                  </a:cubicBezTo>
                  <a:close/>
                  <a:moveTo>
                    <a:pt x="576065" y="15222"/>
                  </a:moveTo>
                  <a:cubicBezTo>
                    <a:pt x="266320" y="15222"/>
                    <a:pt x="15222" y="266320"/>
                    <a:pt x="15222" y="576065"/>
                  </a:cubicBezTo>
                  <a:cubicBezTo>
                    <a:pt x="15222" y="885811"/>
                    <a:pt x="266320" y="1136908"/>
                    <a:pt x="576065" y="1136908"/>
                  </a:cubicBezTo>
                  <a:cubicBezTo>
                    <a:pt x="885811" y="1136908"/>
                    <a:pt x="1136908" y="885811"/>
                    <a:pt x="1136908" y="576065"/>
                  </a:cubicBezTo>
                  <a:cubicBezTo>
                    <a:pt x="1136908" y="266320"/>
                    <a:pt x="885811" y="15222"/>
                    <a:pt x="576065" y="15222"/>
                  </a:cubicBezTo>
                  <a:close/>
                  <a:moveTo>
                    <a:pt x="576065" y="0"/>
                  </a:moveTo>
                  <a:cubicBezTo>
                    <a:pt x="894217" y="0"/>
                    <a:pt x="1152130" y="257913"/>
                    <a:pt x="1152130" y="576065"/>
                  </a:cubicBezTo>
                  <a:cubicBezTo>
                    <a:pt x="1152130" y="894217"/>
                    <a:pt x="894217" y="1152130"/>
                    <a:pt x="576065" y="1152130"/>
                  </a:cubicBezTo>
                  <a:cubicBezTo>
                    <a:pt x="257913" y="1152130"/>
                    <a:pt x="0" y="894217"/>
                    <a:pt x="0" y="576065"/>
                  </a:cubicBezTo>
                  <a:cubicBezTo>
                    <a:pt x="0" y="257913"/>
                    <a:pt x="257913" y="0"/>
                    <a:pt x="5760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
          <p:nvSpPr>
            <p:cNvPr id="105" name="Freeform 24"/>
            <p:cNvSpPr>
              <a:spLocks noEditPoints="1"/>
            </p:cNvSpPr>
            <p:nvPr/>
          </p:nvSpPr>
          <p:spPr bwMode="auto">
            <a:xfrm>
              <a:off x="7311921" y="3859464"/>
              <a:ext cx="577548" cy="591174"/>
            </a:xfrm>
            <a:custGeom>
              <a:avLst/>
              <a:gdLst>
                <a:gd name="T0" fmla="*/ 101 w 233"/>
                <a:gd name="T1" fmla="*/ 30 h 239"/>
                <a:gd name="T2" fmla="*/ 63 w 233"/>
                <a:gd name="T3" fmla="*/ 16 h 239"/>
                <a:gd name="T4" fmla="*/ 162 w 233"/>
                <a:gd name="T5" fmla="*/ 129 h 239"/>
                <a:gd name="T6" fmla="*/ 184 w 233"/>
                <a:gd name="T7" fmla="*/ 157 h 239"/>
                <a:gd name="T8" fmla="*/ 167 w 233"/>
                <a:gd name="T9" fmla="*/ 119 h 239"/>
                <a:gd name="T10" fmla="*/ 162 w 233"/>
                <a:gd name="T11" fmla="*/ 129 h 239"/>
                <a:gd name="T12" fmla="*/ 205 w 233"/>
                <a:gd name="T13" fmla="*/ 165 h 239"/>
                <a:gd name="T14" fmla="*/ 148 w 233"/>
                <a:gd name="T15" fmla="*/ 159 h 239"/>
                <a:gd name="T16" fmla="*/ 142 w 233"/>
                <a:gd name="T17" fmla="*/ 119 h 239"/>
                <a:gd name="T18" fmla="*/ 156 w 233"/>
                <a:gd name="T19" fmla="*/ 66 h 239"/>
                <a:gd name="T20" fmla="*/ 168 w 233"/>
                <a:gd name="T21" fmla="*/ 107 h 239"/>
                <a:gd name="T22" fmla="*/ 175 w 233"/>
                <a:gd name="T23" fmla="*/ 112 h 239"/>
                <a:gd name="T24" fmla="*/ 171 w 233"/>
                <a:gd name="T25" fmla="*/ 104 h 239"/>
                <a:gd name="T26" fmla="*/ 190 w 233"/>
                <a:gd name="T27" fmla="*/ 92 h 239"/>
                <a:gd name="T28" fmla="*/ 195 w 233"/>
                <a:gd name="T29" fmla="*/ 100 h 239"/>
                <a:gd name="T30" fmla="*/ 195 w 233"/>
                <a:gd name="T31" fmla="*/ 92 h 239"/>
                <a:gd name="T32" fmla="*/ 174 w 233"/>
                <a:gd name="T33" fmla="*/ 50 h 239"/>
                <a:gd name="T34" fmla="*/ 100 w 233"/>
                <a:gd name="T35" fmla="*/ 46 h 239"/>
                <a:gd name="T36" fmla="*/ 93 w 233"/>
                <a:gd name="T37" fmla="*/ 46 h 239"/>
                <a:gd name="T38" fmla="*/ 86 w 233"/>
                <a:gd name="T39" fmla="*/ 51 h 239"/>
                <a:gd name="T40" fmla="*/ 20 w 233"/>
                <a:gd name="T41" fmla="*/ 52 h 239"/>
                <a:gd name="T42" fmla="*/ 5 w 233"/>
                <a:gd name="T43" fmla="*/ 70 h 239"/>
                <a:gd name="T44" fmla="*/ 53 w 233"/>
                <a:gd name="T45" fmla="*/ 99 h 239"/>
                <a:gd name="T46" fmla="*/ 100 w 233"/>
                <a:gd name="T47" fmla="*/ 124 h 239"/>
                <a:gd name="T48" fmla="*/ 68 w 233"/>
                <a:gd name="T49" fmla="*/ 151 h 239"/>
                <a:gd name="T50" fmla="*/ 68 w 233"/>
                <a:gd name="T51" fmla="*/ 152 h 239"/>
                <a:gd name="T52" fmla="*/ 57 w 233"/>
                <a:gd name="T53" fmla="*/ 211 h 239"/>
                <a:gd name="T54" fmla="*/ 67 w 233"/>
                <a:gd name="T55" fmla="*/ 236 h 239"/>
                <a:gd name="T56" fmla="*/ 92 w 233"/>
                <a:gd name="T57" fmla="*/ 219 h 239"/>
                <a:gd name="T58" fmla="*/ 94 w 233"/>
                <a:gd name="T59" fmla="*/ 161 h 239"/>
                <a:gd name="T60" fmla="*/ 126 w 233"/>
                <a:gd name="T61" fmla="*/ 175 h 239"/>
                <a:gd name="T62" fmla="*/ 192 w 233"/>
                <a:gd name="T63" fmla="*/ 190 h 239"/>
                <a:gd name="T64" fmla="*/ 212 w 233"/>
                <a:gd name="T65" fmla="*/ 209 h 239"/>
                <a:gd name="T66" fmla="*/ 214 w 233"/>
                <a:gd name="T67" fmla="*/ 174 h 239"/>
                <a:gd name="T68" fmla="*/ 190 w 233"/>
                <a:gd name="T69" fmla="*/ 154 h 239"/>
                <a:gd name="T70" fmla="*/ 205 w 233"/>
                <a:gd name="T71" fmla="*/ 98 h 239"/>
                <a:gd name="T72" fmla="*/ 232 w 233"/>
                <a:gd name="T73" fmla="*/ 124 h 239"/>
                <a:gd name="T74" fmla="*/ 209 w 233"/>
                <a:gd name="T75" fmla="*/ 96 h 239"/>
                <a:gd name="T76" fmla="*/ 228 w 233"/>
                <a:gd name="T77" fmla="*/ 132 h 239"/>
                <a:gd name="T78" fmla="*/ 232 w 233"/>
                <a:gd name="T79" fmla="*/ 12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3" h="239">
                  <a:moveTo>
                    <a:pt x="75" y="42"/>
                  </a:moveTo>
                  <a:cubicBezTo>
                    <a:pt x="85" y="46"/>
                    <a:pt x="97" y="40"/>
                    <a:pt x="101" y="30"/>
                  </a:cubicBezTo>
                  <a:cubicBezTo>
                    <a:pt x="104" y="19"/>
                    <a:pt x="99" y="8"/>
                    <a:pt x="89" y="4"/>
                  </a:cubicBezTo>
                  <a:cubicBezTo>
                    <a:pt x="78" y="0"/>
                    <a:pt x="66" y="5"/>
                    <a:pt x="63" y="16"/>
                  </a:cubicBezTo>
                  <a:cubicBezTo>
                    <a:pt x="59" y="26"/>
                    <a:pt x="64" y="38"/>
                    <a:pt x="75" y="42"/>
                  </a:cubicBezTo>
                  <a:close/>
                  <a:moveTo>
                    <a:pt x="162" y="129"/>
                  </a:moveTo>
                  <a:cubicBezTo>
                    <a:pt x="177" y="155"/>
                    <a:pt x="177" y="155"/>
                    <a:pt x="177" y="155"/>
                  </a:cubicBezTo>
                  <a:cubicBezTo>
                    <a:pt x="178" y="158"/>
                    <a:pt x="181" y="159"/>
                    <a:pt x="184" y="157"/>
                  </a:cubicBezTo>
                  <a:cubicBezTo>
                    <a:pt x="188" y="155"/>
                    <a:pt x="188" y="155"/>
                    <a:pt x="188" y="155"/>
                  </a:cubicBezTo>
                  <a:cubicBezTo>
                    <a:pt x="167" y="119"/>
                    <a:pt x="167" y="119"/>
                    <a:pt x="167" y="119"/>
                  </a:cubicBezTo>
                  <a:cubicBezTo>
                    <a:pt x="164" y="121"/>
                    <a:pt x="164" y="121"/>
                    <a:pt x="164" y="121"/>
                  </a:cubicBezTo>
                  <a:cubicBezTo>
                    <a:pt x="161" y="123"/>
                    <a:pt x="160" y="126"/>
                    <a:pt x="162" y="129"/>
                  </a:cubicBezTo>
                  <a:close/>
                  <a:moveTo>
                    <a:pt x="214" y="174"/>
                  </a:moveTo>
                  <a:cubicBezTo>
                    <a:pt x="213" y="169"/>
                    <a:pt x="209" y="166"/>
                    <a:pt x="205" y="165"/>
                  </a:cubicBezTo>
                  <a:cubicBezTo>
                    <a:pt x="205" y="165"/>
                    <a:pt x="205" y="165"/>
                    <a:pt x="205" y="165"/>
                  </a:cubicBezTo>
                  <a:cubicBezTo>
                    <a:pt x="148" y="159"/>
                    <a:pt x="148" y="159"/>
                    <a:pt x="148" y="159"/>
                  </a:cubicBezTo>
                  <a:cubicBezTo>
                    <a:pt x="141" y="136"/>
                    <a:pt x="141" y="136"/>
                    <a:pt x="141" y="136"/>
                  </a:cubicBezTo>
                  <a:cubicBezTo>
                    <a:pt x="144" y="131"/>
                    <a:pt x="144" y="125"/>
                    <a:pt x="142" y="119"/>
                  </a:cubicBezTo>
                  <a:cubicBezTo>
                    <a:pt x="122" y="68"/>
                    <a:pt x="122" y="68"/>
                    <a:pt x="122" y="68"/>
                  </a:cubicBezTo>
                  <a:cubicBezTo>
                    <a:pt x="156" y="66"/>
                    <a:pt x="156" y="66"/>
                    <a:pt x="156" y="66"/>
                  </a:cubicBezTo>
                  <a:cubicBezTo>
                    <a:pt x="168" y="99"/>
                    <a:pt x="168" y="99"/>
                    <a:pt x="168" y="99"/>
                  </a:cubicBezTo>
                  <a:cubicBezTo>
                    <a:pt x="167" y="101"/>
                    <a:pt x="166" y="105"/>
                    <a:pt x="168" y="107"/>
                  </a:cubicBezTo>
                  <a:cubicBezTo>
                    <a:pt x="172" y="114"/>
                    <a:pt x="172" y="114"/>
                    <a:pt x="172" y="114"/>
                  </a:cubicBezTo>
                  <a:cubicBezTo>
                    <a:pt x="175" y="112"/>
                    <a:pt x="175" y="112"/>
                    <a:pt x="175" y="112"/>
                  </a:cubicBezTo>
                  <a:cubicBezTo>
                    <a:pt x="172" y="105"/>
                    <a:pt x="172" y="105"/>
                    <a:pt x="172" y="105"/>
                  </a:cubicBezTo>
                  <a:cubicBezTo>
                    <a:pt x="171" y="105"/>
                    <a:pt x="171" y="104"/>
                    <a:pt x="171" y="104"/>
                  </a:cubicBezTo>
                  <a:cubicBezTo>
                    <a:pt x="174" y="107"/>
                    <a:pt x="179" y="108"/>
                    <a:pt x="183" y="106"/>
                  </a:cubicBezTo>
                  <a:cubicBezTo>
                    <a:pt x="188" y="104"/>
                    <a:pt x="191" y="98"/>
                    <a:pt x="190" y="92"/>
                  </a:cubicBezTo>
                  <a:cubicBezTo>
                    <a:pt x="191" y="93"/>
                    <a:pt x="191" y="93"/>
                    <a:pt x="191" y="94"/>
                  </a:cubicBezTo>
                  <a:cubicBezTo>
                    <a:pt x="195" y="100"/>
                    <a:pt x="195" y="100"/>
                    <a:pt x="195" y="100"/>
                  </a:cubicBezTo>
                  <a:cubicBezTo>
                    <a:pt x="199" y="98"/>
                    <a:pt x="199" y="98"/>
                    <a:pt x="199" y="98"/>
                  </a:cubicBezTo>
                  <a:cubicBezTo>
                    <a:pt x="195" y="92"/>
                    <a:pt x="195" y="92"/>
                    <a:pt x="195" y="92"/>
                  </a:cubicBezTo>
                  <a:cubicBezTo>
                    <a:pt x="194" y="89"/>
                    <a:pt x="191" y="88"/>
                    <a:pt x="188" y="88"/>
                  </a:cubicBezTo>
                  <a:cubicBezTo>
                    <a:pt x="174" y="50"/>
                    <a:pt x="174" y="50"/>
                    <a:pt x="174" y="50"/>
                  </a:cubicBezTo>
                  <a:cubicBezTo>
                    <a:pt x="172" y="45"/>
                    <a:pt x="167" y="43"/>
                    <a:pt x="162" y="43"/>
                  </a:cubicBezTo>
                  <a:cubicBezTo>
                    <a:pt x="100" y="46"/>
                    <a:pt x="100" y="46"/>
                    <a:pt x="100" y="46"/>
                  </a:cubicBezTo>
                  <a:cubicBezTo>
                    <a:pt x="98" y="46"/>
                    <a:pt x="96" y="46"/>
                    <a:pt x="94" y="47"/>
                  </a:cubicBezTo>
                  <a:cubicBezTo>
                    <a:pt x="93" y="46"/>
                    <a:pt x="93" y="46"/>
                    <a:pt x="93" y="46"/>
                  </a:cubicBezTo>
                  <a:cubicBezTo>
                    <a:pt x="92" y="47"/>
                    <a:pt x="92" y="47"/>
                    <a:pt x="92" y="47"/>
                  </a:cubicBezTo>
                  <a:cubicBezTo>
                    <a:pt x="90" y="48"/>
                    <a:pt x="88" y="50"/>
                    <a:pt x="86" y="51"/>
                  </a:cubicBezTo>
                  <a:cubicBezTo>
                    <a:pt x="47" y="75"/>
                    <a:pt x="47" y="75"/>
                    <a:pt x="47" y="75"/>
                  </a:cubicBezTo>
                  <a:cubicBezTo>
                    <a:pt x="20" y="52"/>
                    <a:pt x="20" y="52"/>
                    <a:pt x="20" y="52"/>
                  </a:cubicBezTo>
                  <a:cubicBezTo>
                    <a:pt x="15" y="48"/>
                    <a:pt x="8" y="49"/>
                    <a:pt x="4" y="54"/>
                  </a:cubicBezTo>
                  <a:cubicBezTo>
                    <a:pt x="0" y="59"/>
                    <a:pt x="0" y="66"/>
                    <a:pt x="5" y="70"/>
                  </a:cubicBezTo>
                  <a:cubicBezTo>
                    <a:pt x="39" y="98"/>
                    <a:pt x="39" y="98"/>
                    <a:pt x="39" y="98"/>
                  </a:cubicBezTo>
                  <a:cubicBezTo>
                    <a:pt x="43" y="101"/>
                    <a:pt x="48" y="102"/>
                    <a:pt x="53" y="99"/>
                  </a:cubicBezTo>
                  <a:cubicBezTo>
                    <a:pt x="83" y="80"/>
                    <a:pt x="83" y="80"/>
                    <a:pt x="83" y="80"/>
                  </a:cubicBezTo>
                  <a:cubicBezTo>
                    <a:pt x="100" y="124"/>
                    <a:pt x="100" y="124"/>
                    <a:pt x="100" y="124"/>
                  </a:cubicBezTo>
                  <a:cubicBezTo>
                    <a:pt x="77" y="139"/>
                    <a:pt x="77" y="139"/>
                    <a:pt x="77" y="139"/>
                  </a:cubicBezTo>
                  <a:cubicBezTo>
                    <a:pt x="72" y="141"/>
                    <a:pt x="68" y="146"/>
                    <a:pt x="68" y="151"/>
                  </a:cubicBezTo>
                  <a:cubicBezTo>
                    <a:pt x="68" y="151"/>
                    <a:pt x="68" y="151"/>
                    <a:pt x="68" y="151"/>
                  </a:cubicBezTo>
                  <a:cubicBezTo>
                    <a:pt x="68" y="151"/>
                    <a:pt x="68" y="151"/>
                    <a:pt x="68" y="152"/>
                  </a:cubicBezTo>
                  <a:cubicBezTo>
                    <a:pt x="66" y="208"/>
                    <a:pt x="66" y="208"/>
                    <a:pt x="66" y="208"/>
                  </a:cubicBezTo>
                  <a:cubicBezTo>
                    <a:pt x="57" y="211"/>
                    <a:pt x="57" y="211"/>
                    <a:pt x="57" y="211"/>
                  </a:cubicBezTo>
                  <a:cubicBezTo>
                    <a:pt x="51" y="214"/>
                    <a:pt x="47" y="222"/>
                    <a:pt x="50" y="229"/>
                  </a:cubicBezTo>
                  <a:cubicBezTo>
                    <a:pt x="53" y="235"/>
                    <a:pt x="60" y="239"/>
                    <a:pt x="67" y="236"/>
                  </a:cubicBezTo>
                  <a:cubicBezTo>
                    <a:pt x="84" y="229"/>
                    <a:pt x="84" y="229"/>
                    <a:pt x="84" y="229"/>
                  </a:cubicBezTo>
                  <a:cubicBezTo>
                    <a:pt x="89" y="228"/>
                    <a:pt x="92" y="224"/>
                    <a:pt x="92" y="219"/>
                  </a:cubicBezTo>
                  <a:cubicBezTo>
                    <a:pt x="93" y="219"/>
                    <a:pt x="93" y="219"/>
                    <a:pt x="93" y="219"/>
                  </a:cubicBezTo>
                  <a:cubicBezTo>
                    <a:pt x="94" y="161"/>
                    <a:pt x="94" y="161"/>
                    <a:pt x="94" y="161"/>
                  </a:cubicBezTo>
                  <a:cubicBezTo>
                    <a:pt x="118" y="151"/>
                    <a:pt x="118" y="151"/>
                    <a:pt x="118" y="151"/>
                  </a:cubicBezTo>
                  <a:cubicBezTo>
                    <a:pt x="126" y="175"/>
                    <a:pt x="126" y="175"/>
                    <a:pt x="126" y="175"/>
                  </a:cubicBezTo>
                  <a:cubicBezTo>
                    <a:pt x="128" y="181"/>
                    <a:pt x="133" y="184"/>
                    <a:pt x="138" y="184"/>
                  </a:cubicBezTo>
                  <a:cubicBezTo>
                    <a:pt x="192" y="190"/>
                    <a:pt x="192" y="190"/>
                    <a:pt x="192" y="190"/>
                  </a:cubicBezTo>
                  <a:cubicBezTo>
                    <a:pt x="196" y="201"/>
                    <a:pt x="196" y="201"/>
                    <a:pt x="196" y="201"/>
                  </a:cubicBezTo>
                  <a:cubicBezTo>
                    <a:pt x="198" y="208"/>
                    <a:pt x="205" y="211"/>
                    <a:pt x="212" y="209"/>
                  </a:cubicBezTo>
                  <a:cubicBezTo>
                    <a:pt x="219" y="207"/>
                    <a:pt x="222" y="200"/>
                    <a:pt x="220" y="193"/>
                  </a:cubicBezTo>
                  <a:lnTo>
                    <a:pt x="214" y="174"/>
                  </a:lnTo>
                  <a:close/>
                  <a:moveTo>
                    <a:pt x="170" y="118"/>
                  </a:moveTo>
                  <a:cubicBezTo>
                    <a:pt x="190" y="154"/>
                    <a:pt x="190" y="154"/>
                    <a:pt x="190" y="154"/>
                  </a:cubicBezTo>
                  <a:cubicBezTo>
                    <a:pt x="226" y="134"/>
                    <a:pt x="226" y="134"/>
                    <a:pt x="226" y="134"/>
                  </a:cubicBezTo>
                  <a:cubicBezTo>
                    <a:pt x="205" y="98"/>
                    <a:pt x="205" y="98"/>
                    <a:pt x="205" y="98"/>
                  </a:cubicBezTo>
                  <a:lnTo>
                    <a:pt x="170" y="118"/>
                  </a:lnTo>
                  <a:close/>
                  <a:moveTo>
                    <a:pt x="232" y="124"/>
                  </a:moveTo>
                  <a:cubicBezTo>
                    <a:pt x="217" y="98"/>
                    <a:pt x="217" y="98"/>
                    <a:pt x="217" y="98"/>
                  </a:cubicBezTo>
                  <a:cubicBezTo>
                    <a:pt x="215" y="95"/>
                    <a:pt x="212" y="94"/>
                    <a:pt x="209" y="96"/>
                  </a:cubicBezTo>
                  <a:cubicBezTo>
                    <a:pt x="208" y="96"/>
                    <a:pt x="208" y="96"/>
                    <a:pt x="208" y="96"/>
                  </a:cubicBezTo>
                  <a:cubicBezTo>
                    <a:pt x="228" y="132"/>
                    <a:pt x="228" y="132"/>
                    <a:pt x="228" y="132"/>
                  </a:cubicBezTo>
                  <a:cubicBezTo>
                    <a:pt x="230" y="131"/>
                    <a:pt x="230" y="131"/>
                    <a:pt x="230" y="131"/>
                  </a:cubicBezTo>
                  <a:cubicBezTo>
                    <a:pt x="232" y="130"/>
                    <a:pt x="233" y="127"/>
                    <a:pt x="232" y="12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grpSp>
        <p:nvGrpSpPr>
          <p:cNvPr id="106" name="组合 105"/>
          <p:cNvGrpSpPr/>
          <p:nvPr/>
        </p:nvGrpSpPr>
        <p:grpSpPr>
          <a:xfrm>
            <a:off x="1559497" y="3014669"/>
            <a:ext cx="1294661" cy="1294660"/>
            <a:chOff x="5699165" y="2802817"/>
            <a:chExt cx="1294661" cy="1294660"/>
          </a:xfrm>
        </p:grpSpPr>
        <p:sp>
          <p:nvSpPr>
            <p:cNvPr id="107" name="椭圆 3"/>
            <p:cNvSpPr/>
            <p:nvPr/>
          </p:nvSpPr>
          <p:spPr>
            <a:xfrm>
              <a:off x="5699165" y="2802817"/>
              <a:ext cx="1294661" cy="1294660"/>
            </a:xfrm>
            <a:custGeom>
              <a:avLst/>
              <a:gdLst/>
              <a:ahLst/>
              <a:cxnLst/>
              <a:rect l="l" t="t" r="r" b="b"/>
              <a:pathLst>
                <a:path w="1152130" h="1152130">
                  <a:moveTo>
                    <a:pt x="576065" y="36005"/>
                  </a:moveTo>
                  <a:cubicBezTo>
                    <a:pt x="874332" y="36005"/>
                    <a:pt x="1116125" y="277798"/>
                    <a:pt x="1116125" y="576065"/>
                  </a:cubicBezTo>
                  <a:cubicBezTo>
                    <a:pt x="1116125" y="874332"/>
                    <a:pt x="874332" y="1116125"/>
                    <a:pt x="576065" y="1116125"/>
                  </a:cubicBezTo>
                  <a:cubicBezTo>
                    <a:pt x="277798" y="1116125"/>
                    <a:pt x="36005" y="874332"/>
                    <a:pt x="36005" y="576065"/>
                  </a:cubicBezTo>
                  <a:cubicBezTo>
                    <a:pt x="36005" y="277798"/>
                    <a:pt x="277798" y="36005"/>
                    <a:pt x="576065" y="36005"/>
                  </a:cubicBezTo>
                  <a:close/>
                  <a:moveTo>
                    <a:pt x="576065" y="15222"/>
                  </a:moveTo>
                  <a:cubicBezTo>
                    <a:pt x="266320" y="15222"/>
                    <a:pt x="15222" y="266320"/>
                    <a:pt x="15222" y="576065"/>
                  </a:cubicBezTo>
                  <a:cubicBezTo>
                    <a:pt x="15222" y="885811"/>
                    <a:pt x="266320" y="1136908"/>
                    <a:pt x="576065" y="1136908"/>
                  </a:cubicBezTo>
                  <a:cubicBezTo>
                    <a:pt x="885811" y="1136908"/>
                    <a:pt x="1136908" y="885811"/>
                    <a:pt x="1136908" y="576065"/>
                  </a:cubicBezTo>
                  <a:cubicBezTo>
                    <a:pt x="1136908" y="266320"/>
                    <a:pt x="885811" y="15222"/>
                    <a:pt x="576065" y="15222"/>
                  </a:cubicBezTo>
                  <a:close/>
                  <a:moveTo>
                    <a:pt x="576065" y="0"/>
                  </a:moveTo>
                  <a:cubicBezTo>
                    <a:pt x="894217" y="0"/>
                    <a:pt x="1152130" y="257913"/>
                    <a:pt x="1152130" y="576065"/>
                  </a:cubicBezTo>
                  <a:cubicBezTo>
                    <a:pt x="1152130" y="894217"/>
                    <a:pt x="894217" y="1152130"/>
                    <a:pt x="576065" y="1152130"/>
                  </a:cubicBezTo>
                  <a:cubicBezTo>
                    <a:pt x="257913" y="1152130"/>
                    <a:pt x="0" y="894217"/>
                    <a:pt x="0" y="576065"/>
                  </a:cubicBezTo>
                  <a:cubicBezTo>
                    <a:pt x="0" y="257913"/>
                    <a:pt x="257913" y="0"/>
                    <a:pt x="5760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
          <p:nvSpPr>
            <p:cNvPr id="108" name="Freeform 25"/>
            <p:cNvSpPr>
              <a:spLocks noEditPoints="1"/>
            </p:cNvSpPr>
            <p:nvPr/>
          </p:nvSpPr>
          <p:spPr bwMode="auto">
            <a:xfrm>
              <a:off x="6057722" y="3174398"/>
              <a:ext cx="577548" cy="551500"/>
            </a:xfrm>
            <a:custGeom>
              <a:avLst/>
              <a:gdLst>
                <a:gd name="T0" fmla="*/ 74 w 216"/>
                <a:gd name="T1" fmla="*/ 3 h 206"/>
                <a:gd name="T2" fmla="*/ 37 w 216"/>
                <a:gd name="T3" fmla="*/ 49 h 206"/>
                <a:gd name="T4" fmla="*/ 78 w 216"/>
                <a:gd name="T5" fmla="*/ 74 h 206"/>
                <a:gd name="T6" fmla="*/ 107 w 216"/>
                <a:gd name="T7" fmla="*/ 25 h 206"/>
                <a:gd name="T8" fmla="*/ 74 w 216"/>
                <a:gd name="T9" fmla="*/ 3 h 206"/>
                <a:gd name="T10" fmla="*/ 171 w 216"/>
                <a:gd name="T11" fmla="*/ 34 h 206"/>
                <a:gd name="T12" fmla="*/ 152 w 216"/>
                <a:gd name="T13" fmla="*/ 7 h 206"/>
                <a:gd name="T14" fmla="*/ 91 w 216"/>
                <a:gd name="T15" fmla="*/ 3 h 206"/>
                <a:gd name="T16" fmla="*/ 103 w 216"/>
                <a:gd name="T17" fmla="*/ 13 h 206"/>
                <a:gd name="T18" fmla="*/ 128 w 216"/>
                <a:gd name="T19" fmla="*/ 58 h 206"/>
                <a:gd name="T20" fmla="*/ 110 w 216"/>
                <a:gd name="T21" fmla="*/ 68 h 206"/>
                <a:gd name="T22" fmla="*/ 161 w 216"/>
                <a:gd name="T23" fmla="*/ 69 h 206"/>
                <a:gd name="T24" fmla="*/ 188 w 216"/>
                <a:gd name="T25" fmla="*/ 25 h 206"/>
                <a:gd name="T26" fmla="*/ 171 w 216"/>
                <a:gd name="T27" fmla="*/ 34 h 206"/>
                <a:gd name="T28" fmla="*/ 40 w 216"/>
                <a:gd name="T29" fmla="*/ 177 h 206"/>
                <a:gd name="T30" fmla="*/ 98 w 216"/>
                <a:gd name="T31" fmla="*/ 185 h 206"/>
                <a:gd name="T32" fmla="*/ 99 w 216"/>
                <a:gd name="T33" fmla="*/ 137 h 206"/>
                <a:gd name="T34" fmla="*/ 42 w 216"/>
                <a:gd name="T35" fmla="*/ 137 h 206"/>
                <a:gd name="T36" fmla="*/ 40 w 216"/>
                <a:gd name="T37" fmla="*/ 177 h 206"/>
                <a:gd name="T38" fmla="*/ 16 w 216"/>
                <a:gd name="T39" fmla="*/ 78 h 206"/>
                <a:gd name="T40" fmla="*/ 3 w 216"/>
                <a:gd name="T41" fmla="*/ 108 h 206"/>
                <a:gd name="T42" fmla="*/ 31 w 216"/>
                <a:gd name="T43" fmla="*/ 162 h 206"/>
                <a:gd name="T44" fmla="*/ 34 w 216"/>
                <a:gd name="T45" fmla="*/ 147 h 206"/>
                <a:gd name="T46" fmla="*/ 59 w 216"/>
                <a:gd name="T47" fmla="*/ 102 h 206"/>
                <a:gd name="T48" fmla="*/ 77 w 216"/>
                <a:gd name="T49" fmla="*/ 113 h 206"/>
                <a:gd name="T50" fmla="*/ 52 w 216"/>
                <a:gd name="T51" fmla="*/ 68 h 206"/>
                <a:gd name="T52" fmla="*/ 0 w 216"/>
                <a:gd name="T53" fmla="*/ 68 h 206"/>
                <a:gd name="T54" fmla="*/ 16 w 216"/>
                <a:gd name="T55" fmla="*/ 78 h 206"/>
                <a:gd name="T56" fmla="*/ 211 w 216"/>
                <a:gd name="T57" fmla="*/ 116 h 206"/>
                <a:gd name="T58" fmla="*/ 188 w 216"/>
                <a:gd name="T59" fmla="*/ 62 h 206"/>
                <a:gd name="T60" fmla="*/ 146 w 216"/>
                <a:gd name="T61" fmla="*/ 86 h 206"/>
                <a:gd name="T62" fmla="*/ 175 w 216"/>
                <a:gd name="T63" fmla="*/ 135 h 206"/>
                <a:gd name="T64" fmla="*/ 211 w 216"/>
                <a:gd name="T65" fmla="*/ 116 h 206"/>
                <a:gd name="T66" fmla="*/ 137 w 216"/>
                <a:gd name="T67" fmla="*/ 187 h 206"/>
                <a:gd name="T68" fmla="*/ 169 w 216"/>
                <a:gd name="T69" fmla="*/ 183 h 206"/>
                <a:gd name="T70" fmla="*/ 202 w 216"/>
                <a:gd name="T71" fmla="*/ 132 h 206"/>
                <a:gd name="T72" fmla="*/ 187 w 216"/>
                <a:gd name="T73" fmla="*/ 137 h 206"/>
                <a:gd name="T74" fmla="*/ 136 w 216"/>
                <a:gd name="T75" fmla="*/ 137 h 206"/>
                <a:gd name="T76" fmla="*/ 136 w 216"/>
                <a:gd name="T77" fmla="*/ 117 h 206"/>
                <a:gd name="T78" fmla="*/ 110 w 216"/>
                <a:gd name="T79" fmla="*/ 161 h 206"/>
                <a:gd name="T80" fmla="*/ 137 w 216"/>
                <a:gd name="T81" fmla="*/ 206 h 206"/>
                <a:gd name="T82" fmla="*/ 137 w 216"/>
                <a:gd name="T83" fmla="*/ 187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6" h="206">
                  <a:moveTo>
                    <a:pt x="74" y="3"/>
                  </a:moveTo>
                  <a:cubicBezTo>
                    <a:pt x="60" y="5"/>
                    <a:pt x="49" y="30"/>
                    <a:pt x="37" y="49"/>
                  </a:cubicBezTo>
                  <a:cubicBezTo>
                    <a:pt x="37" y="49"/>
                    <a:pt x="78" y="74"/>
                    <a:pt x="78" y="74"/>
                  </a:cubicBezTo>
                  <a:cubicBezTo>
                    <a:pt x="107" y="25"/>
                    <a:pt x="107" y="25"/>
                    <a:pt x="107" y="25"/>
                  </a:cubicBezTo>
                  <a:cubicBezTo>
                    <a:pt x="107" y="25"/>
                    <a:pt x="94" y="0"/>
                    <a:pt x="74" y="3"/>
                  </a:cubicBezTo>
                  <a:close/>
                  <a:moveTo>
                    <a:pt x="171" y="34"/>
                  </a:moveTo>
                  <a:cubicBezTo>
                    <a:pt x="167" y="28"/>
                    <a:pt x="158" y="11"/>
                    <a:pt x="152" y="7"/>
                  </a:cubicBezTo>
                  <a:cubicBezTo>
                    <a:pt x="145" y="3"/>
                    <a:pt x="91" y="3"/>
                    <a:pt x="91" y="3"/>
                  </a:cubicBezTo>
                  <a:cubicBezTo>
                    <a:pt x="91" y="3"/>
                    <a:pt x="93" y="4"/>
                    <a:pt x="103" y="13"/>
                  </a:cubicBezTo>
                  <a:cubicBezTo>
                    <a:pt x="111" y="21"/>
                    <a:pt x="124" y="50"/>
                    <a:pt x="128" y="58"/>
                  </a:cubicBezTo>
                  <a:cubicBezTo>
                    <a:pt x="110" y="68"/>
                    <a:pt x="110" y="68"/>
                    <a:pt x="110" y="68"/>
                  </a:cubicBezTo>
                  <a:cubicBezTo>
                    <a:pt x="161" y="69"/>
                    <a:pt x="161" y="69"/>
                    <a:pt x="161" y="69"/>
                  </a:cubicBezTo>
                  <a:cubicBezTo>
                    <a:pt x="188" y="25"/>
                    <a:pt x="188" y="25"/>
                    <a:pt x="188" y="25"/>
                  </a:cubicBezTo>
                  <a:lnTo>
                    <a:pt x="171" y="34"/>
                  </a:lnTo>
                  <a:close/>
                  <a:moveTo>
                    <a:pt x="40" y="177"/>
                  </a:moveTo>
                  <a:cubicBezTo>
                    <a:pt x="49" y="188"/>
                    <a:pt x="76" y="185"/>
                    <a:pt x="98" y="185"/>
                  </a:cubicBezTo>
                  <a:cubicBezTo>
                    <a:pt x="99" y="185"/>
                    <a:pt x="99" y="137"/>
                    <a:pt x="99" y="137"/>
                  </a:cubicBezTo>
                  <a:cubicBezTo>
                    <a:pt x="42" y="137"/>
                    <a:pt x="42" y="137"/>
                    <a:pt x="42" y="137"/>
                  </a:cubicBezTo>
                  <a:cubicBezTo>
                    <a:pt x="42" y="137"/>
                    <a:pt x="27" y="161"/>
                    <a:pt x="40" y="177"/>
                  </a:cubicBezTo>
                  <a:close/>
                  <a:moveTo>
                    <a:pt x="16" y="78"/>
                  </a:moveTo>
                  <a:cubicBezTo>
                    <a:pt x="13" y="84"/>
                    <a:pt x="3" y="101"/>
                    <a:pt x="3" y="108"/>
                  </a:cubicBezTo>
                  <a:cubicBezTo>
                    <a:pt x="3" y="116"/>
                    <a:pt x="31" y="162"/>
                    <a:pt x="31" y="162"/>
                  </a:cubicBezTo>
                  <a:cubicBezTo>
                    <a:pt x="31" y="162"/>
                    <a:pt x="31" y="160"/>
                    <a:pt x="34" y="147"/>
                  </a:cubicBezTo>
                  <a:cubicBezTo>
                    <a:pt x="36" y="135"/>
                    <a:pt x="54" y="109"/>
                    <a:pt x="59" y="102"/>
                  </a:cubicBezTo>
                  <a:cubicBezTo>
                    <a:pt x="77" y="113"/>
                    <a:pt x="77" y="113"/>
                    <a:pt x="77" y="113"/>
                  </a:cubicBezTo>
                  <a:cubicBezTo>
                    <a:pt x="52" y="68"/>
                    <a:pt x="52" y="68"/>
                    <a:pt x="52" y="68"/>
                  </a:cubicBezTo>
                  <a:cubicBezTo>
                    <a:pt x="0" y="68"/>
                    <a:pt x="0" y="68"/>
                    <a:pt x="0" y="68"/>
                  </a:cubicBezTo>
                  <a:lnTo>
                    <a:pt x="16" y="78"/>
                  </a:lnTo>
                  <a:close/>
                  <a:moveTo>
                    <a:pt x="211" y="116"/>
                  </a:moveTo>
                  <a:cubicBezTo>
                    <a:pt x="216" y="104"/>
                    <a:pt x="199" y="81"/>
                    <a:pt x="188" y="62"/>
                  </a:cubicBezTo>
                  <a:cubicBezTo>
                    <a:pt x="188" y="62"/>
                    <a:pt x="146" y="86"/>
                    <a:pt x="146" y="86"/>
                  </a:cubicBezTo>
                  <a:cubicBezTo>
                    <a:pt x="175" y="135"/>
                    <a:pt x="175" y="135"/>
                    <a:pt x="175" y="135"/>
                  </a:cubicBezTo>
                  <a:cubicBezTo>
                    <a:pt x="175" y="135"/>
                    <a:pt x="203" y="136"/>
                    <a:pt x="211" y="116"/>
                  </a:cubicBezTo>
                  <a:close/>
                  <a:moveTo>
                    <a:pt x="137" y="187"/>
                  </a:moveTo>
                  <a:cubicBezTo>
                    <a:pt x="143" y="187"/>
                    <a:pt x="163" y="186"/>
                    <a:pt x="169" y="183"/>
                  </a:cubicBezTo>
                  <a:cubicBezTo>
                    <a:pt x="176" y="179"/>
                    <a:pt x="202" y="132"/>
                    <a:pt x="202" y="132"/>
                  </a:cubicBezTo>
                  <a:cubicBezTo>
                    <a:pt x="202" y="132"/>
                    <a:pt x="201" y="133"/>
                    <a:pt x="187" y="137"/>
                  </a:cubicBezTo>
                  <a:cubicBezTo>
                    <a:pt x="176" y="141"/>
                    <a:pt x="145" y="138"/>
                    <a:pt x="136" y="137"/>
                  </a:cubicBezTo>
                  <a:cubicBezTo>
                    <a:pt x="136" y="117"/>
                    <a:pt x="136" y="117"/>
                    <a:pt x="136" y="117"/>
                  </a:cubicBezTo>
                  <a:cubicBezTo>
                    <a:pt x="110" y="161"/>
                    <a:pt x="110" y="161"/>
                    <a:pt x="110" y="161"/>
                  </a:cubicBezTo>
                  <a:cubicBezTo>
                    <a:pt x="137" y="206"/>
                    <a:pt x="137" y="206"/>
                    <a:pt x="137" y="206"/>
                  </a:cubicBezTo>
                  <a:lnTo>
                    <a:pt x="137" y="18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grpSp>
        <p:nvGrpSpPr>
          <p:cNvPr id="109" name="组合 108"/>
          <p:cNvGrpSpPr/>
          <p:nvPr/>
        </p:nvGrpSpPr>
        <p:grpSpPr>
          <a:xfrm>
            <a:off x="3791745" y="2016315"/>
            <a:ext cx="1294661" cy="1294660"/>
            <a:chOff x="6953364" y="2097915"/>
            <a:chExt cx="1294661" cy="1294660"/>
          </a:xfrm>
        </p:grpSpPr>
        <p:sp>
          <p:nvSpPr>
            <p:cNvPr id="110" name="椭圆 3"/>
            <p:cNvSpPr/>
            <p:nvPr/>
          </p:nvSpPr>
          <p:spPr>
            <a:xfrm>
              <a:off x="6953364" y="2097915"/>
              <a:ext cx="1294661" cy="1294660"/>
            </a:xfrm>
            <a:custGeom>
              <a:avLst/>
              <a:gdLst/>
              <a:ahLst/>
              <a:cxnLst/>
              <a:rect l="l" t="t" r="r" b="b"/>
              <a:pathLst>
                <a:path w="1152130" h="1152130">
                  <a:moveTo>
                    <a:pt x="576065" y="36005"/>
                  </a:moveTo>
                  <a:cubicBezTo>
                    <a:pt x="874332" y="36005"/>
                    <a:pt x="1116125" y="277798"/>
                    <a:pt x="1116125" y="576065"/>
                  </a:cubicBezTo>
                  <a:cubicBezTo>
                    <a:pt x="1116125" y="874332"/>
                    <a:pt x="874332" y="1116125"/>
                    <a:pt x="576065" y="1116125"/>
                  </a:cubicBezTo>
                  <a:cubicBezTo>
                    <a:pt x="277798" y="1116125"/>
                    <a:pt x="36005" y="874332"/>
                    <a:pt x="36005" y="576065"/>
                  </a:cubicBezTo>
                  <a:cubicBezTo>
                    <a:pt x="36005" y="277798"/>
                    <a:pt x="277798" y="36005"/>
                    <a:pt x="576065" y="36005"/>
                  </a:cubicBezTo>
                  <a:close/>
                  <a:moveTo>
                    <a:pt x="576065" y="15222"/>
                  </a:moveTo>
                  <a:cubicBezTo>
                    <a:pt x="266320" y="15222"/>
                    <a:pt x="15222" y="266320"/>
                    <a:pt x="15222" y="576065"/>
                  </a:cubicBezTo>
                  <a:cubicBezTo>
                    <a:pt x="15222" y="885811"/>
                    <a:pt x="266320" y="1136908"/>
                    <a:pt x="576065" y="1136908"/>
                  </a:cubicBezTo>
                  <a:cubicBezTo>
                    <a:pt x="885811" y="1136908"/>
                    <a:pt x="1136908" y="885811"/>
                    <a:pt x="1136908" y="576065"/>
                  </a:cubicBezTo>
                  <a:cubicBezTo>
                    <a:pt x="1136908" y="266320"/>
                    <a:pt x="885811" y="15222"/>
                    <a:pt x="576065" y="15222"/>
                  </a:cubicBezTo>
                  <a:close/>
                  <a:moveTo>
                    <a:pt x="576065" y="0"/>
                  </a:moveTo>
                  <a:cubicBezTo>
                    <a:pt x="894217" y="0"/>
                    <a:pt x="1152130" y="257913"/>
                    <a:pt x="1152130" y="576065"/>
                  </a:cubicBezTo>
                  <a:cubicBezTo>
                    <a:pt x="1152130" y="894217"/>
                    <a:pt x="894217" y="1152130"/>
                    <a:pt x="576065" y="1152130"/>
                  </a:cubicBezTo>
                  <a:cubicBezTo>
                    <a:pt x="257913" y="1152130"/>
                    <a:pt x="0" y="894217"/>
                    <a:pt x="0" y="576065"/>
                  </a:cubicBezTo>
                  <a:cubicBezTo>
                    <a:pt x="0" y="257913"/>
                    <a:pt x="257913" y="0"/>
                    <a:pt x="5760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
          <p:nvSpPr>
            <p:cNvPr id="111" name="Freeform 26"/>
            <p:cNvSpPr>
              <a:spLocks noEditPoints="1"/>
            </p:cNvSpPr>
            <p:nvPr/>
          </p:nvSpPr>
          <p:spPr bwMode="auto">
            <a:xfrm>
              <a:off x="7266201" y="2510106"/>
              <a:ext cx="623268" cy="543182"/>
            </a:xfrm>
            <a:custGeom>
              <a:avLst/>
              <a:gdLst>
                <a:gd name="T0" fmla="*/ 50 w 227"/>
                <a:gd name="T1" fmla="*/ 0 h 198"/>
                <a:gd name="T2" fmla="*/ 74 w 227"/>
                <a:gd name="T3" fmla="*/ 146 h 198"/>
                <a:gd name="T4" fmla="*/ 205 w 227"/>
                <a:gd name="T5" fmla="*/ 146 h 198"/>
                <a:gd name="T6" fmla="*/ 205 w 227"/>
                <a:gd name="T7" fmla="*/ 160 h 198"/>
                <a:gd name="T8" fmla="*/ 62 w 227"/>
                <a:gd name="T9" fmla="*/ 160 h 198"/>
                <a:gd name="T10" fmla="*/ 38 w 227"/>
                <a:gd name="T11" fmla="*/ 14 h 198"/>
                <a:gd name="T12" fmla="*/ 0 w 227"/>
                <a:gd name="T13" fmla="*/ 14 h 198"/>
                <a:gd name="T14" fmla="*/ 0 w 227"/>
                <a:gd name="T15" fmla="*/ 0 h 198"/>
                <a:gd name="T16" fmla="*/ 50 w 227"/>
                <a:gd name="T17" fmla="*/ 0 h 198"/>
                <a:gd name="T18" fmla="*/ 79 w 227"/>
                <a:gd name="T19" fmla="*/ 166 h 198"/>
                <a:gd name="T20" fmla="*/ 62 w 227"/>
                <a:gd name="T21" fmla="*/ 182 h 198"/>
                <a:gd name="T22" fmla="*/ 79 w 227"/>
                <a:gd name="T23" fmla="*/ 198 h 198"/>
                <a:gd name="T24" fmla="*/ 95 w 227"/>
                <a:gd name="T25" fmla="*/ 182 h 198"/>
                <a:gd name="T26" fmla="*/ 79 w 227"/>
                <a:gd name="T27" fmla="*/ 166 h 198"/>
                <a:gd name="T28" fmla="*/ 190 w 227"/>
                <a:gd name="T29" fmla="*/ 166 h 198"/>
                <a:gd name="T30" fmla="*/ 174 w 227"/>
                <a:gd name="T31" fmla="*/ 182 h 198"/>
                <a:gd name="T32" fmla="*/ 190 w 227"/>
                <a:gd name="T33" fmla="*/ 198 h 198"/>
                <a:gd name="T34" fmla="*/ 206 w 227"/>
                <a:gd name="T35" fmla="*/ 182 h 198"/>
                <a:gd name="T36" fmla="*/ 190 w 227"/>
                <a:gd name="T37" fmla="*/ 166 h 198"/>
                <a:gd name="T38" fmla="*/ 227 w 227"/>
                <a:gd name="T39" fmla="*/ 0 h 198"/>
                <a:gd name="T40" fmla="*/ 205 w 227"/>
                <a:gd name="T41" fmla="*/ 129 h 198"/>
                <a:gd name="T42" fmla="*/ 84 w 227"/>
                <a:gd name="T43" fmla="*/ 129 h 198"/>
                <a:gd name="T44" fmla="*/ 63 w 227"/>
                <a:gd name="T45" fmla="*/ 0 h 198"/>
                <a:gd name="T46" fmla="*/ 227 w 227"/>
                <a:gd name="T47" fmla="*/ 0 h 198"/>
                <a:gd name="T48" fmla="*/ 192 w 227"/>
                <a:gd name="T49" fmla="*/ 101 h 198"/>
                <a:gd name="T50" fmla="*/ 187 w 227"/>
                <a:gd name="T51" fmla="*/ 96 h 198"/>
                <a:gd name="T52" fmla="*/ 104 w 227"/>
                <a:gd name="T53" fmla="*/ 96 h 198"/>
                <a:gd name="T54" fmla="*/ 98 w 227"/>
                <a:gd name="T55" fmla="*/ 101 h 198"/>
                <a:gd name="T56" fmla="*/ 104 w 227"/>
                <a:gd name="T57" fmla="*/ 107 h 198"/>
                <a:gd name="T58" fmla="*/ 187 w 227"/>
                <a:gd name="T59" fmla="*/ 107 h 198"/>
                <a:gd name="T60" fmla="*/ 192 w 227"/>
                <a:gd name="T61" fmla="*/ 101 h 198"/>
                <a:gd name="T62" fmla="*/ 199 w 227"/>
                <a:gd name="T63" fmla="*/ 66 h 198"/>
                <a:gd name="T64" fmla="*/ 194 w 227"/>
                <a:gd name="T65" fmla="*/ 60 h 198"/>
                <a:gd name="T66" fmla="*/ 97 w 227"/>
                <a:gd name="T67" fmla="*/ 60 h 198"/>
                <a:gd name="T68" fmla="*/ 91 w 227"/>
                <a:gd name="T69" fmla="*/ 66 h 198"/>
                <a:gd name="T70" fmla="*/ 97 w 227"/>
                <a:gd name="T71" fmla="*/ 71 h 198"/>
                <a:gd name="T72" fmla="*/ 194 w 227"/>
                <a:gd name="T73" fmla="*/ 71 h 198"/>
                <a:gd name="T74" fmla="*/ 199 w 227"/>
                <a:gd name="T75" fmla="*/ 66 h 198"/>
                <a:gd name="T76" fmla="*/ 206 w 227"/>
                <a:gd name="T77" fmla="*/ 30 h 198"/>
                <a:gd name="T78" fmla="*/ 201 w 227"/>
                <a:gd name="T79" fmla="*/ 24 h 198"/>
                <a:gd name="T80" fmla="*/ 90 w 227"/>
                <a:gd name="T81" fmla="*/ 24 h 198"/>
                <a:gd name="T82" fmla="*/ 84 w 227"/>
                <a:gd name="T83" fmla="*/ 30 h 198"/>
                <a:gd name="T84" fmla="*/ 90 w 227"/>
                <a:gd name="T85" fmla="*/ 35 h 198"/>
                <a:gd name="T86" fmla="*/ 201 w 227"/>
                <a:gd name="T87" fmla="*/ 35 h 198"/>
                <a:gd name="T88" fmla="*/ 206 w 227"/>
                <a:gd name="T89" fmla="*/ 3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7" h="198">
                  <a:moveTo>
                    <a:pt x="50" y="0"/>
                  </a:moveTo>
                  <a:cubicBezTo>
                    <a:pt x="50" y="0"/>
                    <a:pt x="73" y="135"/>
                    <a:pt x="74" y="146"/>
                  </a:cubicBezTo>
                  <a:cubicBezTo>
                    <a:pt x="85" y="146"/>
                    <a:pt x="205" y="146"/>
                    <a:pt x="205" y="146"/>
                  </a:cubicBezTo>
                  <a:cubicBezTo>
                    <a:pt x="205" y="160"/>
                    <a:pt x="205" y="160"/>
                    <a:pt x="205" y="160"/>
                  </a:cubicBezTo>
                  <a:cubicBezTo>
                    <a:pt x="62" y="160"/>
                    <a:pt x="62" y="160"/>
                    <a:pt x="62" y="160"/>
                  </a:cubicBezTo>
                  <a:cubicBezTo>
                    <a:pt x="62" y="160"/>
                    <a:pt x="40" y="25"/>
                    <a:pt x="38" y="14"/>
                  </a:cubicBezTo>
                  <a:cubicBezTo>
                    <a:pt x="29" y="14"/>
                    <a:pt x="0" y="14"/>
                    <a:pt x="0" y="14"/>
                  </a:cubicBezTo>
                  <a:cubicBezTo>
                    <a:pt x="0" y="0"/>
                    <a:pt x="0" y="0"/>
                    <a:pt x="0" y="0"/>
                  </a:cubicBezTo>
                  <a:lnTo>
                    <a:pt x="50" y="0"/>
                  </a:lnTo>
                  <a:close/>
                  <a:moveTo>
                    <a:pt x="79" y="166"/>
                  </a:moveTo>
                  <a:cubicBezTo>
                    <a:pt x="70" y="166"/>
                    <a:pt x="62" y="173"/>
                    <a:pt x="62" y="182"/>
                  </a:cubicBezTo>
                  <a:cubicBezTo>
                    <a:pt x="62" y="191"/>
                    <a:pt x="70" y="198"/>
                    <a:pt x="79" y="198"/>
                  </a:cubicBezTo>
                  <a:cubicBezTo>
                    <a:pt x="88" y="198"/>
                    <a:pt x="95" y="191"/>
                    <a:pt x="95" y="182"/>
                  </a:cubicBezTo>
                  <a:cubicBezTo>
                    <a:pt x="95" y="173"/>
                    <a:pt x="88" y="166"/>
                    <a:pt x="79" y="166"/>
                  </a:cubicBezTo>
                  <a:close/>
                  <a:moveTo>
                    <a:pt x="190" y="166"/>
                  </a:moveTo>
                  <a:cubicBezTo>
                    <a:pt x="181" y="166"/>
                    <a:pt x="174" y="173"/>
                    <a:pt x="174" y="182"/>
                  </a:cubicBezTo>
                  <a:cubicBezTo>
                    <a:pt x="174" y="191"/>
                    <a:pt x="181" y="198"/>
                    <a:pt x="190" y="198"/>
                  </a:cubicBezTo>
                  <a:cubicBezTo>
                    <a:pt x="199" y="198"/>
                    <a:pt x="206" y="191"/>
                    <a:pt x="206" y="182"/>
                  </a:cubicBezTo>
                  <a:cubicBezTo>
                    <a:pt x="206" y="173"/>
                    <a:pt x="199" y="166"/>
                    <a:pt x="190" y="166"/>
                  </a:cubicBezTo>
                  <a:close/>
                  <a:moveTo>
                    <a:pt x="227" y="0"/>
                  </a:moveTo>
                  <a:cubicBezTo>
                    <a:pt x="205" y="129"/>
                    <a:pt x="205" y="129"/>
                    <a:pt x="205" y="129"/>
                  </a:cubicBezTo>
                  <a:cubicBezTo>
                    <a:pt x="84" y="129"/>
                    <a:pt x="84" y="129"/>
                    <a:pt x="84" y="129"/>
                  </a:cubicBezTo>
                  <a:cubicBezTo>
                    <a:pt x="63" y="0"/>
                    <a:pt x="63" y="0"/>
                    <a:pt x="63" y="0"/>
                  </a:cubicBezTo>
                  <a:lnTo>
                    <a:pt x="227" y="0"/>
                  </a:lnTo>
                  <a:close/>
                  <a:moveTo>
                    <a:pt x="192" y="101"/>
                  </a:moveTo>
                  <a:cubicBezTo>
                    <a:pt x="192" y="98"/>
                    <a:pt x="190" y="96"/>
                    <a:pt x="187" y="96"/>
                  </a:cubicBezTo>
                  <a:cubicBezTo>
                    <a:pt x="104" y="96"/>
                    <a:pt x="104" y="96"/>
                    <a:pt x="104" y="96"/>
                  </a:cubicBezTo>
                  <a:cubicBezTo>
                    <a:pt x="101" y="96"/>
                    <a:pt x="98" y="98"/>
                    <a:pt x="98" y="101"/>
                  </a:cubicBezTo>
                  <a:cubicBezTo>
                    <a:pt x="98" y="105"/>
                    <a:pt x="101" y="107"/>
                    <a:pt x="104" y="107"/>
                  </a:cubicBezTo>
                  <a:cubicBezTo>
                    <a:pt x="187" y="107"/>
                    <a:pt x="187" y="107"/>
                    <a:pt x="187" y="107"/>
                  </a:cubicBezTo>
                  <a:cubicBezTo>
                    <a:pt x="190" y="107"/>
                    <a:pt x="192" y="105"/>
                    <a:pt x="192" y="101"/>
                  </a:cubicBezTo>
                  <a:close/>
                  <a:moveTo>
                    <a:pt x="199" y="66"/>
                  </a:moveTo>
                  <a:cubicBezTo>
                    <a:pt x="199" y="63"/>
                    <a:pt x="197" y="60"/>
                    <a:pt x="194" y="60"/>
                  </a:cubicBezTo>
                  <a:cubicBezTo>
                    <a:pt x="97" y="60"/>
                    <a:pt x="97" y="60"/>
                    <a:pt x="97" y="60"/>
                  </a:cubicBezTo>
                  <a:cubicBezTo>
                    <a:pt x="94" y="60"/>
                    <a:pt x="91" y="63"/>
                    <a:pt x="91" y="66"/>
                  </a:cubicBezTo>
                  <a:cubicBezTo>
                    <a:pt x="91" y="69"/>
                    <a:pt x="94" y="71"/>
                    <a:pt x="97" y="71"/>
                  </a:cubicBezTo>
                  <a:cubicBezTo>
                    <a:pt x="194" y="71"/>
                    <a:pt x="194" y="71"/>
                    <a:pt x="194" y="71"/>
                  </a:cubicBezTo>
                  <a:cubicBezTo>
                    <a:pt x="197" y="71"/>
                    <a:pt x="199" y="69"/>
                    <a:pt x="199" y="66"/>
                  </a:cubicBezTo>
                  <a:close/>
                  <a:moveTo>
                    <a:pt x="206" y="30"/>
                  </a:moveTo>
                  <a:cubicBezTo>
                    <a:pt x="206" y="27"/>
                    <a:pt x="204" y="24"/>
                    <a:pt x="201" y="24"/>
                  </a:cubicBezTo>
                  <a:cubicBezTo>
                    <a:pt x="90" y="24"/>
                    <a:pt x="90" y="24"/>
                    <a:pt x="90" y="24"/>
                  </a:cubicBezTo>
                  <a:cubicBezTo>
                    <a:pt x="87" y="24"/>
                    <a:pt x="84" y="27"/>
                    <a:pt x="84" y="30"/>
                  </a:cubicBezTo>
                  <a:cubicBezTo>
                    <a:pt x="84" y="33"/>
                    <a:pt x="87" y="35"/>
                    <a:pt x="90" y="35"/>
                  </a:cubicBezTo>
                  <a:cubicBezTo>
                    <a:pt x="201" y="35"/>
                    <a:pt x="201" y="35"/>
                    <a:pt x="201" y="35"/>
                  </a:cubicBezTo>
                  <a:cubicBezTo>
                    <a:pt x="204" y="35"/>
                    <a:pt x="206" y="33"/>
                    <a:pt x="206" y="3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grpSp>
        <p:nvGrpSpPr>
          <p:cNvPr id="112" name="组合 111"/>
          <p:cNvGrpSpPr/>
          <p:nvPr/>
        </p:nvGrpSpPr>
        <p:grpSpPr>
          <a:xfrm>
            <a:off x="7290376" y="2424913"/>
            <a:ext cx="1294661" cy="1294660"/>
            <a:chOff x="8328938" y="2097915"/>
            <a:chExt cx="1294661" cy="1294660"/>
          </a:xfrm>
        </p:grpSpPr>
        <p:sp>
          <p:nvSpPr>
            <p:cNvPr id="113" name="椭圆 3"/>
            <p:cNvSpPr/>
            <p:nvPr/>
          </p:nvSpPr>
          <p:spPr>
            <a:xfrm>
              <a:off x="8328938" y="2097915"/>
              <a:ext cx="1294661" cy="1294660"/>
            </a:xfrm>
            <a:custGeom>
              <a:avLst/>
              <a:gdLst/>
              <a:ahLst/>
              <a:cxnLst/>
              <a:rect l="l" t="t" r="r" b="b"/>
              <a:pathLst>
                <a:path w="1152130" h="1152130">
                  <a:moveTo>
                    <a:pt x="576065" y="36005"/>
                  </a:moveTo>
                  <a:cubicBezTo>
                    <a:pt x="874332" y="36005"/>
                    <a:pt x="1116125" y="277798"/>
                    <a:pt x="1116125" y="576065"/>
                  </a:cubicBezTo>
                  <a:cubicBezTo>
                    <a:pt x="1116125" y="874332"/>
                    <a:pt x="874332" y="1116125"/>
                    <a:pt x="576065" y="1116125"/>
                  </a:cubicBezTo>
                  <a:cubicBezTo>
                    <a:pt x="277798" y="1116125"/>
                    <a:pt x="36005" y="874332"/>
                    <a:pt x="36005" y="576065"/>
                  </a:cubicBezTo>
                  <a:cubicBezTo>
                    <a:pt x="36005" y="277798"/>
                    <a:pt x="277798" y="36005"/>
                    <a:pt x="576065" y="36005"/>
                  </a:cubicBezTo>
                  <a:close/>
                  <a:moveTo>
                    <a:pt x="576065" y="15222"/>
                  </a:moveTo>
                  <a:cubicBezTo>
                    <a:pt x="266320" y="15222"/>
                    <a:pt x="15222" y="266320"/>
                    <a:pt x="15222" y="576065"/>
                  </a:cubicBezTo>
                  <a:cubicBezTo>
                    <a:pt x="15222" y="885811"/>
                    <a:pt x="266320" y="1136908"/>
                    <a:pt x="576065" y="1136908"/>
                  </a:cubicBezTo>
                  <a:cubicBezTo>
                    <a:pt x="885811" y="1136908"/>
                    <a:pt x="1136908" y="885811"/>
                    <a:pt x="1136908" y="576065"/>
                  </a:cubicBezTo>
                  <a:cubicBezTo>
                    <a:pt x="1136908" y="266320"/>
                    <a:pt x="885811" y="15222"/>
                    <a:pt x="576065" y="15222"/>
                  </a:cubicBezTo>
                  <a:close/>
                  <a:moveTo>
                    <a:pt x="576065" y="0"/>
                  </a:moveTo>
                  <a:cubicBezTo>
                    <a:pt x="894217" y="0"/>
                    <a:pt x="1152130" y="257913"/>
                    <a:pt x="1152130" y="576065"/>
                  </a:cubicBezTo>
                  <a:cubicBezTo>
                    <a:pt x="1152130" y="894217"/>
                    <a:pt x="894217" y="1152130"/>
                    <a:pt x="576065" y="1152130"/>
                  </a:cubicBezTo>
                  <a:cubicBezTo>
                    <a:pt x="257913" y="1152130"/>
                    <a:pt x="0" y="894217"/>
                    <a:pt x="0" y="576065"/>
                  </a:cubicBezTo>
                  <a:cubicBezTo>
                    <a:pt x="0" y="257913"/>
                    <a:pt x="257913" y="0"/>
                    <a:pt x="5760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
          <p:nvSpPr>
            <p:cNvPr id="114" name="Freeform 27"/>
            <p:cNvSpPr>
              <a:spLocks noEditPoints="1"/>
            </p:cNvSpPr>
            <p:nvPr/>
          </p:nvSpPr>
          <p:spPr bwMode="auto">
            <a:xfrm>
              <a:off x="8657734" y="2492195"/>
              <a:ext cx="637070" cy="456960"/>
            </a:xfrm>
            <a:custGeom>
              <a:avLst/>
              <a:gdLst>
                <a:gd name="T0" fmla="*/ 212 w 262"/>
                <a:gd name="T1" fmla="*/ 119 h 188"/>
                <a:gd name="T2" fmla="*/ 24 w 262"/>
                <a:gd name="T3" fmla="*/ 98 h 188"/>
                <a:gd name="T4" fmla="*/ 44 w 262"/>
                <a:gd name="T5" fmla="*/ 13 h 188"/>
                <a:gd name="T6" fmla="*/ 232 w 262"/>
                <a:gd name="T7" fmla="*/ 33 h 188"/>
                <a:gd name="T8" fmla="*/ 260 w 262"/>
                <a:gd name="T9" fmla="*/ 172 h 188"/>
                <a:gd name="T10" fmla="*/ 20 w 262"/>
                <a:gd name="T11" fmla="*/ 178 h 188"/>
                <a:gd name="T12" fmla="*/ 2 w 262"/>
                <a:gd name="T13" fmla="*/ 180 h 188"/>
                <a:gd name="T14" fmla="*/ 242 w 262"/>
                <a:gd name="T15" fmla="*/ 188 h 188"/>
                <a:gd name="T16" fmla="*/ 260 w 262"/>
                <a:gd name="T17" fmla="*/ 172 h 188"/>
                <a:gd name="T18" fmla="*/ 20 w 262"/>
                <a:gd name="T19" fmla="*/ 172 h 188"/>
                <a:gd name="T20" fmla="*/ 13 w 262"/>
                <a:gd name="T21" fmla="*/ 134 h 188"/>
                <a:gd name="T22" fmla="*/ 12 w 262"/>
                <a:gd name="T23" fmla="*/ 98 h 188"/>
                <a:gd name="T24" fmla="*/ 22 w 262"/>
                <a:gd name="T25" fmla="*/ 10 h 188"/>
                <a:gd name="T26" fmla="*/ 212 w 262"/>
                <a:gd name="T27" fmla="*/ 0 h 188"/>
                <a:gd name="T28" fmla="*/ 244 w 262"/>
                <a:gd name="T29" fmla="*/ 98 h 188"/>
                <a:gd name="T30" fmla="*/ 228 w 262"/>
                <a:gd name="T31" fmla="*/ 127 h 188"/>
                <a:gd name="T32" fmla="*/ 260 w 262"/>
                <a:gd name="T33" fmla="*/ 164 h 188"/>
                <a:gd name="T34" fmla="*/ 83 w 262"/>
                <a:gd name="T35" fmla="*/ 153 h 188"/>
                <a:gd name="T36" fmla="*/ 84 w 262"/>
                <a:gd name="T37" fmla="*/ 144 h 188"/>
                <a:gd name="T38" fmla="*/ 83 w 262"/>
                <a:gd name="T39" fmla="*/ 153 h 188"/>
                <a:gd name="T40" fmla="*/ 71 w 262"/>
                <a:gd name="T41" fmla="*/ 132 h 188"/>
                <a:gd name="T42" fmla="*/ 69 w 262"/>
                <a:gd name="T43" fmla="*/ 141 h 188"/>
                <a:gd name="T44" fmla="*/ 100 w 262"/>
                <a:gd name="T45" fmla="*/ 141 h 188"/>
                <a:gd name="T46" fmla="*/ 101 w 262"/>
                <a:gd name="T47" fmla="*/ 132 h 188"/>
                <a:gd name="T48" fmla="*/ 100 w 262"/>
                <a:gd name="T49" fmla="*/ 141 h 188"/>
                <a:gd name="T50" fmla="*/ 115 w 262"/>
                <a:gd name="T51" fmla="*/ 153 h 188"/>
                <a:gd name="T52" fmla="*/ 115 w 262"/>
                <a:gd name="T53" fmla="*/ 144 h 188"/>
                <a:gd name="T54" fmla="*/ 131 w 262"/>
                <a:gd name="T55" fmla="*/ 141 h 188"/>
                <a:gd name="T56" fmla="*/ 131 w 262"/>
                <a:gd name="T57" fmla="*/ 132 h 188"/>
                <a:gd name="T58" fmla="*/ 131 w 262"/>
                <a:gd name="T59" fmla="*/ 141 h 188"/>
                <a:gd name="T60" fmla="*/ 147 w 262"/>
                <a:gd name="T61" fmla="*/ 153 h 188"/>
                <a:gd name="T62" fmla="*/ 146 w 262"/>
                <a:gd name="T63" fmla="*/ 144 h 188"/>
                <a:gd name="T64" fmla="*/ 162 w 262"/>
                <a:gd name="T65" fmla="*/ 141 h 188"/>
                <a:gd name="T66" fmla="*/ 161 w 262"/>
                <a:gd name="T67" fmla="*/ 132 h 188"/>
                <a:gd name="T68" fmla="*/ 162 w 262"/>
                <a:gd name="T69" fmla="*/ 141 h 188"/>
                <a:gd name="T70" fmla="*/ 179 w 262"/>
                <a:gd name="T71" fmla="*/ 153 h 188"/>
                <a:gd name="T72" fmla="*/ 177 w 262"/>
                <a:gd name="T73" fmla="*/ 144 h 188"/>
                <a:gd name="T74" fmla="*/ 193 w 262"/>
                <a:gd name="T75" fmla="*/ 141 h 188"/>
                <a:gd name="T76" fmla="*/ 191 w 262"/>
                <a:gd name="T77" fmla="*/ 132 h 188"/>
                <a:gd name="T78" fmla="*/ 193 w 262"/>
                <a:gd name="T79" fmla="*/ 141 h 188"/>
                <a:gd name="T80" fmla="*/ 212 w 262"/>
                <a:gd name="T81" fmla="*/ 127 h 188"/>
                <a:gd name="T82" fmla="*/ 239 w 262"/>
                <a:gd name="T83" fmla="*/ 33 h 188"/>
                <a:gd name="T84" fmla="*/ 44 w 262"/>
                <a:gd name="T85" fmla="*/ 5 h 188"/>
                <a:gd name="T86" fmla="*/ 17 w 262"/>
                <a:gd name="T87" fmla="*/ 33 h 188"/>
                <a:gd name="T88" fmla="*/ 44 w 262"/>
                <a:gd name="T89" fmla="*/ 127 h 188"/>
                <a:gd name="T90" fmla="*/ 51 w 262"/>
                <a:gd name="T91" fmla="*/ 137 h 188"/>
                <a:gd name="T92" fmla="*/ 29 w 262"/>
                <a:gd name="T93" fmla="*/ 137 h 188"/>
                <a:gd name="T94" fmla="*/ 51 w 262"/>
                <a:gd name="T95" fmla="*/ 153 h 188"/>
                <a:gd name="T96" fmla="*/ 53 w 262"/>
                <a:gd name="T97" fmla="*/ 144 h 188"/>
                <a:gd name="T98" fmla="*/ 51 w 262"/>
                <a:gd name="T99" fmla="*/ 153 h 188"/>
                <a:gd name="T100" fmla="*/ 196 w 262"/>
                <a:gd name="T101" fmla="*/ 159 h 188"/>
                <a:gd name="T102" fmla="*/ 55 w 262"/>
                <a:gd name="T103" fmla="*/ 163 h 188"/>
                <a:gd name="T104" fmla="*/ 197 w 262"/>
                <a:gd name="T105" fmla="*/ 167 h 188"/>
                <a:gd name="T106" fmla="*/ 221 w 262"/>
                <a:gd name="T107" fmla="*/ 149 h 188"/>
                <a:gd name="T108" fmla="*/ 198 w 262"/>
                <a:gd name="T109" fmla="*/ 149 h 188"/>
                <a:gd name="T110" fmla="*/ 221 w 262"/>
                <a:gd name="T111" fmla="*/ 149 h 188"/>
                <a:gd name="T112" fmla="*/ 221 w 262"/>
                <a:gd name="T113" fmla="*/ 132 h 188"/>
                <a:gd name="T114" fmla="*/ 224 w 262"/>
                <a:gd name="T115" fmla="*/ 14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2" h="188">
                  <a:moveTo>
                    <a:pt x="232" y="98"/>
                  </a:moveTo>
                  <a:cubicBezTo>
                    <a:pt x="232" y="110"/>
                    <a:pt x="223" y="119"/>
                    <a:pt x="212" y="119"/>
                  </a:cubicBezTo>
                  <a:cubicBezTo>
                    <a:pt x="44" y="119"/>
                    <a:pt x="44" y="119"/>
                    <a:pt x="44" y="119"/>
                  </a:cubicBezTo>
                  <a:cubicBezTo>
                    <a:pt x="33" y="119"/>
                    <a:pt x="24" y="110"/>
                    <a:pt x="24" y="98"/>
                  </a:cubicBezTo>
                  <a:cubicBezTo>
                    <a:pt x="24" y="33"/>
                    <a:pt x="24" y="33"/>
                    <a:pt x="24" y="33"/>
                  </a:cubicBezTo>
                  <a:cubicBezTo>
                    <a:pt x="24" y="22"/>
                    <a:pt x="33" y="13"/>
                    <a:pt x="44" y="13"/>
                  </a:cubicBezTo>
                  <a:cubicBezTo>
                    <a:pt x="212" y="13"/>
                    <a:pt x="212" y="13"/>
                    <a:pt x="212" y="13"/>
                  </a:cubicBezTo>
                  <a:cubicBezTo>
                    <a:pt x="223" y="13"/>
                    <a:pt x="232" y="22"/>
                    <a:pt x="232" y="33"/>
                  </a:cubicBezTo>
                  <a:lnTo>
                    <a:pt x="232" y="98"/>
                  </a:lnTo>
                  <a:close/>
                  <a:moveTo>
                    <a:pt x="260" y="172"/>
                  </a:moveTo>
                  <a:cubicBezTo>
                    <a:pt x="259" y="175"/>
                    <a:pt x="252" y="178"/>
                    <a:pt x="242" y="178"/>
                  </a:cubicBezTo>
                  <a:cubicBezTo>
                    <a:pt x="20" y="178"/>
                    <a:pt x="20" y="178"/>
                    <a:pt x="20" y="178"/>
                  </a:cubicBezTo>
                  <a:cubicBezTo>
                    <a:pt x="10" y="178"/>
                    <a:pt x="3" y="175"/>
                    <a:pt x="2" y="172"/>
                  </a:cubicBezTo>
                  <a:cubicBezTo>
                    <a:pt x="2" y="180"/>
                    <a:pt x="2" y="180"/>
                    <a:pt x="2" y="180"/>
                  </a:cubicBezTo>
                  <a:cubicBezTo>
                    <a:pt x="0" y="185"/>
                    <a:pt x="9" y="188"/>
                    <a:pt x="20" y="188"/>
                  </a:cubicBezTo>
                  <a:cubicBezTo>
                    <a:pt x="242" y="188"/>
                    <a:pt x="242" y="188"/>
                    <a:pt x="242" y="188"/>
                  </a:cubicBezTo>
                  <a:cubicBezTo>
                    <a:pt x="254" y="188"/>
                    <a:pt x="262" y="185"/>
                    <a:pt x="260" y="180"/>
                  </a:cubicBezTo>
                  <a:lnTo>
                    <a:pt x="260" y="172"/>
                  </a:lnTo>
                  <a:close/>
                  <a:moveTo>
                    <a:pt x="242" y="172"/>
                  </a:moveTo>
                  <a:cubicBezTo>
                    <a:pt x="20" y="172"/>
                    <a:pt x="20" y="172"/>
                    <a:pt x="20" y="172"/>
                  </a:cubicBezTo>
                  <a:cubicBezTo>
                    <a:pt x="9" y="172"/>
                    <a:pt x="0" y="169"/>
                    <a:pt x="2" y="164"/>
                  </a:cubicBezTo>
                  <a:cubicBezTo>
                    <a:pt x="13" y="134"/>
                    <a:pt x="13" y="134"/>
                    <a:pt x="13" y="134"/>
                  </a:cubicBezTo>
                  <a:cubicBezTo>
                    <a:pt x="14" y="131"/>
                    <a:pt x="21" y="128"/>
                    <a:pt x="29" y="127"/>
                  </a:cubicBezTo>
                  <a:cubicBezTo>
                    <a:pt x="19" y="122"/>
                    <a:pt x="12" y="111"/>
                    <a:pt x="12" y="98"/>
                  </a:cubicBezTo>
                  <a:cubicBezTo>
                    <a:pt x="12" y="33"/>
                    <a:pt x="12" y="33"/>
                    <a:pt x="12" y="33"/>
                  </a:cubicBezTo>
                  <a:cubicBezTo>
                    <a:pt x="12" y="24"/>
                    <a:pt x="16" y="16"/>
                    <a:pt x="22" y="10"/>
                  </a:cubicBezTo>
                  <a:cubicBezTo>
                    <a:pt x="27" y="4"/>
                    <a:pt x="35" y="0"/>
                    <a:pt x="44" y="0"/>
                  </a:cubicBezTo>
                  <a:cubicBezTo>
                    <a:pt x="212" y="0"/>
                    <a:pt x="212" y="0"/>
                    <a:pt x="212" y="0"/>
                  </a:cubicBezTo>
                  <a:cubicBezTo>
                    <a:pt x="230" y="0"/>
                    <a:pt x="244" y="15"/>
                    <a:pt x="244" y="33"/>
                  </a:cubicBezTo>
                  <a:cubicBezTo>
                    <a:pt x="244" y="98"/>
                    <a:pt x="244" y="98"/>
                    <a:pt x="244" y="98"/>
                  </a:cubicBezTo>
                  <a:cubicBezTo>
                    <a:pt x="244" y="110"/>
                    <a:pt x="237" y="121"/>
                    <a:pt x="228" y="127"/>
                  </a:cubicBezTo>
                  <a:cubicBezTo>
                    <a:pt x="228" y="127"/>
                    <a:pt x="228" y="127"/>
                    <a:pt x="228" y="127"/>
                  </a:cubicBezTo>
                  <a:cubicBezTo>
                    <a:pt x="238" y="127"/>
                    <a:pt x="248" y="130"/>
                    <a:pt x="249" y="134"/>
                  </a:cubicBezTo>
                  <a:cubicBezTo>
                    <a:pt x="260" y="164"/>
                    <a:pt x="260" y="164"/>
                    <a:pt x="260" y="164"/>
                  </a:cubicBezTo>
                  <a:cubicBezTo>
                    <a:pt x="262" y="169"/>
                    <a:pt x="254" y="172"/>
                    <a:pt x="242" y="172"/>
                  </a:cubicBezTo>
                  <a:close/>
                  <a:moveTo>
                    <a:pt x="83" y="153"/>
                  </a:moveTo>
                  <a:cubicBezTo>
                    <a:pt x="89" y="153"/>
                    <a:pt x="94" y="151"/>
                    <a:pt x="95" y="149"/>
                  </a:cubicBezTo>
                  <a:cubicBezTo>
                    <a:pt x="95" y="146"/>
                    <a:pt x="90" y="144"/>
                    <a:pt x="84" y="144"/>
                  </a:cubicBezTo>
                  <a:cubicBezTo>
                    <a:pt x="78" y="144"/>
                    <a:pt x="72" y="146"/>
                    <a:pt x="72" y="149"/>
                  </a:cubicBezTo>
                  <a:cubicBezTo>
                    <a:pt x="71" y="151"/>
                    <a:pt x="76" y="153"/>
                    <a:pt x="83" y="153"/>
                  </a:cubicBezTo>
                  <a:close/>
                  <a:moveTo>
                    <a:pt x="81" y="137"/>
                  </a:moveTo>
                  <a:cubicBezTo>
                    <a:pt x="81" y="134"/>
                    <a:pt x="77" y="132"/>
                    <a:pt x="71" y="132"/>
                  </a:cubicBezTo>
                  <a:cubicBezTo>
                    <a:pt x="65" y="132"/>
                    <a:pt x="60" y="134"/>
                    <a:pt x="59" y="137"/>
                  </a:cubicBezTo>
                  <a:cubicBezTo>
                    <a:pt x="59" y="139"/>
                    <a:pt x="63" y="141"/>
                    <a:pt x="69" y="141"/>
                  </a:cubicBezTo>
                  <a:cubicBezTo>
                    <a:pt x="75" y="141"/>
                    <a:pt x="81" y="139"/>
                    <a:pt x="81" y="137"/>
                  </a:cubicBezTo>
                  <a:close/>
                  <a:moveTo>
                    <a:pt x="100" y="141"/>
                  </a:moveTo>
                  <a:cubicBezTo>
                    <a:pt x="106" y="141"/>
                    <a:pt x="111" y="139"/>
                    <a:pt x="112" y="137"/>
                  </a:cubicBezTo>
                  <a:cubicBezTo>
                    <a:pt x="112" y="134"/>
                    <a:pt x="107" y="132"/>
                    <a:pt x="101" y="132"/>
                  </a:cubicBezTo>
                  <a:cubicBezTo>
                    <a:pt x="95" y="132"/>
                    <a:pt x="90" y="134"/>
                    <a:pt x="90" y="137"/>
                  </a:cubicBezTo>
                  <a:cubicBezTo>
                    <a:pt x="89" y="139"/>
                    <a:pt x="94" y="141"/>
                    <a:pt x="100" y="141"/>
                  </a:cubicBezTo>
                  <a:close/>
                  <a:moveTo>
                    <a:pt x="103" y="149"/>
                  </a:moveTo>
                  <a:cubicBezTo>
                    <a:pt x="103" y="151"/>
                    <a:pt x="108" y="153"/>
                    <a:pt x="115" y="153"/>
                  </a:cubicBezTo>
                  <a:cubicBezTo>
                    <a:pt x="121" y="153"/>
                    <a:pt x="126" y="151"/>
                    <a:pt x="126" y="149"/>
                  </a:cubicBezTo>
                  <a:cubicBezTo>
                    <a:pt x="126" y="146"/>
                    <a:pt x="121" y="144"/>
                    <a:pt x="115" y="144"/>
                  </a:cubicBezTo>
                  <a:cubicBezTo>
                    <a:pt x="109" y="144"/>
                    <a:pt x="104" y="146"/>
                    <a:pt x="103" y="149"/>
                  </a:cubicBezTo>
                  <a:close/>
                  <a:moveTo>
                    <a:pt x="131" y="141"/>
                  </a:moveTo>
                  <a:cubicBezTo>
                    <a:pt x="137" y="141"/>
                    <a:pt x="142" y="139"/>
                    <a:pt x="142" y="137"/>
                  </a:cubicBezTo>
                  <a:cubicBezTo>
                    <a:pt x="142" y="134"/>
                    <a:pt x="137" y="132"/>
                    <a:pt x="131" y="132"/>
                  </a:cubicBezTo>
                  <a:cubicBezTo>
                    <a:pt x="125" y="132"/>
                    <a:pt x="120" y="134"/>
                    <a:pt x="120" y="137"/>
                  </a:cubicBezTo>
                  <a:cubicBezTo>
                    <a:pt x="120" y="139"/>
                    <a:pt x="125" y="141"/>
                    <a:pt x="131" y="141"/>
                  </a:cubicBezTo>
                  <a:close/>
                  <a:moveTo>
                    <a:pt x="135" y="149"/>
                  </a:moveTo>
                  <a:cubicBezTo>
                    <a:pt x="135" y="151"/>
                    <a:pt x="140" y="153"/>
                    <a:pt x="147" y="153"/>
                  </a:cubicBezTo>
                  <a:cubicBezTo>
                    <a:pt x="153" y="153"/>
                    <a:pt x="158" y="151"/>
                    <a:pt x="158" y="149"/>
                  </a:cubicBezTo>
                  <a:cubicBezTo>
                    <a:pt x="158" y="146"/>
                    <a:pt x="152" y="144"/>
                    <a:pt x="146" y="144"/>
                  </a:cubicBezTo>
                  <a:cubicBezTo>
                    <a:pt x="140" y="144"/>
                    <a:pt x="135" y="146"/>
                    <a:pt x="135" y="149"/>
                  </a:cubicBezTo>
                  <a:close/>
                  <a:moveTo>
                    <a:pt x="162" y="141"/>
                  </a:moveTo>
                  <a:cubicBezTo>
                    <a:pt x="168" y="141"/>
                    <a:pt x="173" y="139"/>
                    <a:pt x="173" y="137"/>
                  </a:cubicBezTo>
                  <a:cubicBezTo>
                    <a:pt x="172" y="134"/>
                    <a:pt x="167" y="132"/>
                    <a:pt x="161" y="132"/>
                  </a:cubicBezTo>
                  <a:cubicBezTo>
                    <a:pt x="155" y="132"/>
                    <a:pt x="150" y="134"/>
                    <a:pt x="151" y="137"/>
                  </a:cubicBezTo>
                  <a:cubicBezTo>
                    <a:pt x="151" y="139"/>
                    <a:pt x="156" y="141"/>
                    <a:pt x="162" y="141"/>
                  </a:cubicBezTo>
                  <a:close/>
                  <a:moveTo>
                    <a:pt x="167" y="149"/>
                  </a:moveTo>
                  <a:cubicBezTo>
                    <a:pt x="167" y="151"/>
                    <a:pt x="172" y="153"/>
                    <a:pt x="179" y="153"/>
                  </a:cubicBezTo>
                  <a:cubicBezTo>
                    <a:pt x="185" y="153"/>
                    <a:pt x="190" y="151"/>
                    <a:pt x="189" y="149"/>
                  </a:cubicBezTo>
                  <a:cubicBezTo>
                    <a:pt x="189" y="146"/>
                    <a:pt x="184" y="144"/>
                    <a:pt x="177" y="144"/>
                  </a:cubicBezTo>
                  <a:cubicBezTo>
                    <a:pt x="171" y="144"/>
                    <a:pt x="166" y="146"/>
                    <a:pt x="167" y="149"/>
                  </a:cubicBezTo>
                  <a:close/>
                  <a:moveTo>
                    <a:pt x="193" y="141"/>
                  </a:moveTo>
                  <a:cubicBezTo>
                    <a:pt x="199" y="141"/>
                    <a:pt x="204" y="139"/>
                    <a:pt x="203" y="137"/>
                  </a:cubicBezTo>
                  <a:cubicBezTo>
                    <a:pt x="203" y="134"/>
                    <a:pt x="197" y="132"/>
                    <a:pt x="191" y="132"/>
                  </a:cubicBezTo>
                  <a:cubicBezTo>
                    <a:pt x="185" y="132"/>
                    <a:pt x="181" y="134"/>
                    <a:pt x="181" y="137"/>
                  </a:cubicBezTo>
                  <a:cubicBezTo>
                    <a:pt x="181" y="139"/>
                    <a:pt x="187" y="141"/>
                    <a:pt x="193" y="141"/>
                  </a:cubicBezTo>
                  <a:close/>
                  <a:moveTo>
                    <a:pt x="44" y="127"/>
                  </a:moveTo>
                  <a:cubicBezTo>
                    <a:pt x="212" y="127"/>
                    <a:pt x="212" y="127"/>
                    <a:pt x="212" y="127"/>
                  </a:cubicBezTo>
                  <a:cubicBezTo>
                    <a:pt x="227" y="127"/>
                    <a:pt x="239" y="114"/>
                    <a:pt x="239" y="98"/>
                  </a:cubicBezTo>
                  <a:cubicBezTo>
                    <a:pt x="239" y="33"/>
                    <a:pt x="239" y="33"/>
                    <a:pt x="239" y="33"/>
                  </a:cubicBezTo>
                  <a:cubicBezTo>
                    <a:pt x="239" y="17"/>
                    <a:pt x="227" y="5"/>
                    <a:pt x="212" y="5"/>
                  </a:cubicBezTo>
                  <a:cubicBezTo>
                    <a:pt x="44" y="5"/>
                    <a:pt x="44" y="5"/>
                    <a:pt x="44" y="5"/>
                  </a:cubicBezTo>
                  <a:cubicBezTo>
                    <a:pt x="36" y="5"/>
                    <a:pt x="30" y="7"/>
                    <a:pt x="24" y="13"/>
                  </a:cubicBezTo>
                  <a:cubicBezTo>
                    <a:pt x="19" y="18"/>
                    <a:pt x="17" y="25"/>
                    <a:pt x="17" y="33"/>
                  </a:cubicBezTo>
                  <a:cubicBezTo>
                    <a:pt x="17" y="98"/>
                    <a:pt x="17" y="98"/>
                    <a:pt x="17" y="98"/>
                  </a:cubicBezTo>
                  <a:cubicBezTo>
                    <a:pt x="17" y="114"/>
                    <a:pt x="29" y="127"/>
                    <a:pt x="44" y="127"/>
                  </a:cubicBezTo>
                  <a:close/>
                  <a:moveTo>
                    <a:pt x="38" y="141"/>
                  </a:moveTo>
                  <a:cubicBezTo>
                    <a:pt x="44" y="141"/>
                    <a:pt x="50" y="139"/>
                    <a:pt x="51" y="137"/>
                  </a:cubicBezTo>
                  <a:cubicBezTo>
                    <a:pt x="51" y="134"/>
                    <a:pt x="47" y="132"/>
                    <a:pt x="41" y="132"/>
                  </a:cubicBezTo>
                  <a:cubicBezTo>
                    <a:pt x="35" y="132"/>
                    <a:pt x="29" y="134"/>
                    <a:pt x="29" y="137"/>
                  </a:cubicBezTo>
                  <a:cubicBezTo>
                    <a:pt x="28" y="139"/>
                    <a:pt x="32" y="141"/>
                    <a:pt x="38" y="141"/>
                  </a:cubicBezTo>
                  <a:close/>
                  <a:moveTo>
                    <a:pt x="51" y="153"/>
                  </a:moveTo>
                  <a:cubicBezTo>
                    <a:pt x="57" y="153"/>
                    <a:pt x="62" y="151"/>
                    <a:pt x="63" y="149"/>
                  </a:cubicBezTo>
                  <a:cubicBezTo>
                    <a:pt x="63" y="146"/>
                    <a:pt x="59" y="144"/>
                    <a:pt x="53" y="144"/>
                  </a:cubicBezTo>
                  <a:cubicBezTo>
                    <a:pt x="46" y="144"/>
                    <a:pt x="41" y="146"/>
                    <a:pt x="40" y="149"/>
                  </a:cubicBezTo>
                  <a:cubicBezTo>
                    <a:pt x="40" y="151"/>
                    <a:pt x="44" y="153"/>
                    <a:pt x="51" y="153"/>
                  </a:cubicBezTo>
                  <a:close/>
                  <a:moveTo>
                    <a:pt x="207" y="163"/>
                  </a:moveTo>
                  <a:cubicBezTo>
                    <a:pt x="207" y="161"/>
                    <a:pt x="202" y="159"/>
                    <a:pt x="196" y="159"/>
                  </a:cubicBezTo>
                  <a:cubicBezTo>
                    <a:pt x="66" y="159"/>
                    <a:pt x="66" y="159"/>
                    <a:pt x="66" y="159"/>
                  </a:cubicBezTo>
                  <a:cubicBezTo>
                    <a:pt x="61" y="159"/>
                    <a:pt x="55" y="161"/>
                    <a:pt x="55" y="163"/>
                  </a:cubicBezTo>
                  <a:cubicBezTo>
                    <a:pt x="54" y="165"/>
                    <a:pt x="59" y="167"/>
                    <a:pt x="65" y="167"/>
                  </a:cubicBezTo>
                  <a:cubicBezTo>
                    <a:pt x="197" y="167"/>
                    <a:pt x="197" y="167"/>
                    <a:pt x="197" y="167"/>
                  </a:cubicBezTo>
                  <a:cubicBezTo>
                    <a:pt x="203" y="167"/>
                    <a:pt x="208" y="165"/>
                    <a:pt x="207" y="163"/>
                  </a:cubicBezTo>
                  <a:close/>
                  <a:moveTo>
                    <a:pt x="221" y="149"/>
                  </a:moveTo>
                  <a:cubicBezTo>
                    <a:pt x="220" y="146"/>
                    <a:pt x="215" y="144"/>
                    <a:pt x="209" y="144"/>
                  </a:cubicBezTo>
                  <a:cubicBezTo>
                    <a:pt x="202" y="144"/>
                    <a:pt x="198" y="146"/>
                    <a:pt x="198" y="149"/>
                  </a:cubicBezTo>
                  <a:cubicBezTo>
                    <a:pt x="199" y="151"/>
                    <a:pt x="204" y="153"/>
                    <a:pt x="211" y="153"/>
                  </a:cubicBezTo>
                  <a:cubicBezTo>
                    <a:pt x="217" y="153"/>
                    <a:pt x="222" y="151"/>
                    <a:pt x="221" y="149"/>
                  </a:cubicBezTo>
                  <a:close/>
                  <a:moveTo>
                    <a:pt x="234" y="137"/>
                  </a:moveTo>
                  <a:cubicBezTo>
                    <a:pt x="233" y="134"/>
                    <a:pt x="227" y="132"/>
                    <a:pt x="221" y="132"/>
                  </a:cubicBezTo>
                  <a:cubicBezTo>
                    <a:pt x="215" y="132"/>
                    <a:pt x="211" y="134"/>
                    <a:pt x="212" y="137"/>
                  </a:cubicBezTo>
                  <a:cubicBezTo>
                    <a:pt x="212" y="139"/>
                    <a:pt x="218" y="141"/>
                    <a:pt x="224" y="141"/>
                  </a:cubicBezTo>
                  <a:cubicBezTo>
                    <a:pt x="230" y="141"/>
                    <a:pt x="234" y="139"/>
                    <a:pt x="234" y="13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grpSp>
        <p:nvGrpSpPr>
          <p:cNvPr id="115" name="组合 114"/>
          <p:cNvGrpSpPr/>
          <p:nvPr/>
        </p:nvGrpSpPr>
        <p:grpSpPr>
          <a:xfrm>
            <a:off x="8938116" y="3619226"/>
            <a:ext cx="1294661" cy="1294660"/>
            <a:chOff x="8328938" y="3507721"/>
            <a:chExt cx="1294661" cy="1294660"/>
          </a:xfrm>
        </p:grpSpPr>
        <p:sp>
          <p:nvSpPr>
            <p:cNvPr id="116" name="椭圆 3"/>
            <p:cNvSpPr/>
            <p:nvPr/>
          </p:nvSpPr>
          <p:spPr>
            <a:xfrm>
              <a:off x="8328938" y="3507721"/>
              <a:ext cx="1294661" cy="1294660"/>
            </a:xfrm>
            <a:custGeom>
              <a:avLst/>
              <a:gdLst/>
              <a:ahLst/>
              <a:cxnLst/>
              <a:rect l="l" t="t" r="r" b="b"/>
              <a:pathLst>
                <a:path w="1152130" h="1152130">
                  <a:moveTo>
                    <a:pt x="576065" y="36005"/>
                  </a:moveTo>
                  <a:cubicBezTo>
                    <a:pt x="874332" y="36005"/>
                    <a:pt x="1116125" y="277798"/>
                    <a:pt x="1116125" y="576065"/>
                  </a:cubicBezTo>
                  <a:cubicBezTo>
                    <a:pt x="1116125" y="874332"/>
                    <a:pt x="874332" y="1116125"/>
                    <a:pt x="576065" y="1116125"/>
                  </a:cubicBezTo>
                  <a:cubicBezTo>
                    <a:pt x="277798" y="1116125"/>
                    <a:pt x="36005" y="874332"/>
                    <a:pt x="36005" y="576065"/>
                  </a:cubicBezTo>
                  <a:cubicBezTo>
                    <a:pt x="36005" y="277798"/>
                    <a:pt x="277798" y="36005"/>
                    <a:pt x="576065" y="36005"/>
                  </a:cubicBezTo>
                  <a:close/>
                  <a:moveTo>
                    <a:pt x="576065" y="15222"/>
                  </a:moveTo>
                  <a:cubicBezTo>
                    <a:pt x="266320" y="15222"/>
                    <a:pt x="15222" y="266320"/>
                    <a:pt x="15222" y="576065"/>
                  </a:cubicBezTo>
                  <a:cubicBezTo>
                    <a:pt x="15222" y="885811"/>
                    <a:pt x="266320" y="1136908"/>
                    <a:pt x="576065" y="1136908"/>
                  </a:cubicBezTo>
                  <a:cubicBezTo>
                    <a:pt x="885811" y="1136908"/>
                    <a:pt x="1136908" y="885811"/>
                    <a:pt x="1136908" y="576065"/>
                  </a:cubicBezTo>
                  <a:cubicBezTo>
                    <a:pt x="1136908" y="266320"/>
                    <a:pt x="885811" y="15222"/>
                    <a:pt x="576065" y="15222"/>
                  </a:cubicBezTo>
                  <a:close/>
                  <a:moveTo>
                    <a:pt x="576065" y="0"/>
                  </a:moveTo>
                  <a:cubicBezTo>
                    <a:pt x="894217" y="0"/>
                    <a:pt x="1152130" y="257913"/>
                    <a:pt x="1152130" y="576065"/>
                  </a:cubicBezTo>
                  <a:cubicBezTo>
                    <a:pt x="1152130" y="894217"/>
                    <a:pt x="894217" y="1152130"/>
                    <a:pt x="576065" y="1152130"/>
                  </a:cubicBezTo>
                  <a:cubicBezTo>
                    <a:pt x="257913" y="1152130"/>
                    <a:pt x="0" y="894217"/>
                    <a:pt x="0" y="576065"/>
                  </a:cubicBezTo>
                  <a:cubicBezTo>
                    <a:pt x="0" y="257913"/>
                    <a:pt x="257913" y="0"/>
                    <a:pt x="57606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
          <p:nvSpPr>
            <p:cNvPr id="117" name="Freeform 28"/>
            <p:cNvSpPr>
              <a:spLocks noEditPoints="1"/>
            </p:cNvSpPr>
            <p:nvPr/>
          </p:nvSpPr>
          <p:spPr bwMode="auto">
            <a:xfrm>
              <a:off x="8641178" y="3820570"/>
              <a:ext cx="670182" cy="668964"/>
            </a:xfrm>
            <a:custGeom>
              <a:avLst/>
              <a:gdLst>
                <a:gd name="T0" fmla="*/ 0 w 233"/>
                <a:gd name="T1" fmla="*/ 117 h 233"/>
                <a:gd name="T2" fmla="*/ 233 w 233"/>
                <a:gd name="T3" fmla="*/ 117 h 233"/>
                <a:gd name="T4" fmla="*/ 25 w 233"/>
                <a:gd name="T5" fmla="*/ 107 h 233"/>
                <a:gd name="T6" fmla="*/ 41 w 233"/>
                <a:gd name="T7" fmla="*/ 51 h 233"/>
                <a:gd name="T8" fmla="*/ 51 w 233"/>
                <a:gd name="T9" fmla="*/ 61 h 233"/>
                <a:gd name="T10" fmla="*/ 43 w 233"/>
                <a:gd name="T11" fmla="*/ 94 h 233"/>
                <a:gd name="T12" fmla="*/ 33 w 233"/>
                <a:gd name="T13" fmla="*/ 103 h 233"/>
                <a:gd name="T14" fmla="*/ 43 w 233"/>
                <a:gd name="T15" fmla="*/ 123 h 233"/>
                <a:gd name="T16" fmla="*/ 74 w 233"/>
                <a:gd name="T17" fmla="*/ 162 h 233"/>
                <a:gd name="T18" fmla="*/ 51 w 233"/>
                <a:gd name="T19" fmla="*/ 193 h 233"/>
                <a:gd name="T20" fmla="*/ 47 w 233"/>
                <a:gd name="T21" fmla="*/ 148 h 233"/>
                <a:gd name="T22" fmla="*/ 52 w 233"/>
                <a:gd name="T23" fmla="*/ 120 h 233"/>
                <a:gd name="T24" fmla="*/ 74 w 233"/>
                <a:gd name="T25" fmla="*/ 162 h 233"/>
                <a:gd name="T26" fmla="*/ 68 w 233"/>
                <a:gd name="T27" fmla="*/ 58 h 233"/>
                <a:gd name="T28" fmla="*/ 66 w 233"/>
                <a:gd name="T29" fmla="*/ 31 h 233"/>
                <a:gd name="T30" fmla="*/ 84 w 233"/>
                <a:gd name="T31" fmla="*/ 49 h 233"/>
                <a:gd name="T32" fmla="*/ 164 w 233"/>
                <a:gd name="T33" fmla="*/ 110 h 233"/>
                <a:gd name="T34" fmla="*/ 158 w 233"/>
                <a:gd name="T35" fmla="*/ 115 h 233"/>
                <a:gd name="T36" fmla="*/ 147 w 233"/>
                <a:gd name="T37" fmla="*/ 101 h 233"/>
                <a:gd name="T38" fmla="*/ 139 w 233"/>
                <a:gd name="T39" fmla="*/ 114 h 233"/>
                <a:gd name="T40" fmla="*/ 135 w 233"/>
                <a:gd name="T41" fmla="*/ 118 h 233"/>
                <a:gd name="T42" fmla="*/ 123 w 233"/>
                <a:gd name="T43" fmla="*/ 178 h 233"/>
                <a:gd name="T44" fmla="*/ 110 w 233"/>
                <a:gd name="T45" fmla="*/ 128 h 233"/>
                <a:gd name="T46" fmla="*/ 94 w 233"/>
                <a:gd name="T47" fmla="*/ 107 h 233"/>
                <a:gd name="T48" fmla="*/ 123 w 233"/>
                <a:gd name="T49" fmla="*/ 92 h 233"/>
                <a:gd name="T50" fmla="*/ 111 w 233"/>
                <a:gd name="T51" fmla="*/ 78 h 233"/>
                <a:gd name="T52" fmla="*/ 99 w 233"/>
                <a:gd name="T53" fmla="*/ 80 h 233"/>
                <a:gd name="T54" fmla="*/ 124 w 233"/>
                <a:gd name="T55" fmla="*/ 60 h 233"/>
                <a:gd name="T56" fmla="*/ 126 w 233"/>
                <a:gd name="T57" fmla="*/ 44 h 233"/>
                <a:gd name="T58" fmla="*/ 177 w 233"/>
                <a:gd name="T59" fmla="*/ 37 h 233"/>
                <a:gd name="T60" fmla="*/ 198 w 233"/>
                <a:gd name="T61" fmla="*/ 83 h 233"/>
                <a:gd name="T62" fmla="*/ 192 w 233"/>
                <a:gd name="T63" fmla="*/ 98 h 233"/>
                <a:gd name="T64" fmla="*/ 184 w 233"/>
                <a:gd name="T65" fmla="*/ 118 h 233"/>
                <a:gd name="T66" fmla="*/ 172 w 233"/>
                <a:gd name="T67" fmla="*/ 108 h 233"/>
                <a:gd name="T68" fmla="*/ 193 w 233"/>
                <a:gd name="T69" fmla="*/ 128 h 233"/>
                <a:gd name="T70" fmla="*/ 184 w 233"/>
                <a:gd name="T71" fmla="*/ 138 h 233"/>
                <a:gd name="T72" fmla="*/ 198 w 233"/>
                <a:gd name="T73" fmla="*/ 175 h 233"/>
                <a:gd name="T74" fmla="*/ 186 w 233"/>
                <a:gd name="T75" fmla="*/ 177 h 233"/>
                <a:gd name="T76" fmla="*/ 199 w 233"/>
                <a:gd name="T77" fmla="*/ 149 h 233"/>
                <a:gd name="T78" fmla="*/ 208 w 233"/>
                <a:gd name="T79" fmla="*/ 151 h 233"/>
                <a:gd name="T80" fmla="*/ 198 w 233"/>
                <a:gd name="T81" fmla="*/ 175 h 233"/>
                <a:gd name="T82" fmla="*/ 200 w 233"/>
                <a:gd name="T83" fmla="*/ 133 h 233"/>
                <a:gd name="T84" fmla="*/ 210 w 233"/>
                <a:gd name="T85" fmla="*/ 14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3" h="233">
                  <a:moveTo>
                    <a:pt x="116" y="0"/>
                  </a:moveTo>
                  <a:cubicBezTo>
                    <a:pt x="52" y="0"/>
                    <a:pt x="0" y="52"/>
                    <a:pt x="0" y="117"/>
                  </a:cubicBezTo>
                  <a:cubicBezTo>
                    <a:pt x="0" y="181"/>
                    <a:pt x="52" y="233"/>
                    <a:pt x="116" y="233"/>
                  </a:cubicBezTo>
                  <a:cubicBezTo>
                    <a:pt x="181" y="233"/>
                    <a:pt x="233" y="181"/>
                    <a:pt x="233" y="117"/>
                  </a:cubicBezTo>
                  <a:cubicBezTo>
                    <a:pt x="233" y="52"/>
                    <a:pt x="181" y="0"/>
                    <a:pt x="116" y="0"/>
                  </a:cubicBezTo>
                  <a:close/>
                  <a:moveTo>
                    <a:pt x="25" y="107"/>
                  </a:moveTo>
                  <a:cubicBezTo>
                    <a:pt x="19" y="92"/>
                    <a:pt x="19" y="92"/>
                    <a:pt x="19" y="92"/>
                  </a:cubicBezTo>
                  <a:cubicBezTo>
                    <a:pt x="23" y="76"/>
                    <a:pt x="31" y="62"/>
                    <a:pt x="41" y="51"/>
                  </a:cubicBezTo>
                  <a:cubicBezTo>
                    <a:pt x="44" y="68"/>
                    <a:pt x="44" y="68"/>
                    <a:pt x="44" y="68"/>
                  </a:cubicBezTo>
                  <a:cubicBezTo>
                    <a:pt x="51" y="61"/>
                    <a:pt x="51" y="61"/>
                    <a:pt x="51" y="61"/>
                  </a:cubicBezTo>
                  <a:cubicBezTo>
                    <a:pt x="64" y="68"/>
                    <a:pt x="64" y="68"/>
                    <a:pt x="64" y="68"/>
                  </a:cubicBezTo>
                  <a:cubicBezTo>
                    <a:pt x="43" y="94"/>
                    <a:pt x="43" y="94"/>
                    <a:pt x="43" y="94"/>
                  </a:cubicBezTo>
                  <a:cubicBezTo>
                    <a:pt x="33" y="94"/>
                    <a:pt x="33" y="94"/>
                    <a:pt x="33" y="94"/>
                  </a:cubicBezTo>
                  <a:cubicBezTo>
                    <a:pt x="33" y="103"/>
                    <a:pt x="33" y="103"/>
                    <a:pt x="33" y="103"/>
                  </a:cubicBezTo>
                  <a:cubicBezTo>
                    <a:pt x="43" y="113"/>
                    <a:pt x="43" y="113"/>
                    <a:pt x="43" y="113"/>
                  </a:cubicBezTo>
                  <a:cubicBezTo>
                    <a:pt x="43" y="123"/>
                    <a:pt x="43" y="123"/>
                    <a:pt x="43" y="123"/>
                  </a:cubicBezTo>
                  <a:lnTo>
                    <a:pt x="25" y="107"/>
                  </a:lnTo>
                  <a:close/>
                  <a:moveTo>
                    <a:pt x="74" y="162"/>
                  </a:moveTo>
                  <a:cubicBezTo>
                    <a:pt x="57" y="198"/>
                    <a:pt x="57" y="198"/>
                    <a:pt x="57" y="198"/>
                  </a:cubicBezTo>
                  <a:cubicBezTo>
                    <a:pt x="55" y="196"/>
                    <a:pt x="53" y="194"/>
                    <a:pt x="51" y="193"/>
                  </a:cubicBezTo>
                  <a:cubicBezTo>
                    <a:pt x="52" y="159"/>
                    <a:pt x="52" y="159"/>
                    <a:pt x="52" y="159"/>
                  </a:cubicBezTo>
                  <a:cubicBezTo>
                    <a:pt x="47" y="148"/>
                    <a:pt x="47" y="148"/>
                    <a:pt x="47" y="148"/>
                  </a:cubicBezTo>
                  <a:cubicBezTo>
                    <a:pt x="47" y="126"/>
                    <a:pt x="47" y="126"/>
                    <a:pt x="47" y="126"/>
                  </a:cubicBezTo>
                  <a:cubicBezTo>
                    <a:pt x="52" y="120"/>
                    <a:pt x="52" y="120"/>
                    <a:pt x="52" y="120"/>
                  </a:cubicBezTo>
                  <a:cubicBezTo>
                    <a:pt x="78" y="138"/>
                    <a:pt x="78" y="138"/>
                    <a:pt x="78" y="138"/>
                  </a:cubicBezTo>
                  <a:lnTo>
                    <a:pt x="74" y="162"/>
                  </a:lnTo>
                  <a:close/>
                  <a:moveTo>
                    <a:pt x="84" y="49"/>
                  </a:moveTo>
                  <a:cubicBezTo>
                    <a:pt x="68" y="58"/>
                    <a:pt x="68" y="58"/>
                    <a:pt x="68" y="58"/>
                  </a:cubicBezTo>
                  <a:cubicBezTo>
                    <a:pt x="59" y="36"/>
                    <a:pt x="59" y="36"/>
                    <a:pt x="59" y="36"/>
                  </a:cubicBezTo>
                  <a:cubicBezTo>
                    <a:pt x="66" y="31"/>
                    <a:pt x="66" y="31"/>
                    <a:pt x="66" y="31"/>
                  </a:cubicBezTo>
                  <a:cubicBezTo>
                    <a:pt x="89" y="33"/>
                    <a:pt x="89" y="33"/>
                    <a:pt x="89" y="33"/>
                  </a:cubicBezTo>
                  <a:lnTo>
                    <a:pt x="84" y="49"/>
                  </a:lnTo>
                  <a:close/>
                  <a:moveTo>
                    <a:pt x="172" y="108"/>
                  </a:moveTo>
                  <a:cubicBezTo>
                    <a:pt x="164" y="110"/>
                    <a:pt x="164" y="110"/>
                    <a:pt x="164" y="110"/>
                  </a:cubicBezTo>
                  <a:cubicBezTo>
                    <a:pt x="161" y="120"/>
                    <a:pt x="161" y="120"/>
                    <a:pt x="161" y="120"/>
                  </a:cubicBezTo>
                  <a:cubicBezTo>
                    <a:pt x="158" y="115"/>
                    <a:pt x="158" y="115"/>
                    <a:pt x="158" y="115"/>
                  </a:cubicBezTo>
                  <a:cubicBezTo>
                    <a:pt x="153" y="104"/>
                    <a:pt x="153" y="104"/>
                    <a:pt x="153" y="104"/>
                  </a:cubicBezTo>
                  <a:cubicBezTo>
                    <a:pt x="147" y="101"/>
                    <a:pt x="147" y="101"/>
                    <a:pt x="147" y="101"/>
                  </a:cubicBezTo>
                  <a:cubicBezTo>
                    <a:pt x="145" y="110"/>
                    <a:pt x="145" y="110"/>
                    <a:pt x="145" y="110"/>
                  </a:cubicBezTo>
                  <a:cubicBezTo>
                    <a:pt x="139" y="114"/>
                    <a:pt x="139" y="114"/>
                    <a:pt x="139" y="114"/>
                  </a:cubicBezTo>
                  <a:cubicBezTo>
                    <a:pt x="126" y="99"/>
                    <a:pt x="126" y="99"/>
                    <a:pt x="126" y="99"/>
                  </a:cubicBezTo>
                  <a:cubicBezTo>
                    <a:pt x="135" y="118"/>
                    <a:pt x="135" y="118"/>
                    <a:pt x="135" y="118"/>
                  </a:cubicBezTo>
                  <a:cubicBezTo>
                    <a:pt x="131" y="144"/>
                    <a:pt x="131" y="144"/>
                    <a:pt x="131" y="144"/>
                  </a:cubicBezTo>
                  <a:cubicBezTo>
                    <a:pt x="123" y="178"/>
                    <a:pt x="123" y="178"/>
                    <a:pt x="123" y="178"/>
                  </a:cubicBezTo>
                  <a:cubicBezTo>
                    <a:pt x="116" y="174"/>
                    <a:pt x="116" y="174"/>
                    <a:pt x="116" y="174"/>
                  </a:cubicBezTo>
                  <a:cubicBezTo>
                    <a:pt x="110" y="128"/>
                    <a:pt x="110" y="128"/>
                    <a:pt x="110" y="128"/>
                  </a:cubicBezTo>
                  <a:cubicBezTo>
                    <a:pt x="97" y="128"/>
                    <a:pt x="97" y="128"/>
                    <a:pt x="97" y="128"/>
                  </a:cubicBezTo>
                  <a:cubicBezTo>
                    <a:pt x="94" y="107"/>
                    <a:pt x="94" y="107"/>
                    <a:pt x="94" y="107"/>
                  </a:cubicBezTo>
                  <a:cubicBezTo>
                    <a:pt x="103" y="91"/>
                    <a:pt x="103" y="91"/>
                    <a:pt x="103" y="91"/>
                  </a:cubicBezTo>
                  <a:cubicBezTo>
                    <a:pt x="123" y="92"/>
                    <a:pt x="123" y="92"/>
                    <a:pt x="123" y="92"/>
                  </a:cubicBezTo>
                  <a:cubicBezTo>
                    <a:pt x="122" y="86"/>
                    <a:pt x="122" y="86"/>
                    <a:pt x="122" y="86"/>
                  </a:cubicBezTo>
                  <a:cubicBezTo>
                    <a:pt x="111" y="78"/>
                    <a:pt x="111" y="78"/>
                    <a:pt x="111" y="78"/>
                  </a:cubicBezTo>
                  <a:cubicBezTo>
                    <a:pt x="101" y="86"/>
                    <a:pt x="101" y="86"/>
                    <a:pt x="101" y="86"/>
                  </a:cubicBezTo>
                  <a:cubicBezTo>
                    <a:pt x="99" y="80"/>
                    <a:pt x="99" y="80"/>
                    <a:pt x="99" y="80"/>
                  </a:cubicBezTo>
                  <a:cubicBezTo>
                    <a:pt x="106" y="69"/>
                    <a:pt x="106" y="69"/>
                    <a:pt x="106" y="69"/>
                  </a:cubicBezTo>
                  <a:cubicBezTo>
                    <a:pt x="124" y="60"/>
                    <a:pt x="124" y="60"/>
                    <a:pt x="124" y="60"/>
                  </a:cubicBezTo>
                  <a:cubicBezTo>
                    <a:pt x="112" y="50"/>
                    <a:pt x="112" y="50"/>
                    <a:pt x="112" y="50"/>
                  </a:cubicBezTo>
                  <a:cubicBezTo>
                    <a:pt x="126" y="44"/>
                    <a:pt x="126" y="44"/>
                    <a:pt x="126" y="44"/>
                  </a:cubicBezTo>
                  <a:cubicBezTo>
                    <a:pt x="139" y="48"/>
                    <a:pt x="139" y="48"/>
                    <a:pt x="139" y="48"/>
                  </a:cubicBezTo>
                  <a:cubicBezTo>
                    <a:pt x="177" y="37"/>
                    <a:pt x="177" y="37"/>
                    <a:pt x="177" y="37"/>
                  </a:cubicBezTo>
                  <a:cubicBezTo>
                    <a:pt x="188" y="45"/>
                    <a:pt x="198" y="56"/>
                    <a:pt x="205" y="69"/>
                  </a:cubicBezTo>
                  <a:cubicBezTo>
                    <a:pt x="198" y="83"/>
                    <a:pt x="198" y="83"/>
                    <a:pt x="198" y="83"/>
                  </a:cubicBezTo>
                  <a:cubicBezTo>
                    <a:pt x="190" y="83"/>
                    <a:pt x="190" y="83"/>
                    <a:pt x="190" y="83"/>
                  </a:cubicBezTo>
                  <a:cubicBezTo>
                    <a:pt x="192" y="98"/>
                    <a:pt x="192" y="98"/>
                    <a:pt x="192" y="98"/>
                  </a:cubicBezTo>
                  <a:cubicBezTo>
                    <a:pt x="184" y="105"/>
                    <a:pt x="184" y="105"/>
                    <a:pt x="184" y="105"/>
                  </a:cubicBezTo>
                  <a:cubicBezTo>
                    <a:pt x="184" y="118"/>
                    <a:pt x="184" y="118"/>
                    <a:pt x="184" y="118"/>
                  </a:cubicBezTo>
                  <a:cubicBezTo>
                    <a:pt x="180" y="121"/>
                    <a:pt x="180" y="121"/>
                    <a:pt x="180" y="121"/>
                  </a:cubicBezTo>
                  <a:lnTo>
                    <a:pt x="172" y="108"/>
                  </a:lnTo>
                  <a:close/>
                  <a:moveTo>
                    <a:pt x="190" y="123"/>
                  </a:moveTo>
                  <a:cubicBezTo>
                    <a:pt x="193" y="128"/>
                    <a:pt x="193" y="128"/>
                    <a:pt x="193" y="128"/>
                  </a:cubicBezTo>
                  <a:cubicBezTo>
                    <a:pt x="189" y="139"/>
                    <a:pt x="189" y="139"/>
                    <a:pt x="189" y="139"/>
                  </a:cubicBezTo>
                  <a:cubicBezTo>
                    <a:pt x="184" y="138"/>
                    <a:pt x="184" y="138"/>
                    <a:pt x="184" y="138"/>
                  </a:cubicBezTo>
                  <a:lnTo>
                    <a:pt x="190" y="123"/>
                  </a:lnTo>
                  <a:close/>
                  <a:moveTo>
                    <a:pt x="198" y="175"/>
                  </a:moveTo>
                  <a:cubicBezTo>
                    <a:pt x="198" y="175"/>
                    <a:pt x="198" y="175"/>
                    <a:pt x="198" y="175"/>
                  </a:cubicBezTo>
                  <a:cubicBezTo>
                    <a:pt x="186" y="177"/>
                    <a:pt x="186" y="177"/>
                    <a:pt x="186" y="177"/>
                  </a:cubicBezTo>
                  <a:cubicBezTo>
                    <a:pt x="186" y="163"/>
                    <a:pt x="186" y="163"/>
                    <a:pt x="186" y="163"/>
                  </a:cubicBezTo>
                  <a:cubicBezTo>
                    <a:pt x="199" y="149"/>
                    <a:pt x="199" y="149"/>
                    <a:pt x="199" y="149"/>
                  </a:cubicBezTo>
                  <a:cubicBezTo>
                    <a:pt x="203" y="152"/>
                    <a:pt x="203" y="152"/>
                    <a:pt x="203" y="152"/>
                  </a:cubicBezTo>
                  <a:cubicBezTo>
                    <a:pt x="208" y="151"/>
                    <a:pt x="208" y="151"/>
                    <a:pt x="208" y="151"/>
                  </a:cubicBezTo>
                  <a:cubicBezTo>
                    <a:pt x="209" y="155"/>
                    <a:pt x="209" y="155"/>
                    <a:pt x="209" y="155"/>
                  </a:cubicBezTo>
                  <a:cubicBezTo>
                    <a:pt x="207" y="162"/>
                    <a:pt x="203" y="169"/>
                    <a:pt x="198" y="175"/>
                  </a:cubicBezTo>
                  <a:close/>
                  <a:moveTo>
                    <a:pt x="200" y="139"/>
                  </a:moveTo>
                  <a:cubicBezTo>
                    <a:pt x="200" y="133"/>
                    <a:pt x="200" y="133"/>
                    <a:pt x="200" y="133"/>
                  </a:cubicBezTo>
                  <a:cubicBezTo>
                    <a:pt x="211" y="141"/>
                    <a:pt x="211" y="141"/>
                    <a:pt x="211" y="141"/>
                  </a:cubicBezTo>
                  <a:cubicBezTo>
                    <a:pt x="210" y="145"/>
                    <a:pt x="210" y="145"/>
                    <a:pt x="210" y="145"/>
                  </a:cubicBezTo>
                  <a:lnTo>
                    <a:pt x="200" y="13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sp>
        <p:nvSpPr>
          <p:cNvPr id="118" name="TextBox 18"/>
          <p:cNvSpPr txBox="1"/>
          <p:nvPr/>
        </p:nvSpPr>
        <p:spPr>
          <a:xfrm>
            <a:off x="977375" y="1922717"/>
            <a:ext cx="2246762" cy="338554"/>
          </a:xfrm>
          <a:prstGeom prst="rect">
            <a:avLst/>
          </a:prstGeom>
          <a:noFill/>
        </p:spPr>
        <p:txBody>
          <a:bodyPr wrap="square" rtlCol="0">
            <a:spAutoFit/>
          </a:bodyPr>
          <a:lstStyle/>
          <a:p>
            <a:r>
              <a:rPr lang="zh-CN" altLang="en-US" sz="1600" b="1" dirty="0">
                <a:solidFill>
                  <a:prstClr val="black"/>
                </a:solidFill>
                <a:latin typeface="微软雅黑" pitchFamily="34" charset="-122"/>
                <a:ea typeface="微软雅黑" pitchFamily="34" charset="-122"/>
                <a:cs typeface="华文黑体" pitchFamily="2" charset="-122"/>
              </a:rPr>
              <a:t>点击此处添加文字</a:t>
            </a:r>
            <a:endParaRPr lang="en-US" altLang="zh-CN" sz="1600" b="1" dirty="0">
              <a:solidFill>
                <a:prstClr val="black"/>
              </a:solidFill>
              <a:latin typeface="微软雅黑" pitchFamily="34" charset="-122"/>
              <a:ea typeface="微软雅黑" pitchFamily="34" charset="-122"/>
              <a:cs typeface="华文黑体" pitchFamily="2" charset="-122"/>
            </a:endParaRPr>
          </a:p>
        </p:txBody>
      </p:sp>
      <p:sp>
        <p:nvSpPr>
          <p:cNvPr id="119" name="TextBox 19"/>
          <p:cNvSpPr txBox="1"/>
          <p:nvPr/>
        </p:nvSpPr>
        <p:spPr>
          <a:xfrm>
            <a:off x="986583" y="2153680"/>
            <a:ext cx="2547212" cy="572464"/>
          </a:xfrm>
          <a:prstGeom prst="rect">
            <a:avLst/>
          </a:prstGeom>
          <a:noFill/>
        </p:spPr>
        <p:txBody>
          <a:bodyPr wrap="square" rtlCol="0">
            <a:spAutoFit/>
          </a:bodyPr>
          <a:lstStyle/>
          <a:p>
            <a:pPr>
              <a:lnSpc>
                <a:spcPct val="130000"/>
              </a:lnSpc>
            </a:pPr>
            <a:r>
              <a:rPr lang="zh-CN" altLang="en-US" sz="1200" dirty="0">
                <a:solidFill>
                  <a:prstClr val="black"/>
                </a:solidFill>
                <a:latin typeface="微软雅黑" pitchFamily="34" charset="-122"/>
                <a:ea typeface="微软雅黑" pitchFamily="34" charset="-122"/>
              </a:rPr>
              <a:t>您的内容打在这里，或者通过复制您的文本后，在此框中选择粘贴。</a:t>
            </a:r>
          </a:p>
        </p:txBody>
      </p:sp>
      <p:sp>
        <p:nvSpPr>
          <p:cNvPr id="120" name="TextBox 20"/>
          <p:cNvSpPr txBox="1"/>
          <p:nvPr/>
        </p:nvSpPr>
        <p:spPr>
          <a:xfrm>
            <a:off x="4975027" y="1504605"/>
            <a:ext cx="2246762" cy="338554"/>
          </a:xfrm>
          <a:prstGeom prst="rect">
            <a:avLst/>
          </a:prstGeom>
          <a:noFill/>
        </p:spPr>
        <p:txBody>
          <a:bodyPr wrap="square" rtlCol="0">
            <a:spAutoFit/>
          </a:bodyPr>
          <a:lstStyle/>
          <a:p>
            <a:r>
              <a:rPr lang="zh-CN" altLang="en-US" sz="1600" b="1" dirty="0">
                <a:solidFill>
                  <a:prstClr val="black"/>
                </a:solidFill>
                <a:latin typeface="微软雅黑" pitchFamily="34" charset="-122"/>
                <a:ea typeface="微软雅黑" pitchFamily="34" charset="-122"/>
                <a:cs typeface="华文黑体" pitchFamily="2" charset="-122"/>
              </a:rPr>
              <a:t>点击此处添加文字</a:t>
            </a:r>
            <a:endParaRPr lang="en-US" altLang="zh-CN" sz="1600" b="1" dirty="0">
              <a:solidFill>
                <a:prstClr val="black"/>
              </a:solidFill>
              <a:latin typeface="微软雅黑" pitchFamily="34" charset="-122"/>
              <a:ea typeface="微软雅黑" pitchFamily="34" charset="-122"/>
              <a:cs typeface="华文黑体" pitchFamily="2" charset="-122"/>
            </a:endParaRPr>
          </a:p>
        </p:txBody>
      </p:sp>
      <p:sp>
        <p:nvSpPr>
          <p:cNvPr id="121" name="TextBox 21"/>
          <p:cNvSpPr txBox="1"/>
          <p:nvPr/>
        </p:nvSpPr>
        <p:spPr>
          <a:xfrm>
            <a:off x="4975028" y="1747204"/>
            <a:ext cx="2521542" cy="572464"/>
          </a:xfrm>
          <a:prstGeom prst="rect">
            <a:avLst/>
          </a:prstGeom>
          <a:noFill/>
        </p:spPr>
        <p:txBody>
          <a:bodyPr wrap="square" rtlCol="0">
            <a:spAutoFit/>
          </a:bodyPr>
          <a:lstStyle/>
          <a:p>
            <a:pPr>
              <a:lnSpc>
                <a:spcPct val="130000"/>
              </a:lnSpc>
            </a:pPr>
            <a:r>
              <a:rPr lang="zh-CN" altLang="en-US" sz="1200" dirty="0">
                <a:solidFill>
                  <a:prstClr val="black"/>
                </a:solidFill>
                <a:latin typeface="微软雅黑" pitchFamily="34" charset="-122"/>
                <a:ea typeface="微软雅黑" pitchFamily="34" charset="-122"/>
              </a:rPr>
              <a:t>您的内容打在这里，或者通过复制您的文本后，在此框中选择粘贴。</a:t>
            </a:r>
          </a:p>
        </p:txBody>
      </p:sp>
      <p:sp>
        <p:nvSpPr>
          <p:cNvPr id="122" name="TextBox 22"/>
          <p:cNvSpPr txBox="1"/>
          <p:nvPr/>
        </p:nvSpPr>
        <p:spPr>
          <a:xfrm>
            <a:off x="8585036" y="1632021"/>
            <a:ext cx="1903452" cy="338554"/>
          </a:xfrm>
          <a:prstGeom prst="rect">
            <a:avLst/>
          </a:prstGeom>
          <a:noFill/>
        </p:spPr>
        <p:txBody>
          <a:bodyPr wrap="square" rtlCol="0">
            <a:spAutoFit/>
          </a:bodyPr>
          <a:lstStyle/>
          <a:p>
            <a:r>
              <a:rPr lang="zh-CN" altLang="en-US" sz="1600" b="1" dirty="0">
                <a:solidFill>
                  <a:prstClr val="black"/>
                </a:solidFill>
                <a:latin typeface="微软雅黑" pitchFamily="34" charset="-122"/>
                <a:ea typeface="微软雅黑" pitchFamily="34" charset="-122"/>
                <a:cs typeface="华文黑体" pitchFamily="2" charset="-122"/>
              </a:rPr>
              <a:t>点击此处添加文字</a:t>
            </a:r>
            <a:endParaRPr lang="en-US" altLang="zh-CN" sz="1600" b="1" dirty="0">
              <a:solidFill>
                <a:prstClr val="black"/>
              </a:solidFill>
              <a:latin typeface="微软雅黑" pitchFamily="34" charset="-122"/>
              <a:ea typeface="微软雅黑" pitchFamily="34" charset="-122"/>
              <a:cs typeface="华文黑体" pitchFamily="2" charset="-122"/>
            </a:endParaRPr>
          </a:p>
        </p:txBody>
      </p:sp>
      <p:sp>
        <p:nvSpPr>
          <p:cNvPr id="123" name="TextBox 23"/>
          <p:cNvSpPr txBox="1"/>
          <p:nvPr/>
        </p:nvSpPr>
        <p:spPr>
          <a:xfrm>
            <a:off x="8588186" y="1898019"/>
            <a:ext cx="2476366" cy="572464"/>
          </a:xfrm>
          <a:prstGeom prst="rect">
            <a:avLst/>
          </a:prstGeom>
          <a:noFill/>
        </p:spPr>
        <p:txBody>
          <a:bodyPr wrap="square" rtlCol="0">
            <a:spAutoFit/>
          </a:bodyPr>
          <a:lstStyle/>
          <a:p>
            <a:pPr>
              <a:lnSpc>
                <a:spcPct val="130000"/>
              </a:lnSpc>
            </a:pPr>
            <a:r>
              <a:rPr lang="zh-CN" altLang="en-US" sz="1200" dirty="0">
                <a:solidFill>
                  <a:prstClr val="black"/>
                </a:solidFill>
                <a:latin typeface="微软雅黑" pitchFamily="34" charset="-122"/>
                <a:ea typeface="微软雅黑" pitchFamily="34" charset="-122"/>
              </a:rPr>
              <a:t>您的内容打在这里，或者通过复制您的文本后，在此框中选择粘贴。</a:t>
            </a:r>
          </a:p>
        </p:txBody>
      </p:sp>
      <p:sp>
        <p:nvSpPr>
          <p:cNvPr id="124" name="TextBox 24"/>
          <p:cNvSpPr txBox="1"/>
          <p:nvPr/>
        </p:nvSpPr>
        <p:spPr>
          <a:xfrm>
            <a:off x="3542595" y="4675336"/>
            <a:ext cx="2246762" cy="338554"/>
          </a:xfrm>
          <a:prstGeom prst="rect">
            <a:avLst/>
          </a:prstGeom>
          <a:noFill/>
        </p:spPr>
        <p:txBody>
          <a:bodyPr wrap="square" rtlCol="0">
            <a:spAutoFit/>
          </a:bodyPr>
          <a:lstStyle/>
          <a:p>
            <a:r>
              <a:rPr lang="zh-CN" altLang="en-US" sz="1600" b="1" dirty="0">
                <a:solidFill>
                  <a:prstClr val="black"/>
                </a:solidFill>
                <a:latin typeface="微软雅黑" pitchFamily="34" charset="-122"/>
                <a:ea typeface="微软雅黑" pitchFamily="34" charset="-122"/>
                <a:cs typeface="华文黑体" pitchFamily="2" charset="-122"/>
              </a:rPr>
              <a:t>点击此处添加文字</a:t>
            </a:r>
            <a:endParaRPr lang="en-US" altLang="zh-CN" sz="1600" b="1" dirty="0">
              <a:solidFill>
                <a:prstClr val="black"/>
              </a:solidFill>
              <a:latin typeface="微软雅黑" pitchFamily="34" charset="-122"/>
              <a:ea typeface="微软雅黑" pitchFamily="34" charset="-122"/>
              <a:cs typeface="华文黑体" pitchFamily="2" charset="-122"/>
            </a:endParaRPr>
          </a:p>
        </p:txBody>
      </p:sp>
      <p:sp>
        <p:nvSpPr>
          <p:cNvPr id="125" name="TextBox 25"/>
          <p:cNvSpPr txBox="1"/>
          <p:nvPr/>
        </p:nvSpPr>
        <p:spPr>
          <a:xfrm>
            <a:off x="3535566" y="4925709"/>
            <a:ext cx="2590473" cy="572464"/>
          </a:xfrm>
          <a:prstGeom prst="rect">
            <a:avLst/>
          </a:prstGeom>
          <a:noFill/>
        </p:spPr>
        <p:txBody>
          <a:bodyPr wrap="square" rtlCol="0">
            <a:spAutoFit/>
          </a:bodyPr>
          <a:lstStyle/>
          <a:p>
            <a:pPr>
              <a:lnSpc>
                <a:spcPct val="130000"/>
              </a:lnSpc>
            </a:pPr>
            <a:r>
              <a:rPr lang="zh-CN" altLang="en-US" sz="1200" dirty="0">
                <a:solidFill>
                  <a:prstClr val="black"/>
                </a:solidFill>
                <a:latin typeface="微软雅黑" pitchFamily="34" charset="-122"/>
                <a:ea typeface="微软雅黑" pitchFamily="34" charset="-122"/>
              </a:rPr>
              <a:t>您的内容打在这里，或者通过复制您的文本后，在此框中</a:t>
            </a:r>
            <a:r>
              <a:rPr lang="zh-CN" altLang="en-US" sz="1200">
                <a:solidFill>
                  <a:prstClr val="black"/>
                </a:solidFill>
                <a:latin typeface="微软雅黑" pitchFamily="34" charset="-122"/>
                <a:ea typeface="微软雅黑" pitchFamily="34" charset="-122"/>
              </a:rPr>
              <a:t>选择粘贴。</a:t>
            </a:r>
          </a:p>
        </p:txBody>
      </p:sp>
      <p:sp>
        <p:nvSpPr>
          <p:cNvPr id="126" name="TextBox 26"/>
          <p:cNvSpPr txBox="1"/>
          <p:nvPr/>
        </p:nvSpPr>
        <p:spPr>
          <a:xfrm>
            <a:off x="7452948" y="4845222"/>
            <a:ext cx="1821849" cy="338554"/>
          </a:xfrm>
          <a:prstGeom prst="rect">
            <a:avLst/>
          </a:prstGeom>
          <a:noFill/>
        </p:spPr>
        <p:txBody>
          <a:bodyPr wrap="square" rtlCol="0">
            <a:spAutoFit/>
          </a:bodyPr>
          <a:lstStyle/>
          <a:p>
            <a:r>
              <a:rPr lang="zh-CN" altLang="en-US" sz="1600" b="1" dirty="0">
                <a:solidFill>
                  <a:prstClr val="black"/>
                </a:solidFill>
                <a:latin typeface="微软雅黑" pitchFamily="34" charset="-122"/>
                <a:ea typeface="微软雅黑" pitchFamily="34" charset="-122"/>
                <a:cs typeface="华文黑体" pitchFamily="2" charset="-122"/>
              </a:rPr>
              <a:t>点击此处添加文字</a:t>
            </a:r>
            <a:endParaRPr lang="en-US" altLang="zh-CN" sz="1600" b="1" dirty="0">
              <a:solidFill>
                <a:prstClr val="black"/>
              </a:solidFill>
              <a:latin typeface="微软雅黑" pitchFamily="34" charset="-122"/>
              <a:ea typeface="微软雅黑" pitchFamily="34" charset="-122"/>
              <a:cs typeface="华文黑体" pitchFamily="2" charset="-122"/>
            </a:endParaRPr>
          </a:p>
        </p:txBody>
      </p:sp>
      <p:sp>
        <p:nvSpPr>
          <p:cNvPr id="127" name="TextBox 27"/>
          <p:cNvSpPr txBox="1"/>
          <p:nvPr/>
        </p:nvSpPr>
        <p:spPr>
          <a:xfrm>
            <a:off x="7439772" y="5145910"/>
            <a:ext cx="2531644" cy="572464"/>
          </a:xfrm>
          <a:prstGeom prst="rect">
            <a:avLst/>
          </a:prstGeom>
          <a:noFill/>
        </p:spPr>
        <p:txBody>
          <a:bodyPr wrap="square" rtlCol="0">
            <a:spAutoFit/>
          </a:bodyPr>
          <a:lstStyle/>
          <a:p>
            <a:pPr>
              <a:lnSpc>
                <a:spcPct val="130000"/>
              </a:lnSpc>
            </a:pPr>
            <a:r>
              <a:rPr lang="zh-CN" altLang="en-US" sz="1200" dirty="0">
                <a:solidFill>
                  <a:prstClr val="black"/>
                </a:solidFill>
                <a:latin typeface="微软雅黑" pitchFamily="34" charset="-122"/>
                <a:ea typeface="微软雅黑" pitchFamily="34" charset="-122"/>
              </a:rPr>
              <a:t>您的内容打在这里，或者通过复制您的文本后，在此框中</a:t>
            </a:r>
            <a:r>
              <a:rPr lang="zh-CN" altLang="en-US" sz="1200">
                <a:solidFill>
                  <a:prstClr val="black"/>
                </a:solidFill>
                <a:latin typeface="微软雅黑" pitchFamily="34" charset="-122"/>
                <a:ea typeface="微软雅黑" pitchFamily="34" charset="-122"/>
              </a:rPr>
              <a:t>选择粘贴。</a:t>
            </a:r>
          </a:p>
        </p:txBody>
      </p:sp>
    </p:spTree>
    <p:extLst>
      <p:ext uri="{BB962C8B-B14F-4D97-AF65-F5344CB8AC3E}">
        <p14:creationId xmlns:p14="http://schemas.microsoft.com/office/powerpoint/2010/main" val="255140646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33"/>
                                        </p:tgtEl>
                                      </p:cBhvr>
                                      <p:by x="100000" y="2000"/>
                                    </p:animScale>
                                  </p:childTnLst>
                                </p:cTn>
                              </p:par>
                              <p:par>
                                <p:cTn id="11" presetID="6" presetClass="emph" presetSubtype="0" fill="hold" grpId="2" nodeType="withEffect">
                                  <p:stCondLst>
                                    <p:cond delay="300"/>
                                  </p:stCondLst>
                                  <p:childTnLst>
                                    <p:animScale>
                                      <p:cBhvr>
                                        <p:cTn id="12" dur="500" fill="hold"/>
                                        <p:tgtEl>
                                          <p:spTgt spid="33"/>
                                        </p:tgtEl>
                                      </p:cBhvr>
                                      <p:by x="100000" y="5000000"/>
                                    </p:animScale>
                                  </p:childTnLst>
                                </p:cTn>
                              </p:par>
                            </p:childTnLst>
                          </p:cTn>
                        </p:par>
                        <p:par>
                          <p:cTn id="13" fill="hold">
                            <p:stCondLst>
                              <p:cond delay="800"/>
                            </p:stCondLst>
                            <p:childTnLst>
                              <p:par>
                                <p:cTn id="14" presetID="22" presetClass="entr" presetSubtype="8" fill="hold" grpId="0" nodeType="afterEffect">
                                  <p:stCondLst>
                                    <p:cond delay="0"/>
                                  </p:stCondLst>
                                  <p:childTnLst>
                                    <p:set>
                                      <p:cBhvr>
                                        <p:cTn id="15" dur="1" fill="hold">
                                          <p:stCondLst>
                                            <p:cond delay="0"/>
                                          </p:stCondLst>
                                        </p:cTn>
                                        <p:tgtEl>
                                          <p:spTgt spid="102"/>
                                        </p:tgtEl>
                                        <p:attrNameLst>
                                          <p:attrName>style.visibility</p:attrName>
                                        </p:attrNameLst>
                                      </p:cBhvr>
                                      <p:to>
                                        <p:strVal val="visible"/>
                                      </p:to>
                                    </p:set>
                                    <p:animEffect transition="in" filter="wipe(left)">
                                      <p:cBhvr>
                                        <p:cTn id="16" dur="500"/>
                                        <p:tgtEl>
                                          <p:spTgt spid="102"/>
                                        </p:tgtEl>
                                      </p:cBhvr>
                                    </p:animEffect>
                                  </p:childTnLst>
                                </p:cTn>
                              </p:par>
                            </p:childTnLst>
                          </p:cTn>
                        </p:par>
                        <p:par>
                          <p:cTn id="17" fill="hold">
                            <p:stCondLst>
                              <p:cond delay="1300"/>
                            </p:stCondLst>
                            <p:childTnLst>
                              <p:par>
                                <p:cTn id="18" presetID="49" presetClass="entr" presetSubtype="0" decel="100000" fill="hold" nodeType="afterEffect">
                                  <p:stCondLst>
                                    <p:cond delay="0"/>
                                  </p:stCondLst>
                                  <p:childTnLst>
                                    <p:set>
                                      <p:cBhvr>
                                        <p:cTn id="19" dur="1" fill="hold">
                                          <p:stCondLst>
                                            <p:cond delay="0"/>
                                          </p:stCondLst>
                                        </p:cTn>
                                        <p:tgtEl>
                                          <p:spTgt spid="106"/>
                                        </p:tgtEl>
                                        <p:attrNameLst>
                                          <p:attrName>style.visibility</p:attrName>
                                        </p:attrNameLst>
                                      </p:cBhvr>
                                      <p:to>
                                        <p:strVal val="visible"/>
                                      </p:to>
                                    </p:set>
                                    <p:anim calcmode="lin" valueType="num">
                                      <p:cBhvr>
                                        <p:cTn id="20" dur="500" fill="hold"/>
                                        <p:tgtEl>
                                          <p:spTgt spid="106"/>
                                        </p:tgtEl>
                                        <p:attrNameLst>
                                          <p:attrName>ppt_w</p:attrName>
                                        </p:attrNameLst>
                                      </p:cBhvr>
                                      <p:tavLst>
                                        <p:tav tm="0">
                                          <p:val>
                                            <p:fltVal val="0"/>
                                          </p:val>
                                        </p:tav>
                                        <p:tav tm="100000">
                                          <p:val>
                                            <p:strVal val="#ppt_w"/>
                                          </p:val>
                                        </p:tav>
                                      </p:tavLst>
                                    </p:anim>
                                    <p:anim calcmode="lin" valueType="num">
                                      <p:cBhvr>
                                        <p:cTn id="21" dur="500" fill="hold"/>
                                        <p:tgtEl>
                                          <p:spTgt spid="106"/>
                                        </p:tgtEl>
                                        <p:attrNameLst>
                                          <p:attrName>ppt_h</p:attrName>
                                        </p:attrNameLst>
                                      </p:cBhvr>
                                      <p:tavLst>
                                        <p:tav tm="0">
                                          <p:val>
                                            <p:fltVal val="0"/>
                                          </p:val>
                                        </p:tav>
                                        <p:tav tm="100000">
                                          <p:val>
                                            <p:strVal val="#ppt_h"/>
                                          </p:val>
                                        </p:tav>
                                      </p:tavLst>
                                    </p:anim>
                                    <p:anim calcmode="lin" valueType="num">
                                      <p:cBhvr>
                                        <p:cTn id="22" dur="500" fill="hold"/>
                                        <p:tgtEl>
                                          <p:spTgt spid="106"/>
                                        </p:tgtEl>
                                        <p:attrNameLst>
                                          <p:attrName>style.rotation</p:attrName>
                                        </p:attrNameLst>
                                      </p:cBhvr>
                                      <p:tavLst>
                                        <p:tav tm="0">
                                          <p:val>
                                            <p:fltVal val="360"/>
                                          </p:val>
                                        </p:tav>
                                        <p:tav tm="100000">
                                          <p:val>
                                            <p:fltVal val="0"/>
                                          </p:val>
                                        </p:tav>
                                      </p:tavLst>
                                    </p:anim>
                                    <p:animEffect transition="in" filter="fade">
                                      <p:cBhvr>
                                        <p:cTn id="23" dur="500"/>
                                        <p:tgtEl>
                                          <p:spTgt spid="106"/>
                                        </p:tgtEl>
                                      </p:cBhvr>
                                    </p:animEffect>
                                  </p:childTnLst>
                                </p:cTn>
                              </p:par>
                              <p:par>
                                <p:cTn id="24" presetID="49" presetClass="entr" presetSubtype="0" decel="100000" fill="hold" nodeType="withEffect">
                                  <p:stCondLst>
                                    <p:cond delay="400"/>
                                  </p:stCondLst>
                                  <p:childTnLst>
                                    <p:set>
                                      <p:cBhvr>
                                        <p:cTn id="25" dur="1" fill="hold">
                                          <p:stCondLst>
                                            <p:cond delay="0"/>
                                          </p:stCondLst>
                                        </p:cTn>
                                        <p:tgtEl>
                                          <p:spTgt spid="109"/>
                                        </p:tgtEl>
                                        <p:attrNameLst>
                                          <p:attrName>style.visibility</p:attrName>
                                        </p:attrNameLst>
                                      </p:cBhvr>
                                      <p:to>
                                        <p:strVal val="visible"/>
                                      </p:to>
                                    </p:set>
                                    <p:anim calcmode="lin" valueType="num">
                                      <p:cBhvr>
                                        <p:cTn id="26" dur="500" fill="hold"/>
                                        <p:tgtEl>
                                          <p:spTgt spid="109"/>
                                        </p:tgtEl>
                                        <p:attrNameLst>
                                          <p:attrName>ppt_w</p:attrName>
                                        </p:attrNameLst>
                                      </p:cBhvr>
                                      <p:tavLst>
                                        <p:tav tm="0">
                                          <p:val>
                                            <p:fltVal val="0"/>
                                          </p:val>
                                        </p:tav>
                                        <p:tav tm="100000">
                                          <p:val>
                                            <p:strVal val="#ppt_w"/>
                                          </p:val>
                                        </p:tav>
                                      </p:tavLst>
                                    </p:anim>
                                    <p:anim calcmode="lin" valueType="num">
                                      <p:cBhvr>
                                        <p:cTn id="27" dur="500" fill="hold"/>
                                        <p:tgtEl>
                                          <p:spTgt spid="109"/>
                                        </p:tgtEl>
                                        <p:attrNameLst>
                                          <p:attrName>ppt_h</p:attrName>
                                        </p:attrNameLst>
                                      </p:cBhvr>
                                      <p:tavLst>
                                        <p:tav tm="0">
                                          <p:val>
                                            <p:fltVal val="0"/>
                                          </p:val>
                                        </p:tav>
                                        <p:tav tm="100000">
                                          <p:val>
                                            <p:strVal val="#ppt_h"/>
                                          </p:val>
                                        </p:tav>
                                      </p:tavLst>
                                    </p:anim>
                                    <p:anim calcmode="lin" valueType="num">
                                      <p:cBhvr>
                                        <p:cTn id="28" dur="500" fill="hold"/>
                                        <p:tgtEl>
                                          <p:spTgt spid="109"/>
                                        </p:tgtEl>
                                        <p:attrNameLst>
                                          <p:attrName>style.rotation</p:attrName>
                                        </p:attrNameLst>
                                      </p:cBhvr>
                                      <p:tavLst>
                                        <p:tav tm="0">
                                          <p:val>
                                            <p:fltVal val="360"/>
                                          </p:val>
                                        </p:tav>
                                        <p:tav tm="100000">
                                          <p:val>
                                            <p:fltVal val="0"/>
                                          </p:val>
                                        </p:tav>
                                      </p:tavLst>
                                    </p:anim>
                                    <p:animEffect transition="in" filter="fade">
                                      <p:cBhvr>
                                        <p:cTn id="29" dur="500"/>
                                        <p:tgtEl>
                                          <p:spTgt spid="109"/>
                                        </p:tgtEl>
                                      </p:cBhvr>
                                    </p:animEffect>
                                  </p:childTnLst>
                                </p:cTn>
                              </p:par>
                              <p:par>
                                <p:cTn id="30" presetID="49" presetClass="entr" presetSubtype="0" decel="100000" fill="hold" nodeType="withEffect">
                                  <p:stCondLst>
                                    <p:cond delay="200"/>
                                  </p:stCondLst>
                                  <p:childTnLst>
                                    <p:set>
                                      <p:cBhvr>
                                        <p:cTn id="31" dur="1" fill="hold">
                                          <p:stCondLst>
                                            <p:cond delay="0"/>
                                          </p:stCondLst>
                                        </p:cTn>
                                        <p:tgtEl>
                                          <p:spTgt spid="103"/>
                                        </p:tgtEl>
                                        <p:attrNameLst>
                                          <p:attrName>style.visibility</p:attrName>
                                        </p:attrNameLst>
                                      </p:cBhvr>
                                      <p:to>
                                        <p:strVal val="visible"/>
                                      </p:to>
                                    </p:set>
                                    <p:anim calcmode="lin" valueType="num">
                                      <p:cBhvr>
                                        <p:cTn id="32" dur="500" fill="hold"/>
                                        <p:tgtEl>
                                          <p:spTgt spid="103"/>
                                        </p:tgtEl>
                                        <p:attrNameLst>
                                          <p:attrName>ppt_w</p:attrName>
                                        </p:attrNameLst>
                                      </p:cBhvr>
                                      <p:tavLst>
                                        <p:tav tm="0">
                                          <p:val>
                                            <p:fltVal val="0"/>
                                          </p:val>
                                        </p:tav>
                                        <p:tav tm="100000">
                                          <p:val>
                                            <p:strVal val="#ppt_w"/>
                                          </p:val>
                                        </p:tav>
                                      </p:tavLst>
                                    </p:anim>
                                    <p:anim calcmode="lin" valueType="num">
                                      <p:cBhvr>
                                        <p:cTn id="33" dur="500" fill="hold"/>
                                        <p:tgtEl>
                                          <p:spTgt spid="103"/>
                                        </p:tgtEl>
                                        <p:attrNameLst>
                                          <p:attrName>ppt_h</p:attrName>
                                        </p:attrNameLst>
                                      </p:cBhvr>
                                      <p:tavLst>
                                        <p:tav tm="0">
                                          <p:val>
                                            <p:fltVal val="0"/>
                                          </p:val>
                                        </p:tav>
                                        <p:tav tm="100000">
                                          <p:val>
                                            <p:strVal val="#ppt_h"/>
                                          </p:val>
                                        </p:tav>
                                      </p:tavLst>
                                    </p:anim>
                                    <p:anim calcmode="lin" valueType="num">
                                      <p:cBhvr>
                                        <p:cTn id="34" dur="500" fill="hold"/>
                                        <p:tgtEl>
                                          <p:spTgt spid="103"/>
                                        </p:tgtEl>
                                        <p:attrNameLst>
                                          <p:attrName>style.rotation</p:attrName>
                                        </p:attrNameLst>
                                      </p:cBhvr>
                                      <p:tavLst>
                                        <p:tav tm="0">
                                          <p:val>
                                            <p:fltVal val="360"/>
                                          </p:val>
                                        </p:tav>
                                        <p:tav tm="100000">
                                          <p:val>
                                            <p:fltVal val="0"/>
                                          </p:val>
                                        </p:tav>
                                      </p:tavLst>
                                    </p:anim>
                                    <p:animEffect transition="in" filter="fade">
                                      <p:cBhvr>
                                        <p:cTn id="35" dur="500"/>
                                        <p:tgtEl>
                                          <p:spTgt spid="103"/>
                                        </p:tgtEl>
                                      </p:cBhvr>
                                    </p:animEffect>
                                  </p:childTnLst>
                                </p:cTn>
                              </p:par>
                              <p:par>
                                <p:cTn id="36" presetID="49" presetClass="entr" presetSubtype="0" decel="100000" fill="hold" nodeType="withEffect">
                                  <p:stCondLst>
                                    <p:cond delay="100"/>
                                  </p:stCondLst>
                                  <p:childTnLst>
                                    <p:set>
                                      <p:cBhvr>
                                        <p:cTn id="37" dur="1" fill="hold">
                                          <p:stCondLst>
                                            <p:cond delay="0"/>
                                          </p:stCondLst>
                                        </p:cTn>
                                        <p:tgtEl>
                                          <p:spTgt spid="115"/>
                                        </p:tgtEl>
                                        <p:attrNameLst>
                                          <p:attrName>style.visibility</p:attrName>
                                        </p:attrNameLst>
                                      </p:cBhvr>
                                      <p:to>
                                        <p:strVal val="visible"/>
                                      </p:to>
                                    </p:set>
                                    <p:anim calcmode="lin" valueType="num">
                                      <p:cBhvr>
                                        <p:cTn id="38" dur="500" fill="hold"/>
                                        <p:tgtEl>
                                          <p:spTgt spid="115"/>
                                        </p:tgtEl>
                                        <p:attrNameLst>
                                          <p:attrName>ppt_w</p:attrName>
                                        </p:attrNameLst>
                                      </p:cBhvr>
                                      <p:tavLst>
                                        <p:tav tm="0">
                                          <p:val>
                                            <p:fltVal val="0"/>
                                          </p:val>
                                        </p:tav>
                                        <p:tav tm="100000">
                                          <p:val>
                                            <p:strVal val="#ppt_w"/>
                                          </p:val>
                                        </p:tav>
                                      </p:tavLst>
                                    </p:anim>
                                    <p:anim calcmode="lin" valueType="num">
                                      <p:cBhvr>
                                        <p:cTn id="39" dur="500" fill="hold"/>
                                        <p:tgtEl>
                                          <p:spTgt spid="115"/>
                                        </p:tgtEl>
                                        <p:attrNameLst>
                                          <p:attrName>ppt_h</p:attrName>
                                        </p:attrNameLst>
                                      </p:cBhvr>
                                      <p:tavLst>
                                        <p:tav tm="0">
                                          <p:val>
                                            <p:fltVal val="0"/>
                                          </p:val>
                                        </p:tav>
                                        <p:tav tm="100000">
                                          <p:val>
                                            <p:strVal val="#ppt_h"/>
                                          </p:val>
                                        </p:tav>
                                      </p:tavLst>
                                    </p:anim>
                                    <p:anim calcmode="lin" valueType="num">
                                      <p:cBhvr>
                                        <p:cTn id="40" dur="500" fill="hold"/>
                                        <p:tgtEl>
                                          <p:spTgt spid="115"/>
                                        </p:tgtEl>
                                        <p:attrNameLst>
                                          <p:attrName>style.rotation</p:attrName>
                                        </p:attrNameLst>
                                      </p:cBhvr>
                                      <p:tavLst>
                                        <p:tav tm="0">
                                          <p:val>
                                            <p:fltVal val="360"/>
                                          </p:val>
                                        </p:tav>
                                        <p:tav tm="100000">
                                          <p:val>
                                            <p:fltVal val="0"/>
                                          </p:val>
                                        </p:tav>
                                      </p:tavLst>
                                    </p:anim>
                                    <p:animEffect transition="in" filter="fade">
                                      <p:cBhvr>
                                        <p:cTn id="41" dur="500"/>
                                        <p:tgtEl>
                                          <p:spTgt spid="115"/>
                                        </p:tgtEl>
                                      </p:cBhvr>
                                    </p:animEffect>
                                  </p:childTnLst>
                                </p:cTn>
                              </p:par>
                              <p:par>
                                <p:cTn id="42" presetID="49" presetClass="entr" presetSubtype="0" decel="100000" fill="hold" nodeType="withEffect">
                                  <p:stCondLst>
                                    <p:cond delay="300"/>
                                  </p:stCondLst>
                                  <p:childTnLst>
                                    <p:set>
                                      <p:cBhvr>
                                        <p:cTn id="43" dur="1" fill="hold">
                                          <p:stCondLst>
                                            <p:cond delay="0"/>
                                          </p:stCondLst>
                                        </p:cTn>
                                        <p:tgtEl>
                                          <p:spTgt spid="112"/>
                                        </p:tgtEl>
                                        <p:attrNameLst>
                                          <p:attrName>style.visibility</p:attrName>
                                        </p:attrNameLst>
                                      </p:cBhvr>
                                      <p:to>
                                        <p:strVal val="visible"/>
                                      </p:to>
                                    </p:set>
                                    <p:anim calcmode="lin" valueType="num">
                                      <p:cBhvr>
                                        <p:cTn id="44" dur="500" fill="hold"/>
                                        <p:tgtEl>
                                          <p:spTgt spid="112"/>
                                        </p:tgtEl>
                                        <p:attrNameLst>
                                          <p:attrName>ppt_w</p:attrName>
                                        </p:attrNameLst>
                                      </p:cBhvr>
                                      <p:tavLst>
                                        <p:tav tm="0">
                                          <p:val>
                                            <p:fltVal val="0"/>
                                          </p:val>
                                        </p:tav>
                                        <p:tav tm="100000">
                                          <p:val>
                                            <p:strVal val="#ppt_w"/>
                                          </p:val>
                                        </p:tav>
                                      </p:tavLst>
                                    </p:anim>
                                    <p:anim calcmode="lin" valueType="num">
                                      <p:cBhvr>
                                        <p:cTn id="45" dur="500" fill="hold"/>
                                        <p:tgtEl>
                                          <p:spTgt spid="112"/>
                                        </p:tgtEl>
                                        <p:attrNameLst>
                                          <p:attrName>ppt_h</p:attrName>
                                        </p:attrNameLst>
                                      </p:cBhvr>
                                      <p:tavLst>
                                        <p:tav tm="0">
                                          <p:val>
                                            <p:fltVal val="0"/>
                                          </p:val>
                                        </p:tav>
                                        <p:tav tm="100000">
                                          <p:val>
                                            <p:strVal val="#ppt_h"/>
                                          </p:val>
                                        </p:tav>
                                      </p:tavLst>
                                    </p:anim>
                                    <p:anim calcmode="lin" valueType="num">
                                      <p:cBhvr>
                                        <p:cTn id="46" dur="500" fill="hold"/>
                                        <p:tgtEl>
                                          <p:spTgt spid="112"/>
                                        </p:tgtEl>
                                        <p:attrNameLst>
                                          <p:attrName>style.rotation</p:attrName>
                                        </p:attrNameLst>
                                      </p:cBhvr>
                                      <p:tavLst>
                                        <p:tav tm="0">
                                          <p:val>
                                            <p:fltVal val="360"/>
                                          </p:val>
                                        </p:tav>
                                        <p:tav tm="100000">
                                          <p:val>
                                            <p:fltVal val="0"/>
                                          </p:val>
                                        </p:tav>
                                      </p:tavLst>
                                    </p:anim>
                                    <p:animEffect transition="in" filter="fade">
                                      <p:cBhvr>
                                        <p:cTn id="47" dur="500"/>
                                        <p:tgtEl>
                                          <p:spTgt spid="112"/>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121"/>
                                        </p:tgtEl>
                                        <p:attrNameLst>
                                          <p:attrName>style.visibility</p:attrName>
                                        </p:attrNameLst>
                                      </p:cBhvr>
                                      <p:to>
                                        <p:strVal val="visible"/>
                                      </p:to>
                                    </p:set>
                                    <p:animEffect transition="in" filter="fade">
                                      <p:cBhvr>
                                        <p:cTn id="51" dur="500"/>
                                        <p:tgtEl>
                                          <p:spTgt spid="12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0"/>
                                        </p:tgtEl>
                                        <p:attrNameLst>
                                          <p:attrName>style.visibility</p:attrName>
                                        </p:attrNameLst>
                                      </p:cBhvr>
                                      <p:to>
                                        <p:strVal val="visible"/>
                                      </p:to>
                                    </p:set>
                                    <p:animEffect transition="in" filter="fade">
                                      <p:cBhvr>
                                        <p:cTn id="54" dur="500"/>
                                        <p:tgtEl>
                                          <p:spTgt spid="12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2"/>
                                        </p:tgtEl>
                                        <p:attrNameLst>
                                          <p:attrName>style.visibility</p:attrName>
                                        </p:attrNameLst>
                                      </p:cBhvr>
                                      <p:to>
                                        <p:strVal val="visible"/>
                                      </p:to>
                                    </p:set>
                                    <p:animEffect transition="in" filter="fade">
                                      <p:cBhvr>
                                        <p:cTn id="57" dur="500"/>
                                        <p:tgtEl>
                                          <p:spTgt spid="12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23"/>
                                        </p:tgtEl>
                                        <p:attrNameLst>
                                          <p:attrName>style.visibility</p:attrName>
                                        </p:attrNameLst>
                                      </p:cBhvr>
                                      <p:to>
                                        <p:strVal val="visible"/>
                                      </p:to>
                                    </p:set>
                                    <p:animEffect transition="in" filter="fade">
                                      <p:cBhvr>
                                        <p:cTn id="60" dur="500"/>
                                        <p:tgtEl>
                                          <p:spTgt spid="1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18"/>
                                        </p:tgtEl>
                                        <p:attrNameLst>
                                          <p:attrName>style.visibility</p:attrName>
                                        </p:attrNameLst>
                                      </p:cBhvr>
                                      <p:to>
                                        <p:strVal val="visible"/>
                                      </p:to>
                                    </p:set>
                                    <p:animEffect transition="in" filter="fade">
                                      <p:cBhvr>
                                        <p:cTn id="63" dur="500"/>
                                        <p:tgtEl>
                                          <p:spTgt spid="11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19"/>
                                        </p:tgtEl>
                                        <p:attrNameLst>
                                          <p:attrName>style.visibility</p:attrName>
                                        </p:attrNameLst>
                                      </p:cBhvr>
                                      <p:to>
                                        <p:strVal val="visible"/>
                                      </p:to>
                                    </p:set>
                                    <p:animEffect transition="in" filter="fade">
                                      <p:cBhvr>
                                        <p:cTn id="66" dur="500"/>
                                        <p:tgtEl>
                                          <p:spTgt spid="11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24"/>
                                        </p:tgtEl>
                                        <p:attrNameLst>
                                          <p:attrName>style.visibility</p:attrName>
                                        </p:attrNameLst>
                                      </p:cBhvr>
                                      <p:to>
                                        <p:strVal val="visible"/>
                                      </p:to>
                                    </p:set>
                                    <p:animEffect transition="in" filter="fade">
                                      <p:cBhvr>
                                        <p:cTn id="69" dur="500"/>
                                        <p:tgtEl>
                                          <p:spTgt spid="1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5"/>
                                        </p:tgtEl>
                                        <p:attrNameLst>
                                          <p:attrName>style.visibility</p:attrName>
                                        </p:attrNameLst>
                                      </p:cBhvr>
                                      <p:to>
                                        <p:strVal val="visible"/>
                                      </p:to>
                                    </p:set>
                                    <p:animEffect transition="in" filter="fade">
                                      <p:cBhvr>
                                        <p:cTn id="72" dur="500"/>
                                        <p:tgtEl>
                                          <p:spTgt spid="12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7"/>
                                        </p:tgtEl>
                                        <p:attrNameLst>
                                          <p:attrName>style.visibility</p:attrName>
                                        </p:attrNameLst>
                                      </p:cBhvr>
                                      <p:to>
                                        <p:strVal val="visible"/>
                                      </p:to>
                                    </p:set>
                                    <p:animEffect transition="in" filter="fade">
                                      <p:cBhvr>
                                        <p:cTn id="75" dur="500"/>
                                        <p:tgtEl>
                                          <p:spTgt spid="12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26"/>
                                        </p:tgtEl>
                                        <p:attrNameLst>
                                          <p:attrName>style.visibility</p:attrName>
                                        </p:attrNameLst>
                                      </p:cBhvr>
                                      <p:to>
                                        <p:strVal val="visible"/>
                                      </p:to>
                                    </p:set>
                                    <p:animEffect transition="in" filter="fade">
                                      <p:cBhvr>
                                        <p:cTn id="7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3" grpId="1"/>
      <p:bldP spid="33" grpId="2"/>
      <p:bldP spid="102" grpId="0" animBg="1"/>
      <p:bldP spid="118" grpId="0"/>
      <p:bldP spid="119" grpId="0"/>
      <p:bldP spid="120" grpId="0"/>
      <p:bldP spid="121" grpId="0"/>
      <p:bldP spid="122" grpId="0"/>
      <p:bldP spid="123" grpId="0"/>
      <p:bldP spid="124" grpId="0"/>
      <p:bldP spid="125" grpId="0"/>
      <p:bldP spid="126" grpId="0"/>
      <p:bldP spid="1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0240" y="2113592"/>
            <a:ext cx="2549987" cy="307777"/>
          </a:xfrm>
          <a:prstGeom prst="rect">
            <a:avLst/>
          </a:prstGeom>
          <a:noFill/>
        </p:spPr>
        <p:txBody>
          <a:bodyPr wrap="square" lIns="0" tIns="0" rIns="0" bIns="0" rtlCol="0">
            <a:spAutoFit/>
          </a:bodyPr>
          <a:lstStyle/>
          <a:p>
            <a:pPr algn="r"/>
            <a:r>
              <a:rPr lang="en-US" altLang="zh-CN" sz="2000" b="1" dirty="0">
                <a:solidFill>
                  <a:prstClr val="black">
                    <a:lumMod val="85000"/>
                    <a:lumOff val="15000"/>
                  </a:prstClr>
                </a:solidFill>
                <a:latin typeface="微软雅黑" pitchFamily="34" charset="-122"/>
                <a:ea typeface="微软雅黑" pitchFamily="34" charset="-122"/>
              </a:rPr>
              <a:t>201X</a:t>
            </a:r>
            <a:r>
              <a:rPr lang="zh-CN" altLang="en-US" sz="2000" b="1" dirty="0">
                <a:solidFill>
                  <a:prstClr val="black">
                    <a:lumMod val="85000"/>
                    <a:lumOff val="15000"/>
                  </a:prstClr>
                </a:solidFill>
                <a:latin typeface="微软雅黑" pitchFamily="34" charset="-122"/>
                <a:ea typeface="微软雅黑" pitchFamily="34" charset="-122"/>
              </a:rPr>
              <a:t>年基本情况</a:t>
            </a:r>
          </a:p>
        </p:txBody>
      </p:sp>
      <p:sp>
        <p:nvSpPr>
          <p:cNvPr id="3" name="TextBox 2"/>
          <p:cNvSpPr txBox="1"/>
          <p:nvPr/>
        </p:nvSpPr>
        <p:spPr>
          <a:xfrm>
            <a:off x="7180060" y="2113593"/>
            <a:ext cx="2409860" cy="307777"/>
          </a:xfrm>
          <a:prstGeom prst="rect">
            <a:avLst/>
          </a:prstGeom>
          <a:noFill/>
        </p:spPr>
        <p:txBody>
          <a:bodyPr wrap="square" lIns="0" tIns="0" rIns="0" bIns="0" rtlCol="0">
            <a:spAutoFit/>
          </a:bodyPr>
          <a:lstStyle/>
          <a:p>
            <a:r>
              <a:rPr lang="en-US" altLang="zh-CN" sz="2000" b="1" dirty="0">
                <a:solidFill>
                  <a:prstClr val="black">
                    <a:lumMod val="85000"/>
                    <a:lumOff val="15000"/>
                  </a:prstClr>
                </a:solidFill>
                <a:latin typeface="微软雅黑" pitchFamily="34" charset="-122"/>
                <a:ea typeface="微软雅黑" pitchFamily="34" charset="-122"/>
              </a:rPr>
              <a:t>201X</a:t>
            </a:r>
            <a:r>
              <a:rPr lang="zh-CN" altLang="en-US" sz="2000" b="1" dirty="0">
                <a:solidFill>
                  <a:prstClr val="black">
                    <a:lumMod val="85000"/>
                    <a:lumOff val="15000"/>
                  </a:prstClr>
                </a:solidFill>
                <a:latin typeface="微软雅黑" pitchFamily="34" charset="-122"/>
                <a:ea typeface="微软雅黑" pitchFamily="34" charset="-122"/>
              </a:rPr>
              <a:t>年基本情况</a:t>
            </a:r>
          </a:p>
        </p:txBody>
      </p:sp>
      <p:cxnSp>
        <p:nvCxnSpPr>
          <p:cNvPr id="4" name="直接连接符 3"/>
          <p:cNvCxnSpPr/>
          <p:nvPr/>
        </p:nvCxnSpPr>
        <p:spPr>
          <a:xfrm>
            <a:off x="6096711" y="2048622"/>
            <a:ext cx="0" cy="425965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5547594" y="3820715"/>
            <a:ext cx="1095215" cy="1095614"/>
            <a:chOff x="4159963" y="2872170"/>
            <a:chExt cx="821817" cy="821818"/>
          </a:xfrm>
        </p:grpSpPr>
        <p:sp>
          <p:nvSpPr>
            <p:cNvPr id="6" name="椭圆 5"/>
            <p:cNvSpPr/>
            <p:nvPr/>
          </p:nvSpPr>
          <p:spPr>
            <a:xfrm>
              <a:off x="4159963" y="2872170"/>
              <a:ext cx="821817" cy="82181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8">
                <a:solidFill>
                  <a:prstClr val="white"/>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4239366" y="3010634"/>
              <a:ext cx="663009" cy="577156"/>
            </a:xfrm>
            <a:prstGeom prst="rect">
              <a:avLst/>
            </a:prstGeom>
            <a:noFill/>
          </p:spPr>
          <p:txBody>
            <a:bodyPr wrap="none" rtlCol="0">
              <a:spAutoFit/>
            </a:bodyPr>
            <a:lstStyle/>
            <a:p>
              <a:r>
                <a:rPr lang="en-US" altLang="zh-CN" sz="4400" dirty="0">
                  <a:solidFill>
                    <a:prstClr val="white"/>
                  </a:solidFill>
                  <a:latin typeface="微软雅黑" panose="020B0503020204020204" pitchFamily="34" charset="-122"/>
                  <a:ea typeface="微软雅黑" panose="020B0503020204020204" pitchFamily="34" charset="-122"/>
                </a:rPr>
                <a:t>VS</a:t>
              </a:r>
              <a:endParaRPr lang="zh-CN" altLang="en-US" sz="4400" dirty="0">
                <a:solidFill>
                  <a:prstClr val="white"/>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1311713" y="2646628"/>
            <a:ext cx="3704558" cy="872034"/>
          </a:xfrm>
          <a:prstGeom prst="rect">
            <a:avLst/>
          </a:prstGeom>
          <a:noFill/>
        </p:spPr>
        <p:txBody>
          <a:bodyPr wrap="square" lIns="0" tIns="0" rIns="0" bIns="0" rtlCol="0">
            <a:spAutoFit/>
          </a:bodyPr>
          <a:lstStyle/>
          <a:p>
            <a:pPr algn="just">
              <a:lnSpc>
                <a:spcPts val="1733"/>
              </a:lnSpc>
            </a:pPr>
            <a:r>
              <a:rPr lang="zh-CN" altLang="en-US" sz="1599" dirty="0">
                <a:solidFill>
                  <a:prstClr val="black">
                    <a:lumMod val="85000"/>
                    <a:lumOff val="15000"/>
                  </a:prstClr>
                </a:solidFill>
                <a:latin typeface="微软雅黑" panose="020B0503020204020204" pitchFamily="34" charset="-122"/>
                <a:ea typeface="微软雅黑" panose="020B0503020204020204" pitchFamily="34" charset="-122"/>
              </a:rPr>
              <a:t>简单的介绍本年的工作基本情况，表明几个比较的基本方面，结合下面的图形做出直观的对比。简单的介绍本年的工作基本情况，表明几个比较的基本方面。</a:t>
            </a:r>
            <a:endParaRPr lang="en-US" altLang="zh-CN" sz="1599"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214235" y="2646628"/>
            <a:ext cx="3704558" cy="872034"/>
          </a:xfrm>
          <a:prstGeom prst="rect">
            <a:avLst/>
          </a:prstGeom>
          <a:noFill/>
        </p:spPr>
        <p:txBody>
          <a:bodyPr wrap="square" lIns="0" tIns="0" rIns="0" bIns="0" rtlCol="0">
            <a:spAutoFit/>
          </a:bodyPr>
          <a:lstStyle/>
          <a:p>
            <a:pPr algn="just">
              <a:lnSpc>
                <a:spcPts val="1733"/>
              </a:lnSpc>
            </a:pPr>
            <a:r>
              <a:rPr lang="zh-CN" altLang="en-US" sz="1599" dirty="0">
                <a:solidFill>
                  <a:prstClr val="black">
                    <a:lumMod val="85000"/>
                    <a:lumOff val="15000"/>
                  </a:prstClr>
                </a:solidFill>
                <a:latin typeface="微软雅黑" panose="020B0503020204020204" pitchFamily="34" charset="-122"/>
                <a:ea typeface="微软雅黑" panose="020B0503020204020204" pitchFamily="34" charset="-122"/>
              </a:rPr>
              <a:t>简单的介绍本年的工作基本情况，表明几个比较的基本方面，结合下面的图形做出直观的对比。简单的介绍本年的工作基本情况，表明几个比较的基本方面。</a:t>
            </a:r>
            <a:endParaRPr lang="en-US" altLang="zh-CN" sz="1599"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808495" y="3863973"/>
            <a:ext cx="3221731" cy="324247"/>
            <a:chOff x="1331640" y="2904599"/>
            <a:chExt cx="2417487" cy="243215"/>
          </a:xfrm>
        </p:grpSpPr>
        <p:sp>
          <p:nvSpPr>
            <p:cNvPr id="11" name="Rectangle 53"/>
            <p:cNvSpPr>
              <a:spLocks noChangeArrowheads="1"/>
            </p:cNvSpPr>
            <p:nvPr/>
          </p:nvSpPr>
          <p:spPr bwMode="gray">
            <a:xfrm>
              <a:off x="1331640" y="2904599"/>
              <a:ext cx="2417487" cy="243215"/>
            </a:xfrm>
            <a:prstGeom prst="rect">
              <a:avLst/>
            </a:prstGeom>
            <a:solidFill>
              <a:schemeClr val="accent1"/>
            </a:solidFill>
            <a:ln>
              <a:noFill/>
            </a:ln>
            <a:extLst/>
          </p:spPr>
          <p:txBody>
            <a:bodyPr wrap="none" anchor="ctr"/>
            <a:lstStyle/>
            <a:p>
              <a:pPr algn="r"/>
              <a:endParaRPr lang="zh-CN" altLang="en-US" sz="3598">
                <a:solidFill>
                  <a:prstClr val="black"/>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733033" y="2970708"/>
              <a:ext cx="1938855" cy="125049"/>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r>
                <a:rPr lang="zh-CN" altLang="en-US" sz="1400" dirty="0">
                  <a:solidFill>
                    <a:prstClr val="white"/>
                  </a:solidFill>
                  <a:latin typeface="微软雅黑" pitchFamily="34" charset="-122"/>
                  <a:ea typeface="微软雅黑" pitchFamily="34" charset="-122"/>
                </a:rPr>
                <a:t>计划完成：三千万元</a:t>
              </a:r>
              <a:endParaRPr lang="en-US" altLang="zh-CN" sz="1400" dirty="0">
                <a:solidFill>
                  <a:prstClr val="white"/>
                </a:solidFill>
                <a:latin typeface="微软雅黑" pitchFamily="34" charset="-122"/>
                <a:ea typeface="微软雅黑" pitchFamily="34" charset="-122"/>
              </a:endParaRPr>
            </a:p>
          </p:txBody>
        </p:sp>
      </p:grpSp>
      <p:grpSp>
        <p:nvGrpSpPr>
          <p:cNvPr id="13" name="组合 12"/>
          <p:cNvGrpSpPr/>
          <p:nvPr/>
        </p:nvGrpSpPr>
        <p:grpSpPr>
          <a:xfrm>
            <a:off x="2096383" y="4271866"/>
            <a:ext cx="2933842" cy="324247"/>
            <a:chOff x="1547664" y="3210555"/>
            <a:chExt cx="2201463" cy="243215"/>
          </a:xfrm>
          <a:solidFill>
            <a:schemeClr val="tx1">
              <a:lumMod val="50000"/>
              <a:lumOff val="50000"/>
            </a:schemeClr>
          </a:solidFill>
        </p:grpSpPr>
        <p:sp>
          <p:nvSpPr>
            <p:cNvPr id="14" name="Rectangle 53"/>
            <p:cNvSpPr>
              <a:spLocks noChangeArrowheads="1"/>
            </p:cNvSpPr>
            <p:nvPr/>
          </p:nvSpPr>
          <p:spPr bwMode="gray">
            <a:xfrm>
              <a:off x="1547664" y="3210555"/>
              <a:ext cx="2201463" cy="243215"/>
            </a:xfrm>
            <a:prstGeom prst="rect">
              <a:avLst/>
            </a:prstGeom>
            <a:solidFill>
              <a:schemeClr val="accent2"/>
            </a:solidFill>
            <a:ln>
              <a:noFill/>
            </a:ln>
            <a:extLst/>
          </p:spPr>
          <p:txBody>
            <a:bodyPr wrap="none" anchor="ctr"/>
            <a:lstStyle/>
            <a:p>
              <a:pPr algn="r"/>
              <a:endParaRPr lang="zh-CN" altLang="en-US" sz="3598">
                <a:solidFill>
                  <a:prstClr val="black"/>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660422" y="3280493"/>
              <a:ext cx="2011466" cy="125049"/>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r>
                <a:rPr lang="zh-CN" altLang="en-US" sz="1400" dirty="0">
                  <a:solidFill>
                    <a:prstClr val="white"/>
                  </a:solidFill>
                  <a:latin typeface="微软雅黑" pitchFamily="34" charset="-122"/>
                  <a:ea typeface="微软雅黑" pitchFamily="34" charset="-122"/>
                </a:rPr>
                <a:t>实际完成数：</a:t>
              </a:r>
              <a:r>
                <a:rPr lang="en-US" altLang="zh-CN" sz="1400" dirty="0">
                  <a:solidFill>
                    <a:prstClr val="white"/>
                  </a:solidFill>
                  <a:latin typeface="微软雅黑" pitchFamily="34" charset="-122"/>
                  <a:ea typeface="微软雅黑" pitchFamily="34" charset="-122"/>
                </a:rPr>
                <a:t>38</a:t>
              </a:r>
              <a:r>
                <a:rPr lang="zh-CN" altLang="en-US" sz="1400" dirty="0">
                  <a:solidFill>
                    <a:prstClr val="white"/>
                  </a:solidFill>
                  <a:latin typeface="微软雅黑" pitchFamily="34" charset="-122"/>
                  <a:ea typeface="微软雅黑" pitchFamily="34" charset="-122"/>
                </a:rPr>
                <a:t>，</a:t>
              </a:r>
              <a:r>
                <a:rPr lang="en-US" altLang="zh-CN" sz="1400" dirty="0">
                  <a:solidFill>
                    <a:prstClr val="white"/>
                  </a:solidFill>
                  <a:latin typeface="微软雅黑" pitchFamily="34" charset="-122"/>
                  <a:ea typeface="微软雅黑" pitchFamily="34" charset="-122"/>
                </a:rPr>
                <a:t>019</a:t>
              </a:r>
              <a:r>
                <a:rPr lang="zh-CN" altLang="en-US" sz="1400" dirty="0">
                  <a:solidFill>
                    <a:prstClr val="white"/>
                  </a:solidFill>
                  <a:latin typeface="微软雅黑" pitchFamily="34" charset="-122"/>
                  <a:ea typeface="微软雅黑" pitchFamily="34" charset="-122"/>
                </a:rPr>
                <a:t>，</a:t>
              </a:r>
              <a:r>
                <a:rPr lang="en-US" altLang="zh-CN" sz="1400" dirty="0">
                  <a:solidFill>
                    <a:prstClr val="white"/>
                  </a:solidFill>
                  <a:latin typeface="微软雅黑" pitchFamily="34" charset="-122"/>
                  <a:ea typeface="微软雅黑" pitchFamily="34" charset="-122"/>
                </a:rPr>
                <a:t>800</a:t>
              </a:r>
            </a:p>
          </p:txBody>
        </p:sp>
      </p:grpSp>
      <p:grpSp>
        <p:nvGrpSpPr>
          <p:cNvPr id="16" name="组合 15"/>
          <p:cNvGrpSpPr/>
          <p:nvPr/>
        </p:nvGrpSpPr>
        <p:grpSpPr>
          <a:xfrm>
            <a:off x="3218656" y="4679769"/>
            <a:ext cx="1811571" cy="324248"/>
            <a:chOff x="2389781" y="3516511"/>
            <a:chExt cx="1359346" cy="243215"/>
          </a:xfrm>
          <a:solidFill>
            <a:schemeClr val="tx1">
              <a:lumMod val="50000"/>
              <a:lumOff val="50000"/>
            </a:schemeClr>
          </a:solidFill>
        </p:grpSpPr>
        <p:sp>
          <p:nvSpPr>
            <p:cNvPr id="17" name="Rectangle 53"/>
            <p:cNvSpPr>
              <a:spLocks noChangeArrowheads="1"/>
            </p:cNvSpPr>
            <p:nvPr/>
          </p:nvSpPr>
          <p:spPr bwMode="gray">
            <a:xfrm>
              <a:off x="2389781" y="3516511"/>
              <a:ext cx="1359346" cy="243215"/>
            </a:xfrm>
            <a:prstGeom prst="rect">
              <a:avLst/>
            </a:prstGeom>
            <a:solidFill>
              <a:schemeClr val="accent1"/>
            </a:solidFill>
            <a:ln>
              <a:noFill/>
            </a:ln>
            <a:extLst/>
          </p:spPr>
          <p:txBody>
            <a:bodyPr wrap="none" anchor="ctr"/>
            <a:lstStyle/>
            <a:p>
              <a:pPr algn="r"/>
              <a:endParaRPr lang="zh-CN" altLang="en-US" sz="3598">
                <a:solidFill>
                  <a:prstClr val="black"/>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673350" y="3587535"/>
              <a:ext cx="998537" cy="125049"/>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r>
                <a:rPr lang="zh-CN" altLang="en-US" sz="1400" dirty="0">
                  <a:solidFill>
                    <a:prstClr val="white"/>
                  </a:solidFill>
                  <a:latin typeface="微软雅黑" pitchFamily="34" charset="-122"/>
                  <a:ea typeface="微软雅黑" pitchFamily="34" charset="-122"/>
                </a:rPr>
                <a:t>完成：</a:t>
              </a:r>
              <a:r>
                <a:rPr lang="en-US" altLang="zh-CN" sz="1400" dirty="0">
                  <a:solidFill>
                    <a:prstClr val="white"/>
                  </a:solidFill>
                  <a:latin typeface="微软雅黑" pitchFamily="34" charset="-122"/>
                  <a:ea typeface="微软雅黑" pitchFamily="34" charset="-122"/>
                </a:rPr>
                <a:t>93.33%</a:t>
              </a:r>
            </a:p>
          </p:txBody>
        </p:sp>
      </p:grpSp>
      <p:grpSp>
        <p:nvGrpSpPr>
          <p:cNvPr id="19" name="组合 18"/>
          <p:cNvGrpSpPr/>
          <p:nvPr/>
        </p:nvGrpSpPr>
        <p:grpSpPr>
          <a:xfrm>
            <a:off x="2480240" y="5087655"/>
            <a:ext cx="2549987" cy="324248"/>
            <a:chOff x="1835696" y="3822467"/>
            <a:chExt cx="1913431" cy="243215"/>
          </a:xfrm>
          <a:solidFill>
            <a:schemeClr val="tx1">
              <a:lumMod val="50000"/>
              <a:lumOff val="50000"/>
            </a:schemeClr>
          </a:solidFill>
        </p:grpSpPr>
        <p:sp>
          <p:nvSpPr>
            <p:cNvPr id="20" name="Rectangle 53"/>
            <p:cNvSpPr>
              <a:spLocks noChangeArrowheads="1"/>
            </p:cNvSpPr>
            <p:nvPr/>
          </p:nvSpPr>
          <p:spPr bwMode="gray">
            <a:xfrm>
              <a:off x="1835696" y="3822467"/>
              <a:ext cx="1913431" cy="243215"/>
            </a:xfrm>
            <a:prstGeom prst="rect">
              <a:avLst/>
            </a:prstGeom>
            <a:solidFill>
              <a:schemeClr val="accent2"/>
            </a:solidFill>
            <a:ln>
              <a:noFill/>
            </a:ln>
            <a:extLst/>
          </p:spPr>
          <p:txBody>
            <a:bodyPr wrap="none" anchor="ctr"/>
            <a:lstStyle/>
            <a:p>
              <a:pPr algn="r"/>
              <a:endParaRPr lang="zh-CN" altLang="en-US" sz="3598">
                <a:solidFill>
                  <a:prstClr val="black"/>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906391" y="3881771"/>
              <a:ext cx="1765497" cy="125049"/>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r>
                <a:rPr lang="zh-CN" altLang="en-US" sz="1400" dirty="0">
                  <a:solidFill>
                    <a:prstClr val="white"/>
                  </a:solidFill>
                  <a:latin typeface="微软雅黑" pitchFamily="34" charset="-122"/>
                  <a:ea typeface="微软雅黑" pitchFamily="34" charset="-122"/>
                </a:rPr>
                <a:t>回款数：</a:t>
              </a:r>
              <a:r>
                <a:rPr lang="en-US" altLang="zh-CN" sz="1400" dirty="0">
                  <a:solidFill>
                    <a:prstClr val="white"/>
                  </a:solidFill>
                  <a:latin typeface="微软雅黑" pitchFamily="34" charset="-122"/>
                  <a:ea typeface="微软雅黑" pitchFamily="34" charset="-122"/>
                </a:rPr>
                <a:t>21</a:t>
              </a:r>
              <a:r>
                <a:rPr lang="zh-CN" altLang="en-US" sz="1400" dirty="0">
                  <a:solidFill>
                    <a:prstClr val="white"/>
                  </a:solidFill>
                  <a:latin typeface="微软雅黑" pitchFamily="34" charset="-122"/>
                  <a:ea typeface="微软雅黑" pitchFamily="34" charset="-122"/>
                </a:rPr>
                <a:t>，</a:t>
              </a:r>
              <a:r>
                <a:rPr lang="en-US" altLang="zh-CN" sz="1400" dirty="0">
                  <a:solidFill>
                    <a:prstClr val="white"/>
                  </a:solidFill>
                  <a:latin typeface="微软雅黑" pitchFamily="34" charset="-122"/>
                  <a:ea typeface="微软雅黑" pitchFamily="34" charset="-122"/>
                </a:rPr>
                <a:t>725</a:t>
              </a:r>
              <a:r>
                <a:rPr lang="zh-CN" altLang="en-US" sz="1400" dirty="0">
                  <a:solidFill>
                    <a:prstClr val="white"/>
                  </a:solidFill>
                  <a:latin typeface="微软雅黑" pitchFamily="34" charset="-122"/>
                  <a:ea typeface="微软雅黑" pitchFamily="34" charset="-122"/>
                </a:rPr>
                <a:t>，</a:t>
              </a:r>
              <a:r>
                <a:rPr lang="en-US" altLang="zh-CN" sz="1400" dirty="0">
                  <a:solidFill>
                    <a:prstClr val="white"/>
                  </a:solidFill>
                  <a:latin typeface="微软雅黑" pitchFamily="34" charset="-122"/>
                  <a:ea typeface="微软雅黑" pitchFamily="34" charset="-122"/>
                </a:rPr>
                <a:t>100</a:t>
              </a:r>
            </a:p>
          </p:txBody>
        </p:sp>
      </p:grpSp>
      <p:grpSp>
        <p:nvGrpSpPr>
          <p:cNvPr id="22" name="组合 21"/>
          <p:cNvGrpSpPr/>
          <p:nvPr/>
        </p:nvGrpSpPr>
        <p:grpSpPr>
          <a:xfrm>
            <a:off x="3444235" y="5495546"/>
            <a:ext cx="1585989" cy="324247"/>
            <a:chOff x="2559049" y="4128428"/>
            <a:chExt cx="1190077" cy="243215"/>
          </a:xfrm>
          <a:solidFill>
            <a:schemeClr val="tx1">
              <a:lumMod val="50000"/>
              <a:lumOff val="50000"/>
            </a:schemeClr>
          </a:solidFill>
        </p:grpSpPr>
        <p:sp>
          <p:nvSpPr>
            <p:cNvPr id="23" name="Rectangle 53"/>
            <p:cNvSpPr>
              <a:spLocks noChangeArrowheads="1"/>
            </p:cNvSpPr>
            <p:nvPr/>
          </p:nvSpPr>
          <p:spPr bwMode="gray">
            <a:xfrm>
              <a:off x="2559049" y="4128428"/>
              <a:ext cx="1190077" cy="243215"/>
            </a:xfrm>
            <a:prstGeom prst="rect">
              <a:avLst/>
            </a:prstGeom>
            <a:solidFill>
              <a:schemeClr val="accent1"/>
            </a:solidFill>
            <a:ln>
              <a:noFill/>
            </a:ln>
            <a:extLst/>
          </p:spPr>
          <p:txBody>
            <a:bodyPr wrap="none" anchor="ctr"/>
            <a:lstStyle/>
            <a:p>
              <a:pPr algn="r"/>
              <a:endParaRPr lang="zh-CN" altLang="en-US" sz="3598">
                <a:solidFill>
                  <a:prstClr val="black"/>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030834" y="4195972"/>
              <a:ext cx="641055" cy="125049"/>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r>
                <a:rPr lang="zh-CN" altLang="en-US" sz="1400" dirty="0">
                  <a:solidFill>
                    <a:prstClr val="white"/>
                  </a:solidFill>
                  <a:latin typeface="微软雅黑" pitchFamily="34" charset="-122"/>
                  <a:ea typeface="微软雅黑" pitchFamily="34" charset="-122"/>
                </a:rPr>
                <a:t>其他数据</a:t>
              </a:r>
              <a:endParaRPr lang="en-US" altLang="zh-CN" sz="1400" dirty="0">
                <a:solidFill>
                  <a:prstClr val="white"/>
                </a:solidFill>
                <a:latin typeface="微软雅黑" pitchFamily="34" charset="-122"/>
                <a:ea typeface="微软雅黑" pitchFamily="34" charset="-122"/>
              </a:endParaRPr>
            </a:p>
          </p:txBody>
        </p:sp>
      </p:grpSp>
      <p:grpSp>
        <p:nvGrpSpPr>
          <p:cNvPr id="25" name="组合 24"/>
          <p:cNvGrpSpPr/>
          <p:nvPr/>
        </p:nvGrpSpPr>
        <p:grpSpPr>
          <a:xfrm>
            <a:off x="7190331" y="3863970"/>
            <a:ext cx="3220246" cy="324247"/>
            <a:chOff x="5392615" y="2904600"/>
            <a:chExt cx="2416373" cy="243215"/>
          </a:xfrm>
        </p:grpSpPr>
        <p:sp>
          <p:nvSpPr>
            <p:cNvPr id="26" name="Rectangle 53"/>
            <p:cNvSpPr>
              <a:spLocks noChangeArrowheads="1"/>
            </p:cNvSpPr>
            <p:nvPr/>
          </p:nvSpPr>
          <p:spPr bwMode="gray">
            <a:xfrm>
              <a:off x="5392615" y="2904600"/>
              <a:ext cx="2416373" cy="243215"/>
            </a:xfrm>
            <a:prstGeom prst="rect">
              <a:avLst/>
            </a:prstGeom>
            <a:solidFill>
              <a:schemeClr val="accent1"/>
            </a:solidFill>
            <a:ln>
              <a:noFill/>
            </a:ln>
            <a:extLst/>
          </p:spPr>
          <p:txBody>
            <a:bodyPr wrap="none" anchor="ctr"/>
            <a:lstStyle/>
            <a:p>
              <a:pPr algn="r"/>
              <a:endParaRPr lang="zh-CN" altLang="en-US" sz="3598">
                <a:solidFill>
                  <a:prstClr val="black"/>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480027" y="2979120"/>
              <a:ext cx="2079296" cy="125049"/>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algn="l"/>
              <a:r>
                <a:rPr lang="zh-CN" altLang="en-US" sz="1400" dirty="0">
                  <a:solidFill>
                    <a:prstClr val="white"/>
                  </a:solidFill>
                  <a:latin typeface="微软雅黑" pitchFamily="34" charset="-122"/>
                  <a:ea typeface="微软雅黑" pitchFamily="34" charset="-122"/>
                </a:rPr>
                <a:t>计划完成：五千万元</a:t>
              </a:r>
              <a:endParaRPr lang="en-US" altLang="zh-CN" sz="1400" dirty="0">
                <a:solidFill>
                  <a:prstClr val="white"/>
                </a:solidFill>
                <a:latin typeface="微软雅黑" pitchFamily="34" charset="-122"/>
                <a:ea typeface="微软雅黑" pitchFamily="34" charset="-122"/>
              </a:endParaRPr>
            </a:p>
          </p:txBody>
        </p:sp>
      </p:grpSp>
      <p:grpSp>
        <p:nvGrpSpPr>
          <p:cNvPr id="28" name="组合 27"/>
          <p:cNvGrpSpPr/>
          <p:nvPr/>
        </p:nvGrpSpPr>
        <p:grpSpPr>
          <a:xfrm>
            <a:off x="7190332" y="4271861"/>
            <a:ext cx="3704556" cy="324247"/>
            <a:chOff x="5392616" y="3210554"/>
            <a:chExt cx="2779784" cy="243215"/>
          </a:xfrm>
          <a:solidFill>
            <a:schemeClr val="tx1">
              <a:lumMod val="50000"/>
              <a:lumOff val="50000"/>
            </a:schemeClr>
          </a:solidFill>
        </p:grpSpPr>
        <p:sp>
          <p:nvSpPr>
            <p:cNvPr id="29" name="Rectangle 53"/>
            <p:cNvSpPr>
              <a:spLocks noChangeArrowheads="1"/>
            </p:cNvSpPr>
            <p:nvPr/>
          </p:nvSpPr>
          <p:spPr bwMode="gray">
            <a:xfrm>
              <a:off x="5392616" y="3210554"/>
              <a:ext cx="2779784" cy="243215"/>
            </a:xfrm>
            <a:prstGeom prst="rect">
              <a:avLst/>
            </a:prstGeom>
            <a:solidFill>
              <a:schemeClr val="accent2"/>
            </a:solidFill>
            <a:ln>
              <a:noFill/>
            </a:ln>
            <a:extLst/>
          </p:spPr>
          <p:txBody>
            <a:bodyPr wrap="none" anchor="ctr"/>
            <a:lstStyle/>
            <a:p>
              <a:pPr algn="r"/>
              <a:endParaRPr lang="zh-CN" altLang="en-US" sz="3598">
                <a:solidFill>
                  <a:prstClr val="black"/>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480028" y="3277760"/>
              <a:ext cx="2554143" cy="125049"/>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algn="l"/>
              <a:r>
                <a:rPr lang="zh-CN" altLang="en-US" sz="1400" dirty="0">
                  <a:solidFill>
                    <a:prstClr val="white"/>
                  </a:solidFill>
                  <a:latin typeface="微软雅黑" pitchFamily="34" charset="-122"/>
                  <a:ea typeface="微软雅黑" pitchFamily="34" charset="-122"/>
                </a:rPr>
                <a:t>实际完成数：</a:t>
              </a:r>
              <a:r>
                <a:rPr lang="en-US" altLang="zh-CN" sz="1400" dirty="0">
                  <a:solidFill>
                    <a:prstClr val="white"/>
                  </a:solidFill>
                  <a:latin typeface="微软雅黑" pitchFamily="34" charset="-122"/>
                  <a:ea typeface="微软雅黑" pitchFamily="34" charset="-122"/>
                </a:rPr>
                <a:t>52</a:t>
              </a:r>
              <a:r>
                <a:rPr lang="zh-CN" altLang="en-US" sz="1400" dirty="0">
                  <a:solidFill>
                    <a:prstClr val="white"/>
                  </a:solidFill>
                  <a:latin typeface="微软雅黑" pitchFamily="34" charset="-122"/>
                  <a:ea typeface="微软雅黑" pitchFamily="34" charset="-122"/>
                </a:rPr>
                <a:t>，</a:t>
              </a:r>
              <a:r>
                <a:rPr lang="en-US" altLang="zh-CN" sz="1400" dirty="0">
                  <a:solidFill>
                    <a:prstClr val="white"/>
                  </a:solidFill>
                  <a:latin typeface="微软雅黑" pitchFamily="34" charset="-122"/>
                  <a:ea typeface="微软雅黑" pitchFamily="34" charset="-122"/>
                </a:rPr>
                <a:t>810</a:t>
              </a:r>
              <a:r>
                <a:rPr lang="zh-CN" altLang="en-US" sz="1400" dirty="0">
                  <a:solidFill>
                    <a:prstClr val="white"/>
                  </a:solidFill>
                  <a:latin typeface="微软雅黑" pitchFamily="34" charset="-122"/>
                  <a:ea typeface="微软雅黑" pitchFamily="34" charset="-122"/>
                </a:rPr>
                <a:t>，</a:t>
              </a:r>
              <a:r>
                <a:rPr lang="en-US" altLang="zh-CN" sz="1400" dirty="0">
                  <a:solidFill>
                    <a:prstClr val="white"/>
                  </a:solidFill>
                  <a:latin typeface="微软雅黑" pitchFamily="34" charset="-122"/>
                  <a:ea typeface="微软雅黑" pitchFamily="34" charset="-122"/>
                </a:rPr>
                <a:t>800</a:t>
              </a:r>
            </a:p>
          </p:txBody>
        </p:sp>
      </p:grpSp>
      <p:grpSp>
        <p:nvGrpSpPr>
          <p:cNvPr id="31" name="组合 30"/>
          <p:cNvGrpSpPr/>
          <p:nvPr/>
        </p:nvGrpSpPr>
        <p:grpSpPr>
          <a:xfrm>
            <a:off x="7208256" y="4679749"/>
            <a:ext cx="2391937" cy="324247"/>
            <a:chOff x="5406064" y="3516511"/>
            <a:chExt cx="1794836" cy="243215"/>
          </a:xfrm>
          <a:solidFill>
            <a:schemeClr val="tx1">
              <a:lumMod val="50000"/>
              <a:lumOff val="50000"/>
            </a:schemeClr>
          </a:solidFill>
        </p:grpSpPr>
        <p:sp>
          <p:nvSpPr>
            <p:cNvPr id="32" name="Rectangle 53"/>
            <p:cNvSpPr>
              <a:spLocks noChangeArrowheads="1"/>
            </p:cNvSpPr>
            <p:nvPr/>
          </p:nvSpPr>
          <p:spPr bwMode="gray">
            <a:xfrm>
              <a:off x="5406064" y="3516511"/>
              <a:ext cx="1794836" cy="243215"/>
            </a:xfrm>
            <a:prstGeom prst="rect">
              <a:avLst/>
            </a:prstGeom>
            <a:solidFill>
              <a:schemeClr val="accent1"/>
            </a:solidFill>
            <a:ln>
              <a:noFill/>
            </a:ln>
            <a:extLst/>
          </p:spPr>
          <p:txBody>
            <a:bodyPr wrap="none" anchor="ctr"/>
            <a:lstStyle/>
            <a:p>
              <a:pPr algn="r"/>
              <a:endParaRPr lang="zh-CN" altLang="en-US" sz="3598">
                <a:solidFill>
                  <a:prstClr val="black"/>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5480028" y="3587551"/>
              <a:ext cx="998538" cy="125049"/>
            </a:xfrm>
            <a:prstGeom prst="rect">
              <a:avLst/>
            </a:prstGeom>
            <a:noFill/>
            <a:ln>
              <a:noFill/>
            </a:ln>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algn="l"/>
              <a:r>
                <a:rPr lang="zh-CN" altLang="en-US" sz="1400" dirty="0">
                  <a:solidFill>
                    <a:prstClr val="white"/>
                  </a:solidFill>
                  <a:latin typeface="微软雅黑" pitchFamily="34" charset="-122"/>
                  <a:ea typeface="微软雅黑" pitchFamily="34" charset="-122"/>
                </a:rPr>
                <a:t>完成：</a:t>
              </a:r>
              <a:r>
                <a:rPr lang="en-US" altLang="zh-CN" sz="1400" dirty="0">
                  <a:solidFill>
                    <a:prstClr val="white"/>
                  </a:solidFill>
                  <a:latin typeface="微软雅黑" pitchFamily="34" charset="-122"/>
                  <a:ea typeface="微软雅黑" pitchFamily="34" charset="-122"/>
                </a:rPr>
                <a:t>107%</a:t>
              </a:r>
            </a:p>
          </p:txBody>
        </p:sp>
      </p:grpSp>
      <p:grpSp>
        <p:nvGrpSpPr>
          <p:cNvPr id="34" name="组合 33"/>
          <p:cNvGrpSpPr/>
          <p:nvPr/>
        </p:nvGrpSpPr>
        <p:grpSpPr>
          <a:xfrm>
            <a:off x="7190333" y="5087640"/>
            <a:ext cx="3032812" cy="324247"/>
            <a:chOff x="5392616" y="3822467"/>
            <a:chExt cx="2275728" cy="243215"/>
          </a:xfrm>
          <a:solidFill>
            <a:schemeClr val="tx1">
              <a:lumMod val="50000"/>
              <a:lumOff val="50000"/>
            </a:schemeClr>
          </a:solidFill>
        </p:grpSpPr>
        <p:sp>
          <p:nvSpPr>
            <p:cNvPr id="35" name="Rectangle 53"/>
            <p:cNvSpPr>
              <a:spLocks noChangeArrowheads="1"/>
            </p:cNvSpPr>
            <p:nvPr/>
          </p:nvSpPr>
          <p:spPr bwMode="gray">
            <a:xfrm>
              <a:off x="5392616" y="3822467"/>
              <a:ext cx="2275728" cy="243215"/>
            </a:xfrm>
            <a:prstGeom prst="rect">
              <a:avLst/>
            </a:prstGeom>
            <a:solidFill>
              <a:schemeClr val="accent2"/>
            </a:solidFill>
            <a:ln>
              <a:noFill/>
            </a:ln>
            <a:extLst/>
          </p:spPr>
          <p:txBody>
            <a:bodyPr wrap="none" anchor="ctr"/>
            <a:lstStyle/>
            <a:p>
              <a:pPr algn="r"/>
              <a:endParaRPr lang="zh-CN" altLang="en-US" sz="3598">
                <a:solidFill>
                  <a:prstClr val="black"/>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5480028" y="3881783"/>
              <a:ext cx="2018998" cy="125049"/>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algn="l"/>
              <a:r>
                <a:rPr lang="zh-CN" altLang="en-US" sz="1400" dirty="0">
                  <a:solidFill>
                    <a:prstClr val="white"/>
                  </a:solidFill>
                  <a:latin typeface="微软雅黑" pitchFamily="34" charset="-122"/>
                  <a:ea typeface="微软雅黑" pitchFamily="34" charset="-122"/>
                </a:rPr>
                <a:t>回款数：</a:t>
              </a:r>
              <a:r>
                <a:rPr lang="en-US" altLang="zh-CN" sz="1400" dirty="0">
                  <a:solidFill>
                    <a:prstClr val="white"/>
                  </a:solidFill>
                  <a:latin typeface="微软雅黑" pitchFamily="34" charset="-122"/>
                  <a:ea typeface="微软雅黑" pitchFamily="34" charset="-122"/>
                </a:rPr>
                <a:t>40</a:t>
              </a:r>
              <a:r>
                <a:rPr lang="zh-CN" altLang="en-US" sz="1400" dirty="0">
                  <a:solidFill>
                    <a:prstClr val="white"/>
                  </a:solidFill>
                  <a:latin typeface="微软雅黑" pitchFamily="34" charset="-122"/>
                  <a:ea typeface="微软雅黑" pitchFamily="34" charset="-122"/>
                </a:rPr>
                <a:t>，</a:t>
              </a:r>
              <a:r>
                <a:rPr lang="en-US" altLang="zh-CN" sz="1400" dirty="0">
                  <a:solidFill>
                    <a:prstClr val="white"/>
                  </a:solidFill>
                  <a:latin typeface="微软雅黑" pitchFamily="34" charset="-122"/>
                  <a:ea typeface="微软雅黑" pitchFamily="34" charset="-122"/>
                </a:rPr>
                <a:t>815</a:t>
              </a:r>
              <a:r>
                <a:rPr lang="zh-CN" altLang="en-US" sz="1400" dirty="0">
                  <a:solidFill>
                    <a:prstClr val="white"/>
                  </a:solidFill>
                  <a:latin typeface="微软雅黑" pitchFamily="34" charset="-122"/>
                  <a:ea typeface="微软雅黑" pitchFamily="34" charset="-122"/>
                </a:rPr>
                <a:t>，</a:t>
              </a:r>
              <a:r>
                <a:rPr lang="en-US" altLang="zh-CN" sz="1400" dirty="0">
                  <a:solidFill>
                    <a:prstClr val="white"/>
                  </a:solidFill>
                  <a:latin typeface="微软雅黑" pitchFamily="34" charset="-122"/>
                  <a:ea typeface="微软雅黑" pitchFamily="34" charset="-122"/>
                </a:rPr>
                <a:t>809</a:t>
              </a:r>
            </a:p>
          </p:txBody>
        </p:sp>
      </p:grpSp>
      <p:grpSp>
        <p:nvGrpSpPr>
          <p:cNvPr id="37" name="组合 36"/>
          <p:cNvGrpSpPr/>
          <p:nvPr/>
        </p:nvGrpSpPr>
        <p:grpSpPr>
          <a:xfrm>
            <a:off x="7190333" y="5495525"/>
            <a:ext cx="1585989" cy="324247"/>
            <a:chOff x="5392616" y="4128423"/>
            <a:chExt cx="1190077" cy="243215"/>
          </a:xfrm>
          <a:solidFill>
            <a:schemeClr val="tx1">
              <a:lumMod val="50000"/>
              <a:lumOff val="50000"/>
            </a:schemeClr>
          </a:solidFill>
        </p:grpSpPr>
        <p:sp>
          <p:nvSpPr>
            <p:cNvPr id="38" name="Rectangle 53"/>
            <p:cNvSpPr>
              <a:spLocks noChangeArrowheads="1"/>
            </p:cNvSpPr>
            <p:nvPr/>
          </p:nvSpPr>
          <p:spPr bwMode="gray">
            <a:xfrm>
              <a:off x="5392616" y="4128423"/>
              <a:ext cx="1190077" cy="243215"/>
            </a:xfrm>
            <a:prstGeom prst="rect">
              <a:avLst/>
            </a:prstGeom>
            <a:solidFill>
              <a:schemeClr val="accent1"/>
            </a:solidFill>
            <a:ln>
              <a:noFill/>
            </a:ln>
            <a:extLst/>
          </p:spPr>
          <p:txBody>
            <a:bodyPr wrap="none" anchor="ctr"/>
            <a:lstStyle/>
            <a:p>
              <a:pPr algn="r"/>
              <a:endParaRPr lang="zh-CN" altLang="en-US" sz="3598">
                <a:solidFill>
                  <a:prstClr val="black"/>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5480028" y="4198719"/>
              <a:ext cx="641055" cy="125049"/>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algn="l"/>
              <a:r>
                <a:rPr lang="zh-CN" altLang="en-US" sz="1400" dirty="0">
                  <a:solidFill>
                    <a:prstClr val="white"/>
                  </a:solidFill>
                  <a:latin typeface="微软雅黑" pitchFamily="34" charset="-122"/>
                  <a:ea typeface="微软雅黑" pitchFamily="34" charset="-122"/>
                </a:rPr>
                <a:t>其他数据</a:t>
              </a:r>
              <a:endParaRPr lang="en-US" altLang="zh-CN" sz="1400" dirty="0">
                <a:solidFill>
                  <a:prstClr val="white"/>
                </a:solidFill>
                <a:latin typeface="微软雅黑" pitchFamily="34" charset="-122"/>
                <a:ea typeface="微软雅黑" pitchFamily="34" charset="-122"/>
              </a:endParaRPr>
            </a:p>
          </p:txBody>
        </p:sp>
      </p:grpSp>
      <p:grpSp>
        <p:nvGrpSpPr>
          <p:cNvPr id="40" name="组合 39"/>
          <p:cNvGrpSpPr/>
          <p:nvPr/>
        </p:nvGrpSpPr>
        <p:grpSpPr>
          <a:xfrm>
            <a:off x="3444235" y="5893673"/>
            <a:ext cx="1585989" cy="324247"/>
            <a:chOff x="2559049" y="4427062"/>
            <a:chExt cx="1190077" cy="243215"/>
          </a:xfrm>
          <a:solidFill>
            <a:schemeClr val="tx1">
              <a:lumMod val="50000"/>
              <a:lumOff val="50000"/>
            </a:schemeClr>
          </a:solidFill>
        </p:grpSpPr>
        <p:sp>
          <p:nvSpPr>
            <p:cNvPr id="41" name="Rectangle 53"/>
            <p:cNvSpPr>
              <a:spLocks noChangeArrowheads="1"/>
            </p:cNvSpPr>
            <p:nvPr/>
          </p:nvSpPr>
          <p:spPr bwMode="gray">
            <a:xfrm>
              <a:off x="2559049" y="4427062"/>
              <a:ext cx="1190077" cy="243215"/>
            </a:xfrm>
            <a:prstGeom prst="rect">
              <a:avLst/>
            </a:prstGeom>
            <a:solidFill>
              <a:schemeClr val="accent2"/>
            </a:solidFill>
            <a:ln>
              <a:noFill/>
            </a:ln>
            <a:extLst/>
          </p:spPr>
          <p:txBody>
            <a:bodyPr wrap="none" anchor="ctr"/>
            <a:lstStyle/>
            <a:p>
              <a:pPr algn="r"/>
              <a:endParaRPr lang="zh-CN" altLang="en-US" sz="3598">
                <a:solidFill>
                  <a:prstClr val="black"/>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3030834" y="4505762"/>
              <a:ext cx="641055" cy="125049"/>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r>
                <a:rPr lang="zh-CN" altLang="en-US" sz="1400" dirty="0">
                  <a:solidFill>
                    <a:prstClr val="white"/>
                  </a:solidFill>
                  <a:latin typeface="微软雅黑" pitchFamily="34" charset="-122"/>
                  <a:ea typeface="微软雅黑" pitchFamily="34" charset="-122"/>
                </a:rPr>
                <a:t>其他数据</a:t>
              </a:r>
              <a:endParaRPr lang="en-US" altLang="zh-CN" sz="1400" dirty="0">
                <a:solidFill>
                  <a:prstClr val="white"/>
                </a:solidFill>
                <a:latin typeface="微软雅黑" pitchFamily="34" charset="-122"/>
                <a:ea typeface="微软雅黑" pitchFamily="34" charset="-122"/>
              </a:endParaRPr>
            </a:p>
          </p:txBody>
        </p:sp>
      </p:grpSp>
      <p:grpSp>
        <p:nvGrpSpPr>
          <p:cNvPr id="43" name="组合 42"/>
          <p:cNvGrpSpPr/>
          <p:nvPr/>
        </p:nvGrpSpPr>
        <p:grpSpPr>
          <a:xfrm>
            <a:off x="7190333" y="5893676"/>
            <a:ext cx="1585989" cy="324247"/>
            <a:chOff x="5392616" y="4427062"/>
            <a:chExt cx="1190077" cy="243215"/>
          </a:xfrm>
          <a:solidFill>
            <a:schemeClr val="tx1">
              <a:lumMod val="50000"/>
              <a:lumOff val="50000"/>
            </a:schemeClr>
          </a:solidFill>
        </p:grpSpPr>
        <p:sp>
          <p:nvSpPr>
            <p:cNvPr id="44" name="Rectangle 53"/>
            <p:cNvSpPr>
              <a:spLocks noChangeArrowheads="1"/>
            </p:cNvSpPr>
            <p:nvPr/>
          </p:nvSpPr>
          <p:spPr bwMode="gray">
            <a:xfrm>
              <a:off x="5392616" y="4427062"/>
              <a:ext cx="1190077" cy="243215"/>
            </a:xfrm>
            <a:prstGeom prst="rect">
              <a:avLst/>
            </a:prstGeom>
            <a:solidFill>
              <a:schemeClr val="accent2"/>
            </a:solidFill>
            <a:ln>
              <a:noFill/>
            </a:ln>
            <a:extLst/>
          </p:spPr>
          <p:txBody>
            <a:bodyPr wrap="none" anchor="ctr"/>
            <a:lstStyle/>
            <a:p>
              <a:pPr algn="r"/>
              <a:endParaRPr lang="zh-CN" altLang="en-US" sz="3598">
                <a:solidFill>
                  <a:prstClr val="black"/>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5480028" y="4505759"/>
              <a:ext cx="641055" cy="125049"/>
            </a:xfrm>
            <a:prstGeom prst="rect">
              <a:avLst/>
            </a:prstGeom>
            <a:noFill/>
          </p:spPr>
          <p:txBody>
            <a:bodyPr wrap="square" lIns="0" tIns="0" rIns="0" bIns="0" rtlCol="0">
              <a:spAutoFit/>
            </a:bodyPr>
            <a:lstStyle>
              <a:defPPr>
                <a:defRPr lang="zh-CN"/>
              </a:defPPr>
              <a:lvl1pPr algn="r">
                <a:lnSpc>
                  <a:spcPts val="1300"/>
                </a:lnSpc>
                <a:defRPr sz="900">
                  <a:solidFill>
                    <a:schemeClr val="bg1"/>
                  </a:solidFill>
                  <a:latin typeface="方正兰亭纤黑简体" pitchFamily="65" charset="-122"/>
                  <a:ea typeface="方正兰亭纤黑简体" pitchFamily="65" charset="-122"/>
                </a:defRPr>
              </a:lvl1pPr>
            </a:lstStyle>
            <a:p>
              <a:pPr algn="l"/>
              <a:r>
                <a:rPr lang="zh-CN" altLang="en-US" sz="1400" dirty="0">
                  <a:solidFill>
                    <a:prstClr val="white"/>
                  </a:solidFill>
                  <a:latin typeface="微软雅黑" pitchFamily="34" charset="-122"/>
                  <a:ea typeface="微软雅黑" pitchFamily="34" charset="-122"/>
                </a:rPr>
                <a:t>其他数据</a:t>
              </a:r>
              <a:endParaRPr lang="en-US" altLang="zh-CN" sz="1400" dirty="0">
                <a:solidFill>
                  <a:prstClr val="white"/>
                </a:solidFill>
                <a:latin typeface="微软雅黑" pitchFamily="34" charset="-122"/>
                <a:ea typeface="微软雅黑" pitchFamily="34" charset="-122"/>
              </a:endParaRPr>
            </a:p>
          </p:txBody>
        </p:sp>
      </p:grpSp>
      <p:sp>
        <p:nvSpPr>
          <p:cNvPr id="46" name="TextBox 45"/>
          <p:cNvSpPr txBox="1"/>
          <p:nvPr/>
        </p:nvSpPr>
        <p:spPr>
          <a:xfrm>
            <a:off x="4273406" y="1211503"/>
            <a:ext cx="3646610" cy="676740"/>
          </a:xfrm>
          <a:prstGeom prst="rect">
            <a:avLst/>
          </a:prstGeom>
          <a:noFill/>
        </p:spPr>
        <p:txBody>
          <a:bodyPr wrap="square" lIns="121873" tIns="60936" rIns="121873" bIns="60936" rtlCol="0">
            <a:spAutoFit/>
          </a:bodyPr>
          <a:lstStyle/>
          <a:p>
            <a:pPr algn="ctr"/>
            <a:r>
              <a:rPr lang="zh-CN" altLang="en-US" sz="3598" b="1" dirty="0">
                <a:solidFill>
                  <a:prstClr val="black">
                    <a:lumMod val="85000"/>
                    <a:lumOff val="15000"/>
                  </a:prstClr>
                </a:solidFill>
                <a:latin typeface="微软雅黑" panose="020B0503020204020204" pitchFamily="34" charset="-122"/>
                <a:ea typeface="微软雅黑" panose="020B0503020204020204" pitchFamily="34" charset="-122"/>
              </a:rPr>
              <a:t>与上一年的比较</a:t>
            </a:r>
          </a:p>
        </p:txBody>
      </p:sp>
      <p:sp>
        <p:nvSpPr>
          <p:cNvPr id="48"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工作成果展示</a:t>
            </a:r>
          </a:p>
        </p:txBody>
      </p:sp>
    </p:spTree>
    <p:extLst>
      <p:ext uri="{BB962C8B-B14F-4D97-AF65-F5344CB8AC3E}">
        <p14:creationId xmlns:p14="http://schemas.microsoft.com/office/powerpoint/2010/main" val="367097591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1+#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48"/>
                                        </p:tgtEl>
                                      </p:cBhvr>
                                      <p:by x="100000" y="2000"/>
                                    </p:animScale>
                                  </p:childTnLst>
                                </p:cTn>
                              </p:par>
                              <p:par>
                                <p:cTn id="11" presetID="6" presetClass="emph" presetSubtype="0" fill="hold" grpId="2" nodeType="withEffect">
                                  <p:stCondLst>
                                    <p:cond delay="300"/>
                                  </p:stCondLst>
                                  <p:childTnLst>
                                    <p:animScale>
                                      <p:cBhvr>
                                        <p:cTn id="12" dur="500" fill="hold"/>
                                        <p:tgtEl>
                                          <p:spTgt spid="48"/>
                                        </p:tgtEl>
                                      </p:cBhvr>
                                      <p:by x="100000" y="5000000"/>
                                    </p:animScale>
                                  </p:childTnLst>
                                </p:cTn>
                              </p:par>
                            </p:childTnLst>
                          </p:cTn>
                        </p:par>
                        <p:par>
                          <p:cTn id="13" fill="hold">
                            <p:stCondLst>
                              <p:cond delay="800"/>
                            </p:stCondLst>
                            <p:childTnLst>
                              <p:par>
                                <p:cTn id="14" presetID="38" presetClass="entr" presetSubtype="0" accel="50000" fill="hold" grpId="0" nodeType="afterEffect">
                                  <p:stCondLst>
                                    <p:cond delay="0"/>
                                  </p:stCondLst>
                                  <p:iterate type="lt">
                                    <p:tmPct val="50000"/>
                                  </p:iterate>
                                  <p:childTnLst>
                                    <p:set>
                                      <p:cBhvr>
                                        <p:cTn id="15" dur="1" fill="hold">
                                          <p:stCondLst>
                                            <p:cond delay="0"/>
                                          </p:stCondLst>
                                        </p:cTn>
                                        <p:tgtEl>
                                          <p:spTgt spid="46"/>
                                        </p:tgtEl>
                                        <p:attrNameLst>
                                          <p:attrName>style.visibility</p:attrName>
                                        </p:attrNameLst>
                                      </p:cBhvr>
                                      <p:to>
                                        <p:strVal val="visible"/>
                                      </p:to>
                                    </p:set>
                                    <p:set>
                                      <p:cBhvr>
                                        <p:cTn id="16" dur="68" fill="hold">
                                          <p:stCondLst>
                                            <p:cond delay="0"/>
                                          </p:stCondLst>
                                        </p:cTn>
                                        <p:tgtEl>
                                          <p:spTgt spid="46"/>
                                        </p:tgtEl>
                                        <p:attrNameLst>
                                          <p:attrName>style.rotation</p:attrName>
                                        </p:attrNameLst>
                                      </p:cBhvr>
                                      <p:to>
                                        <p:strVal val="-45.0"/>
                                      </p:to>
                                    </p:set>
                                    <p:anim calcmode="lin" valueType="num">
                                      <p:cBhvr>
                                        <p:cTn id="17" dur="68" fill="hold">
                                          <p:stCondLst>
                                            <p:cond delay="68"/>
                                          </p:stCondLst>
                                        </p:cTn>
                                        <p:tgtEl>
                                          <p:spTgt spid="46"/>
                                        </p:tgtEl>
                                        <p:attrNameLst>
                                          <p:attrName>style.rotation</p:attrName>
                                        </p:attrNameLst>
                                      </p:cBhvr>
                                      <p:tavLst>
                                        <p:tav tm="0">
                                          <p:val>
                                            <p:fltVal val="-45"/>
                                          </p:val>
                                        </p:tav>
                                        <p:tav tm="69900">
                                          <p:val>
                                            <p:fltVal val="45"/>
                                          </p:val>
                                        </p:tav>
                                        <p:tav tm="100000">
                                          <p:val>
                                            <p:fltVal val="0"/>
                                          </p:val>
                                        </p:tav>
                                      </p:tavLst>
                                    </p:anim>
                                    <p:anim calcmode="lin" valueType="num">
                                      <p:cBhvr>
                                        <p:cTn id="18" dur="68" fill="hold">
                                          <p:stCondLst>
                                            <p:cond delay="0"/>
                                          </p:stCondLst>
                                        </p:cTn>
                                        <p:tgtEl>
                                          <p:spTgt spid="46"/>
                                        </p:tgtEl>
                                        <p:attrNameLst>
                                          <p:attrName>ppt_y</p:attrName>
                                        </p:attrNameLst>
                                      </p:cBhvr>
                                      <p:tavLst>
                                        <p:tav tm="0">
                                          <p:val>
                                            <p:strVal val="#ppt_y-1"/>
                                          </p:val>
                                        </p:tav>
                                        <p:tav tm="100000">
                                          <p:val>
                                            <p:strVal val="#ppt_y-(0.354*#ppt_w-0.172*#ppt_h)"/>
                                          </p:val>
                                        </p:tav>
                                      </p:tavLst>
                                    </p:anim>
                                    <p:anim calcmode="lin" valueType="num">
                                      <p:cBhvr>
                                        <p:cTn id="19" dur="23" decel="50000" autoRev="1" fill="hold">
                                          <p:stCondLst>
                                            <p:cond delay="68"/>
                                          </p:stCondLst>
                                        </p:cTn>
                                        <p:tgtEl>
                                          <p:spTgt spid="46"/>
                                        </p:tgtEl>
                                        <p:attrNameLst>
                                          <p:attrName>ppt_y</p:attrName>
                                        </p:attrNameLst>
                                      </p:cBhvr>
                                      <p:tavLst>
                                        <p:tav tm="0">
                                          <p:val>
                                            <p:strVal val="#ppt_y-(0.354*#ppt_w-0.172*#ppt_h)"/>
                                          </p:val>
                                        </p:tav>
                                        <p:tav tm="100000">
                                          <p:val>
                                            <p:strVal val="#ppt_y-(0.354*#ppt_w-0.172*#ppt_h)-#ppt_h/2"/>
                                          </p:val>
                                        </p:tav>
                                      </p:tavLst>
                                    </p:anim>
                                    <p:anim calcmode="lin" valueType="num">
                                      <p:cBhvr>
                                        <p:cTn id="20" dur="20" fill="hold">
                                          <p:stCondLst>
                                            <p:cond delay="130"/>
                                          </p:stCondLst>
                                        </p:cTn>
                                        <p:tgtEl>
                                          <p:spTgt spid="46"/>
                                        </p:tgtEl>
                                        <p:attrNameLst>
                                          <p:attrName>ppt_y</p:attrName>
                                        </p:attrNameLst>
                                      </p:cBhvr>
                                      <p:tavLst>
                                        <p:tav tm="0">
                                          <p:val>
                                            <p:strVal val="#ppt_y-(0.354*#ppt_w-0.172*#ppt_h)"/>
                                          </p:val>
                                        </p:tav>
                                        <p:tav tm="100000">
                                          <p:val>
                                            <p:strVal val="#ppt_y"/>
                                          </p:val>
                                        </p:tav>
                                      </p:tavLst>
                                    </p:anim>
                                  </p:childTnLst>
                                </p:cTn>
                              </p:par>
                            </p:childTnLst>
                          </p:cTn>
                        </p:par>
                        <p:par>
                          <p:cTn id="21" fill="hold">
                            <p:stCondLst>
                              <p:cond delay="1400"/>
                            </p:stCondLst>
                            <p:childTnLst>
                              <p:par>
                                <p:cTn id="22" presetID="16" presetClass="entr" presetSubtype="26"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Horizontal)">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par>
                                <p:cTn id="30" presetID="2" presetClass="entr" presetSubtype="8" fill="hold" grpId="0" nodeType="withEffect">
                                  <p:stCondLst>
                                    <p:cond delay="25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0-#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5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1+#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5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0-#ppt_w/2"/>
                                          </p:val>
                                        </p:tav>
                                        <p:tav tm="100000">
                                          <p:val>
                                            <p:strVal val="#ppt_x"/>
                                          </p:val>
                                        </p:tav>
                                      </p:tavLst>
                                    </p:anim>
                                    <p:anim calcmode="lin" valueType="num">
                                      <p:cBhvr additive="base">
                                        <p:cTn id="41" dur="500" fill="hold"/>
                                        <p:tgtEl>
                                          <p:spTgt spid="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5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1+#ppt_w/2"/>
                                          </p:val>
                                        </p:tav>
                                        <p:tav tm="100000">
                                          <p:val>
                                            <p:strVal val="#ppt_x"/>
                                          </p:val>
                                        </p:tav>
                                      </p:tavLst>
                                    </p:anim>
                                    <p:anim calcmode="lin" valueType="num">
                                      <p:cBhvr additive="base">
                                        <p:cTn id="45" dur="500" fill="hold"/>
                                        <p:tgtEl>
                                          <p:spTgt spid="9"/>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75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0-#ppt_w/2"/>
                                          </p:val>
                                        </p:tav>
                                        <p:tav tm="100000">
                                          <p:val>
                                            <p:strVal val="#ppt_x"/>
                                          </p:val>
                                        </p:tav>
                                      </p:tavLst>
                                    </p:anim>
                                    <p:anim calcmode="lin" valueType="num">
                                      <p:cBhvr additive="base">
                                        <p:cTn id="49" dur="500" fill="hold"/>
                                        <p:tgtEl>
                                          <p:spTgt spid="10"/>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75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fill="hold"/>
                                        <p:tgtEl>
                                          <p:spTgt spid="25"/>
                                        </p:tgtEl>
                                        <p:attrNameLst>
                                          <p:attrName>ppt_x</p:attrName>
                                        </p:attrNameLst>
                                      </p:cBhvr>
                                      <p:tavLst>
                                        <p:tav tm="0">
                                          <p:val>
                                            <p:strVal val="1+#ppt_w/2"/>
                                          </p:val>
                                        </p:tav>
                                        <p:tav tm="100000">
                                          <p:val>
                                            <p:strVal val="#ppt_x"/>
                                          </p:val>
                                        </p:tav>
                                      </p:tavLst>
                                    </p:anim>
                                    <p:anim calcmode="lin" valueType="num">
                                      <p:cBhvr additive="base">
                                        <p:cTn id="53" dur="500" fill="hold"/>
                                        <p:tgtEl>
                                          <p:spTgt spid="25"/>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100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0-#ppt_w/2"/>
                                          </p:val>
                                        </p:tav>
                                        <p:tav tm="100000">
                                          <p:val>
                                            <p:strVal val="#ppt_x"/>
                                          </p:val>
                                        </p:tav>
                                      </p:tavLst>
                                    </p:anim>
                                    <p:anim calcmode="lin" valueType="num">
                                      <p:cBhvr additive="base">
                                        <p:cTn id="57" dur="500" fill="hold"/>
                                        <p:tgtEl>
                                          <p:spTgt spid="13"/>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100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500" fill="hold"/>
                                        <p:tgtEl>
                                          <p:spTgt spid="28"/>
                                        </p:tgtEl>
                                        <p:attrNameLst>
                                          <p:attrName>ppt_x</p:attrName>
                                        </p:attrNameLst>
                                      </p:cBhvr>
                                      <p:tavLst>
                                        <p:tav tm="0">
                                          <p:val>
                                            <p:strVal val="1+#ppt_w/2"/>
                                          </p:val>
                                        </p:tav>
                                        <p:tav tm="100000">
                                          <p:val>
                                            <p:strVal val="#ppt_x"/>
                                          </p:val>
                                        </p:tav>
                                      </p:tavLst>
                                    </p:anim>
                                    <p:anim calcmode="lin" valueType="num">
                                      <p:cBhvr additive="base">
                                        <p:cTn id="61" dur="500" fill="hold"/>
                                        <p:tgtEl>
                                          <p:spTgt spid="28"/>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125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fill="hold"/>
                                        <p:tgtEl>
                                          <p:spTgt spid="16"/>
                                        </p:tgtEl>
                                        <p:attrNameLst>
                                          <p:attrName>ppt_x</p:attrName>
                                        </p:attrNameLst>
                                      </p:cBhvr>
                                      <p:tavLst>
                                        <p:tav tm="0">
                                          <p:val>
                                            <p:strVal val="0-#ppt_w/2"/>
                                          </p:val>
                                        </p:tav>
                                        <p:tav tm="100000">
                                          <p:val>
                                            <p:strVal val="#ppt_x"/>
                                          </p:val>
                                        </p:tav>
                                      </p:tavLst>
                                    </p:anim>
                                    <p:anim calcmode="lin" valueType="num">
                                      <p:cBhvr additive="base">
                                        <p:cTn id="65" dur="500" fill="hold"/>
                                        <p:tgtEl>
                                          <p:spTgt spid="16"/>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125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500" fill="hold"/>
                                        <p:tgtEl>
                                          <p:spTgt spid="31"/>
                                        </p:tgtEl>
                                        <p:attrNameLst>
                                          <p:attrName>ppt_x</p:attrName>
                                        </p:attrNameLst>
                                      </p:cBhvr>
                                      <p:tavLst>
                                        <p:tav tm="0">
                                          <p:val>
                                            <p:strVal val="1+#ppt_w/2"/>
                                          </p:val>
                                        </p:tav>
                                        <p:tav tm="100000">
                                          <p:val>
                                            <p:strVal val="#ppt_x"/>
                                          </p:val>
                                        </p:tav>
                                      </p:tavLst>
                                    </p:anim>
                                    <p:anim calcmode="lin" valueType="num">
                                      <p:cBhvr additive="base">
                                        <p:cTn id="69" dur="500" fill="hold"/>
                                        <p:tgtEl>
                                          <p:spTgt spid="31"/>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150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fill="hold"/>
                                        <p:tgtEl>
                                          <p:spTgt spid="19"/>
                                        </p:tgtEl>
                                        <p:attrNameLst>
                                          <p:attrName>ppt_x</p:attrName>
                                        </p:attrNameLst>
                                      </p:cBhvr>
                                      <p:tavLst>
                                        <p:tav tm="0">
                                          <p:val>
                                            <p:strVal val="0-#ppt_w/2"/>
                                          </p:val>
                                        </p:tav>
                                        <p:tav tm="100000">
                                          <p:val>
                                            <p:strVal val="#ppt_x"/>
                                          </p:val>
                                        </p:tav>
                                      </p:tavLst>
                                    </p:anim>
                                    <p:anim calcmode="lin" valueType="num">
                                      <p:cBhvr additive="base">
                                        <p:cTn id="73" dur="500" fill="hold"/>
                                        <p:tgtEl>
                                          <p:spTgt spid="19"/>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1500"/>
                                  </p:stCondLst>
                                  <p:childTnLst>
                                    <p:set>
                                      <p:cBhvr>
                                        <p:cTn id="75" dur="1" fill="hold">
                                          <p:stCondLst>
                                            <p:cond delay="0"/>
                                          </p:stCondLst>
                                        </p:cTn>
                                        <p:tgtEl>
                                          <p:spTgt spid="34"/>
                                        </p:tgtEl>
                                        <p:attrNameLst>
                                          <p:attrName>style.visibility</p:attrName>
                                        </p:attrNameLst>
                                      </p:cBhvr>
                                      <p:to>
                                        <p:strVal val="visible"/>
                                      </p:to>
                                    </p:set>
                                    <p:anim calcmode="lin" valueType="num">
                                      <p:cBhvr additive="base">
                                        <p:cTn id="76" dur="500" fill="hold"/>
                                        <p:tgtEl>
                                          <p:spTgt spid="34"/>
                                        </p:tgtEl>
                                        <p:attrNameLst>
                                          <p:attrName>ppt_x</p:attrName>
                                        </p:attrNameLst>
                                      </p:cBhvr>
                                      <p:tavLst>
                                        <p:tav tm="0">
                                          <p:val>
                                            <p:strVal val="1+#ppt_w/2"/>
                                          </p:val>
                                        </p:tav>
                                        <p:tav tm="100000">
                                          <p:val>
                                            <p:strVal val="#ppt_x"/>
                                          </p:val>
                                        </p:tav>
                                      </p:tavLst>
                                    </p:anim>
                                    <p:anim calcmode="lin" valueType="num">
                                      <p:cBhvr additive="base">
                                        <p:cTn id="77" dur="500" fill="hold"/>
                                        <p:tgtEl>
                                          <p:spTgt spid="34"/>
                                        </p:tgtEl>
                                        <p:attrNameLst>
                                          <p:attrName>ppt_y</p:attrName>
                                        </p:attrNameLst>
                                      </p:cBhvr>
                                      <p:tavLst>
                                        <p:tav tm="0">
                                          <p:val>
                                            <p:strVal val="#ppt_y"/>
                                          </p:val>
                                        </p:tav>
                                        <p:tav tm="100000">
                                          <p:val>
                                            <p:strVal val="#ppt_y"/>
                                          </p:val>
                                        </p:tav>
                                      </p:tavLst>
                                    </p:anim>
                                  </p:childTnLst>
                                </p:cTn>
                              </p:par>
                              <p:par>
                                <p:cTn id="78" presetID="2" presetClass="entr" presetSubtype="8" fill="hold" nodeType="withEffect">
                                  <p:stCondLst>
                                    <p:cond delay="175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fill="hold"/>
                                        <p:tgtEl>
                                          <p:spTgt spid="22"/>
                                        </p:tgtEl>
                                        <p:attrNameLst>
                                          <p:attrName>ppt_x</p:attrName>
                                        </p:attrNameLst>
                                      </p:cBhvr>
                                      <p:tavLst>
                                        <p:tav tm="0">
                                          <p:val>
                                            <p:strVal val="0-#ppt_w/2"/>
                                          </p:val>
                                        </p:tav>
                                        <p:tav tm="100000">
                                          <p:val>
                                            <p:strVal val="#ppt_x"/>
                                          </p:val>
                                        </p:tav>
                                      </p:tavLst>
                                    </p:anim>
                                    <p:anim calcmode="lin" valueType="num">
                                      <p:cBhvr additive="base">
                                        <p:cTn id="81" dur="500" fill="hold"/>
                                        <p:tgtEl>
                                          <p:spTgt spid="22"/>
                                        </p:tgtEl>
                                        <p:attrNameLst>
                                          <p:attrName>ppt_y</p:attrName>
                                        </p:attrNameLst>
                                      </p:cBhvr>
                                      <p:tavLst>
                                        <p:tav tm="0">
                                          <p:val>
                                            <p:strVal val="#ppt_y"/>
                                          </p:val>
                                        </p:tav>
                                        <p:tav tm="100000">
                                          <p:val>
                                            <p:strVal val="#ppt_y"/>
                                          </p:val>
                                        </p:tav>
                                      </p:tavLst>
                                    </p:anim>
                                  </p:childTnLst>
                                </p:cTn>
                              </p:par>
                              <p:par>
                                <p:cTn id="82" presetID="2" presetClass="entr" presetSubtype="2" fill="hold" nodeType="withEffect">
                                  <p:stCondLst>
                                    <p:cond delay="1750"/>
                                  </p:stCondLst>
                                  <p:childTnLst>
                                    <p:set>
                                      <p:cBhvr>
                                        <p:cTn id="83" dur="1" fill="hold">
                                          <p:stCondLst>
                                            <p:cond delay="0"/>
                                          </p:stCondLst>
                                        </p:cTn>
                                        <p:tgtEl>
                                          <p:spTgt spid="37"/>
                                        </p:tgtEl>
                                        <p:attrNameLst>
                                          <p:attrName>style.visibility</p:attrName>
                                        </p:attrNameLst>
                                      </p:cBhvr>
                                      <p:to>
                                        <p:strVal val="visible"/>
                                      </p:to>
                                    </p:set>
                                    <p:anim calcmode="lin" valueType="num">
                                      <p:cBhvr additive="base">
                                        <p:cTn id="84" dur="500" fill="hold"/>
                                        <p:tgtEl>
                                          <p:spTgt spid="37"/>
                                        </p:tgtEl>
                                        <p:attrNameLst>
                                          <p:attrName>ppt_x</p:attrName>
                                        </p:attrNameLst>
                                      </p:cBhvr>
                                      <p:tavLst>
                                        <p:tav tm="0">
                                          <p:val>
                                            <p:strVal val="1+#ppt_w/2"/>
                                          </p:val>
                                        </p:tav>
                                        <p:tav tm="100000">
                                          <p:val>
                                            <p:strVal val="#ppt_x"/>
                                          </p:val>
                                        </p:tav>
                                      </p:tavLst>
                                    </p:anim>
                                    <p:anim calcmode="lin" valueType="num">
                                      <p:cBhvr additive="base">
                                        <p:cTn id="85" dur="500" fill="hold"/>
                                        <p:tgtEl>
                                          <p:spTgt spid="37"/>
                                        </p:tgtEl>
                                        <p:attrNameLst>
                                          <p:attrName>ppt_y</p:attrName>
                                        </p:attrNameLst>
                                      </p:cBhvr>
                                      <p:tavLst>
                                        <p:tav tm="0">
                                          <p:val>
                                            <p:strVal val="#ppt_y"/>
                                          </p:val>
                                        </p:tav>
                                        <p:tav tm="100000">
                                          <p:val>
                                            <p:strVal val="#ppt_y"/>
                                          </p:val>
                                        </p:tav>
                                      </p:tavLst>
                                    </p:anim>
                                  </p:childTnLst>
                                </p:cTn>
                              </p:par>
                              <p:par>
                                <p:cTn id="86" presetID="2" presetClass="entr" presetSubtype="8" fill="hold" nodeType="withEffect">
                                  <p:stCondLst>
                                    <p:cond delay="2000"/>
                                  </p:stCondLst>
                                  <p:childTnLst>
                                    <p:set>
                                      <p:cBhvr>
                                        <p:cTn id="87" dur="1" fill="hold">
                                          <p:stCondLst>
                                            <p:cond delay="0"/>
                                          </p:stCondLst>
                                        </p:cTn>
                                        <p:tgtEl>
                                          <p:spTgt spid="40"/>
                                        </p:tgtEl>
                                        <p:attrNameLst>
                                          <p:attrName>style.visibility</p:attrName>
                                        </p:attrNameLst>
                                      </p:cBhvr>
                                      <p:to>
                                        <p:strVal val="visible"/>
                                      </p:to>
                                    </p:set>
                                    <p:anim calcmode="lin" valueType="num">
                                      <p:cBhvr additive="base">
                                        <p:cTn id="88" dur="500" fill="hold"/>
                                        <p:tgtEl>
                                          <p:spTgt spid="40"/>
                                        </p:tgtEl>
                                        <p:attrNameLst>
                                          <p:attrName>ppt_x</p:attrName>
                                        </p:attrNameLst>
                                      </p:cBhvr>
                                      <p:tavLst>
                                        <p:tav tm="0">
                                          <p:val>
                                            <p:strVal val="0-#ppt_w/2"/>
                                          </p:val>
                                        </p:tav>
                                        <p:tav tm="100000">
                                          <p:val>
                                            <p:strVal val="#ppt_x"/>
                                          </p:val>
                                        </p:tav>
                                      </p:tavLst>
                                    </p:anim>
                                    <p:anim calcmode="lin" valueType="num">
                                      <p:cBhvr additive="base">
                                        <p:cTn id="89" dur="500" fill="hold"/>
                                        <p:tgtEl>
                                          <p:spTgt spid="40"/>
                                        </p:tgtEl>
                                        <p:attrNameLst>
                                          <p:attrName>ppt_y</p:attrName>
                                        </p:attrNameLst>
                                      </p:cBhvr>
                                      <p:tavLst>
                                        <p:tav tm="0">
                                          <p:val>
                                            <p:strVal val="#ppt_y"/>
                                          </p:val>
                                        </p:tav>
                                        <p:tav tm="100000">
                                          <p:val>
                                            <p:strVal val="#ppt_y"/>
                                          </p:val>
                                        </p:tav>
                                      </p:tavLst>
                                    </p:anim>
                                  </p:childTnLst>
                                </p:cTn>
                              </p:par>
                              <p:par>
                                <p:cTn id="90" presetID="2" presetClass="entr" presetSubtype="2" fill="hold" nodeType="withEffect">
                                  <p:stCondLst>
                                    <p:cond delay="2000"/>
                                  </p:stCondLst>
                                  <p:childTnLst>
                                    <p:set>
                                      <p:cBhvr>
                                        <p:cTn id="91" dur="1" fill="hold">
                                          <p:stCondLst>
                                            <p:cond delay="0"/>
                                          </p:stCondLst>
                                        </p:cTn>
                                        <p:tgtEl>
                                          <p:spTgt spid="43"/>
                                        </p:tgtEl>
                                        <p:attrNameLst>
                                          <p:attrName>style.visibility</p:attrName>
                                        </p:attrNameLst>
                                      </p:cBhvr>
                                      <p:to>
                                        <p:strVal val="visible"/>
                                      </p:to>
                                    </p:set>
                                    <p:anim calcmode="lin" valueType="num">
                                      <p:cBhvr additive="base">
                                        <p:cTn id="92" dur="500" fill="hold"/>
                                        <p:tgtEl>
                                          <p:spTgt spid="43"/>
                                        </p:tgtEl>
                                        <p:attrNameLst>
                                          <p:attrName>ppt_x</p:attrName>
                                        </p:attrNameLst>
                                      </p:cBhvr>
                                      <p:tavLst>
                                        <p:tav tm="0">
                                          <p:val>
                                            <p:strVal val="1+#ppt_w/2"/>
                                          </p:val>
                                        </p:tav>
                                        <p:tav tm="100000">
                                          <p:val>
                                            <p:strVal val="#ppt_x"/>
                                          </p:val>
                                        </p:tav>
                                      </p:tavLst>
                                    </p:anim>
                                    <p:anim calcmode="lin" valueType="num">
                                      <p:cBhvr additive="base">
                                        <p:cTn id="93"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9" grpId="0"/>
      <p:bldP spid="46" grpId="0"/>
      <p:bldP spid="48" grpId="0"/>
      <p:bldP spid="48" grpId="1"/>
      <p:bldP spid="48" grpId="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工作成果展示</a:t>
            </a:r>
          </a:p>
        </p:txBody>
      </p:sp>
      <p:grpSp>
        <p:nvGrpSpPr>
          <p:cNvPr id="46" name="Group 4"/>
          <p:cNvGrpSpPr>
            <a:grpSpLocks noChangeAspect="1"/>
          </p:cNvGrpSpPr>
          <p:nvPr/>
        </p:nvGrpSpPr>
        <p:grpSpPr bwMode="auto">
          <a:xfrm>
            <a:off x="4655840" y="2276873"/>
            <a:ext cx="2882022" cy="2991393"/>
            <a:chOff x="1365" y="-412"/>
            <a:chExt cx="4954" cy="5142"/>
          </a:xfrm>
        </p:grpSpPr>
        <p:sp>
          <p:nvSpPr>
            <p:cNvPr id="47" name="Oval 4"/>
            <p:cNvSpPr>
              <a:spLocks noChangeArrowheads="1"/>
            </p:cNvSpPr>
            <p:nvPr/>
          </p:nvSpPr>
          <p:spPr bwMode="auto">
            <a:xfrm>
              <a:off x="2998" y="-412"/>
              <a:ext cx="1878" cy="5142"/>
            </a:xfrm>
            <a:prstGeom prst="ellipse">
              <a:avLst/>
            </a:pr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48" name="Freeform 5"/>
            <p:cNvSpPr>
              <a:spLocks/>
            </p:cNvSpPr>
            <p:nvPr/>
          </p:nvSpPr>
          <p:spPr bwMode="auto">
            <a:xfrm>
              <a:off x="1365" y="-412"/>
              <a:ext cx="2572" cy="5142"/>
            </a:xfrm>
            <a:custGeom>
              <a:avLst/>
              <a:gdLst>
                <a:gd name="T0" fmla="*/ 690 w 1087"/>
                <a:gd name="T1" fmla="*/ 1087 h 2174"/>
                <a:gd name="T2" fmla="*/ 1087 w 1087"/>
                <a:gd name="T3" fmla="*/ 0 h 2174"/>
                <a:gd name="T4" fmla="*/ 0 w 1087"/>
                <a:gd name="T5" fmla="*/ 1087 h 2174"/>
                <a:gd name="T6" fmla="*/ 1087 w 1087"/>
                <a:gd name="T7" fmla="*/ 2174 h 2174"/>
                <a:gd name="T8" fmla="*/ 1087 w 1087"/>
                <a:gd name="T9" fmla="*/ 2174 h 2174"/>
                <a:gd name="T10" fmla="*/ 690 w 1087"/>
                <a:gd name="T11" fmla="*/ 1087 h 2174"/>
              </a:gdLst>
              <a:ahLst/>
              <a:cxnLst>
                <a:cxn ang="0">
                  <a:pos x="T0" y="T1"/>
                </a:cxn>
                <a:cxn ang="0">
                  <a:pos x="T2" y="T3"/>
                </a:cxn>
                <a:cxn ang="0">
                  <a:pos x="T4" y="T5"/>
                </a:cxn>
                <a:cxn ang="0">
                  <a:pos x="T6" y="T7"/>
                </a:cxn>
                <a:cxn ang="0">
                  <a:pos x="T8" y="T9"/>
                </a:cxn>
                <a:cxn ang="0">
                  <a:pos x="T10" y="T11"/>
                </a:cxn>
              </a:cxnLst>
              <a:rect l="0" t="0" r="r" b="b"/>
              <a:pathLst>
                <a:path w="1087" h="2174">
                  <a:moveTo>
                    <a:pt x="690" y="1087"/>
                  </a:moveTo>
                  <a:cubicBezTo>
                    <a:pt x="690" y="487"/>
                    <a:pt x="868" y="0"/>
                    <a:pt x="1087" y="0"/>
                  </a:cubicBezTo>
                  <a:cubicBezTo>
                    <a:pt x="487" y="0"/>
                    <a:pt x="0" y="487"/>
                    <a:pt x="0" y="1087"/>
                  </a:cubicBezTo>
                  <a:cubicBezTo>
                    <a:pt x="0" y="1687"/>
                    <a:pt x="487" y="2174"/>
                    <a:pt x="1087" y="2174"/>
                  </a:cubicBezTo>
                  <a:cubicBezTo>
                    <a:pt x="1087" y="2174"/>
                    <a:pt x="1087" y="2174"/>
                    <a:pt x="1087" y="2174"/>
                  </a:cubicBezTo>
                  <a:cubicBezTo>
                    <a:pt x="868" y="2174"/>
                    <a:pt x="690" y="1687"/>
                    <a:pt x="690" y="1087"/>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49" name="Freeform 8"/>
            <p:cNvSpPr>
              <a:spLocks/>
            </p:cNvSpPr>
            <p:nvPr/>
          </p:nvSpPr>
          <p:spPr bwMode="auto">
            <a:xfrm>
              <a:off x="3225" y="1447"/>
              <a:ext cx="3094" cy="1462"/>
            </a:xfrm>
            <a:custGeom>
              <a:avLst/>
              <a:gdLst>
                <a:gd name="T0" fmla="*/ 1042 w 1308"/>
                <a:gd name="T1" fmla="*/ 96 h 618"/>
                <a:gd name="T2" fmla="*/ 602 w 1308"/>
                <a:gd name="T3" fmla="*/ 0 h 618"/>
                <a:gd name="T4" fmla="*/ 0 w 1308"/>
                <a:gd name="T5" fmla="*/ 602 h 618"/>
                <a:gd name="T6" fmla="*/ 301 w 1308"/>
                <a:gd name="T7" fmla="*/ 618 h 618"/>
                <a:gd name="T8" fmla="*/ 1042 w 1308"/>
                <a:gd name="T9" fmla="*/ 506 h 618"/>
                <a:gd name="T10" fmla="*/ 1308 w 1308"/>
                <a:gd name="T11" fmla="*/ 301 h 618"/>
                <a:gd name="T12" fmla="*/ 1042 w 1308"/>
                <a:gd name="T13" fmla="*/ 96 h 618"/>
              </a:gdLst>
              <a:ahLst/>
              <a:cxnLst>
                <a:cxn ang="0">
                  <a:pos x="T0" y="T1"/>
                </a:cxn>
                <a:cxn ang="0">
                  <a:pos x="T2" y="T3"/>
                </a:cxn>
                <a:cxn ang="0">
                  <a:pos x="T4" y="T5"/>
                </a:cxn>
                <a:cxn ang="0">
                  <a:pos x="T6" y="T7"/>
                </a:cxn>
                <a:cxn ang="0">
                  <a:pos x="T8" y="T9"/>
                </a:cxn>
                <a:cxn ang="0">
                  <a:pos x="T10" y="T11"/>
                </a:cxn>
                <a:cxn ang="0">
                  <a:pos x="T12" y="T13"/>
                </a:cxn>
              </a:cxnLst>
              <a:rect l="0" t="0" r="r" b="b"/>
              <a:pathLst>
                <a:path w="1308" h="618">
                  <a:moveTo>
                    <a:pt x="1042" y="96"/>
                  </a:moveTo>
                  <a:cubicBezTo>
                    <a:pt x="918" y="50"/>
                    <a:pt x="767" y="18"/>
                    <a:pt x="602" y="0"/>
                  </a:cubicBezTo>
                  <a:cubicBezTo>
                    <a:pt x="0" y="602"/>
                    <a:pt x="0" y="602"/>
                    <a:pt x="0" y="602"/>
                  </a:cubicBezTo>
                  <a:cubicBezTo>
                    <a:pt x="96" y="612"/>
                    <a:pt x="197" y="618"/>
                    <a:pt x="301" y="618"/>
                  </a:cubicBezTo>
                  <a:cubicBezTo>
                    <a:pt x="582" y="618"/>
                    <a:pt x="846" y="578"/>
                    <a:pt x="1042" y="506"/>
                  </a:cubicBezTo>
                  <a:cubicBezTo>
                    <a:pt x="1238" y="435"/>
                    <a:pt x="1308" y="353"/>
                    <a:pt x="1308" y="301"/>
                  </a:cubicBezTo>
                  <a:cubicBezTo>
                    <a:pt x="1308" y="249"/>
                    <a:pt x="1238" y="167"/>
                    <a:pt x="1042" y="96"/>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50" name="Freeform 9"/>
            <p:cNvSpPr>
              <a:spLocks/>
            </p:cNvSpPr>
            <p:nvPr/>
          </p:nvSpPr>
          <p:spPr bwMode="auto">
            <a:xfrm>
              <a:off x="3225" y="2159"/>
              <a:ext cx="3094" cy="2381"/>
            </a:xfrm>
            <a:custGeom>
              <a:avLst/>
              <a:gdLst>
                <a:gd name="T0" fmla="*/ 1308 w 1308"/>
                <a:gd name="T1" fmla="*/ 0 h 1007"/>
                <a:gd name="T2" fmla="*/ 1042 w 1308"/>
                <a:gd name="T3" fmla="*/ 205 h 1007"/>
                <a:gd name="T4" fmla="*/ 301 w 1308"/>
                <a:gd name="T5" fmla="*/ 317 h 1007"/>
                <a:gd name="T6" fmla="*/ 0 w 1308"/>
                <a:gd name="T7" fmla="*/ 301 h 1007"/>
                <a:gd name="T8" fmla="*/ 96 w 1308"/>
                <a:gd name="T9" fmla="*/ 741 h 1007"/>
                <a:gd name="T10" fmla="*/ 301 w 1308"/>
                <a:gd name="T11" fmla="*/ 1007 h 1007"/>
                <a:gd name="T12" fmla="*/ 301 w 1308"/>
                <a:gd name="T13" fmla="*/ 1007 h 1007"/>
                <a:gd name="T14" fmla="*/ 1013 w 1308"/>
                <a:gd name="T15" fmla="*/ 712 h 1007"/>
                <a:gd name="T16" fmla="*/ 1308 w 1308"/>
                <a:gd name="T17" fmla="*/ 0 h 1007"/>
                <a:gd name="T18" fmla="*/ 1308 w 1308"/>
                <a:gd name="T19" fmla="*/ 0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8" h="1007">
                  <a:moveTo>
                    <a:pt x="1308" y="0"/>
                  </a:moveTo>
                  <a:cubicBezTo>
                    <a:pt x="1308" y="53"/>
                    <a:pt x="1238" y="134"/>
                    <a:pt x="1042" y="205"/>
                  </a:cubicBezTo>
                  <a:cubicBezTo>
                    <a:pt x="846" y="277"/>
                    <a:pt x="582" y="317"/>
                    <a:pt x="301" y="317"/>
                  </a:cubicBezTo>
                  <a:cubicBezTo>
                    <a:pt x="197" y="317"/>
                    <a:pt x="96" y="311"/>
                    <a:pt x="0" y="301"/>
                  </a:cubicBezTo>
                  <a:cubicBezTo>
                    <a:pt x="18" y="466"/>
                    <a:pt x="50" y="617"/>
                    <a:pt x="96" y="741"/>
                  </a:cubicBezTo>
                  <a:cubicBezTo>
                    <a:pt x="167" y="937"/>
                    <a:pt x="249" y="1007"/>
                    <a:pt x="301" y="1007"/>
                  </a:cubicBezTo>
                  <a:cubicBezTo>
                    <a:pt x="301" y="1007"/>
                    <a:pt x="301" y="1007"/>
                    <a:pt x="301" y="1007"/>
                  </a:cubicBezTo>
                  <a:cubicBezTo>
                    <a:pt x="570" y="1007"/>
                    <a:pt x="823" y="902"/>
                    <a:pt x="1013" y="712"/>
                  </a:cubicBezTo>
                  <a:cubicBezTo>
                    <a:pt x="1203" y="522"/>
                    <a:pt x="1308" y="269"/>
                    <a:pt x="1308" y="0"/>
                  </a:cubicBezTo>
                  <a:cubicBezTo>
                    <a:pt x="1308" y="0"/>
                    <a:pt x="1308" y="0"/>
                    <a:pt x="1308"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51" name="Freeform 11"/>
            <p:cNvSpPr>
              <a:spLocks/>
            </p:cNvSpPr>
            <p:nvPr/>
          </p:nvSpPr>
          <p:spPr bwMode="auto">
            <a:xfrm>
              <a:off x="3937" y="-34"/>
              <a:ext cx="2193" cy="2399"/>
            </a:xfrm>
            <a:custGeom>
              <a:avLst/>
              <a:gdLst>
                <a:gd name="T0" fmla="*/ 552 w 927"/>
                <a:gd name="T1" fmla="*/ 303 h 1014"/>
                <a:gd name="T2" fmla="*/ 815 w 927"/>
                <a:gd name="T3" fmla="*/ 1014 h 1014"/>
                <a:gd name="T4" fmla="*/ 926 w 927"/>
                <a:gd name="T5" fmla="*/ 927 h 1014"/>
                <a:gd name="T6" fmla="*/ 927 w 927"/>
                <a:gd name="T7" fmla="*/ 927 h 1014"/>
                <a:gd name="T8" fmla="*/ 656 w 927"/>
                <a:gd name="T9" fmla="*/ 271 h 1014"/>
                <a:gd name="T10" fmla="*/ 0 w 927"/>
                <a:gd name="T11" fmla="*/ 0 h 1014"/>
                <a:gd name="T12" fmla="*/ 552 w 927"/>
                <a:gd name="T13" fmla="*/ 303 h 1014"/>
              </a:gdLst>
              <a:ahLst/>
              <a:cxnLst>
                <a:cxn ang="0">
                  <a:pos x="T0" y="T1"/>
                </a:cxn>
                <a:cxn ang="0">
                  <a:pos x="T2" y="T3"/>
                </a:cxn>
                <a:cxn ang="0">
                  <a:pos x="T4" y="T5"/>
                </a:cxn>
                <a:cxn ang="0">
                  <a:pos x="T6" y="T7"/>
                </a:cxn>
                <a:cxn ang="0">
                  <a:pos x="T8" y="T9"/>
                </a:cxn>
                <a:cxn ang="0">
                  <a:pos x="T10" y="T11"/>
                </a:cxn>
                <a:cxn ang="0">
                  <a:pos x="T12" y="T13"/>
                </a:cxn>
              </a:cxnLst>
              <a:rect l="0" t="0" r="r" b="b"/>
              <a:pathLst>
                <a:path w="927" h="1014">
                  <a:moveTo>
                    <a:pt x="552" y="303"/>
                  </a:moveTo>
                  <a:cubicBezTo>
                    <a:pt x="703" y="499"/>
                    <a:pt x="815" y="766"/>
                    <a:pt x="815" y="1014"/>
                  </a:cubicBezTo>
                  <a:cubicBezTo>
                    <a:pt x="891" y="975"/>
                    <a:pt x="920" y="941"/>
                    <a:pt x="926" y="927"/>
                  </a:cubicBezTo>
                  <a:cubicBezTo>
                    <a:pt x="927" y="927"/>
                    <a:pt x="927" y="927"/>
                    <a:pt x="927" y="927"/>
                  </a:cubicBezTo>
                  <a:cubicBezTo>
                    <a:pt x="927" y="679"/>
                    <a:pt x="831" y="446"/>
                    <a:pt x="656" y="271"/>
                  </a:cubicBezTo>
                  <a:cubicBezTo>
                    <a:pt x="481" y="96"/>
                    <a:pt x="248" y="0"/>
                    <a:pt x="0" y="0"/>
                  </a:cubicBezTo>
                  <a:cubicBezTo>
                    <a:pt x="248" y="0"/>
                    <a:pt x="503" y="239"/>
                    <a:pt x="552" y="30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52" name="Freeform 12"/>
            <p:cNvSpPr>
              <a:spLocks/>
            </p:cNvSpPr>
            <p:nvPr/>
          </p:nvSpPr>
          <p:spPr bwMode="auto">
            <a:xfrm>
              <a:off x="3937" y="-34"/>
              <a:ext cx="1928" cy="2399"/>
            </a:xfrm>
            <a:custGeom>
              <a:avLst/>
              <a:gdLst>
                <a:gd name="T0" fmla="*/ 0 w 815"/>
                <a:gd name="T1" fmla="*/ 1 h 1014"/>
                <a:gd name="T2" fmla="*/ 0 w 815"/>
                <a:gd name="T3" fmla="*/ 927 h 1014"/>
                <a:gd name="T4" fmla="*/ 815 w 815"/>
                <a:gd name="T5" fmla="*/ 1014 h 1014"/>
                <a:gd name="T6" fmla="*/ 552 w 815"/>
                <a:gd name="T7" fmla="*/ 286 h 1014"/>
                <a:gd name="T8" fmla="*/ 0 w 815"/>
                <a:gd name="T9" fmla="*/ 0 h 1014"/>
                <a:gd name="T10" fmla="*/ 0 w 815"/>
                <a:gd name="T11" fmla="*/ 1 h 1014"/>
              </a:gdLst>
              <a:ahLst/>
              <a:cxnLst>
                <a:cxn ang="0">
                  <a:pos x="T0" y="T1"/>
                </a:cxn>
                <a:cxn ang="0">
                  <a:pos x="T2" y="T3"/>
                </a:cxn>
                <a:cxn ang="0">
                  <a:pos x="T4" y="T5"/>
                </a:cxn>
                <a:cxn ang="0">
                  <a:pos x="T6" y="T7"/>
                </a:cxn>
                <a:cxn ang="0">
                  <a:pos x="T8" y="T9"/>
                </a:cxn>
                <a:cxn ang="0">
                  <a:pos x="T10" y="T11"/>
                </a:cxn>
              </a:cxnLst>
              <a:rect l="0" t="0" r="r" b="b"/>
              <a:pathLst>
                <a:path w="815" h="1014">
                  <a:moveTo>
                    <a:pt x="0" y="1"/>
                  </a:moveTo>
                  <a:cubicBezTo>
                    <a:pt x="0" y="927"/>
                    <a:pt x="0" y="927"/>
                    <a:pt x="0" y="927"/>
                  </a:cubicBezTo>
                  <a:cubicBezTo>
                    <a:pt x="815" y="1014"/>
                    <a:pt x="815" y="1014"/>
                    <a:pt x="815" y="1014"/>
                  </a:cubicBezTo>
                  <a:cubicBezTo>
                    <a:pt x="815" y="766"/>
                    <a:pt x="727" y="461"/>
                    <a:pt x="552" y="286"/>
                  </a:cubicBezTo>
                  <a:cubicBezTo>
                    <a:pt x="411" y="145"/>
                    <a:pt x="248" y="0"/>
                    <a:pt x="0" y="0"/>
                  </a:cubicBezTo>
                  <a:lnTo>
                    <a:pt x="0" y="1"/>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53" name="Freeform 13"/>
            <p:cNvSpPr>
              <a:spLocks/>
            </p:cNvSpPr>
            <p:nvPr/>
          </p:nvSpPr>
          <p:spPr bwMode="auto">
            <a:xfrm>
              <a:off x="3566" y="253"/>
              <a:ext cx="1902" cy="2277"/>
            </a:xfrm>
            <a:custGeom>
              <a:avLst/>
              <a:gdLst>
                <a:gd name="T0" fmla="*/ 804 w 804"/>
                <a:gd name="T1" fmla="*/ 875 h 963"/>
                <a:gd name="T2" fmla="*/ 589 w 804"/>
                <a:gd name="T3" fmla="*/ 278 h 963"/>
                <a:gd name="T4" fmla="*/ 157 w 804"/>
                <a:gd name="T5" fmla="*/ 0 h 963"/>
                <a:gd name="T6" fmla="*/ 102 w 804"/>
                <a:gd name="T7" fmla="*/ 119 h 963"/>
                <a:gd name="T8" fmla="*/ 4 w 804"/>
                <a:gd name="T9" fmla="*/ 653 h 963"/>
                <a:gd name="T10" fmla="*/ 0 w 804"/>
                <a:gd name="T11" fmla="*/ 806 h 963"/>
                <a:gd name="T12" fmla="*/ 4 w 804"/>
                <a:gd name="T13" fmla="*/ 959 h 963"/>
                <a:gd name="T14" fmla="*/ 157 w 804"/>
                <a:gd name="T15" fmla="*/ 963 h 963"/>
                <a:gd name="T16" fmla="*/ 310 w 804"/>
                <a:gd name="T17" fmla="*/ 959 h 963"/>
                <a:gd name="T18" fmla="*/ 804 w 804"/>
                <a:gd name="T19" fmla="*/ 875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4" h="963">
                  <a:moveTo>
                    <a:pt x="804" y="875"/>
                  </a:moveTo>
                  <a:cubicBezTo>
                    <a:pt x="785" y="653"/>
                    <a:pt x="706" y="418"/>
                    <a:pt x="589" y="278"/>
                  </a:cubicBezTo>
                  <a:cubicBezTo>
                    <a:pt x="456" y="119"/>
                    <a:pt x="323" y="24"/>
                    <a:pt x="157" y="0"/>
                  </a:cubicBezTo>
                  <a:cubicBezTo>
                    <a:pt x="141" y="27"/>
                    <a:pt x="122" y="65"/>
                    <a:pt x="102" y="119"/>
                  </a:cubicBezTo>
                  <a:cubicBezTo>
                    <a:pt x="49" y="264"/>
                    <a:pt x="16" y="450"/>
                    <a:pt x="4" y="653"/>
                  </a:cubicBezTo>
                  <a:cubicBezTo>
                    <a:pt x="2" y="703"/>
                    <a:pt x="0" y="754"/>
                    <a:pt x="0" y="806"/>
                  </a:cubicBezTo>
                  <a:cubicBezTo>
                    <a:pt x="0" y="858"/>
                    <a:pt x="2" y="909"/>
                    <a:pt x="4" y="959"/>
                  </a:cubicBezTo>
                  <a:cubicBezTo>
                    <a:pt x="54" y="961"/>
                    <a:pt x="105" y="963"/>
                    <a:pt x="157" y="963"/>
                  </a:cubicBezTo>
                  <a:cubicBezTo>
                    <a:pt x="209" y="963"/>
                    <a:pt x="260" y="961"/>
                    <a:pt x="310" y="959"/>
                  </a:cubicBezTo>
                  <a:cubicBezTo>
                    <a:pt x="495" y="948"/>
                    <a:pt x="666" y="920"/>
                    <a:pt x="804" y="87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grpSp>
      <p:grpSp>
        <p:nvGrpSpPr>
          <p:cNvPr id="54" name="Group 13"/>
          <p:cNvGrpSpPr/>
          <p:nvPr/>
        </p:nvGrpSpPr>
        <p:grpSpPr>
          <a:xfrm>
            <a:off x="7892589" y="4327853"/>
            <a:ext cx="755703" cy="755703"/>
            <a:chOff x="7891737" y="4601650"/>
            <a:chExt cx="755703" cy="755703"/>
          </a:xfrm>
        </p:grpSpPr>
        <p:sp>
          <p:nvSpPr>
            <p:cNvPr id="55" name="Oval 20"/>
            <p:cNvSpPr/>
            <p:nvPr/>
          </p:nvSpPr>
          <p:spPr>
            <a:xfrm>
              <a:off x="7891737" y="4601650"/>
              <a:ext cx="755703" cy="7557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sp>
          <p:nvSpPr>
            <p:cNvPr id="56" name="Freeform 23"/>
            <p:cNvSpPr>
              <a:spLocks/>
            </p:cNvSpPr>
            <p:nvPr/>
          </p:nvSpPr>
          <p:spPr bwMode="auto">
            <a:xfrm>
              <a:off x="8099876" y="4820373"/>
              <a:ext cx="349218" cy="32059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latin typeface="微软雅黑" panose="020B0503020204020204" pitchFamily="34" charset="-122"/>
                <a:ea typeface="微软雅黑"/>
                <a:cs typeface="Arial" panose="020B0604020202020204" pitchFamily="34" charset="0"/>
              </a:endParaRPr>
            </a:p>
          </p:txBody>
        </p:sp>
      </p:grpSp>
      <p:grpSp>
        <p:nvGrpSpPr>
          <p:cNvPr id="57" name="Group 14"/>
          <p:cNvGrpSpPr/>
          <p:nvPr/>
        </p:nvGrpSpPr>
        <p:grpSpPr>
          <a:xfrm>
            <a:off x="3545411" y="4327853"/>
            <a:ext cx="755703" cy="755703"/>
            <a:chOff x="3544559" y="4601650"/>
            <a:chExt cx="755703" cy="755703"/>
          </a:xfrm>
        </p:grpSpPr>
        <p:sp>
          <p:nvSpPr>
            <p:cNvPr id="58" name="Oval 22"/>
            <p:cNvSpPr/>
            <p:nvPr/>
          </p:nvSpPr>
          <p:spPr>
            <a:xfrm flipH="1">
              <a:off x="3544559" y="4601650"/>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sp>
          <p:nvSpPr>
            <p:cNvPr id="59" name="Freeform 24"/>
            <p:cNvSpPr>
              <a:spLocks noEditPoints="1"/>
            </p:cNvSpPr>
            <p:nvPr/>
          </p:nvSpPr>
          <p:spPr bwMode="auto">
            <a:xfrm>
              <a:off x="3753526" y="4820373"/>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latin typeface="微软雅黑" panose="020B0503020204020204" pitchFamily="34" charset="-122"/>
                <a:ea typeface="微软雅黑"/>
                <a:cs typeface="Arial" panose="020B0604020202020204" pitchFamily="34" charset="0"/>
              </a:endParaRPr>
            </a:p>
          </p:txBody>
        </p:sp>
      </p:grpSp>
      <p:grpSp>
        <p:nvGrpSpPr>
          <p:cNvPr id="60" name="Group 12"/>
          <p:cNvGrpSpPr/>
          <p:nvPr/>
        </p:nvGrpSpPr>
        <p:grpSpPr>
          <a:xfrm>
            <a:off x="7892589" y="2009602"/>
            <a:ext cx="755703" cy="755703"/>
            <a:chOff x="7891737" y="2283399"/>
            <a:chExt cx="755703" cy="755703"/>
          </a:xfrm>
        </p:grpSpPr>
        <p:sp>
          <p:nvSpPr>
            <p:cNvPr id="61" name="Oval 19"/>
            <p:cNvSpPr/>
            <p:nvPr/>
          </p:nvSpPr>
          <p:spPr>
            <a:xfrm>
              <a:off x="7891737" y="2283399"/>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sp>
          <p:nvSpPr>
            <p:cNvPr id="62" name="Freeform 25"/>
            <p:cNvSpPr>
              <a:spLocks noEditPoints="1"/>
            </p:cNvSpPr>
            <p:nvPr/>
          </p:nvSpPr>
          <p:spPr bwMode="auto">
            <a:xfrm>
              <a:off x="8111199" y="2469466"/>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latin typeface="微软雅黑" panose="020B0503020204020204" pitchFamily="34" charset="-122"/>
                <a:ea typeface="微软雅黑"/>
                <a:cs typeface="Arial" panose="020B0604020202020204" pitchFamily="34" charset="0"/>
              </a:endParaRPr>
            </a:p>
          </p:txBody>
        </p:sp>
      </p:grpSp>
      <p:grpSp>
        <p:nvGrpSpPr>
          <p:cNvPr id="63" name="Group 11"/>
          <p:cNvGrpSpPr/>
          <p:nvPr/>
        </p:nvGrpSpPr>
        <p:grpSpPr>
          <a:xfrm>
            <a:off x="3545411" y="2009602"/>
            <a:ext cx="755703" cy="755703"/>
            <a:chOff x="3544559" y="2283399"/>
            <a:chExt cx="755703" cy="755703"/>
          </a:xfrm>
        </p:grpSpPr>
        <p:sp>
          <p:nvSpPr>
            <p:cNvPr id="64" name="Oval 21"/>
            <p:cNvSpPr/>
            <p:nvPr/>
          </p:nvSpPr>
          <p:spPr>
            <a:xfrm flipH="1">
              <a:off x="3544559" y="2283399"/>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sp>
          <p:nvSpPr>
            <p:cNvPr id="106" name="Freeform 26"/>
            <p:cNvSpPr>
              <a:spLocks noEditPoints="1"/>
            </p:cNvSpPr>
            <p:nvPr/>
          </p:nvSpPr>
          <p:spPr bwMode="auto">
            <a:xfrm>
              <a:off x="3784059" y="2442750"/>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latin typeface="微软雅黑" panose="020B0503020204020204" pitchFamily="34" charset="-122"/>
                <a:ea typeface="微软雅黑"/>
                <a:cs typeface="Arial" panose="020B0604020202020204" pitchFamily="34" charset="0"/>
              </a:endParaRPr>
            </a:p>
          </p:txBody>
        </p:sp>
      </p:grpSp>
      <p:grpSp>
        <p:nvGrpSpPr>
          <p:cNvPr id="107" name="Group 30"/>
          <p:cNvGrpSpPr/>
          <p:nvPr/>
        </p:nvGrpSpPr>
        <p:grpSpPr>
          <a:xfrm>
            <a:off x="8716682" y="1813158"/>
            <a:ext cx="2990246" cy="1056257"/>
            <a:chOff x="8647438" y="2306010"/>
            <a:chExt cx="2990246" cy="1056257"/>
          </a:xfrm>
        </p:grpSpPr>
        <p:sp>
          <p:nvSpPr>
            <p:cNvPr id="108" name="Rectangle 28"/>
            <p:cNvSpPr/>
            <p:nvPr/>
          </p:nvSpPr>
          <p:spPr>
            <a:xfrm>
              <a:off x="8647438" y="2623603"/>
              <a:ext cx="2990246" cy="738664"/>
            </a:xfrm>
            <a:prstGeom prst="rect">
              <a:avLst/>
            </a:prstGeom>
          </p:spPr>
          <p:txBody>
            <a:bodyPr wrap="square">
              <a:spAutoFit/>
            </a:bodyPr>
            <a:lstStyle/>
            <a:p>
              <a:r>
                <a:rPr lang="zh-CN" altLang="en-US" sz="1400" dirty="0">
                  <a:solidFill>
                    <a:prstClr val="black"/>
                  </a:solidFill>
                  <a:latin typeface="微软雅黑" pitchFamily="34" charset="-122"/>
                  <a:ea typeface="微软雅黑" pitchFamily="34" charset="-122"/>
                </a:rPr>
                <a:t>单击此处添加文本单击此处添加文本单击此处添加文本单击此处添加文本单击此处添加文本单击此处</a:t>
              </a:r>
            </a:p>
          </p:txBody>
        </p:sp>
        <p:sp>
          <p:nvSpPr>
            <p:cNvPr id="109" name="TextBox 29"/>
            <p:cNvSpPr txBox="1"/>
            <p:nvPr/>
          </p:nvSpPr>
          <p:spPr>
            <a:xfrm>
              <a:off x="8647438" y="2306010"/>
              <a:ext cx="1569660" cy="369332"/>
            </a:xfrm>
            <a:prstGeom prst="rect">
              <a:avLst/>
            </a:prstGeom>
            <a:noFill/>
          </p:spPr>
          <p:txBody>
            <a:bodyPr wrap="none" rtlCol="0">
              <a:spAutoFit/>
            </a:bodyPr>
            <a:lstStyle/>
            <a:p>
              <a:r>
                <a:rPr lang="zh-CN" altLang="en-US" b="1" dirty="0">
                  <a:solidFill>
                    <a:prstClr val="black"/>
                  </a:solidFill>
                  <a:latin typeface="微软雅黑" panose="020B0503020204020204" pitchFamily="34" charset="-122"/>
                  <a:ea typeface="微软雅黑"/>
                  <a:cs typeface="Arial" panose="020B0604020202020204" pitchFamily="34" charset="0"/>
                </a:rPr>
                <a:t>点击添加内容</a:t>
              </a:r>
            </a:p>
          </p:txBody>
        </p:sp>
      </p:grpSp>
      <p:grpSp>
        <p:nvGrpSpPr>
          <p:cNvPr id="110" name="Group 31"/>
          <p:cNvGrpSpPr/>
          <p:nvPr/>
        </p:nvGrpSpPr>
        <p:grpSpPr>
          <a:xfrm>
            <a:off x="8716682" y="4135817"/>
            <a:ext cx="2990246" cy="1056257"/>
            <a:chOff x="8647438" y="2306010"/>
            <a:chExt cx="2990246" cy="1056257"/>
          </a:xfrm>
        </p:grpSpPr>
        <p:sp>
          <p:nvSpPr>
            <p:cNvPr id="111" name="Rectangle 32"/>
            <p:cNvSpPr/>
            <p:nvPr/>
          </p:nvSpPr>
          <p:spPr>
            <a:xfrm>
              <a:off x="8647438" y="2623603"/>
              <a:ext cx="2990246" cy="738664"/>
            </a:xfrm>
            <a:prstGeom prst="rect">
              <a:avLst/>
            </a:prstGeom>
          </p:spPr>
          <p:txBody>
            <a:bodyPr wrap="square">
              <a:spAutoFit/>
            </a:bodyPr>
            <a:lstStyle/>
            <a:p>
              <a:r>
                <a:rPr lang="zh-CN" altLang="en-US" sz="1400" dirty="0">
                  <a:solidFill>
                    <a:prstClr val="black"/>
                  </a:solidFill>
                  <a:latin typeface="微软雅黑" pitchFamily="34" charset="-122"/>
                  <a:ea typeface="微软雅黑" pitchFamily="34" charset="-122"/>
                </a:rPr>
                <a:t>单击此处添加文本单击此处添加文本单击此处添加文本单击此处添加文本单击此处添加文本单击此处</a:t>
              </a:r>
            </a:p>
          </p:txBody>
        </p:sp>
        <p:sp>
          <p:nvSpPr>
            <p:cNvPr id="112" name="TextBox 33"/>
            <p:cNvSpPr txBox="1"/>
            <p:nvPr/>
          </p:nvSpPr>
          <p:spPr>
            <a:xfrm>
              <a:off x="8647438" y="2306010"/>
              <a:ext cx="1569660" cy="369332"/>
            </a:xfrm>
            <a:prstGeom prst="rect">
              <a:avLst/>
            </a:prstGeom>
            <a:noFill/>
          </p:spPr>
          <p:txBody>
            <a:bodyPr wrap="none" rtlCol="0">
              <a:spAutoFit/>
            </a:bodyPr>
            <a:lstStyle/>
            <a:p>
              <a:r>
                <a:rPr lang="zh-CN" altLang="en-US" b="1" dirty="0">
                  <a:solidFill>
                    <a:prstClr val="black"/>
                  </a:solidFill>
                  <a:latin typeface="微软雅黑" panose="020B0503020204020204" pitchFamily="34" charset="-122"/>
                  <a:ea typeface="微软雅黑"/>
                  <a:cs typeface="Arial" panose="020B0604020202020204" pitchFamily="34" charset="0"/>
                </a:rPr>
                <a:t>点击添加内容</a:t>
              </a:r>
            </a:p>
          </p:txBody>
        </p:sp>
      </p:grpSp>
      <p:grpSp>
        <p:nvGrpSpPr>
          <p:cNvPr id="113" name="Group 34"/>
          <p:cNvGrpSpPr/>
          <p:nvPr/>
        </p:nvGrpSpPr>
        <p:grpSpPr>
          <a:xfrm flipH="1">
            <a:off x="489135" y="4135817"/>
            <a:ext cx="2990246" cy="1056257"/>
            <a:chOff x="8647438" y="2306010"/>
            <a:chExt cx="2990246" cy="1056257"/>
          </a:xfrm>
        </p:grpSpPr>
        <p:sp>
          <p:nvSpPr>
            <p:cNvPr id="114" name="Rectangle 35"/>
            <p:cNvSpPr/>
            <p:nvPr/>
          </p:nvSpPr>
          <p:spPr>
            <a:xfrm>
              <a:off x="8647438" y="2623603"/>
              <a:ext cx="2990246" cy="738664"/>
            </a:xfrm>
            <a:prstGeom prst="rect">
              <a:avLst/>
            </a:prstGeom>
          </p:spPr>
          <p:txBody>
            <a:bodyPr wrap="square">
              <a:spAutoFit/>
            </a:bodyPr>
            <a:lstStyle/>
            <a:p>
              <a:pPr algn="r"/>
              <a:r>
                <a:rPr lang="zh-CN" altLang="en-US" sz="1400" dirty="0">
                  <a:solidFill>
                    <a:prstClr val="black"/>
                  </a:solidFill>
                  <a:latin typeface="微软雅黑" pitchFamily="34" charset="-122"/>
                  <a:ea typeface="微软雅黑" pitchFamily="34" charset="-122"/>
                </a:rPr>
                <a:t>单击此处添加文本单击此处添加文本单击此处添加文本单击此处添加文本单击此处添加文本单击此处</a:t>
              </a:r>
            </a:p>
          </p:txBody>
        </p:sp>
        <p:sp>
          <p:nvSpPr>
            <p:cNvPr id="115" name="TextBox 36"/>
            <p:cNvSpPr txBox="1"/>
            <p:nvPr/>
          </p:nvSpPr>
          <p:spPr>
            <a:xfrm>
              <a:off x="8647438" y="2306010"/>
              <a:ext cx="1569660" cy="369332"/>
            </a:xfrm>
            <a:prstGeom prst="rect">
              <a:avLst/>
            </a:prstGeom>
            <a:noFill/>
          </p:spPr>
          <p:txBody>
            <a:bodyPr wrap="none" rtlCol="0">
              <a:spAutoFit/>
            </a:bodyPr>
            <a:lstStyle/>
            <a:p>
              <a:pPr algn="r"/>
              <a:r>
                <a:rPr lang="zh-CN" altLang="en-US" b="1" dirty="0">
                  <a:solidFill>
                    <a:prstClr val="black"/>
                  </a:solidFill>
                  <a:latin typeface="微软雅黑" panose="020B0503020204020204" pitchFamily="34" charset="-122"/>
                  <a:ea typeface="微软雅黑"/>
                  <a:cs typeface="Arial" panose="020B0604020202020204" pitchFamily="34" charset="0"/>
                </a:rPr>
                <a:t>点击添加内容</a:t>
              </a:r>
              <a:endParaRPr lang="en-GB" altLang="zh-CN" b="1" dirty="0">
                <a:solidFill>
                  <a:prstClr val="black"/>
                </a:solidFill>
                <a:latin typeface="微软雅黑" panose="020B0503020204020204" pitchFamily="34" charset="-122"/>
                <a:ea typeface="微软雅黑"/>
                <a:cs typeface="Arial" panose="020B0604020202020204" pitchFamily="34" charset="0"/>
              </a:endParaRPr>
            </a:p>
          </p:txBody>
        </p:sp>
      </p:grpSp>
      <p:grpSp>
        <p:nvGrpSpPr>
          <p:cNvPr id="116" name="Group 37"/>
          <p:cNvGrpSpPr/>
          <p:nvPr/>
        </p:nvGrpSpPr>
        <p:grpSpPr>
          <a:xfrm flipH="1">
            <a:off x="489135" y="1813158"/>
            <a:ext cx="2990246" cy="1056257"/>
            <a:chOff x="8647438" y="2306010"/>
            <a:chExt cx="2990246" cy="1056257"/>
          </a:xfrm>
        </p:grpSpPr>
        <p:sp>
          <p:nvSpPr>
            <p:cNvPr id="117" name="Rectangle 38"/>
            <p:cNvSpPr/>
            <p:nvPr/>
          </p:nvSpPr>
          <p:spPr>
            <a:xfrm>
              <a:off x="8647438" y="2623603"/>
              <a:ext cx="2990246" cy="738664"/>
            </a:xfrm>
            <a:prstGeom prst="rect">
              <a:avLst/>
            </a:prstGeom>
          </p:spPr>
          <p:txBody>
            <a:bodyPr wrap="square">
              <a:spAutoFit/>
            </a:bodyPr>
            <a:lstStyle/>
            <a:p>
              <a:pPr algn="r"/>
              <a:r>
                <a:rPr lang="zh-CN" altLang="en-US" sz="1400" dirty="0">
                  <a:solidFill>
                    <a:prstClr val="black"/>
                  </a:solidFill>
                  <a:latin typeface="微软雅黑" pitchFamily="34" charset="-122"/>
                  <a:ea typeface="微软雅黑" pitchFamily="34" charset="-122"/>
                </a:rPr>
                <a:t>单击此处添加文本单击此处添加文本单击此处添加文本单击此处添加文本单击此处添加文本单击此处</a:t>
              </a:r>
            </a:p>
          </p:txBody>
        </p:sp>
        <p:sp>
          <p:nvSpPr>
            <p:cNvPr id="118" name="TextBox 39"/>
            <p:cNvSpPr txBox="1"/>
            <p:nvPr/>
          </p:nvSpPr>
          <p:spPr>
            <a:xfrm>
              <a:off x="8647438" y="2306010"/>
              <a:ext cx="1569660" cy="369332"/>
            </a:xfrm>
            <a:prstGeom prst="rect">
              <a:avLst/>
            </a:prstGeom>
            <a:noFill/>
          </p:spPr>
          <p:txBody>
            <a:bodyPr wrap="none" rtlCol="0">
              <a:spAutoFit/>
            </a:bodyPr>
            <a:lstStyle/>
            <a:p>
              <a:pPr algn="r"/>
              <a:r>
                <a:rPr lang="zh-CN" altLang="en-US" b="1" dirty="0">
                  <a:solidFill>
                    <a:prstClr val="black"/>
                  </a:solidFill>
                  <a:latin typeface="微软雅黑" panose="020B0503020204020204" pitchFamily="34" charset="-122"/>
                  <a:ea typeface="微软雅黑"/>
                  <a:cs typeface="Arial" panose="020B0604020202020204" pitchFamily="34" charset="0"/>
                </a:rPr>
                <a:t>点击添加内容</a:t>
              </a:r>
              <a:endParaRPr lang="en-GB" b="1" dirty="0">
                <a:solidFill>
                  <a:prstClr val="black"/>
                </a:solidFill>
                <a:latin typeface="微软雅黑" panose="020B0503020204020204" pitchFamily="34" charset="-122"/>
                <a:ea typeface="微软雅黑"/>
                <a:cs typeface="Arial" panose="020B0604020202020204" pitchFamily="34" charset="0"/>
              </a:endParaRPr>
            </a:p>
          </p:txBody>
        </p:sp>
      </p:grpSp>
    </p:spTree>
    <p:extLst>
      <p:ext uri="{BB962C8B-B14F-4D97-AF65-F5344CB8AC3E}">
        <p14:creationId xmlns:p14="http://schemas.microsoft.com/office/powerpoint/2010/main" val="229111467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1+#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45"/>
                                        </p:tgtEl>
                                      </p:cBhvr>
                                      <p:by x="100000" y="2000"/>
                                    </p:animScale>
                                  </p:childTnLst>
                                </p:cTn>
                              </p:par>
                              <p:par>
                                <p:cTn id="11" presetID="6" presetClass="emph" presetSubtype="0" fill="hold" grpId="2" nodeType="withEffect">
                                  <p:stCondLst>
                                    <p:cond delay="300"/>
                                  </p:stCondLst>
                                  <p:childTnLst>
                                    <p:animScale>
                                      <p:cBhvr>
                                        <p:cTn id="12" dur="500" fill="hold"/>
                                        <p:tgtEl>
                                          <p:spTgt spid="45"/>
                                        </p:tgtEl>
                                      </p:cBhvr>
                                      <p:by x="100000" y="5000000"/>
                                    </p:animScale>
                                  </p:childTnLst>
                                </p:cTn>
                              </p:par>
                            </p:childTnLst>
                          </p:cTn>
                        </p:par>
                        <p:par>
                          <p:cTn id="13" fill="hold">
                            <p:stCondLst>
                              <p:cond delay="800"/>
                            </p:stCondLst>
                            <p:childTnLst>
                              <p:par>
                                <p:cTn id="14" presetID="12" presetClass="entr" presetSubtype="4"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500"/>
                                        <p:tgtEl>
                                          <p:spTgt spid="46"/>
                                        </p:tgtEl>
                                        <p:attrNameLst>
                                          <p:attrName>ppt_y</p:attrName>
                                        </p:attrNameLst>
                                      </p:cBhvr>
                                      <p:tavLst>
                                        <p:tav tm="0">
                                          <p:val>
                                            <p:strVal val="#ppt_y+#ppt_h*1.125000"/>
                                          </p:val>
                                        </p:tav>
                                        <p:tav tm="100000">
                                          <p:val>
                                            <p:strVal val="#ppt_y"/>
                                          </p:val>
                                        </p:tav>
                                      </p:tavLst>
                                    </p:anim>
                                    <p:animEffect transition="in" filter="wipe(up)">
                                      <p:cBhvr>
                                        <p:cTn id="17" dur="500"/>
                                        <p:tgtEl>
                                          <p:spTgt spid="46"/>
                                        </p:tgtEl>
                                      </p:cBhvr>
                                    </p:animEffect>
                                  </p:childTnLst>
                                </p:cTn>
                              </p:par>
                            </p:childTnLst>
                          </p:cTn>
                        </p:par>
                        <p:par>
                          <p:cTn id="18" fill="hold">
                            <p:stCondLst>
                              <p:cond delay="1300"/>
                            </p:stCondLst>
                            <p:childTnLst>
                              <p:par>
                                <p:cTn id="19" presetID="53" presetClass="entr" presetSubtype="16" fill="hold" nodeType="afterEffect">
                                  <p:stCondLst>
                                    <p:cond delay="0"/>
                                  </p:stCondLst>
                                  <p:childTnLst>
                                    <p:set>
                                      <p:cBhvr>
                                        <p:cTn id="20" dur="1" fill="hold">
                                          <p:stCondLst>
                                            <p:cond delay="0"/>
                                          </p:stCondLst>
                                        </p:cTn>
                                        <p:tgtEl>
                                          <p:spTgt spid="63"/>
                                        </p:tgtEl>
                                        <p:attrNameLst>
                                          <p:attrName>style.visibility</p:attrName>
                                        </p:attrNameLst>
                                      </p:cBhvr>
                                      <p:to>
                                        <p:strVal val="visible"/>
                                      </p:to>
                                    </p:set>
                                    <p:anim calcmode="lin" valueType="num">
                                      <p:cBhvr>
                                        <p:cTn id="21" dur="500" fill="hold"/>
                                        <p:tgtEl>
                                          <p:spTgt spid="63"/>
                                        </p:tgtEl>
                                        <p:attrNameLst>
                                          <p:attrName>ppt_w</p:attrName>
                                        </p:attrNameLst>
                                      </p:cBhvr>
                                      <p:tavLst>
                                        <p:tav tm="0">
                                          <p:val>
                                            <p:fltVal val="0"/>
                                          </p:val>
                                        </p:tav>
                                        <p:tav tm="100000">
                                          <p:val>
                                            <p:strVal val="#ppt_w"/>
                                          </p:val>
                                        </p:tav>
                                      </p:tavLst>
                                    </p:anim>
                                    <p:anim calcmode="lin" valueType="num">
                                      <p:cBhvr>
                                        <p:cTn id="22" dur="500" fill="hold"/>
                                        <p:tgtEl>
                                          <p:spTgt spid="63"/>
                                        </p:tgtEl>
                                        <p:attrNameLst>
                                          <p:attrName>ppt_h</p:attrName>
                                        </p:attrNameLst>
                                      </p:cBhvr>
                                      <p:tavLst>
                                        <p:tav tm="0">
                                          <p:val>
                                            <p:fltVal val="0"/>
                                          </p:val>
                                        </p:tav>
                                        <p:tav tm="100000">
                                          <p:val>
                                            <p:strVal val="#ppt_h"/>
                                          </p:val>
                                        </p:tav>
                                      </p:tavLst>
                                    </p:anim>
                                    <p:animEffect transition="in" filter="fade">
                                      <p:cBhvr>
                                        <p:cTn id="23" dur="500"/>
                                        <p:tgtEl>
                                          <p:spTgt spid="63"/>
                                        </p:tgtEl>
                                      </p:cBhvr>
                                    </p:animEffect>
                                  </p:childTnLst>
                                </p:cTn>
                              </p:par>
                            </p:childTnLst>
                          </p:cTn>
                        </p:par>
                        <p:par>
                          <p:cTn id="24" fill="hold">
                            <p:stCondLst>
                              <p:cond delay="1800"/>
                            </p:stCondLst>
                            <p:childTnLst>
                              <p:par>
                                <p:cTn id="25" presetID="10" presetClass="entr" presetSubtype="0" fill="hold" nodeType="afterEffect">
                                  <p:stCondLst>
                                    <p:cond delay="0"/>
                                  </p:stCondLst>
                                  <p:childTnLst>
                                    <p:set>
                                      <p:cBhvr>
                                        <p:cTn id="26" dur="1" fill="hold">
                                          <p:stCondLst>
                                            <p:cond delay="0"/>
                                          </p:stCondLst>
                                        </p:cTn>
                                        <p:tgtEl>
                                          <p:spTgt spid="116"/>
                                        </p:tgtEl>
                                        <p:attrNameLst>
                                          <p:attrName>style.visibility</p:attrName>
                                        </p:attrNameLst>
                                      </p:cBhvr>
                                      <p:to>
                                        <p:strVal val="visible"/>
                                      </p:to>
                                    </p:set>
                                    <p:animEffect transition="in" filter="fade">
                                      <p:cBhvr>
                                        <p:cTn id="27" dur="500"/>
                                        <p:tgtEl>
                                          <p:spTgt spid="116"/>
                                        </p:tgtEl>
                                      </p:cBhvr>
                                    </p:animEffect>
                                  </p:childTnLst>
                                </p:cTn>
                              </p:par>
                            </p:childTnLst>
                          </p:cTn>
                        </p:par>
                        <p:par>
                          <p:cTn id="28" fill="hold">
                            <p:stCondLst>
                              <p:cond delay="2300"/>
                            </p:stCondLst>
                            <p:childTnLst>
                              <p:par>
                                <p:cTn id="29" presetID="53" presetClass="entr" presetSubtype="16"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p:cTn id="31" dur="500" fill="hold"/>
                                        <p:tgtEl>
                                          <p:spTgt spid="60"/>
                                        </p:tgtEl>
                                        <p:attrNameLst>
                                          <p:attrName>ppt_w</p:attrName>
                                        </p:attrNameLst>
                                      </p:cBhvr>
                                      <p:tavLst>
                                        <p:tav tm="0">
                                          <p:val>
                                            <p:fltVal val="0"/>
                                          </p:val>
                                        </p:tav>
                                        <p:tav tm="100000">
                                          <p:val>
                                            <p:strVal val="#ppt_w"/>
                                          </p:val>
                                        </p:tav>
                                      </p:tavLst>
                                    </p:anim>
                                    <p:anim calcmode="lin" valueType="num">
                                      <p:cBhvr>
                                        <p:cTn id="32" dur="500" fill="hold"/>
                                        <p:tgtEl>
                                          <p:spTgt spid="60"/>
                                        </p:tgtEl>
                                        <p:attrNameLst>
                                          <p:attrName>ppt_h</p:attrName>
                                        </p:attrNameLst>
                                      </p:cBhvr>
                                      <p:tavLst>
                                        <p:tav tm="0">
                                          <p:val>
                                            <p:fltVal val="0"/>
                                          </p:val>
                                        </p:tav>
                                        <p:tav tm="100000">
                                          <p:val>
                                            <p:strVal val="#ppt_h"/>
                                          </p:val>
                                        </p:tav>
                                      </p:tavLst>
                                    </p:anim>
                                    <p:animEffect transition="in" filter="fade">
                                      <p:cBhvr>
                                        <p:cTn id="33" dur="500"/>
                                        <p:tgtEl>
                                          <p:spTgt spid="60"/>
                                        </p:tgtEl>
                                      </p:cBhvr>
                                    </p:animEffect>
                                  </p:childTnLst>
                                </p:cTn>
                              </p:par>
                            </p:childTnLst>
                          </p:cTn>
                        </p:par>
                        <p:par>
                          <p:cTn id="34" fill="hold">
                            <p:stCondLst>
                              <p:cond delay="2800"/>
                            </p:stCondLst>
                            <p:childTnLst>
                              <p:par>
                                <p:cTn id="35" presetID="10" presetClass="entr" presetSubtype="0" fill="hold" nodeType="after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fade">
                                      <p:cBhvr>
                                        <p:cTn id="37" dur="500"/>
                                        <p:tgtEl>
                                          <p:spTgt spid="107"/>
                                        </p:tgtEl>
                                      </p:cBhvr>
                                    </p:animEffect>
                                  </p:childTnLst>
                                </p:cTn>
                              </p:par>
                            </p:childTnLst>
                          </p:cTn>
                        </p:par>
                        <p:par>
                          <p:cTn id="38" fill="hold">
                            <p:stCondLst>
                              <p:cond delay="3300"/>
                            </p:stCondLst>
                            <p:childTnLst>
                              <p:par>
                                <p:cTn id="39" presetID="53" presetClass="entr" presetSubtype="16" fill="hold" nodeType="after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p:cTn id="41" dur="500" fill="hold"/>
                                        <p:tgtEl>
                                          <p:spTgt spid="57"/>
                                        </p:tgtEl>
                                        <p:attrNameLst>
                                          <p:attrName>ppt_w</p:attrName>
                                        </p:attrNameLst>
                                      </p:cBhvr>
                                      <p:tavLst>
                                        <p:tav tm="0">
                                          <p:val>
                                            <p:fltVal val="0"/>
                                          </p:val>
                                        </p:tav>
                                        <p:tav tm="100000">
                                          <p:val>
                                            <p:strVal val="#ppt_w"/>
                                          </p:val>
                                        </p:tav>
                                      </p:tavLst>
                                    </p:anim>
                                    <p:anim calcmode="lin" valueType="num">
                                      <p:cBhvr>
                                        <p:cTn id="42" dur="500" fill="hold"/>
                                        <p:tgtEl>
                                          <p:spTgt spid="57"/>
                                        </p:tgtEl>
                                        <p:attrNameLst>
                                          <p:attrName>ppt_h</p:attrName>
                                        </p:attrNameLst>
                                      </p:cBhvr>
                                      <p:tavLst>
                                        <p:tav tm="0">
                                          <p:val>
                                            <p:fltVal val="0"/>
                                          </p:val>
                                        </p:tav>
                                        <p:tav tm="100000">
                                          <p:val>
                                            <p:strVal val="#ppt_h"/>
                                          </p:val>
                                        </p:tav>
                                      </p:tavLst>
                                    </p:anim>
                                    <p:animEffect transition="in" filter="fade">
                                      <p:cBhvr>
                                        <p:cTn id="43" dur="500"/>
                                        <p:tgtEl>
                                          <p:spTgt spid="57"/>
                                        </p:tgtEl>
                                      </p:cBhvr>
                                    </p:animEffect>
                                  </p:childTnLst>
                                </p:cTn>
                              </p:par>
                            </p:childTnLst>
                          </p:cTn>
                        </p:par>
                        <p:par>
                          <p:cTn id="44" fill="hold">
                            <p:stCondLst>
                              <p:cond delay="3800"/>
                            </p:stCondLst>
                            <p:childTnLst>
                              <p:par>
                                <p:cTn id="45" presetID="10" presetClass="entr" presetSubtype="0" fill="hold" nodeType="after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500"/>
                                        <p:tgtEl>
                                          <p:spTgt spid="113"/>
                                        </p:tgtEl>
                                      </p:cBhvr>
                                    </p:animEffect>
                                  </p:childTnLst>
                                </p:cTn>
                              </p:par>
                            </p:childTnLst>
                          </p:cTn>
                        </p:par>
                        <p:par>
                          <p:cTn id="48" fill="hold">
                            <p:stCondLst>
                              <p:cond delay="4300"/>
                            </p:stCondLst>
                            <p:childTnLst>
                              <p:par>
                                <p:cTn id="49" presetID="53" presetClass="entr" presetSubtype="16" fill="hold" nodeType="after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p:cTn id="51" dur="500" fill="hold"/>
                                        <p:tgtEl>
                                          <p:spTgt spid="54"/>
                                        </p:tgtEl>
                                        <p:attrNameLst>
                                          <p:attrName>ppt_w</p:attrName>
                                        </p:attrNameLst>
                                      </p:cBhvr>
                                      <p:tavLst>
                                        <p:tav tm="0">
                                          <p:val>
                                            <p:fltVal val="0"/>
                                          </p:val>
                                        </p:tav>
                                        <p:tav tm="100000">
                                          <p:val>
                                            <p:strVal val="#ppt_w"/>
                                          </p:val>
                                        </p:tav>
                                      </p:tavLst>
                                    </p:anim>
                                    <p:anim calcmode="lin" valueType="num">
                                      <p:cBhvr>
                                        <p:cTn id="52" dur="500" fill="hold"/>
                                        <p:tgtEl>
                                          <p:spTgt spid="54"/>
                                        </p:tgtEl>
                                        <p:attrNameLst>
                                          <p:attrName>ppt_h</p:attrName>
                                        </p:attrNameLst>
                                      </p:cBhvr>
                                      <p:tavLst>
                                        <p:tav tm="0">
                                          <p:val>
                                            <p:fltVal val="0"/>
                                          </p:val>
                                        </p:tav>
                                        <p:tav tm="100000">
                                          <p:val>
                                            <p:strVal val="#ppt_h"/>
                                          </p:val>
                                        </p:tav>
                                      </p:tavLst>
                                    </p:anim>
                                    <p:animEffect transition="in" filter="fade">
                                      <p:cBhvr>
                                        <p:cTn id="53" dur="500"/>
                                        <p:tgtEl>
                                          <p:spTgt spid="54"/>
                                        </p:tgtEl>
                                      </p:cBhvr>
                                    </p:animEffect>
                                  </p:childTnLst>
                                </p:cTn>
                              </p:par>
                            </p:childTnLst>
                          </p:cTn>
                        </p:par>
                        <p:par>
                          <p:cTn id="54" fill="hold">
                            <p:stCondLst>
                              <p:cond delay="4800"/>
                            </p:stCondLst>
                            <p:childTnLst>
                              <p:par>
                                <p:cTn id="55" presetID="10" presetClass="entr" presetSubtype="0" fill="hold" nodeType="afterEffect">
                                  <p:stCondLst>
                                    <p:cond delay="0"/>
                                  </p:stCondLst>
                                  <p:childTnLst>
                                    <p:set>
                                      <p:cBhvr>
                                        <p:cTn id="56" dur="1" fill="hold">
                                          <p:stCondLst>
                                            <p:cond delay="0"/>
                                          </p:stCondLst>
                                        </p:cTn>
                                        <p:tgtEl>
                                          <p:spTgt spid="110"/>
                                        </p:tgtEl>
                                        <p:attrNameLst>
                                          <p:attrName>style.visibility</p:attrName>
                                        </p:attrNameLst>
                                      </p:cBhvr>
                                      <p:to>
                                        <p:strVal val="visible"/>
                                      </p:to>
                                    </p:set>
                                    <p:animEffect transition="in" filter="fade">
                                      <p:cBhvr>
                                        <p:cTn id="57"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5" grpId="1"/>
      <p:bldP spid="45" grpId="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4" name="组合 163"/>
          <p:cNvGrpSpPr/>
          <p:nvPr/>
        </p:nvGrpSpPr>
        <p:grpSpPr>
          <a:xfrm>
            <a:off x="1869086" y="3806991"/>
            <a:ext cx="1012360" cy="1012360"/>
            <a:chOff x="304800" y="673100"/>
            <a:chExt cx="4000500" cy="4000500"/>
          </a:xfrm>
          <a:effectLst>
            <a:outerShdw blurRad="444500" dist="254000" dir="8100000" algn="tr" rotWithShape="0">
              <a:prstClr val="black">
                <a:alpha val="50000"/>
              </a:prstClr>
            </a:outerShdw>
          </a:effectLst>
        </p:grpSpPr>
        <p:sp>
          <p:nvSpPr>
            <p:cNvPr id="166" name="同心圆 1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black"/>
                </a:solidFill>
                <a:latin typeface="微软雅黑"/>
                <a:ea typeface="微软雅黑"/>
              </a:endParaRPr>
            </a:p>
          </p:txBody>
        </p:sp>
        <p:sp>
          <p:nvSpPr>
            <p:cNvPr id="167" name="椭圆 166"/>
            <p:cNvSpPr/>
            <p:nvPr/>
          </p:nvSpPr>
          <p:spPr>
            <a:xfrm>
              <a:off x="392112" y="760412"/>
              <a:ext cx="3825874" cy="38258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a:ea typeface="微软雅黑"/>
              </a:endParaRPr>
            </a:p>
          </p:txBody>
        </p:sp>
      </p:grpSp>
      <p:grpSp>
        <p:nvGrpSpPr>
          <p:cNvPr id="168" name="组合 167"/>
          <p:cNvGrpSpPr/>
          <p:nvPr/>
        </p:nvGrpSpPr>
        <p:grpSpPr>
          <a:xfrm>
            <a:off x="4114050" y="3829086"/>
            <a:ext cx="1012360" cy="1012360"/>
            <a:chOff x="304800" y="673100"/>
            <a:chExt cx="4000500" cy="4000500"/>
          </a:xfrm>
          <a:effectLst>
            <a:outerShdw blurRad="444500" dist="254000" dir="8100000" algn="tr" rotWithShape="0">
              <a:prstClr val="black">
                <a:alpha val="50000"/>
              </a:prstClr>
            </a:outerShdw>
          </a:effectLst>
        </p:grpSpPr>
        <p:sp>
          <p:nvSpPr>
            <p:cNvPr id="169" name="同心圆 1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black"/>
                </a:solidFill>
                <a:latin typeface="微软雅黑"/>
                <a:ea typeface="微软雅黑"/>
              </a:endParaRPr>
            </a:p>
          </p:txBody>
        </p:sp>
        <p:sp>
          <p:nvSpPr>
            <p:cNvPr id="170" name="椭圆 169"/>
            <p:cNvSpPr/>
            <p:nvPr/>
          </p:nvSpPr>
          <p:spPr>
            <a:xfrm>
              <a:off x="392112" y="760412"/>
              <a:ext cx="3825874" cy="3825874"/>
            </a:xfrm>
            <a:prstGeom prst="ellipse">
              <a:avLst/>
            </a:prstGeom>
            <a:solidFill>
              <a:srgbClr val="3B4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a:ea typeface="微软雅黑"/>
              </a:endParaRPr>
            </a:p>
          </p:txBody>
        </p:sp>
      </p:grpSp>
      <p:grpSp>
        <p:nvGrpSpPr>
          <p:cNvPr id="171" name="组合 170"/>
          <p:cNvGrpSpPr/>
          <p:nvPr/>
        </p:nvGrpSpPr>
        <p:grpSpPr>
          <a:xfrm>
            <a:off x="6359014" y="3851181"/>
            <a:ext cx="1012360" cy="1012360"/>
            <a:chOff x="304800" y="673100"/>
            <a:chExt cx="4000500" cy="4000500"/>
          </a:xfrm>
          <a:effectLst>
            <a:outerShdw blurRad="444500" dist="254000" dir="8100000" algn="tr" rotWithShape="0">
              <a:prstClr val="black">
                <a:alpha val="50000"/>
              </a:prstClr>
            </a:outerShdw>
          </a:effectLst>
        </p:grpSpPr>
        <p:sp>
          <p:nvSpPr>
            <p:cNvPr id="172" name="同心圆 1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black"/>
                </a:solidFill>
                <a:latin typeface="微软雅黑"/>
                <a:ea typeface="微软雅黑"/>
              </a:endParaRPr>
            </a:p>
          </p:txBody>
        </p:sp>
        <p:sp>
          <p:nvSpPr>
            <p:cNvPr id="173" name="椭圆 172"/>
            <p:cNvSpPr/>
            <p:nvPr/>
          </p:nvSpPr>
          <p:spPr>
            <a:xfrm>
              <a:off x="392112" y="760412"/>
              <a:ext cx="3825874" cy="38258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a:ea typeface="微软雅黑"/>
              </a:endParaRPr>
            </a:p>
          </p:txBody>
        </p:sp>
      </p:grpSp>
      <p:grpSp>
        <p:nvGrpSpPr>
          <p:cNvPr id="174" name="组合 173"/>
          <p:cNvGrpSpPr/>
          <p:nvPr/>
        </p:nvGrpSpPr>
        <p:grpSpPr>
          <a:xfrm>
            <a:off x="8603978" y="3873276"/>
            <a:ext cx="1012360" cy="1012360"/>
            <a:chOff x="304800" y="673100"/>
            <a:chExt cx="4000500" cy="4000500"/>
          </a:xfrm>
          <a:effectLst>
            <a:outerShdw blurRad="444500" dist="254000" dir="8100000" algn="tr" rotWithShape="0">
              <a:prstClr val="black">
                <a:alpha val="50000"/>
              </a:prstClr>
            </a:outerShdw>
          </a:effectLst>
        </p:grpSpPr>
        <p:sp>
          <p:nvSpPr>
            <p:cNvPr id="175" name="同心圆 17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black"/>
                </a:solidFill>
                <a:latin typeface="微软雅黑"/>
                <a:ea typeface="微软雅黑"/>
              </a:endParaRPr>
            </a:p>
          </p:txBody>
        </p:sp>
        <p:sp>
          <p:nvSpPr>
            <p:cNvPr id="176" name="椭圆 175"/>
            <p:cNvSpPr/>
            <p:nvPr/>
          </p:nvSpPr>
          <p:spPr>
            <a:xfrm>
              <a:off x="392112" y="760412"/>
              <a:ext cx="3825874" cy="3825874"/>
            </a:xfrm>
            <a:prstGeom prst="ellipse">
              <a:avLst/>
            </a:prstGeom>
            <a:solidFill>
              <a:srgbClr val="3B41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a:ea typeface="微软雅黑"/>
              </a:endParaRPr>
            </a:p>
          </p:txBody>
        </p:sp>
      </p:grpSp>
      <p:sp>
        <p:nvSpPr>
          <p:cNvPr id="114" name="Rectangle 2"/>
          <p:cNvSpPr/>
          <p:nvPr/>
        </p:nvSpPr>
        <p:spPr>
          <a:xfrm>
            <a:off x="5681938" y="1523704"/>
            <a:ext cx="4554051" cy="2175569"/>
          </a:xfrm>
          <a:prstGeom prst="rect">
            <a:avLst/>
          </a:prstGeom>
          <a:blipFill>
            <a:blip r:embed="rId3"/>
            <a:srcRect/>
            <a:stretch>
              <a:fillRect t="-5555" b="-17901"/>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3">
              <a:solidFill>
                <a:prstClr val="white"/>
              </a:solidFill>
              <a:latin typeface="微软雅黑"/>
              <a:ea typeface="微软雅黑"/>
            </a:endParaRPr>
          </a:p>
        </p:txBody>
      </p:sp>
      <p:sp>
        <p:nvSpPr>
          <p:cNvPr id="115" name="Rectangle 3"/>
          <p:cNvSpPr/>
          <p:nvPr/>
        </p:nvSpPr>
        <p:spPr>
          <a:xfrm>
            <a:off x="1470853" y="1523704"/>
            <a:ext cx="4211084" cy="2163147"/>
          </a:xfrm>
          <a:prstGeom prst="rect">
            <a:avLst/>
          </a:prstGeom>
          <a:solidFill>
            <a:schemeClr val="accent2"/>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sz="1013">
              <a:solidFill>
                <a:prstClr val="white"/>
              </a:solidFill>
              <a:latin typeface="微软雅黑"/>
              <a:ea typeface="微软雅黑"/>
            </a:endParaRPr>
          </a:p>
        </p:txBody>
      </p:sp>
      <p:grpSp>
        <p:nvGrpSpPr>
          <p:cNvPr id="116" name="Group 20"/>
          <p:cNvGrpSpPr/>
          <p:nvPr/>
        </p:nvGrpSpPr>
        <p:grpSpPr>
          <a:xfrm>
            <a:off x="2149749" y="4086254"/>
            <a:ext cx="451034" cy="453834"/>
            <a:chOff x="7971783" y="2080670"/>
            <a:chExt cx="401822" cy="404317"/>
          </a:xfrm>
          <a:solidFill>
            <a:schemeClr val="bg1"/>
          </a:solidFill>
        </p:grpSpPr>
        <p:sp>
          <p:nvSpPr>
            <p:cNvPr id="117"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18"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grpSp>
      <p:grpSp>
        <p:nvGrpSpPr>
          <p:cNvPr id="119" name="Group 23"/>
          <p:cNvGrpSpPr/>
          <p:nvPr/>
        </p:nvGrpSpPr>
        <p:grpSpPr>
          <a:xfrm>
            <a:off x="4401719" y="4144768"/>
            <a:ext cx="437025" cy="380996"/>
            <a:chOff x="7540014" y="4306907"/>
            <a:chExt cx="389342" cy="339426"/>
          </a:xfrm>
          <a:solidFill>
            <a:schemeClr val="bg1"/>
          </a:solidFill>
        </p:grpSpPr>
        <p:sp>
          <p:nvSpPr>
            <p:cNvPr id="120"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21"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22"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23"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24"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25"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26"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27"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013">
                <a:solidFill>
                  <a:prstClr val="black"/>
                </a:solidFill>
                <a:latin typeface="微软雅黑"/>
                <a:ea typeface="微软雅黑"/>
              </a:endParaRPr>
            </a:p>
          </p:txBody>
        </p:sp>
        <p:sp>
          <p:nvSpPr>
            <p:cNvPr id="128"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013">
                <a:solidFill>
                  <a:prstClr val="black"/>
                </a:solidFill>
                <a:latin typeface="微软雅黑"/>
                <a:ea typeface="微软雅黑"/>
              </a:endParaRPr>
            </a:p>
          </p:txBody>
        </p:sp>
        <p:sp>
          <p:nvSpPr>
            <p:cNvPr id="129"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013">
                <a:solidFill>
                  <a:prstClr val="black"/>
                </a:solidFill>
                <a:latin typeface="微软雅黑"/>
                <a:ea typeface="微软雅黑"/>
              </a:endParaRPr>
            </a:p>
          </p:txBody>
        </p:sp>
        <p:sp>
          <p:nvSpPr>
            <p:cNvPr id="130"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013">
                <a:solidFill>
                  <a:prstClr val="black"/>
                </a:solidFill>
                <a:latin typeface="微软雅黑"/>
                <a:ea typeface="微软雅黑"/>
              </a:endParaRPr>
            </a:p>
          </p:txBody>
        </p:sp>
      </p:grpSp>
      <p:grpSp>
        <p:nvGrpSpPr>
          <p:cNvPr id="131" name="Group 35"/>
          <p:cNvGrpSpPr/>
          <p:nvPr/>
        </p:nvGrpSpPr>
        <p:grpSpPr>
          <a:xfrm>
            <a:off x="8897248" y="4167948"/>
            <a:ext cx="425820" cy="423019"/>
            <a:chOff x="6853673" y="3715407"/>
            <a:chExt cx="379359" cy="376864"/>
          </a:xfrm>
          <a:solidFill>
            <a:schemeClr val="bg1"/>
          </a:solidFill>
        </p:grpSpPr>
        <p:sp>
          <p:nvSpPr>
            <p:cNvPr id="13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33"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013">
                <a:solidFill>
                  <a:prstClr val="black"/>
                </a:solidFill>
                <a:latin typeface="微软雅黑"/>
                <a:ea typeface="微软雅黑"/>
              </a:endParaRPr>
            </a:p>
          </p:txBody>
        </p:sp>
        <p:sp>
          <p:nvSpPr>
            <p:cNvPr id="134"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013">
                <a:solidFill>
                  <a:prstClr val="black"/>
                </a:solidFill>
                <a:latin typeface="微软雅黑"/>
                <a:ea typeface="微软雅黑"/>
              </a:endParaRPr>
            </a:p>
          </p:txBody>
        </p:sp>
        <p:sp>
          <p:nvSpPr>
            <p:cNvPr id="135"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013">
                <a:solidFill>
                  <a:prstClr val="black"/>
                </a:solidFill>
                <a:latin typeface="微软雅黑"/>
                <a:ea typeface="微软雅黑"/>
              </a:endParaRPr>
            </a:p>
          </p:txBody>
        </p:sp>
        <p:sp>
          <p:nvSpPr>
            <p:cNvPr id="136"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37"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38"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39"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40"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41"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013">
                <a:solidFill>
                  <a:prstClr val="black"/>
                </a:solidFill>
                <a:latin typeface="微软雅黑"/>
                <a:ea typeface="微软雅黑"/>
              </a:endParaRPr>
            </a:p>
          </p:txBody>
        </p:sp>
        <p:sp>
          <p:nvSpPr>
            <p:cNvPr id="142"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43"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44"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45"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46"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47"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48"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013">
                <a:solidFill>
                  <a:prstClr val="black"/>
                </a:solidFill>
                <a:latin typeface="微软雅黑"/>
                <a:ea typeface="微软雅黑"/>
              </a:endParaRPr>
            </a:p>
          </p:txBody>
        </p:sp>
        <p:sp>
          <p:nvSpPr>
            <p:cNvPr id="149"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sz="1013">
                <a:solidFill>
                  <a:prstClr val="black"/>
                </a:solidFill>
                <a:latin typeface="微软雅黑"/>
                <a:ea typeface="微软雅黑"/>
              </a:endParaRPr>
            </a:p>
          </p:txBody>
        </p:sp>
      </p:grpSp>
      <p:grpSp>
        <p:nvGrpSpPr>
          <p:cNvPr id="150" name="Group 54"/>
          <p:cNvGrpSpPr/>
          <p:nvPr/>
        </p:nvGrpSpPr>
        <p:grpSpPr>
          <a:xfrm>
            <a:off x="6697107" y="4138850"/>
            <a:ext cx="336174" cy="437025"/>
            <a:chOff x="6421904" y="4798576"/>
            <a:chExt cx="299494" cy="389342"/>
          </a:xfrm>
          <a:solidFill>
            <a:schemeClr val="bg1"/>
          </a:solidFill>
        </p:grpSpPr>
        <p:sp>
          <p:nvSpPr>
            <p:cNvPr id="151"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sp>
          <p:nvSpPr>
            <p:cNvPr id="152"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3">
                <a:solidFill>
                  <a:prstClr val="black"/>
                </a:solidFill>
                <a:latin typeface="微软雅黑"/>
                <a:ea typeface="微软雅黑"/>
              </a:endParaRPr>
            </a:p>
          </p:txBody>
        </p:sp>
      </p:grpSp>
      <p:sp>
        <p:nvSpPr>
          <p:cNvPr id="153" name="矩形 152"/>
          <p:cNvSpPr/>
          <p:nvPr/>
        </p:nvSpPr>
        <p:spPr>
          <a:xfrm>
            <a:off x="4348158" y="1908908"/>
            <a:ext cx="1167554" cy="346243"/>
          </a:xfrm>
          <a:prstGeom prst="rect">
            <a:avLst/>
          </a:prstGeom>
        </p:spPr>
        <p:txBody>
          <a:bodyPr wrap="square" lIns="68573" tIns="34287" rIns="68573" bIns="34287">
            <a:spAutoFit/>
          </a:bodyPr>
          <a:lstStyle/>
          <a:p>
            <a:pPr algn="r"/>
            <a:r>
              <a:rPr lang="zh-CN" altLang="en-US" b="1" dirty="0">
                <a:solidFill>
                  <a:prstClr val="white">
                    <a:lumMod val="95000"/>
                  </a:prstClr>
                </a:solidFill>
                <a:latin typeface="微软雅黑"/>
                <a:ea typeface="微软雅黑"/>
              </a:rPr>
              <a:t>添加标题</a:t>
            </a:r>
            <a:endParaRPr lang="en-US" altLang="zh-CN" b="1" dirty="0">
              <a:solidFill>
                <a:prstClr val="white">
                  <a:lumMod val="95000"/>
                </a:prstClr>
              </a:solidFill>
              <a:latin typeface="微软雅黑"/>
              <a:ea typeface="微软雅黑"/>
            </a:endParaRPr>
          </a:p>
        </p:txBody>
      </p:sp>
      <p:sp>
        <p:nvSpPr>
          <p:cNvPr id="154" name="矩形 47"/>
          <p:cNvSpPr>
            <a:spLocks noChangeArrowheads="1"/>
          </p:cNvSpPr>
          <p:nvPr/>
        </p:nvSpPr>
        <p:spPr bwMode="auto">
          <a:xfrm>
            <a:off x="1631442" y="2289897"/>
            <a:ext cx="3884271"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prstClr val="white">
                    <a:lumMod val="95000"/>
                  </a:prstClr>
                </a:solidFill>
                <a:latin typeface="微软雅黑"/>
                <a:ea typeface="微软雅黑"/>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55" name="矩形 154"/>
          <p:cNvSpPr/>
          <p:nvPr/>
        </p:nvSpPr>
        <p:spPr>
          <a:xfrm>
            <a:off x="1725988" y="4927434"/>
            <a:ext cx="1306361" cy="346243"/>
          </a:xfrm>
          <a:prstGeom prst="rect">
            <a:avLst/>
          </a:prstGeom>
        </p:spPr>
        <p:txBody>
          <a:bodyPr wrap="square" lIns="68573" tIns="34287" rIns="68573" bIns="34287">
            <a:spAutoFit/>
          </a:bodyPr>
          <a:lstStyle/>
          <a:p>
            <a:pPr algn="ctr"/>
            <a:r>
              <a:rPr lang="zh-CN" altLang="en-US" b="1" dirty="0">
                <a:solidFill>
                  <a:srgbClr val="D9A771"/>
                </a:solidFill>
                <a:latin typeface="微软雅黑"/>
                <a:ea typeface="微软雅黑"/>
              </a:rPr>
              <a:t>关键字</a:t>
            </a:r>
            <a:endParaRPr lang="en-US" altLang="zh-CN" b="1" dirty="0">
              <a:solidFill>
                <a:srgbClr val="D9A771"/>
              </a:solidFill>
              <a:latin typeface="微软雅黑"/>
              <a:ea typeface="微软雅黑"/>
            </a:endParaRPr>
          </a:p>
        </p:txBody>
      </p:sp>
      <p:sp>
        <p:nvSpPr>
          <p:cNvPr id="156" name="矩形 47"/>
          <p:cNvSpPr>
            <a:spLocks noChangeArrowheads="1"/>
          </p:cNvSpPr>
          <p:nvPr/>
        </p:nvSpPr>
        <p:spPr bwMode="auto">
          <a:xfrm>
            <a:off x="1549357" y="5281336"/>
            <a:ext cx="1659622"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prstClr val="black">
                    <a:lumMod val="65000"/>
                    <a:lumOff val="35000"/>
                  </a:prstClr>
                </a:solidFill>
                <a:latin typeface="微软雅黑"/>
                <a:ea typeface="微软雅黑"/>
                <a:sym typeface="微软雅黑" pitchFamily="34" charset="-122"/>
              </a:rPr>
              <a:t>在此录入上述图表的描述说明，在此录入上述图表的描述说明。</a:t>
            </a:r>
          </a:p>
        </p:txBody>
      </p:sp>
      <p:sp>
        <p:nvSpPr>
          <p:cNvPr id="157" name="矩形 156"/>
          <p:cNvSpPr/>
          <p:nvPr/>
        </p:nvSpPr>
        <p:spPr>
          <a:xfrm>
            <a:off x="3948014" y="4927434"/>
            <a:ext cx="1306361" cy="346243"/>
          </a:xfrm>
          <a:prstGeom prst="rect">
            <a:avLst/>
          </a:prstGeom>
        </p:spPr>
        <p:txBody>
          <a:bodyPr wrap="square" lIns="68573" tIns="34287" rIns="68573" bIns="34287">
            <a:spAutoFit/>
          </a:bodyPr>
          <a:lstStyle/>
          <a:p>
            <a:pPr algn="ctr"/>
            <a:r>
              <a:rPr lang="zh-CN" altLang="en-US" b="1" dirty="0">
                <a:solidFill>
                  <a:srgbClr val="D9A771"/>
                </a:solidFill>
                <a:latin typeface="微软雅黑"/>
                <a:ea typeface="微软雅黑"/>
              </a:rPr>
              <a:t>关键字</a:t>
            </a:r>
            <a:endParaRPr lang="en-US" altLang="zh-CN" b="1" dirty="0">
              <a:solidFill>
                <a:srgbClr val="D9A771"/>
              </a:solidFill>
              <a:latin typeface="微软雅黑"/>
              <a:ea typeface="微软雅黑"/>
            </a:endParaRPr>
          </a:p>
        </p:txBody>
      </p:sp>
      <p:sp>
        <p:nvSpPr>
          <p:cNvPr id="158" name="矩形 47"/>
          <p:cNvSpPr>
            <a:spLocks noChangeArrowheads="1"/>
          </p:cNvSpPr>
          <p:nvPr/>
        </p:nvSpPr>
        <p:spPr bwMode="auto">
          <a:xfrm>
            <a:off x="3771383" y="5281336"/>
            <a:ext cx="1659622"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prstClr val="black">
                    <a:lumMod val="65000"/>
                    <a:lumOff val="35000"/>
                  </a:prstClr>
                </a:solidFill>
                <a:latin typeface="微软雅黑"/>
                <a:ea typeface="微软雅黑"/>
                <a:sym typeface="微软雅黑" pitchFamily="34" charset="-122"/>
              </a:rPr>
              <a:t>在此录入上述图表的描述说明，在此录入上述图表的描述说明。</a:t>
            </a:r>
          </a:p>
        </p:txBody>
      </p:sp>
      <p:sp>
        <p:nvSpPr>
          <p:cNvPr id="159" name="矩形 158"/>
          <p:cNvSpPr/>
          <p:nvPr/>
        </p:nvSpPr>
        <p:spPr>
          <a:xfrm>
            <a:off x="8392066" y="4927434"/>
            <a:ext cx="1306361" cy="346243"/>
          </a:xfrm>
          <a:prstGeom prst="rect">
            <a:avLst/>
          </a:prstGeom>
        </p:spPr>
        <p:txBody>
          <a:bodyPr wrap="square" lIns="68573" tIns="34287" rIns="68573" bIns="34287">
            <a:spAutoFit/>
          </a:bodyPr>
          <a:lstStyle/>
          <a:p>
            <a:pPr algn="ctr"/>
            <a:r>
              <a:rPr lang="zh-CN" altLang="en-US" b="1" dirty="0">
                <a:solidFill>
                  <a:srgbClr val="D9A771"/>
                </a:solidFill>
                <a:latin typeface="微软雅黑"/>
                <a:ea typeface="微软雅黑"/>
              </a:rPr>
              <a:t>关键字</a:t>
            </a:r>
            <a:endParaRPr lang="en-US" altLang="zh-CN" b="1" dirty="0">
              <a:solidFill>
                <a:srgbClr val="D9A771"/>
              </a:solidFill>
              <a:latin typeface="微软雅黑"/>
              <a:ea typeface="微软雅黑"/>
            </a:endParaRPr>
          </a:p>
        </p:txBody>
      </p:sp>
      <p:sp>
        <p:nvSpPr>
          <p:cNvPr id="160" name="矩形 47"/>
          <p:cNvSpPr>
            <a:spLocks noChangeArrowheads="1"/>
          </p:cNvSpPr>
          <p:nvPr/>
        </p:nvSpPr>
        <p:spPr bwMode="auto">
          <a:xfrm>
            <a:off x="8215435" y="5281336"/>
            <a:ext cx="1659622"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prstClr val="black">
                    <a:lumMod val="65000"/>
                    <a:lumOff val="35000"/>
                  </a:prstClr>
                </a:solidFill>
                <a:latin typeface="微软雅黑"/>
                <a:ea typeface="微软雅黑"/>
                <a:sym typeface="微软雅黑" pitchFamily="34" charset="-122"/>
              </a:rPr>
              <a:t>在此录入上述图表的描述说明，在此录入上述图表的描述说明。</a:t>
            </a:r>
          </a:p>
        </p:txBody>
      </p:sp>
      <p:sp>
        <p:nvSpPr>
          <p:cNvPr id="161" name="矩形 160"/>
          <p:cNvSpPr/>
          <p:nvPr/>
        </p:nvSpPr>
        <p:spPr>
          <a:xfrm>
            <a:off x="6170040" y="4927434"/>
            <a:ext cx="1306361" cy="346243"/>
          </a:xfrm>
          <a:prstGeom prst="rect">
            <a:avLst/>
          </a:prstGeom>
        </p:spPr>
        <p:txBody>
          <a:bodyPr wrap="square" lIns="68573" tIns="34287" rIns="68573" bIns="34287">
            <a:spAutoFit/>
          </a:bodyPr>
          <a:lstStyle/>
          <a:p>
            <a:pPr algn="ctr"/>
            <a:r>
              <a:rPr lang="zh-CN" altLang="en-US" b="1" dirty="0">
                <a:solidFill>
                  <a:srgbClr val="D9A771"/>
                </a:solidFill>
                <a:latin typeface="微软雅黑"/>
                <a:ea typeface="微软雅黑"/>
              </a:rPr>
              <a:t>关键字</a:t>
            </a:r>
            <a:endParaRPr lang="en-US" altLang="zh-CN" b="1" dirty="0">
              <a:solidFill>
                <a:srgbClr val="D9A771"/>
              </a:solidFill>
              <a:latin typeface="微软雅黑"/>
              <a:ea typeface="微软雅黑"/>
            </a:endParaRPr>
          </a:p>
        </p:txBody>
      </p:sp>
      <p:sp>
        <p:nvSpPr>
          <p:cNvPr id="162" name="矩形 47"/>
          <p:cNvSpPr>
            <a:spLocks noChangeArrowheads="1"/>
          </p:cNvSpPr>
          <p:nvPr/>
        </p:nvSpPr>
        <p:spPr bwMode="auto">
          <a:xfrm>
            <a:off x="5993409" y="5281336"/>
            <a:ext cx="1659622"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prstClr val="black">
                    <a:lumMod val="65000"/>
                    <a:lumOff val="35000"/>
                  </a:prstClr>
                </a:solidFill>
                <a:latin typeface="微软雅黑"/>
                <a:ea typeface="微软雅黑"/>
                <a:sym typeface="微软雅黑" pitchFamily="34" charset="-122"/>
              </a:rPr>
              <a:t>在此录入上述图表的描述说明，在此录入上述图表的描述说明。</a:t>
            </a:r>
          </a:p>
        </p:txBody>
      </p:sp>
      <p:sp>
        <p:nvSpPr>
          <p:cNvPr id="64"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工作成果展示</a:t>
            </a:r>
          </a:p>
        </p:txBody>
      </p:sp>
    </p:spTree>
    <p:extLst>
      <p:ext uri="{BB962C8B-B14F-4D97-AF65-F5344CB8AC3E}">
        <p14:creationId xmlns:p14="http://schemas.microsoft.com/office/powerpoint/2010/main" val="132901169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1+#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64"/>
                                        </p:tgtEl>
                                      </p:cBhvr>
                                      <p:by x="100000" y="2000"/>
                                    </p:animScale>
                                  </p:childTnLst>
                                </p:cTn>
                              </p:par>
                              <p:par>
                                <p:cTn id="11" presetID="6" presetClass="emph" presetSubtype="0" fill="hold" grpId="2" nodeType="withEffect">
                                  <p:stCondLst>
                                    <p:cond delay="300"/>
                                  </p:stCondLst>
                                  <p:childTnLst>
                                    <p:animScale>
                                      <p:cBhvr>
                                        <p:cTn id="12" dur="500" fill="hold"/>
                                        <p:tgtEl>
                                          <p:spTgt spid="64"/>
                                        </p:tgtEl>
                                      </p:cBhvr>
                                      <p:by x="100000" y="5000000"/>
                                    </p:animScale>
                                  </p:childTnLst>
                                </p:cTn>
                              </p:par>
                            </p:childTnLst>
                          </p:cTn>
                        </p:par>
                        <p:par>
                          <p:cTn id="13" fill="hold">
                            <p:stCondLst>
                              <p:cond delay="800"/>
                            </p:stCondLst>
                            <p:childTnLst>
                              <p:par>
                                <p:cTn id="14" presetID="2" presetClass="entr" presetSubtype="8" fill="hold" grpId="0" nodeType="afterEffect">
                                  <p:stCondLst>
                                    <p:cond delay="0"/>
                                  </p:stCondLst>
                                  <p:childTnLst>
                                    <p:set>
                                      <p:cBhvr>
                                        <p:cTn id="15" dur="1" fill="hold">
                                          <p:stCondLst>
                                            <p:cond delay="0"/>
                                          </p:stCondLst>
                                        </p:cTn>
                                        <p:tgtEl>
                                          <p:spTgt spid="115"/>
                                        </p:tgtEl>
                                        <p:attrNameLst>
                                          <p:attrName>style.visibility</p:attrName>
                                        </p:attrNameLst>
                                      </p:cBhvr>
                                      <p:to>
                                        <p:strVal val="visible"/>
                                      </p:to>
                                    </p:set>
                                    <p:anim calcmode="lin" valueType="num">
                                      <p:cBhvr additive="base">
                                        <p:cTn id="16" dur="500" fill="hold"/>
                                        <p:tgtEl>
                                          <p:spTgt spid="115"/>
                                        </p:tgtEl>
                                        <p:attrNameLst>
                                          <p:attrName>ppt_x</p:attrName>
                                        </p:attrNameLst>
                                      </p:cBhvr>
                                      <p:tavLst>
                                        <p:tav tm="0">
                                          <p:val>
                                            <p:strVal val="0-#ppt_w/2"/>
                                          </p:val>
                                        </p:tav>
                                        <p:tav tm="100000">
                                          <p:val>
                                            <p:strVal val="#ppt_x"/>
                                          </p:val>
                                        </p:tav>
                                      </p:tavLst>
                                    </p:anim>
                                    <p:anim calcmode="lin" valueType="num">
                                      <p:cBhvr additive="base">
                                        <p:cTn id="17" dur="500" fill="hold"/>
                                        <p:tgtEl>
                                          <p:spTgt spid="115"/>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14"/>
                                        </p:tgtEl>
                                        <p:attrNameLst>
                                          <p:attrName>style.visibility</p:attrName>
                                        </p:attrNameLst>
                                      </p:cBhvr>
                                      <p:to>
                                        <p:strVal val="visible"/>
                                      </p:to>
                                    </p:set>
                                    <p:anim calcmode="lin" valueType="num">
                                      <p:cBhvr additive="base">
                                        <p:cTn id="20" dur="500" fill="hold"/>
                                        <p:tgtEl>
                                          <p:spTgt spid="114"/>
                                        </p:tgtEl>
                                        <p:attrNameLst>
                                          <p:attrName>ppt_x</p:attrName>
                                        </p:attrNameLst>
                                      </p:cBhvr>
                                      <p:tavLst>
                                        <p:tav tm="0">
                                          <p:val>
                                            <p:strVal val="1+#ppt_w/2"/>
                                          </p:val>
                                        </p:tav>
                                        <p:tav tm="100000">
                                          <p:val>
                                            <p:strVal val="#ppt_x"/>
                                          </p:val>
                                        </p:tav>
                                      </p:tavLst>
                                    </p:anim>
                                    <p:anim calcmode="lin" valueType="num">
                                      <p:cBhvr additive="base">
                                        <p:cTn id="21" dur="500" fill="hold"/>
                                        <p:tgtEl>
                                          <p:spTgt spid="114"/>
                                        </p:tgtEl>
                                        <p:attrNameLst>
                                          <p:attrName>ppt_y</p:attrName>
                                        </p:attrNameLst>
                                      </p:cBhvr>
                                      <p:tavLst>
                                        <p:tav tm="0">
                                          <p:val>
                                            <p:strVal val="#ppt_y"/>
                                          </p:val>
                                        </p:tav>
                                        <p:tav tm="100000">
                                          <p:val>
                                            <p:strVal val="#ppt_y"/>
                                          </p:val>
                                        </p:tav>
                                      </p:tavLst>
                                    </p:anim>
                                  </p:childTnLst>
                                </p:cTn>
                              </p:par>
                            </p:childTnLst>
                          </p:cTn>
                        </p:par>
                        <p:par>
                          <p:cTn id="22" fill="hold">
                            <p:stCondLst>
                              <p:cond delay="1300"/>
                            </p:stCondLst>
                            <p:childTnLst>
                              <p:par>
                                <p:cTn id="23" presetID="14" presetClass="entr" presetSubtype="10" fill="hold" grpId="0" nodeType="afterEffect">
                                  <p:stCondLst>
                                    <p:cond delay="0"/>
                                  </p:stCondLst>
                                  <p:childTnLst>
                                    <p:set>
                                      <p:cBhvr>
                                        <p:cTn id="24" dur="1" fill="hold">
                                          <p:stCondLst>
                                            <p:cond delay="0"/>
                                          </p:stCondLst>
                                        </p:cTn>
                                        <p:tgtEl>
                                          <p:spTgt spid="153"/>
                                        </p:tgtEl>
                                        <p:attrNameLst>
                                          <p:attrName>style.visibility</p:attrName>
                                        </p:attrNameLst>
                                      </p:cBhvr>
                                      <p:to>
                                        <p:strVal val="visible"/>
                                      </p:to>
                                    </p:set>
                                    <p:animEffect transition="in" filter="randombar(horizontal)">
                                      <p:cBhvr>
                                        <p:cTn id="25" dur="500"/>
                                        <p:tgtEl>
                                          <p:spTgt spid="153"/>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54"/>
                                        </p:tgtEl>
                                        <p:attrNameLst>
                                          <p:attrName>style.visibility</p:attrName>
                                        </p:attrNameLst>
                                      </p:cBhvr>
                                      <p:to>
                                        <p:strVal val="visible"/>
                                      </p:to>
                                    </p:set>
                                    <p:animEffect transition="in" filter="randombar(horizontal)">
                                      <p:cBhvr>
                                        <p:cTn id="28" dur="500"/>
                                        <p:tgtEl>
                                          <p:spTgt spid="154"/>
                                        </p:tgtEl>
                                      </p:cBhvr>
                                    </p:animEffect>
                                  </p:childTnLst>
                                </p:cTn>
                              </p:par>
                            </p:childTnLst>
                          </p:cTn>
                        </p:par>
                        <p:par>
                          <p:cTn id="29" fill="hold">
                            <p:stCondLst>
                              <p:cond delay="1800"/>
                            </p:stCondLst>
                            <p:childTnLst>
                              <p:par>
                                <p:cTn id="30" presetID="53" presetClass="entr" presetSubtype="16" fill="hold" nodeType="afterEffect">
                                  <p:stCondLst>
                                    <p:cond delay="0"/>
                                  </p:stCondLst>
                                  <p:childTnLst>
                                    <p:set>
                                      <p:cBhvr>
                                        <p:cTn id="31" dur="1" fill="hold">
                                          <p:stCondLst>
                                            <p:cond delay="0"/>
                                          </p:stCondLst>
                                        </p:cTn>
                                        <p:tgtEl>
                                          <p:spTgt spid="164"/>
                                        </p:tgtEl>
                                        <p:attrNameLst>
                                          <p:attrName>style.visibility</p:attrName>
                                        </p:attrNameLst>
                                      </p:cBhvr>
                                      <p:to>
                                        <p:strVal val="visible"/>
                                      </p:to>
                                    </p:set>
                                    <p:anim calcmode="lin" valueType="num">
                                      <p:cBhvr>
                                        <p:cTn id="32" dur="500" fill="hold"/>
                                        <p:tgtEl>
                                          <p:spTgt spid="164"/>
                                        </p:tgtEl>
                                        <p:attrNameLst>
                                          <p:attrName>ppt_w</p:attrName>
                                        </p:attrNameLst>
                                      </p:cBhvr>
                                      <p:tavLst>
                                        <p:tav tm="0">
                                          <p:val>
                                            <p:fltVal val="0"/>
                                          </p:val>
                                        </p:tav>
                                        <p:tav tm="100000">
                                          <p:val>
                                            <p:strVal val="#ppt_w"/>
                                          </p:val>
                                        </p:tav>
                                      </p:tavLst>
                                    </p:anim>
                                    <p:anim calcmode="lin" valueType="num">
                                      <p:cBhvr>
                                        <p:cTn id="33" dur="500" fill="hold"/>
                                        <p:tgtEl>
                                          <p:spTgt spid="164"/>
                                        </p:tgtEl>
                                        <p:attrNameLst>
                                          <p:attrName>ppt_h</p:attrName>
                                        </p:attrNameLst>
                                      </p:cBhvr>
                                      <p:tavLst>
                                        <p:tav tm="0">
                                          <p:val>
                                            <p:fltVal val="0"/>
                                          </p:val>
                                        </p:tav>
                                        <p:tav tm="100000">
                                          <p:val>
                                            <p:strVal val="#ppt_h"/>
                                          </p:val>
                                        </p:tav>
                                      </p:tavLst>
                                    </p:anim>
                                    <p:animEffect transition="in" filter="fade">
                                      <p:cBhvr>
                                        <p:cTn id="34" dur="500"/>
                                        <p:tgtEl>
                                          <p:spTgt spid="164"/>
                                        </p:tgtEl>
                                      </p:cBhvr>
                                    </p:animEffect>
                                  </p:childTnLst>
                                </p:cTn>
                              </p:par>
                              <p:par>
                                <p:cTn id="35" presetID="53" presetClass="entr" presetSubtype="16" fill="hold" nodeType="withEffect">
                                  <p:stCondLst>
                                    <p:cond delay="0"/>
                                  </p:stCondLst>
                                  <p:childTnLst>
                                    <p:set>
                                      <p:cBhvr>
                                        <p:cTn id="36" dur="1" fill="hold">
                                          <p:stCondLst>
                                            <p:cond delay="0"/>
                                          </p:stCondLst>
                                        </p:cTn>
                                        <p:tgtEl>
                                          <p:spTgt spid="168"/>
                                        </p:tgtEl>
                                        <p:attrNameLst>
                                          <p:attrName>style.visibility</p:attrName>
                                        </p:attrNameLst>
                                      </p:cBhvr>
                                      <p:to>
                                        <p:strVal val="visible"/>
                                      </p:to>
                                    </p:set>
                                    <p:anim calcmode="lin" valueType="num">
                                      <p:cBhvr>
                                        <p:cTn id="37" dur="500" fill="hold"/>
                                        <p:tgtEl>
                                          <p:spTgt spid="168"/>
                                        </p:tgtEl>
                                        <p:attrNameLst>
                                          <p:attrName>ppt_w</p:attrName>
                                        </p:attrNameLst>
                                      </p:cBhvr>
                                      <p:tavLst>
                                        <p:tav tm="0">
                                          <p:val>
                                            <p:fltVal val="0"/>
                                          </p:val>
                                        </p:tav>
                                        <p:tav tm="100000">
                                          <p:val>
                                            <p:strVal val="#ppt_w"/>
                                          </p:val>
                                        </p:tav>
                                      </p:tavLst>
                                    </p:anim>
                                    <p:anim calcmode="lin" valueType="num">
                                      <p:cBhvr>
                                        <p:cTn id="38" dur="500" fill="hold"/>
                                        <p:tgtEl>
                                          <p:spTgt spid="168"/>
                                        </p:tgtEl>
                                        <p:attrNameLst>
                                          <p:attrName>ppt_h</p:attrName>
                                        </p:attrNameLst>
                                      </p:cBhvr>
                                      <p:tavLst>
                                        <p:tav tm="0">
                                          <p:val>
                                            <p:fltVal val="0"/>
                                          </p:val>
                                        </p:tav>
                                        <p:tav tm="100000">
                                          <p:val>
                                            <p:strVal val="#ppt_h"/>
                                          </p:val>
                                        </p:tav>
                                      </p:tavLst>
                                    </p:anim>
                                    <p:animEffect transition="in" filter="fade">
                                      <p:cBhvr>
                                        <p:cTn id="39" dur="500"/>
                                        <p:tgtEl>
                                          <p:spTgt spid="168"/>
                                        </p:tgtEl>
                                      </p:cBhvr>
                                    </p:animEffect>
                                  </p:childTnLst>
                                </p:cTn>
                              </p:par>
                              <p:par>
                                <p:cTn id="40" presetID="53" presetClass="entr" presetSubtype="16" fill="hold" nodeType="withEffect">
                                  <p:stCondLst>
                                    <p:cond delay="0"/>
                                  </p:stCondLst>
                                  <p:childTnLst>
                                    <p:set>
                                      <p:cBhvr>
                                        <p:cTn id="41" dur="1" fill="hold">
                                          <p:stCondLst>
                                            <p:cond delay="0"/>
                                          </p:stCondLst>
                                        </p:cTn>
                                        <p:tgtEl>
                                          <p:spTgt spid="171"/>
                                        </p:tgtEl>
                                        <p:attrNameLst>
                                          <p:attrName>style.visibility</p:attrName>
                                        </p:attrNameLst>
                                      </p:cBhvr>
                                      <p:to>
                                        <p:strVal val="visible"/>
                                      </p:to>
                                    </p:set>
                                    <p:anim calcmode="lin" valueType="num">
                                      <p:cBhvr>
                                        <p:cTn id="42" dur="500" fill="hold"/>
                                        <p:tgtEl>
                                          <p:spTgt spid="171"/>
                                        </p:tgtEl>
                                        <p:attrNameLst>
                                          <p:attrName>ppt_w</p:attrName>
                                        </p:attrNameLst>
                                      </p:cBhvr>
                                      <p:tavLst>
                                        <p:tav tm="0">
                                          <p:val>
                                            <p:fltVal val="0"/>
                                          </p:val>
                                        </p:tav>
                                        <p:tav tm="100000">
                                          <p:val>
                                            <p:strVal val="#ppt_w"/>
                                          </p:val>
                                        </p:tav>
                                      </p:tavLst>
                                    </p:anim>
                                    <p:anim calcmode="lin" valueType="num">
                                      <p:cBhvr>
                                        <p:cTn id="43" dur="500" fill="hold"/>
                                        <p:tgtEl>
                                          <p:spTgt spid="171"/>
                                        </p:tgtEl>
                                        <p:attrNameLst>
                                          <p:attrName>ppt_h</p:attrName>
                                        </p:attrNameLst>
                                      </p:cBhvr>
                                      <p:tavLst>
                                        <p:tav tm="0">
                                          <p:val>
                                            <p:fltVal val="0"/>
                                          </p:val>
                                        </p:tav>
                                        <p:tav tm="100000">
                                          <p:val>
                                            <p:strVal val="#ppt_h"/>
                                          </p:val>
                                        </p:tav>
                                      </p:tavLst>
                                    </p:anim>
                                    <p:animEffect transition="in" filter="fade">
                                      <p:cBhvr>
                                        <p:cTn id="44" dur="500"/>
                                        <p:tgtEl>
                                          <p:spTgt spid="171"/>
                                        </p:tgtEl>
                                      </p:cBhvr>
                                    </p:animEffect>
                                  </p:childTnLst>
                                </p:cTn>
                              </p:par>
                              <p:par>
                                <p:cTn id="45" presetID="53" presetClass="entr" presetSubtype="16" fill="hold" nodeType="withEffect">
                                  <p:stCondLst>
                                    <p:cond delay="0"/>
                                  </p:stCondLst>
                                  <p:childTnLst>
                                    <p:set>
                                      <p:cBhvr>
                                        <p:cTn id="46" dur="1" fill="hold">
                                          <p:stCondLst>
                                            <p:cond delay="0"/>
                                          </p:stCondLst>
                                        </p:cTn>
                                        <p:tgtEl>
                                          <p:spTgt spid="174"/>
                                        </p:tgtEl>
                                        <p:attrNameLst>
                                          <p:attrName>style.visibility</p:attrName>
                                        </p:attrNameLst>
                                      </p:cBhvr>
                                      <p:to>
                                        <p:strVal val="visible"/>
                                      </p:to>
                                    </p:set>
                                    <p:anim calcmode="lin" valueType="num">
                                      <p:cBhvr>
                                        <p:cTn id="47" dur="500" fill="hold"/>
                                        <p:tgtEl>
                                          <p:spTgt spid="174"/>
                                        </p:tgtEl>
                                        <p:attrNameLst>
                                          <p:attrName>ppt_w</p:attrName>
                                        </p:attrNameLst>
                                      </p:cBhvr>
                                      <p:tavLst>
                                        <p:tav tm="0">
                                          <p:val>
                                            <p:fltVal val="0"/>
                                          </p:val>
                                        </p:tav>
                                        <p:tav tm="100000">
                                          <p:val>
                                            <p:strVal val="#ppt_w"/>
                                          </p:val>
                                        </p:tav>
                                      </p:tavLst>
                                    </p:anim>
                                    <p:anim calcmode="lin" valueType="num">
                                      <p:cBhvr>
                                        <p:cTn id="48" dur="500" fill="hold"/>
                                        <p:tgtEl>
                                          <p:spTgt spid="174"/>
                                        </p:tgtEl>
                                        <p:attrNameLst>
                                          <p:attrName>ppt_h</p:attrName>
                                        </p:attrNameLst>
                                      </p:cBhvr>
                                      <p:tavLst>
                                        <p:tav tm="0">
                                          <p:val>
                                            <p:fltVal val="0"/>
                                          </p:val>
                                        </p:tav>
                                        <p:tav tm="100000">
                                          <p:val>
                                            <p:strVal val="#ppt_h"/>
                                          </p:val>
                                        </p:tav>
                                      </p:tavLst>
                                    </p:anim>
                                    <p:animEffect transition="in" filter="fade">
                                      <p:cBhvr>
                                        <p:cTn id="49" dur="500"/>
                                        <p:tgtEl>
                                          <p:spTgt spid="174"/>
                                        </p:tgtEl>
                                      </p:cBhvr>
                                    </p:animEffect>
                                  </p:childTnLst>
                                </p:cTn>
                              </p:par>
                              <p:par>
                                <p:cTn id="50" presetID="53" presetClass="entr" presetSubtype="16" fill="hold" nodeType="withEffect">
                                  <p:stCondLst>
                                    <p:cond delay="0"/>
                                  </p:stCondLst>
                                  <p:childTnLst>
                                    <p:set>
                                      <p:cBhvr>
                                        <p:cTn id="51" dur="1" fill="hold">
                                          <p:stCondLst>
                                            <p:cond delay="0"/>
                                          </p:stCondLst>
                                        </p:cTn>
                                        <p:tgtEl>
                                          <p:spTgt spid="116"/>
                                        </p:tgtEl>
                                        <p:attrNameLst>
                                          <p:attrName>style.visibility</p:attrName>
                                        </p:attrNameLst>
                                      </p:cBhvr>
                                      <p:to>
                                        <p:strVal val="visible"/>
                                      </p:to>
                                    </p:set>
                                    <p:anim calcmode="lin" valueType="num">
                                      <p:cBhvr>
                                        <p:cTn id="52" dur="500" fill="hold"/>
                                        <p:tgtEl>
                                          <p:spTgt spid="116"/>
                                        </p:tgtEl>
                                        <p:attrNameLst>
                                          <p:attrName>ppt_w</p:attrName>
                                        </p:attrNameLst>
                                      </p:cBhvr>
                                      <p:tavLst>
                                        <p:tav tm="0">
                                          <p:val>
                                            <p:fltVal val="0"/>
                                          </p:val>
                                        </p:tav>
                                        <p:tav tm="100000">
                                          <p:val>
                                            <p:strVal val="#ppt_w"/>
                                          </p:val>
                                        </p:tav>
                                      </p:tavLst>
                                    </p:anim>
                                    <p:anim calcmode="lin" valueType="num">
                                      <p:cBhvr>
                                        <p:cTn id="53" dur="500" fill="hold"/>
                                        <p:tgtEl>
                                          <p:spTgt spid="116"/>
                                        </p:tgtEl>
                                        <p:attrNameLst>
                                          <p:attrName>ppt_h</p:attrName>
                                        </p:attrNameLst>
                                      </p:cBhvr>
                                      <p:tavLst>
                                        <p:tav tm="0">
                                          <p:val>
                                            <p:fltVal val="0"/>
                                          </p:val>
                                        </p:tav>
                                        <p:tav tm="100000">
                                          <p:val>
                                            <p:strVal val="#ppt_h"/>
                                          </p:val>
                                        </p:tav>
                                      </p:tavLst>
                                    </p:anim>
                                    <p:animEffect transition="in" filter="fade">
                                      <p:cBhvr>
                                        <p:cTn id="54" dur="500"/>
                                        <p:tgtEl>
                                          <p:spTgt spid="116"/>
                                        </p:tgtEl>
                                      </p:cBhvr>
                                    </p:animEffect>
                                  </p:childTnLst>
                                </p:cTn>
                              </p:par>
                              <p:par>
                                <p:cTn id="55" presetID="53" presetClass="entr" presetSubtype="16" fill="hold" nodeType="withEffect">
                                  <p:stCondLst>
                                    <p:cond delay="0"/>
                                  </p:stCondLst>
                                  <p:childTnLst>
                                    <p:set>
                                      <p:cBhvr>
                                        <p:cTn id="56" dur="1" fill="hold">
                                          <p:stCondLst>
                                            <p:cond delay="0"/>
                                          </p:stCondLst>
                                        </p:cTn>
                                        <p:tgtEl>
                                          <p:spTgt spid="119"/>
                                        </p:tgtEl>
                                        <p:attrNameLst>
                                          <p:attrName>style.visibility</p:attrName>
                                        </p:attrNameLst>
                                      </p:cBhvr>
                                      <p:to>
                                        <p:strVal val="visible"/>
                                      </p:to>
                                    </p:set>
                                    <p:anim calcmode="lin" valueType="num">
                                      <p:cBhvr>
                                        <p:cTn id="57" dur="500" fill="hold"/>
                                        <p:tgtEl>
                                          <p:spTgt spid="119"/>
                                        </p:tgtEl>
                                        <p:attrNameLst>
                                          <p:attrName>ppt_w</p:attrName>
                                        </p:attrNameLst>
                                      </p:cBhvr>
                                      <p:tavLst>
                                        <p:tav tm="0">
                                          <p:val>
                                            <p:fltVal val="0"/>
                                          </p:val>
                                        </p:tav>
                                        <p:tav tm="100000">
                                          <p:val>
                                            <p:strVal val="#ppt_w"/>
                                          </p:val>
                                        </p:tav>
                                      </p:tavLst>
                                    </p:anim>
                                    <p:anim calcmode="lin" valueType="num">
                                      <p:cBhvr>
                                        <p:cTn id="58" dur="500" fill="hold"/>
                                        <p:tgtEl>
                                          <p:spTgt spid="119"/>
                                        </p:tgtEl>
                                        <p:attrNameLst>
                                          <p:attrName>ppt_h</p:attrName>
                                        </p:attrNameLst>
                                      </p:cBhvr>
                                      <p:tavLst>
                                        <p:tav tm="0">
                                          <p:val>
                                            <p:fltVal val="0"/>
                                          </p:val>
                                        </p:tav>
                                        <p:tav tm="100000">
                                          <p:val>
                                            <p:strVal val="#ppt_h"/>
                                          </p:val>
                                        </p:tav>
                                      </p:tavLst>
                                    </p:anim>
                                    <p:animEffect transition="in" filter="fade">
                                      <p:cBhvr>
                                        <p:cTn id="59" dur="500"/>
                                        <p:tgtEl>
                                          <p:spTgt spid="119"/>
                                        </p:tgtEl>
                                      </p:cBhvr>
                                    </p:animEffect>
                                  </p:childTnLst>
                                </p:cTn>
                              </p:par>
                              <p:par>
                                <p:cTn id="60" presetID="53" presetClass="entr" presetSubtype="16" fill="hold" nodeType="withEffect">
                                  <p:stCondLst>
                                    <p:cond delay="0"/>
                                  </p:stCondLst>
                                  <p:childTnLst>
                                    <p:set>
                                      <p:cBhvr>
                                        <p:cTn id="61" dur="1" fill="hold">
                                          <p:stCondLst>
                                            <p:cond delay="0"/>
                                          </p:stCondLst>
                                        </p:cTn>
                                        <p:tgtEl>
                                          <p:spTgt spid="131"/>
                                        </p:tgtEl>
                                        <p:attrNameLst>
                                          <p:attrName>style.visibility</p:attrName>
                                        </p:attrNameLst>
                                      </p:cBhvr>
                                      <p:to>
                                        <p:strVal val="visible"/>
                                      </p:to>
                                    </p:set>
                                    <p:anim calcmode="lin" valueType="num">
                                      <p:cBhvr>
                                        <p:cTn id="62" dur="500" fill="hold"/>
                                        <p:tgtEl>
                                          <p:spTgt spid="131"/>
                                        </p:tgtEl>
                                        <p:attrNameLst>
                                          <p:attrName>ppt_w</p:attrName>
                                        </p:attrNameLst>
                                      </p:cBhvr>
                                      <p:tavLst>
                                        <p:tav tm="0">
                                          <p:val>
                                            <p:fltVal val="0"/>
                                          </p:val>
                                        </p:tav>
                                        <p:tav tm="100000">
                                          <p:val>
                                            <p:strVal val="#ppt_w"/>
                                          </p:val>
                                        </p:tav>
                                      </p:tavLst>
                                    </p:anim>
                                    <p:anim calcmode="lin" valueType="num">
                                      <p:cBhvr>
                                        <p:cTn id="63" dur="500" fill="hold"/>
                                        <p:tgtEl>
                                          <p:spTgt spid="131"/>
                                        </p:tgtEl>
                                        <p:attrNameLst>
                                          <p:attrName>ppt_h</p:attrName>
                                        </p:attrNameLst>
                                      </p:cBhvr>
                                      <p:tavLst>
                                        <p:tav tm="0">
                                          <p:val>
                                            <p:fltVal val="0"/>
                                          </p:val>
                                        </p:tav>
                                        <p:tav tm="100000">
                                          <p:val>
                                            <p:strVal val="#ppt_h"/>
                                          </p:val>
                                        </p:tav>
                                      </p:tavLst>
                                    </p:anim>
                                    <p:animEffect transition="in" filter="fade">
                                      <p:cBhvr>
                                        <p:cTn id="64" dur="500"/>
                                        <p:tgtEl>
                                          <p:spTgt spid="131"/>
                                        </p:tgtEl>
                                      </p:cBhvr>
                                    </p:animEffect>
                                  </p:childTnLst>
                                </p:cTn>
                              </p:par>
                              <p:par>
                                <p:cTn id="65" presetID="53" presetClass="entr" presetSubtype="16" fill="hold" nodeType="withEffect">
                                  <p:stCondLst>
                                    <p:cond delay="0"/>
                                  </p:stCondLst>
                                  <p:childTnLst>
                                    <p:set>
                                      <p:cBhvr>
                                        <p:cTn id="66" dur="1" fill="hold">
                                          <p:stCondLst>
                                            <p:cond delay="0"/>
                                          </p:stCondLst>
                                        </p:cTn>
                                        <p:tgtEl>
                                          <p:spTgt spid="150"/>
                                        </p:tgtEl>
                                        <p:attrNameLst>
                                          <p:attrName>style.visibility</p:attrName>
                                        </p:attrNameLst>
                                      </p:cBhvr>
                                      <p:to>
                                        <p:strVal val="visible"/>
                                      </p:to>
                                    </p:set>
                                    <p:anim calcmode="lin" valueType="num">
                                      <p:cBhvr>
                                        <p:cTn id="67" dur="500" fill="hold"/>
                                        <p:tgtEl>
                                          <p:spTgt spid="150"/>
                                        </p:tgtEl>
                                        <p:attrNameLst>
                                          <p:attrName>ppt_w</p:attrName>
                                        </p:attrNameLst>
                                      </p:cBhvr>
                                      <p:tavLst>
                                        <p:tav tm="0">
                                          <p:val>
                                            <p:fltVal val="0"/>
                                          </p:val>
                                        </p:tav>
                                        <p:tav tm="100000">
                                          <p:val>
                                            <p:strVal val="#ppt_w"/>
                                          </p:val>
                                        </p:tav>
                                      </p:tavLst>
                                    </p:anim>
                                    <p:anim calcmode="lin" valueType="num">
                                      <p:cBhvr>
                                        <p:cTn id="68" dur="500" fill="hold"/>
                                        <p:tgtEl>
                                          <p:spTgt spid="150"/>
                                        </p:tgtEl>
                                        <p:attrNameLst>
                                          <p:attrName>ppt_h</p:attrName>
                                        </p:attrNameLst>
                                      </p:cBhvr>
                                      <p:tavLst>
                                        <p:tav tm="0">
                                          <p:val>
                                            <p:fltVal val="0"/>
                                          </p:val>
                                        </p:tav>
                                        <p:tav tm="100000">
                                          <p:val>
                                            <p:strVal val="#ppt_h"/>
                                          </p:val>
                                        </p:tav>
                                      </p:tavLst>
                                    </p:anim>
                                    <p:animEffect transition="in" filter="fade">
                                      <p:cBhvr>
                                        <p:cTn id="69" dur="500"/>
                                        <p:tgtEl>
                                          <p:spTgt spid="150"/>
                                        </p:tgtEl>
                                      </p:cBhvr>
                                    </p:animEffect>
                                  </p:childTnLst>
                                </p:cTn>
                              </p:par>
                            </p:childTnLst>
                          </p:cTn>
                        </p:par>
                        <p:par>
                          <p:cTn id="70" fill="hold">
                            <p:stCondLst>
                              <p:cond delay="2300"/>
                            </p:stCondLst>
                            <p:childTnLst>
                              <p:par>
                                <p:cTn id="71" presetID="42" presetClass="entr" presetSubtype="0" fill="hold" grpId="0" nodeType="afterEffect">
                                  <p:stCondLst>
                                    <p:cond delay="0"/>
                                  </p:stCondLst>
                                  <p:childTnLst>
                                    <p:set>
                                      <p:cBhvr>
                                        <p:cTn id="72" dur="1" fill="hold">
                                          <p:stCondLst>
                                            <p:cond delay="0"/>
                                          </p:stCondLst>
                                        </p:cTn>
                                        <p:tgtEl>
                                          <p:spTgt spid="155"/>
                                        </p:tgtEl>
                                        <p:attrNameLst>
                                          <p:attrName>style.visibility</p:attrName>
                                        </p:attrNameLst>
                                      </p:cBhvr>
                                      <p:to>
                                        <p:strVal val="visible"/>
                                      </p:to>
                                    </p:set>
                                    <p:animEffect transition="in" filter="fade">
                                      <p:cBhvr>
                                        <p:cTn id="73" dur="1000"/>
                                        <p:tgtEl>
                                          <p:spTgt spid="155"/>
                                        </p:tgtEl>
                                      </p:cBhvr>
                                    </p:animEffect>
                                    <p:anim calcmode="lin" valueType="num">
                                      <p:cBhvr>
                                        <p:cTn id="74" dur="1000" fill="hold"/>
                                        <p:tgtEl>
                                          <p:spTgt spid="155"/>
                                        </p:tgtEl>
                                        <p:attrNameLst>
                                          <p:attrName>ppt_x</p:attrName>
                                        </p:attrNameLst>
                                      </p:cBhvr>
                                      <p:tavLst>
                                        <p:tav tm="0">
                                          <p:val>
                                            <p:strVal val="#ppt_x"/>
                                          </p:val>
                                        </p:tav>
                                        <p:tav tm="100000">
                                          <p:val>
                                            <p:strVal val="#ppt_x"/>
                                          </p:val>
                                        </p:tav>
                                      </p:tavLst>
                                    </p:anim>
                                    <p:anim calcmode="lin" valueType="num">
                                      <p:cBhvr>
                                        <p:cTn id="75" dur="1000" fill="hold"/>
                                        <p:tgtEl>
                                          <p:spTgt spid="15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56"/>
                                        </p:tgtEl>
                                        <p:attrNameLst>
                                          <p:attrName>style.visibility</p:attrName>
                                        </p:attrNameLst>
                                      </p:cBhvr>
                                      <p:to>
                                        <p:strVal val="visible"/>
                                      </p:to>
                                    </p:set>
                                    <p:animEffect transition="in" filter="fade">
                                      <p:cBhvr>
                                        <p:cTn id="78" dur="1000"/>
                                        <p:tgtEl>
                                          <p:spTgt spid="156"/>
                                        </p:tgtEl>
                                      </p:cBhvr>
                                    </p:animEffect>
                                    <p:anim calcmode="lin" valueType="num">
                                      <p:cBhvr>
                                        <p:cTn id="79" dur="1000" fill="hold"/>
                                        <p:tgtEl>
                                          <p:spTgt spid="156"/>
                                        </p:tgtEl>
                                        <p:attrNameLst>
                                          <p:attrName>ppt_x</p:attrName>
                                        </p:attrNameLst>
                                      </p:cBhvr>
                                      <p:tavLst>
                                        <p:tav tm="0">
                                          <p:val>
                                            <p:strVal val="#ppt_x"/>
                                          </p:val>
                                        </p:tav>
                                        <p:tav tm="100000">
                                          <p:val>
                                            <p:strVal val="#ppt_x"/>
                                          </p:val>
                                        </p:tav>
                                      </p:tavLst>
                                    </p:anim>
                                    <p:anim calcmode="lin" valueType="num">
                                      <p:cBhvr>
                                        <p:cTn id="80" dur="1000" fill="hold"/>
                                        <p:tgtEl>
                                          <p:spTgt spid="15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57"/>
                                        </p:tgtEl>
                                        <p:attrNameLst>
                                          <p:attrName>style.visibility</p:attrName>
                                        </p:attrNameLst>
                                      </p:cBhvr>
                                      <p:to>
                                        <p:strVal val="visible"/>
                                      </p:to>
                                    </p:set>
                                    <p:animEffect transition="in" filter="fade">
                                      <p:cBhvr>
                                        <p:cTn id="83" dur="1000"/>
                                        <p:tgtEl>
                                          <p:spTgt spid="157"/>
                                        </p:tgtEl>
                                      </p:cBhvr>
                                    </p:animEffect>
                                    <p:anim calcmode="lin" valueType="num">
                                      <p:cBhvr>
                                        <p:cTn id="84" dur="1000" fill="hold"/>
                                        <p:tgtEl>
                                          <p:spTgt spid="157"/>
                                        </p:tgtEl>
                                        <p:attrNameLst>
                                          <p:attrName>ppt_x</p:attrName>
                                        </p:attrNameLst>
                                      </p:cBhvr>
                                      <p:tavLst>
                                        <p:tav tm="0">
                                          <p:val>
                                            <p:strVal val="#ppt_x"/>
                                          </p:val>
                                        </p:tav>
                                        <p:tav tm="100000">
                                          <p:val>
                                            <p:strVal val="#ppt_x"/>
                                          </p:val>
                                        </p:tav>
                                      </p:tavLst>
                                    </p:anim>
                                    <p:anim calcmode="lin" valueType="num">
                                      <p:cBhvr>
                                        <p:cTn id="85" dur="1000" fill="hold"/>
                                        <p:tgtEl>
                                          <p:spTgt spid="15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58"/>
                                        </p:tgtEl>
                                        <p:attrNameLst>
                                          <p:attrName>style.visibility</p:attrName>
                                        </p:attrNameLst>
                                      </p:cBhvr>
                                      <p:to>
                                        <p:strVal val="visible"/>
                                      </p:to>
                                    </p:set>
                                    <p:animEffect transition="in" filter="fade">
                                      <p:cBhvr>
                                        <p:cTn id="88" dur="1000"/>
                                        <p:tgtEl>
                                          <p:spTgt spid="158"/>
                                        </p:tgtEl>
                                      </p:cBhvr>
                                    </p:animEffect>
                                    <p:anim calcmode="lin" valueType="num">
                                      <p:cBhvr>
                                        <p:cTn id="89" dur="1000" fill="hold"/>
                                        <p:tgtEl>
                                          <p:spTgt spid="158"/>
                                        </p:tgtEl>
                                        <p:attrNameLst>
                                          <p:attrName>ppt_x</p:attrName>
                                        </p:attrNameLst>
                                      </p:cBhvr>
                                      <p:tavLst>
                                        <p:tav tm="0">
                                          <p:val>
                                            <p:strVal val="#ppt_x"/>
                                          </p:val>
                                        </p:tav>
                                        <p:tav tm="100000">
                                          <p:val>
                                            <p:strVal val="#ppt_x"/>
                                          </p:val>
                                        </p:tav>
                                      </p:tavLst>
                                    </p:anim>
                                    <p:anim calcmode="lin" valueType="num">
                                      <p:cBhvr>
                                        <p:cTn id="90" dur="1000" fill="hold"/>
                                        <p:tgtEl>
                                          <p:spTgt spid="15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59"/>
                                        </p:tgtEl>
                                        <p:attrNameLst>
                                          <p:attrName>style.visibility</p:attrName>
                                        </p:attrNameLst>
                                      </p:cBhvr>
                                      <p:to>
                                        <p:strVal val="visible"/>
                                      </p:to>
                                    </p:set>
                                    <p:animEffect transition="in" filter="fade">
                                      <p:cBhvr>
                                        <p:cTn id="93" dur="1000"/>
                                        <p:tgtEl>
                                          <p:spTgt spid="159"/>
                                        </p:tgtEl>
                                      </p:cBhvr>
                                    </p:animEffect>
                                    <p:anim calcmode="lin" valueType="num">
                                      <p:cBhvr>
                                        <p:cTn id="94" dur="1000" fill="hold"/>
                                        <p:tgtEl>
                                          <p:spTgt spid="159"/>
                                        </p:tgtEl>
                                        <p:attrNameLst>
                                          <p:attrName>ppt_x</p:attrName>
                                        </p:attrNameLst>
                                      </p:cBhvr>
                                      <p:tavLst>
                                        <p:tav tm="0">
                                          <p:val>
                                            <p:strVal val="#ppt_x"/>
                                          </p:val>
                                        </p:tav>
                                        <p:tav tm="100000">
                                          <p:val>
                                            <p:strVal val="#ppt_x"/>
                                          </p:val>
                                        </p:tav>
                                      </p:tavLst>
                                    </p:anim>
                                    <p:anim calcmode="lin" valueType="num">
                                      <p:cBhvr>
                                        <p:cTn id="95" dur="1000" fill="hold"/>
                                        <p:tgtEl>
                                          <p:spTgt spid="159"/>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160"/>
                                        </p:tgtEl>
                                        <p:attrNameLst>
                                          <p:attrName>style.visibility</p:attrName>
                                        </p:attrNameLst>
                                      </p:cBhvr>
                                      <p:to>
                                        <p:strVal val="visible"/>
                                      </p:to>
                                    </p:set>
                                    <p:animEffect transition="in" filter="fade">
                                      <p:cBhvr>
                                        <p:cTn id="98" dur="1000"/>
                                        <p:tgtEl>
                                          <p:spTgt spid="160"/>
                                        </p:tgtEl>
                                      </p:cBhvr>
                                    </p:animEffect>
                                    <p:anim calcmode="lin" valueType="num">
                                      <p:cBhvr>
                                        <p:cTn id="99" dur="1000" fill="hold"/>
                                        <p:tgtEl>
                                          <p:spTgt spid="160"/>
                                        </p:tgtEl>
                                        <p:attrNameLst>
                                          <p:attrName>ppt_x</p:attrName>
                                        </p:attrNameLst>
                                      </p:cBhvr>
                                      <p:tavLst>
                                        <p:tav tm="0">
                                          <p:val>
                                            <p:strVal val="#ppt_x"/>
                                          </p:val>
                                        </p:tav>
                                        <p:tav tm="100000">
                                          <p:val>
                                            <p:strVal val="#ppt_x"/>
                                          </p:val>
                                        </p:tav>
                                      </p:tavLst>
                                    </p:anim>
                                    <p:anim calcmode="lin" valueType="num">
                                      <p:cBhvr>
                                        <p:cTn id="100" dur="1000" fill="hold"/>
                                        <p:tgtEl>
                                          <p:spTgt spid="16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161"/>
                                        </p:tgtEl>
                                        <p:attrNameLst>
                                          <p:attrName>style.visibility</p:attrName>
                                        </p:attrNameLst>
                                      </p:cBhvr>
                                      <p:to>
                                        <p:strVal val="visible"/>
                                      </p:to>
                                    </p:set>
                                    <p:animEffect transition="in" filter="fade">
                                      <p:cBhvr>
                                        <p:cTn id="103" dur="1000"/>
                                        <p:tgtEl>
                                          <p:spTgt spid="161"/>
                                        </p:tgtEl>
                                      </p:cBhvr>
                                    </p:animEffect>
                                    <p:anim calcmode="lin" valueType="num">
                                      <p:cBhvr>
                                        <p:cTn id="104" dur="1000" fill="hold"/>
                                        <p:tgtEl>
                                          <p:spTgt spid="161"/>
                                        </p:tgtEl>
                                        <p:attrNameLst>
                                          <p:attrName>ppt_x</p:attrName>
                                        </p:attrNameLst>
                                      </p:cBhvr>
                                      <p:tavLst>
                                        <p:tav tm="0">
                                          <p:val>
                                            <p:strVal val="#ppt_x"/>
                                          </p:val>
                                        </p:tav>
                                        <p:tav tm="100000">
                                          <p:val>
                                            <p:strVal val="#ppt_x"/>
                                          </p:val>
                                        </p:tav>
                                      </p:tavLst>
                                    </p:anim>
                                    <p:anim calcmode="lin" valueType="num">
                                      <p:cBhvr>
                                        <p:cTn id="105" dur="1000" fill="hold"/>
                                        <p:tgtEl>
                                          <p:spTgt spid="161"/>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162"/>
                                        </p:tgtEl>
                                        <p:attrNameLst>
                                          <p:attrName>style.visibility</p:attrName>
                                        </p:attrNameLst>
                                      </p:cBhvr>
                                      <p:to>
                                        <p:strVal val="visible"/>
                                      </p:to>
                                    </p:set>
                                    <p:animEffect transition="in" filter="fade">
                                      <p:cBhvr>
                                        <p:cTn id="108" dur="1000"/>
                                        <p:tgtEl>
                                          <p:spTgt spid="162"/>
                                        </p:tgtEl>
                                      </p:cBhvr>
                                    </p:animEffect>
                                    <p:anim calcmode="lin" valueType="num">
                                      <p:cBhvr>
                                        <p:cTn id="109" dur="1000" fill="hold"/>
                                        <p:tgtEl>
                                          <p:spTgt spid="162"/>
                                        </p:tgtEl>
                                        <p:attrNameLst>
                                          <p:attrName>ppt_x</p:attrName>
                                        </p:attrNameLst>
                                      </p:cBhvr>
                                      <p:tavLst>
                                        <p:tav tm="0">
                                          <p:val>
                                            <p:strVal val="#ppt_x"/>
                                          </p:val>
                                        </p:tav>
                                        <p:tav tm="100000">
                                          <p:val>
                                            <p:strVal val="#ppt_x"/>
                                          </p:val>
                                        </p:tav>
                                      </p:tavLst>
                                    </p:anim>
                                    <p:anim calcmode="lin" valueType="num">
                                      <p:cBhvr>
                                        <p:cTn id="110" dur="1000" fill="hold"/>
                                        <p:tgtEl>
                                          <p:spTgt spid="1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5" grpId="0" animBg="1"/>
      <p:bldP spid="153" grpId="0"/>
      <p:bldP spid="154" grpId="0"/>
      <p:bldP spid="155" grpId="0"/>
      <p:bldP spid="156" grpId="0"/>
      <p:bldP spid="157" grpId="0"/>
      <p:bldP spid="158" grpId="0"/>
      <p:bldP spid="159" grpId="0"/>
      <p:bldP spid="160" grpId="0"/>
      <p:bldP spid="161" grpId="0"/>
      <p:bldP spid="162" grpId="0"/>
      <p:bldP spid="64" grpId="0"/>
      <p:bldP spid="64" grpId="1"/>
      <p:bldP spid="64" grpId="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798" y="3815231"/>
            <a:ext cx="12194117" cy="871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3124" tIns="61563" rIns="123124" bIns="61563" rtlCol="0" anchor="ctr"/>
          <a:lstStyle/>
          <a:p>
            <a:pPr algn="ctr"/>
            <a:endParaRPr lang="zh-CN" altLang="en-US" dirty="0">
              <a:solidFill>
                <a:prstClr val="white"/>
              </a:solidFill>
              <a:latin typeface="微软雅黑" panose="020B0503020204020204" pitchFamily="34" charset="-122"/>
              <a:ea typeface="微软雅黑"/>
            </a:endParaRPr>
          </a:p>
        </p:txBody>
      </p:sp>
      <p:grpSp>
        <p:nvGrpSpPr>
          <p:cNvPr id="51" name="组合 50"/>
          <p:cNvGrpSpPr/>
          <p:nvPr/>
        </p:nvGrpSpPr>
        <p:grpSpPr>
          <a:xfrm>
            <a:off x="1308064" y="3251019"/>
            <a:ext cx="1159947" cy="1159761"/>
            <a:chOff x="1466675" y="3784103"/>
            <a:chExt cx="1301392" cy="1301862"/>
          </a:xfrm>
        </p:grpSpPr>
        <p:grpSp>
          <p:nvGrpSpPr>
            <p:cNvPr id="52" name="组合 51"/>
            <p:cNvGrpSpPr/>
            <p:nvPr/>
          </p:nvGrpSpPr>
          <p:grpSpPr>
            <a:xfrm>
              <a:off x="1466675" y="3784103"/>
              <a:ext cx="1301392" cy="1301862"/>
              <a:chOff x="4345444" y="2542859"/>
              <a:chExt cx="1810550" cy="1811205"/>
            </a:xfrm>
          </p:grpSpPr>
          <p:grpSp>
            <p:nvGrpSpPr>
              <p:cNvPr id="54" name="组合 5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6" name="同心圆 5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black"/>
                    </a:solidFill>
                    <a:latin typeface="微软雅黑" panose="020B0503020204020204" pitchFamily="34" charset="-122"/>
                    <a:ea typeface="微软雅黑"/>
                  </a:endParaRPr>
                </a:p>
              </p:txBody>
            </p:sp>
            <p:sp>
              <p:nvSpPr>
                <p:cNvPr id="57" name="椭圆 5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55" name="椭圆 54"/>
              <p:cNvSpPr/>
              <p:nvPr/>
            </p:nvSpPr>
            <p:spPr>
              <a:xfrm>
                <a:off x="4415138" y="2612577"/>
                <a:ext cx="1671164" cy="167176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53" name="TextBox 97"/>
            <p:cNvSpPr txBox="1"/>
            <p:nvPr/>
          </p:nvSpPr>
          <p:spPr>
            <a:xfrm>
              <a:off x="1692270" y="4180596"/>
              <a:ext cx="850203" cy="531379"/>
            </a:xfrm>
            <a:prstGeom prst="rect">
              <a:avLst/>
            </a:prstGeom>
            <a:noFill/>
          </p:spPr>
          <p:txBody>
            <a:bodyPr wrap="square" lIns="184256" tIns="92128" rIns="184256" bIns="92128" rtlCol="0">
              <a:spAutoFit/>
            </a:bodyPr>
            <a:lstStyle/>
            <a:p>
              <a:r>
                <a:rPr lang="en-US" altLang="zh-CN" sz="1867" dirty="0">
                  <a:solidFill>
                    <a:prstClr val="white"/>
                  </a:solidFill>
                  <a:latin typeface="微软雅黑" panose="020B0503020204020204" pitchFamily="34" charset="-122"/>
                  <a:ea typeface="微软雅黑" panose="020B0503020204020204" pitchFamily="34" charset="-122"/>
                </a:rPr>
                <a:t>6</a:t>
              </a:r>
              <a:r>
                <a:rPr lang="zh-CN" altLang="en-US" sz="1867" dirty="0">
                  <a:solidFill>
                    <a:prstClr val="white"/>
                  </a:solidFill>
                  <a:latin typeface="微软雅黑" panose="020B0503020204020204" pitchFamily="34" charset="-122"/>
                  <a:ea typeface="微软雅黑" panose="020B0503020204020204" pitchFamily="34" charset="-122"/>
                </a:rPr>
                <a:t>月</a:t>
              </a:r>
            </a:p>
          </p:txBody>
        </p:sp>
      </p:grpSp>
      <p:grpSp>
        <p:nvGrpSpPr>
          <p:cNvPr id="58" name="组合 57"/>
          <p:cNvGrpSpPr/>
          <p:nvPr/>
        </p:nvGrpSpPr>
        <p:grpSpPr>
          <a:xfrm>
            <a:off x="2779040" y="3407004"/>
            <a:ext cx="877900" cy="877759"/>
            <a:chOff x="3117025" y="3959191"/>
            <a:chExt cx="984950" cy="985306"/>
          </a:xfrm>
        </p:grpSpPr>
        <p:grpSp>
          <p:nvGrpSpPr>
            <p:cNvPr id="59" name="组合 58"/>
            <p:cNvGrpSpPr/>
            <p:nvPr/>
          </p:nvGrpSpPr>
          <p:grpSpPr>
            <a:xfrm>
              <a:off x="3117025" y="3959191"/>
              <a:ext cx="984950" cy="985306"/>
              <a:chOff x="4345444" y="2542859"/>
              <a:chExt cx="1810550" cy="1811205"/>
            </a:xfrm>
          </p:grpSpPr>
          <p:grpSp>
            <p:nvGrpSpPr>
              <p:cNvPr id="61" name="组合 6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3" name="同心圆 6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black"/>
                    </a:solidFill>
                    <a:latin typeface="微软雅黑" panose="020B0503020204020204" pitchFamily="34" charset="-122"/>
                    <a:ea typeface="微软雅黑"/>
                  </a:endParaRPr>
                </a:p>
              </p:txBody>
            </p:sp>
            <p:sp>
              <p:nvSpPr>
                <p:cNvPr id="64" name="椭圆 6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62" name="椭圆 61"/>
              <p:cNvSpPr/>
              <p:nvPr/>
            </p:nvSpPr>
            <p:spPr>
              <a:xfrm>
                <a:off x="4470432" y="2667889"/>
                <a:ext cx="1560575" cy="156113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60" name="TextBox 104"/>
            <p:cNvSpPr txBox="1"/>
            <p:nvPr/>
          </p:nvSpPr>
          <p:spPr>
            <a:xfrm>
              <a:off x="3188495" y="4196695"/>
              <a:ext cx="850204" cy="531379"/>
            </a:xfrm>
            <a:prstGeom prst="rect">
              <a:avLst/>
            </a:prstGeom>
            <a:noFill/>
          </p:spPr>
          <p:txBody>
            <a:bodyPr wrap="square" lIns="184256" tIns="92128" rIns="184256" bIns="92128" rtlCol="0">
              <a:spAutoFit/>
            </a:bodyPr>
            <a:lstStyle/>
            <a:p>
              <a:r>
                <a:rPr lang="en-US" altLang="zh-CN" sz="1867" dirty="0">
                  <a:solidFill>
                    <a:prstClr val="white"/>
                  </a:solidFill>
                  <a:latin typeface="微软雅黑" panose="020B0503020204020204" pitchFamily="34" charset="-122"/>
                  <a:ea typeface="微软雅黑" panose="020B0503020204020204" pitchFamily="34" charset="-122"/>
                </a:rPr>
                <a:t>7</a:t>
              </a:r>
              <a:r>
                <a:rPr lang="zh-CN" altLang="en-US" sz="1867" dirty="0">
                  <a:solidFill>
                    <a:prstClr val="white"/>
                  </a:solidFill>
                  <a:latin typeface="微软雅黑" panose="020B0503020204020204" pitchFamily="34" charset="-122"/>
                  <a:ea typeface="微软雅黑" panose="020B0503020204020204" pitchFamily="34" charset="-122"/>
                </a:rPr>
                <a:t>月</a:t>
              </a:r>
            </a:p>
          </p:txBody>
        </p:sp>
      </p:grpSp>
      <p:grpSp>
        <p:nvGrpSpPr>
          <p:cNvPr id="65" name="组合 64"/>
          <p:cNvGrpSpPr/>
          <p:nvPr/>
        </p:nvGrpSpPr>
        <p:grpSpPr>
          <a:xfrm>
            <a:off x="3967971" y="3258010"/>
            <a:ext cx="1175915" cy="1175726"/>
            <a:chOff x="4450933" y="3791953"/>
            <a:chExt cx="1319306" cy="1319782"/>
          </a:xfrm>
        </p:grpSpPr>
        <p:grpSp>
          <p:nvGrpSpPr>
            <p:cNvPr id="66" name="组合 65"/>
            <p:cNvGrpSpPr/>
            <p:nvPr/>
          </p:nvGrpSpPr>
          <p:grpSpPr>
            <a:xfrm>
              <a:off x="4450933" y="3791953"/>
              <a:ext cx="1319306" cy="1319782"/>
              <a:chOff x="4345444" y="2542859"/>
              <a:chExt cx="1810550" cy="1811205"/>
            </a:xfrm>
          </p:grpSpPr>
          <p:grpSp>
            <p:nvGrpSpPr>
              <p:cNvPr id="68" name="组合 6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0" name="同心圆 6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black"/>
                    </a:solidFill>
                    <a:latin typeface="微软雅黑" panose="020B0503020204020204" pitchFamily="34" charset="-122"/>
                    <a:ea typeface="微软雅黑"/>
                  </a:endParaRPr>
                </a:p>
              </p:txBody>
            </p:sp>
            <p:sp>
              <p:nvSpPr>
                <p:cNvPr id="71" name="椭圆 7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69" name="椭圆 68"/>
              <p:cNvSpPr/>
              <p:nvPr/>
            </p:nvSpPr>
            <p:spPr>
              <a:xfrm>
                <a:off x="4438520" y="2635968"/>
                <a:ext cx="1624396" cy="162498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67" name="TextBox 111"/>
            <p:cNvSpPr txBox="1"/>
            <p:nvPr/>
          </p:nvSpPr>
          <p:spPr>
            <a:xfrm>
              <a:off x="4685484" y="4180595"/>
              <a:ext cx="850203" cy="531379"/>
            </a:xfrm>
            <a:prstGeom prst="rect">
              <a:avLst/>
            </a:prstGeom>
            <a:noFill/>
          </p:spPr>
          <p:txBody>
            <a:bodyPr wrap="square" lIns="184256" tIns="92128" rIns="184256" bIns="92128" rtlCol="0">
              <a:spAutoFit/>
            </a:bodyPr>
            <a:lstStyle/>
            <a:p>
              <a:r>
                <a:rPr lang="en-US" altLang="zh-CN" sz="1867" dirty="0">
                  <a:solidFill>
                    <a:prstClr val="white"/>
                  </a:solidFill>
                  <a:latin typeface="微软雅黑" panose="020B0503020204020204" pitchFamily="34" charset="-122"/>
                  <a:ea typeface="微软雅黑" panose="020B0503020204020204" pitchFamily="34" charset="-122"/>
                </a:rPr>
                <a:t>8</a:t>
              </a:r>
              <a:r>
                <a:rPr lang="zh-CN" altLang="en-US" sz="1867" dirty="0">
                  <a:solidFill>
                    <a:prstClr val="white"/>
                  </a:solidFill>
                  <a:latin typeface="微软雅黑" panose="020B0503020204020204" pitchFamily="34" charset="-122"/>
                  <a:ea typeface="微软雅黑" panose="020B0503020204020204" pitchFamily="34" charset="-122"/>
                </a:rPr>
                <a:t>月</a:t>
              </a:r>
            </a:p>
          </p:txBody>
        </p:sp>
      </p:grpSp>
      <p:grpSp>
        <p:nvGrpSpPr>
          <p:cNvPr id="72" name="组合 71"/>
          <p:cNvGrpSpPr/>
          <p:nvPr/>
        </p:nvGrpSpPr>
        <p:grpSpPr>
          <a:xfrm>
            <a:off x="5454915" y="3392022"/>
            <a:ext cx="907853" cy="907708"/>
            <a:chOff x="6119197" y="3942381"/>
            <a:chExt cx="1018558" cy="1018926"/>
          </a:xfrm>
        </p:grpSpPr>
        <p:grpSp>
          <p:nvGrpSpPr>
            <p:cNvPr id="73" name="组合 72"/>
            <p:cNvGrpSpPr/>
            <p:nvPr/>
          </p:nvGrpSpPr>
          <p:grpSpPr>
            <a:xfrm>
              <a:off x="6119197" y="3942381"/>
              <a:ext cx="1018558" cy="1018926"/>
              <a:chOff x="4345444" y="2542859"/>
              <a:chExt cx="1810550" cy="1811205"/>
            </a:xfrm>
          </p:grpSpPr>
          <p:grpSp>
            <p:nvGrpSpPr>
              <p:cNvPr id="75" name="组合 7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7" name="同心圆 7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black"/>
                    </a:solidFill>
                    <a:latin typeface="微软雅黑" panose="020B0503020204020204" pitchFamily="34" charset="-122"/>
                    <a:ea typeface="微软雅黑"/>
                  </a:endParaRPr>
                </a:p>
              </p:txBody>
            </p:sp>
            <p:sp>
              <p:nvSpPr>
                <p:cNvPr id="78" name="椭圆 7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76" name="椭圆 75"/>
              <p:cNvSpPr/>
              <p:nvPr/>
            </p:nvSpPr>
            <p:spPr>
              <a:xfrm>
                <a:off x="4433790" y="2631236"/>
                <a:ext cx="1633855" cy="1634444"/>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74" name="TextBox 118"/>
            <p:cNvSpPr txBox="1"/>
            <p:nvPr/>
          </p:nvSpPr>
          <p:spPr>
            <a:xfrm>
              <a:off x="6209133" y="4196696"/>
              <a:ext cx="850205" cy="531379"/>
            </a:xfrm>
            <a:prstGeom prst="rect">
              <a:avLst/>
            </a:prstGeom>
            <a:noFill/>
          </p:spPr>
          <p:txBody>
            <a:bodyPr wrap="square" lIns="184256" tIns="92128" rIns="184256" bIns="92128" rtlCol="0">
              <a:spAutoFit/>
            </a:bodyPr>
            <a:lstStyle/>
            <a:p>
              <a:r>
                <a:rPr lang="en-US" altLang="zh-CN" sz="1867" dirty="0">
                  <a:solidFill>
                    <a:prstClr val="white"/>
                  </a:solidFill>
                  <a:latin typeface="微软雅黑" panose="020B0503020204020204" pitchFamily="34" charset="-122"/>
                  <a:ea typeface="微软雅黑" panose="020B0503020204020204" pitchFamily="34" charset="-122"/>
                </a:rPr>
                <a:t>9</a:t>
              </a:r>
              <a:r>
                <a:rPr lang="zh-CN" altLang="en-US" sz="1867" dirty="0">
                  <a:solidFill>
                    <a:prstClr val="white"/>
                  </a:solidFill>
                  <a:latin typeface="微软雅黑" panose="020B0503020204020204" pitchFamily="34" charset="-122"/>
                  <a:ea typeface="微软雅黑" panose="020B0503020204020204" pitchFamily="34" charset="-122"/>
                </a:rPr>
                <a:t>月</a:t>
              </a:r>
            </a:p>
          </p:txBody>
        </p:sp>
      </p:grpSp>
      <p:grpSp>
        <p:nvGrpSpPr>
          <p:cNvPr id="79" name="组合 78"/>
          <p:cNvGrpSpPr/>
          <p:nvPr/>
        </p:nvGrpSpPr>
        <p:grpSpPr>
          <a:xfrm>
            <a:off x="6673801" y="3392024"/>
            <a:ext cx="944820" cy="907708"/>
            <a:chOff x="7486713" y="3942381"/>
            <a:chExt cx="1060031" cy="1018926"/>
          </a:xfrm>
        </p:grpSpPr>
        <p:grpSp>
          <p:nvGrpSpPr>
            <p:cNvPr id="80" name="组合 79"/>
            <p:cNvGrpSpPr/>
            <p:nvPr/>
          </p:nvGrpSpPr>
          <p:grpSpPr>
            <a:xfrm>
              <a:off x="7486713" y="3942381"/>
              <a:ext cx="1018558" cy="1018926"/>
              <a:chOff x="4345444" y="2542859"/>
              <a:chExt cx="1810550" cy="1811205"/>
            </a:xfrm>
          </p:grpSpPr>
          <p:grpSp>
            <p:nvGrpSpPr>
              <p:cNvPr id="82" name="组合 8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4" name="同心圆 8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black"/>
                    </a:solidFill>
                    <a:latin typeface="微软雅黑" panose="020B0503020204020204" pitchFamily="34" charset="-122"/>
                    <a:ea typeface="微软雅黑"/>
                  </a:endParaRPr>
                </a:p>
              </p:txBody>
            </p:sp>
            <p:sp>
              <p:nvSpPr>
                <p:cNvPr id="85" name="椭圆 8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83" name="椭圆 82"/>
              <p:cNvSpPr/>
              <p:nvPr/>
            </p:nvSpPr>
            <p:spPr>
              <a:xfrm>
                <a:off x="4433796" y="2658674"/>
                <a:ext cx="1606424" cy="160700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81" name="TextBox 125"/>
            <p:cNvSpPr txBox="1"/>
            <p:nvPr/>
          </p:nvSpPr>
          <p:spPr>
            <a:xfrm>
              <a:off x="7555666" y="4199438"/>
              <a:ext cx="991078" cy="485242"/>
            </a:xfrm>
            <a:prstGeom prst="rect">
              <a:avLst/>
            </a:prstGeom>
            <a:noFill/>
          </p:spPr>
          <p:txBody>
            <a:bodyPr wrap="square" lIns="184256" tIns="92128" rIns="184256" bIns="92128" rtlCol="0">
              <a:spAutoFit/>
            </a:bodyPr>
            <a:lstStyle/>
            <a:p>
              <a:r>
                <a:rPr lang="en-US" altLang="zh-CN" sz="1600" dirty="0">
                  <a:solidFill>
                    <a:prstClr val="white"/>
                  </a:solidFill>
                  <a:latin typeface="微软雅黑" panose="020B0503020204020204" pitchFamily="34" charset="-122"/>
                  <a:ea typeface="微软雅黑" panose="020B0503020204020204" pitchFamily="34" charset="-122"/>
                </a:rPr>
                <a:t>10</a:t>
              </a:r>
              <a:r>
                <a:rPr lang="zh-CN" altLang="en-US" sz="1600" dirty="0">
                  <a:solidFill>
                    <a:prstClr val="white"/>
                  </a:solidFill>
                  <a:latin typeface="微软雅黑" panose="020B0503020204020204" pitchFamily="34" charset="-122"/>
                  <a:ea typeface="微软雅黑" panose="020B0503020204020204" pitchFamily="34" charset="-122"/>
                </a:rPr>
                <a:t>月</a:t>
              </a:r>
            </a:p>
          </p:txBody>
        </p:sp>
      </p:grpSp>
      <p:grpSp>
        <p:nvGrpSpPr>
          <p:cNvPr id="86" name="组合 85"/>
          <p:cNvGrpSpPr/>
          <p:nvPr/>
        </p:nvGrpSpPr>
        <p:grpSpPr>
          <a:xfrm>
            <a:off x="7892685" y="3241468"/>
            <a:ext cx="1209007" cy="1208814"/>
            <a:chOff x="8854229" y="3773382"/>
            <a:chExt cx="1356434" cy="1356924"/>
          </a:xfrm>
        </p:grpSpPr>
        <p:grpSp>
          <p:nvGrpSpPr>
            <p:cNvPr id="87" name="组合 86"/>
            <p:cNvGrpSpPr/>
            <p:nvPr/>
          </p:nvGrpSpPr>
          <p:grpSpPr>
            <a:xfrm>
              <a:off x="8854229" y="3773382"/>
              <a:ext cx="1356434" cy="1356924"/>
              <a:chOff x="4345444" y="2542859"/>
              <a:chExt cx="1810550" cy="1811205"/>
            </a:xfrm>
          </p:grpSpPr>
          <p:grpSp>
            <p:nvGrpSpPr>
              <p:cNvPr id="89" name="组合 8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1" name="同心圆 9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black"/>
                    </a:solidFill>
                    <a:latin typeface="微软雅黑" panose="020B0503020204020204" pitchFamily="34" charset="-122"/>
                    <a:ea typeface="微软雅黑"/>
                  </a:endParaRPr>
                </a:p>
              </p:txBody>
            </p:sp>
            <p:sp>
              <p:nvSpPr>
                <p:cNvPr id="92" name="椭圆 9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90" name="椭圆 89"/>
              <p:cNvSpPr/>
              <p:nvPr/>
            </p:nvSpPr>
            <p:spPr>
              <a:xfrm>
                <a:off x="4424368" y="2621809"/>
                <a:ext cx="1652704" cy="1653299"/>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88" name="TextBox 132"/>
            <p:cNvSpPr txBox="1"/>
            <p:nvPr/>
          </p:nvSpPr>
          <p:spPr>
            <a:xfrm>
              <a:off x="9068720" y="4180595"/>
              <a:ext cx="1015119" cy="531379"/>
            </a:xfrm>
            <a:prstGeom prst="rect">
              <a:avLst/>
            </a:prstGeom>
            <a:noFill/>
          </p:spPr>
          <p:txBody>
            <a:bodyPr wrap="square" lIns="184256" tIns="92128" rIns="184256" bIns="92128" rtlCol="0">
              <a:spAutoFit/>
            </a:bodyPr>
            <a:lstStyle/>
            <a:p>
              <a:r>
                <a:rPr lang="en-US" altLang="zh-CN" sz="1867" dirty="0">
                  <a:solidFill>
                    <a:prstClr val="white"/>
                  </a:solidFill>
                  <a:latin typeface="微软雅黑" panose="020B0503020204020204" pitchFamily="34" charset="-122"/>
                  <a:ea typeface="微软雅黑" panose="020B0503020204020204" pitchFamily="34" charset="-122"/>
                </a:rPr>
                <a:t>11</a:t>
              </a:r>
              <a:r>
                <a:rPr lang="zh-CN" altLang="en-US" sz="1867" dirty="0">
                  <a:solidFill>
                    <a:prstClr val="white"/>
                  </a:solidFill>
                  <a:latin typeface="微软雅黑" panose="020B0503020204020204" pitchFamily="34" charset="-122"/>
                  <a:ea typeface="微软雅黑" panose="020B0503020204020204" pitchFamily="34" charset="-122"/>
                </a:rPr>
                <a:t>月</a:t>
              </a:r>
            </a:p>
          </p:txBody>
        </p:sp>
      </p:grpSp>
      <p:grpSp>
        <p:nvGrpSpPr>
          <p:cNvPr id="93" name="组合 92"/>
          <p:cNvGrpSpPr/>
          <p:nvPr/>
        </p:nvGrpSpPr>
        <p:grpSpPr>
          <a:xfrm>
            <a:off x="9412723" y="3023854"/>
            <a:ext cx="1644309" cy="1644047"/>
            <a:chOff x="10559621" y="3529102"/>
            <a:chExt cx="1844818" cy="1845484"/>
          </a:xfrm>
        </p:grpSpPr>
        <p:grpSp>
          <p:nvGrpSpPr>
            <p:cNvPr id="94" name="组合 93"/>
            <p:cNvGrpSpPr/>
            <p:nvPr/>
          </p:nvGrpSpPr>
          <p:grpSpPr>
            <a:xfrm>
              <a:off x="10559621" y="3529102"/>
              <a:ext cx="1844818" cy="1845484"/>
              <a:chOff x="4345444" y="2542859"/>
              <a:chExt cx="1810550" cy="1811205"/>
            </a:xfrm>
          </p:grpSpPr>
          <p:grpSp>
            <p:nvGrpSpPr>
              <p:cNvPr id="96" name="组合 9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8" name="同心圆 9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black"/>
                    </a:solidFill>
                    <a:latin typeface="微软雅黑" panose="020B0503020204020204" pitchFamily="34" charset="-122"/>
                    <a:ea typeface="微软雅黑"/>
                  </a:endParaRPr>
                </a:p>
              </p:txBody>
            </p:sp>
            <p:sp>
              <p:nvSpPr>
                <p:cNvPr id="99" name="椭圆 9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97" name="椭圆 96"/>
              <p:cNvSpPr/>
              <p:nvPr/>
            </p:nvSpPr>
            <p:spPr>
              <a:xfrm>
                <a:off x="4390402" y="2587833"/>
                <a:ext cx="1720633" cy="172125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7" dirty="0">
                  <a:solidFill>
                    <a:prstClr val="white"/>
                  </a:solidFill>
                  <a:latin typeface="微软雅黑" panose="020B0503020204020204" pitchFamily="34" charset="-122"/>
                  <a:ea typeface="微软雅黑"/>
                </a:endParaRPr>
              </a:p>
            </p:txBody>
          </p:sp>
        </p:grpSp>
        <p:sp>
          <p:nvSpPr>
            <p:cNvPr id="95" name="TextBox 139"/>
            <p:cNvSpPr txBox="1"/>
            <p:nvPr/>
          </p:nvSpPr>
          <p:spPr>
            <a:xfrm>
              <a:off x="10948736" y="4180595"/>
              <a:ext cx="1097152" cy="531379"/>
            </a:xfrm>
            <a:prstGeom prst="rect">
              <a:avLst/>
            </a:prstGeom>
            <a:noFill/>
          </p:spPr>
          <p:txBody>
            <a:bodyPr wrap="square" lIns="184256" tIns="92128" rIns="184256" bIns="92128" rtlCol="0">
              <a:spAutoFit/>
            </a:bodyPr>
            <a:lstStyle/>
            <a:p>
              <a:r>
                <a:rPr lang="en-US" altLang="zh-CN" sz="1867" dirty="0">
                  <a:solidFill>
                    <a:prstClr val="white"/>
                  </a:solidFill>
                  <a:latin typeface="微软雅黑" panose="020B0503020204020204" pitchFamily="34" charset="-122"/>
                  <a:ea typeface="微软雅黑" panose="020B0503020204020204" pitchFamily="34" charset="-122"/>
                </a:rPr>
                <a:t>12</a:t>
              </a:r>
              <a:r>
                <a:rPr lang="zh-CN" altLang="en-US" sz="1867" dirty="0">
                  <a:solidFill>
                    <a:prstClr val="white"/>
                  </a:solidFill>
                  <a:latin typeface="微软雅黑" panose="020B0503020204020204" pitchFamily="34" charset="-122"/>
                  <a:ea typeface="微软雅黑" panose="020B0503020204020204" pitchFamily="34" charset="-122"/>
                </a:rPr>
                <a:t>月</a:t>
              </a:r>
            </a:p>
          </p:txBody>
        </p:sp>
      </p:grpSp>
      <p:grpSp>
        <p:nvGrpSpPr>
          <p:cNvPr id="100" name="组合 99"/>
          <p:cNvGrpSpPr/>
          <p:nvPr/>
        </p:nvGrpSpPr>
        <p:grpSpPr>
          <a:xfrm>
            <a:off x="695002" y="1700810"/>
            <a:ext cx="2588797" cy="1456387"/>
            <a:chOff x="689131" y="1318791"/>
            <a:chExt cx="1631535" cy="1036935"/>
          </a:xfrm>
        </p:grpSpPr>
        <p:sp>
          <p:nvSpPr>
            <p:cNvPr id="101" name="TextBox 145"/>
            <p:cNvSpPr txBox="1"/>
            <p:nvPr/>
          </p:nvSpPr>
          <p:spPr>
            <a:xfrm>
              <a:off x="800766" y="1667530"/>
              <a:ext cx="1363987" cy="429493"/>
            </a:xfrm>
            <a:prstGeom prst="rect">
              <a:avLst/>
            </a:prstGeom>
            <a:noFill/>
          </p:spPr>
          <p:txBody>
            <a:bodyPr wrap="square" lIns="121908" tIns="60953" rIns="121908" bIns="60953" rtlCol="0">
              <a:spAutoFit/>
            </a:bodyPr>
            <a:lstStyle/>
            <a:p>
              <a:pPr algn="ctr">
                <a:lnSpc>
                  <a:spcPct val="130000"/>
                </a:lnSpc>
              </a:pPr>
              <a:r>
                <a:rPr lang="zh-CN" altLang="en-US" sz="1200" dirty="0">
                  <a:solidFill>
                    <a:prstClr val="black">
                      <a:lumMod val="75000"/>
                      <a:lumOff val="25000"/>
                    </a:prstClr>
                  </a:solidFill>
                  <a:latin typeface="微软雅黑" pitchFamily="34" charset="-122"/>
                  <a:ea typeface="微软雅黑" pitchFamily="34" charset="-122"/>
                </a:rPr>
                <a:t>您的内容打在这里，或者通过您的内容打在这里</a:t>
              </a:r>
            </a:p>
          </p:txBody>
        </p:sp>
        <p:grpSp>
          <p:nvGrpSpPr>
            <p:cNvPr id="102" name="组合 101"/>
            <p:cNvGrpSpPr/>
            <p:nvPr/>
          </p:nvGrpSpPr>
          <p:grpSpPr>
            <a:xfrm>
              <a:off x="689131" y="1318791"/>
              <a:ext cx="1631535" cy="1036935"/>
              <a:chOff x="689131" y="1318791"/>
              <a:chExt cx="1631535" cy="1036935"/>
            </a:xfrm>
          </p:grpSpPr>
          <p:cxnSp>
            <p:nvCxnSpPr>
              <p:cNvPr id="103" name="直接连接符 102"/>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04" name="TextBox 148"/>
              <p:cNvSpPr txBox="1"/>
              <p:nvPr/>
            </p:nvSpPr>
            <p:spPr>
              <a:xfrm>
                <a:off x="689131" y="1318791"/>
                <a:ext cx="1631535" cy="350570"/>
              </a:xfrm>
              <a:prstGeom prst="rect">
                <a:avLst/>
              </a:prstGeom>
              <a:noFill/>
            </p:spPr>
            <p:txBody>
              <a:bodyPr wrap="square" lIns="121908" tIns="0" rIns="121908" bIns="0" rtlCol="0" anchor="t">
                <a:spAutoFit/>
              </a:bodyPr>
              <a:lstStyle/>
              <a:p>
                <a:pPr algn="ctr">
                  <a:lnSpc>
                    <a:spcPct val="150000"/>
                  </a:lnSpc>
                </a:pPr>
                <a:r>
                  <a:rPr lang="zh-CN" altLang="en-US" sz="2133"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grpSp>
      </p:grpSp>
      <p:grpSp>
        <p:nvGrpSpPr>
          <p:cNvPr id="105" name="组合 104"/>
          <p:cNvGrpSpPr/>
          <p:nvPr/>
        </p:nvGrpSpPr>
        <p:grpSpPr>
          <a:xfrm>
            <a:off x="3408496" y="1822330"/>
            <a:ext cx="2100419" cy="1287222"/>
            <a:chOff x="873900" y="1541325"/>
            <a:chExt cx="1166203" cy="814401"/>
          </a:xfrm>
        </p:grpSpPr>
        <p:sp>
          <p:nvSpPr>
            <p:cNvPr id="106" name="TextBox 150"/>
            <p:cNvSpPr txBox="1"/>
            <p:nvPr/>
          </p:nvSpPr>
          <p:spPr>
            <a:xfrm>
              <a:off x="873900" y="1767302"/>
              <a:ext cx="1166203" cy="381651"/>
            </a:xfrm>
            <a:prstGeom prst="rect">
              <a:avLst/>
            </a:prstGeom>
            <a:noFill/>
          </p:spPr>
          <p:txBody>
            <a:bodyPr wrap="square" lIns="121908" tIns="60953" rIns="121908" bIns="60953" rtlCol="0">
              <a:spAutoFit/>
            </a:bodyPr>
            <a:lstStyle/>
            <a:p>
              <a:pPr algn="ctr">
                <a:lnSpc>
                  <a:spcPct val="130000"/>
                </a:lnSpc>
              </a:pPr>
              <a:r>
                <a:rPr lang="zh-CN" altLang="en-US" sz="1200" dirty="0">
                  <a:solidFill>
                    <a:prstClr val="black">
                      <a:lumMod val="75000"/>
                      <a:lumOff val="25000"/>
                    </a:prstClr>
                  </a:solidFill>
                  <a:latin typeface="微软雅黑" pitchFamily="34" charset="-122"/>
                  <a:ea typeface="微软雅黑" pitchFamily="34" charset="-122"/>
                </a:rPr>
                <a:t>您的内容打在这里，或者通过您的内容打在这里</a:t>
              </a:r>
            </a:p>
          </p:txBody>
        </p:sp>
        <p:grpSp>
          <p:nvGrpSpPr>
            <p:cNvPr id="107" name="组合 106"/>
            <p:cNvGrpSpPr/>
            <p:nvPr/>
          </p:nvGrpSpPr>
          <p:grpSpPr>
            <a:xfrm>
              <a:off x="947384" y="1541325"/>
              <a:ext cx="1008112" cy="814401"/>
              <a:chOff x="947384" y="1541325"/>
              <a:chExt cx="1008112" cy="814401"/>
            </a:xfrm>
          </p:grpSpPr>
          <p:cxnSp>
            <p:nvCxnSpPr>
              <p:cNvPr id="108" name="直接连接符 10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09" name="TextBox 153"/>
              <p:cNvSpPr txBox="1"/>
              <p:nvPr/>
            </p:nvSpPr>
            <p:spPr>
              <a:xfrm>
                <a:off x="947384" y="1541325"/>
                <a:ext cx="1008112" cy="311519"/>
              </a:xfrm>
              <a:prstGeom prst="rect">
                <a:avLst/>
              </a:prstGeom>
              <a:noFill/>
            </p:spPr>
            <p:txBody>
              <a:bodyPr wrap="square" lIns="121908" tIns="0" rIns="121908" bIns="0" rtlCol="0" anchor="t">
                <a:spAutoFit/>
              </a:bodyPr>
              <a:lstStyle/>
              <a:p>
                <a:pPr algn="ctr">
                  <a:lnSpc>
                    <a:spcPct val="150000"/>
                  </a:lnSpc>
                </a:pPr>
                <a:r>
                  <a:rPr lang="zh-CN" altLang="en-US" sz="2133"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grpSp>
      </p:grpSp>
      <p:grpSp>
        <p:nvGrpSpPr>
          <p:cNvPr id="110" name="组合 109"/>
          <p:cNvGrpSpPr/>
          <p:nvPr/>
        </p:nvGrpSpPr>
        <p:grpSpPr>
          <a:xfrm>
            <a:off x="6000787" y="1700809"/>
            <a:ext cx="2185753" cy="1401526"/>
            <a:chOff x="873900" y="1541325"/>
            <a:chExt cx="1166203" cy="814401"/>
          </a:xfrm>
        </p:grpSpPr>
        <p:sp>
          <p:nvSpPr>
            <p:cNvPr id="111" name="TextBox 155"/>
            <p:cNvSpPr txBox="1"/>
            <p:nvPr/>
          </p:nvSpPr>
          <p:spPr>
            <a:xfrm>
              <a:off x="873900" y="1767302"/>
              <a:ext cx="1166203" cy="350525"/>
            </a:xfrm>
            <a:prstGeom prst="rect">
              <a:avLst/>
            </a:prstGeom>
            <a:noFill/>
          </p:spPr>
          <p:txBody>
            <a:bodyPr wrap="square" lIns="121908" tIns="60953" rIns="121908" bIns="60953" rtlCol="0">
              <a:spAutoFit/>
            </a:bodyPr>
            <a:lstStyle/>
            <a:p>
              <a:pPr algn="ctr">
                <a:lnSpc>
                  <a:spcPct val="130000"/>
                </a:lnSpc>
              </a:pPr>
              <a:r>
                <a:rPr lang="zh-CN" altLang="en-US" sz="1200" dirty="0">
                  <a:solidFill>
                    <a:prstClr val="black">
                      <a:lumMod val="75000"/>
                      <a:lumOff val="25000"/>
                    </a:prstClr>
                  </a:solidFill>
                  <a:latin typeface="微软雅黑" pitchFamily="34" charset="-122"/>
                  <a:ea typeface="微软雅黑" pitchFamily="34" charset="-122"/>
                </a:rPr>
                <a:t>您的内容打在这里，或者通过您的内容打在这里</a:t>
              </a:r>
            </a:p>
          </p:txBody>
        </p:sp>
        <p:grpSp>
          <p:nvGrpSpPr>
            <p:cNvPr id="112" name="组合 111"/>
            <p:cNvGrpSpPr/>
            <p:nvPr/>
          </p:nvGrpSpPr>
          <p:grpSpPr>
            <a:xfrm>
              <a:off x="947384" y="1541325"/>
              <a:ext cx="1008112" cy="814401"/>
              <a:chOff x="947384" y="1541325"/>
              <a:chExt cx="1008112" cy="814401"/>
            </a:xfrm>
          </p:grpSpPr>
          <p:cxnSp>
            <p:nvCxnSpPr>
              <p:cNvPr id="113" name="直接连接符 112"/>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14" name="TextBox 158"/>
              <p:cNvSpPr txBox="1"/>
              <p:nvPr/>
            </p:nvSpPr>
            <p:spPr>
              <a:xfrm>
                <a:off x="947384" y="1541325"/>
                <a:ext cx="1008112" cy="286112"/>
              </a:xfrm>
              <a:prstGeom prst="rect">
                <a:avLst/>
              </a:prstGeom>
              <a:noFill/>
            </p:spPr>
            <p:txBody>
              <a:bodyPr wrap="square" lIns="121908" tIns="0" rIns="121908" bIns="0" rtlCol="0" anchor="t">
                <a:spAutoFit/>
              </a:bodyPr>
              <a:lstStyle/>
              <a:p>
                <a:pPr algn="ctr">
                  <a:lnSpc>
                    <a:spcPct val="150000"/>
                  </a:lnSpc>
                </a:pPr>
                <a:r>
                  <a:rPr lang="zh-CN" altLang="en-US" sz="2133"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grpSp>
      </p:grpSp>
      <p:grpSp>
        <p:nvGrpSpPr>
          <p:cNvPr id="115" name="组合 114"/>
          <p:cNvGrpSpPr/>
          <p:nvPr/>
        </p:nvGrpSpPr>
        <p:grpSpPr>
          <a:xfrm>
            <a:off x="9117833" y="1768135"/>
            <a:ext cx="2067529" cy="1089749"/>
            <a:chOff x="873900" y="1541325"/>
            <a:chExt cx="1166203" cy="652383"/>
          </a:xfrm>
        </p:grpSpPr>
        <p:sp>
          <p:nvSpPr>
            <p:cNvPr id="116" name="TextBox 160"/>
            <p:cNvSpPr txBox="1"/>
            <p:nvPr/>
          </p:nvSpPr>
          <p:spPr>
            <a:xfrm>
              <a:off x="873900" y="1767301"/>
              <a:ext cx="1166203" cy="361125"/>
            </a:xfrm>
            <a:prstGeom prst="rect">
              <a:avLst/>
            </a:prstGeom>
            <a:noFill/>
          </p:spPr>
          <p:txBody>
            <a:bodyPr wrap="square" lIns="121908" tIns="60953" rIns="121908" bIns="60953" rtlCol="0">
              <a:spAutoFit/>
            </a:bodyPr>
            <a:lstStyle/>
            <a:p>
              <a:pPr algn="ctr">
                <a:lnSpc>
                  <a:spcPct val="130000"/>
                </a:lnSpc>
              </a:pPr>
              <a:r>
                <a:rPr lang="zh-CN" altLang="en-US" sz="1200" dirty="0">
                  <a:solidFill>
                    <a:prstClr val="black">
                      <a:lumMod val="75000"/>
                      <a:lumOff val="25000"/>
                    </a:prstClr>
                  </a:solidFill>
                  <a:latin typeface="微软雅黑" pitchFamily="34" charset="-122"/>
                  <a:ea typeface="微软雅黑" pitchFamily="34" charset="-122"/>
                </a:rPr>
                <a:t>您的内容打在这里，或者通过您的内容打在这里</a:t>
              </a:r>
            </a:p>
          </p:txBody>
        </p:sp>
        <p:grpSp>
          <p:nvGrpSpPr>
            <p:cNvPr id="117" name="组合 116"/>
            <p:cNvGrpSpPr/>
            <p:nvPr/>
          </p:nvGrpSpPr>
          <p:grpSpPr>
            <a:xfrm>
              <a:off x="947384" y="1541325"/>
              <a:ext cx="1008112" cy="652383"/>
              <a:chOff x="947384" y="1541325"/>
              <a:chExt cx="1008112" cy="652383"/>
            </a:xfrm>
          </p:grpSpPr>
          <p:cxnSp>
            <p:nvCxnSpPr>
              <p:cNvPr id="118" name="直接连接符 117"/>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19" name="TextBox 163"/>
              <p:cNvSpPr txBox="1"/>
              <p:nvPr/>
            </p:nvSpPr>
            <p:spPr>
              <a:xfrm>
                <a:off x="947384" y="1541325"/>
                <a:ext cx="1008112" cy="294765"/>
              </a:xfrm>
              <a:prstGeom prst="rect">
                <a:avLst/>
              </a:prstGeom>
              <a:noFill/>
            </p:spPr>
            <p:txBody>
              <a:bodyPr wrap="square" lIns="121908" tIns="0" rIns="121908" bIns="0" rtlCol="0" anchor="t">
                <a:spAutoFit/>
              </a:bodyPr>
              <a:lstStyle/>
              <a:p>
                <a:pPr algn="ctr">
                  <a:lnSpc>
                    <a:spcPct val="150000"/>
                  </a:lnSpc>
                </a:pPr>
                <a:r>
                  <a:rPr lang="zh-CN" altLang="en-US" sz="2133"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grpSp>
      </p:grpSp>
      <p:grpSp>
        <p:nvGrpSpPr>
          <p:cNvPr id="120" name="组合 119"/>
          <p:cNvGrpSpPr/>
          <p:nvPr/>
        </p:nvGrpSpPr>
        <p:grpSpPr>
          <a:xfrm>
            <a:off x="2080695" y="4563112"/>
            <a:ext cx="2166061" cy="1220016"/>
            <a:chOff x="873900" y="1340833"/>
            <a:chExt cx="1166203" cy="843561"/>
          </a:xfrm>
        </p:grpSpPr>
        <p:sp>
          <p:nvSpPr>
            <p:cNvPr id="121" name="TextBox 165"/>
            <p:cNvSpPr txBox="1"/>
            <p:nvPr/>
          </p:nvSpPr>
          <p:spPr>
            <a:xfrm>
              <a:off x="873900" y="1767301"/>
              <a:ext cx="1166203" cy="417093"/>
            </a:xfrm>
            <a:prstGeom prst="rect">
              <a:avLst/>
            </a:prstGeom>
            <a:noFill/>
          </p:spPr>
          <p:txBody>
            <a:bodyPr wrap="square" lIns="121908" tIns="60953" rIns="121908" bIns="60953" rtlCol="0">
              <a:spAutoFit/>
            </a:bodyPr>
            <a:lstStyle/>
            <a:p>
              <a:pPr algn="ctr">
                <a:lnSpc>
                  <a:spcPct val="130000"/>
                </a:lnSpc>
              </a:pPr>
              <a:r>
                <a:rPr lang="zh-CN" altLang="en-US" sz="1200" dirty="0">
                  <a:solidFill>
                    <a:prstClr val="black">
                      <a:lumMod val="75000"/>
                      <a:lumOff val="25000"/>
                    </a:prstClr>
                  </a:solidFill>
                  <a:latin typeface="微软雅黑" pitchFamily="34" charset="-122"/>
                  <a:ea typeface="微软雅黑" pitchFamily="34" charset="-122"/>
                </a:rPr>
                <a:t>您的内容打在这里，或者通过您的内容打在这里</a:t>
              </a:r>
            </a:p>
          </p:txBody>
        </p:sp>
        <p:grpSp>
          <p:nvGrpSpPr>
            <p:cNvPr id="122" name="组合 121"/>
            <p:cNvGrpSpPr/>
            <p:nvPr/>
          </p:nvGrpSpPr>
          <p:grpSpPr>
            <a:xfrm>
              <a:off x="947384" y="1340833"/>
              <a:ext cx="1008112" cy="540940"/>
              <a:chOff x="947384" y="1340833"/>
              <a:chExt cx="1008112" cy="540940"/>
            </a:xfrm>
          </p:grpSpPr>
          <p:cxnSp>
            <p:nvCxnSpPr>
              <p:cNvPr id="123" name="直接连接符 12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24" name="TextBox 168"/>
              <p:cNvSpPr txBox="1"/>
              <p:nvPr/>
            </p:nvSpPr>
            <p:spPr>
              <a:xfrm>
                <a:off x="947384" y="1541325"/>
                <a:ext cx="1008112" cy="340448"/>
              </a:xfrm>
              <a:prstGeom prst="rect">
                <a:avLst/>
              </a:prstGeom>
              <a:noFill/>
            </p:spPr>
            <p:txBody>
              <a:bodyPr wrap="square" lIns="121908" tIns="0" rIns="121908" bIns="0" rtlCol="0" anchor="t">
                <a:spAutoFit/>
              </a:bodyPr>
              <a:lstStyle/>
              <a:p>
                <a:pPr algn="ctr">
                  <a:lnSpc>
                    <a:spcPct val="150000"/>
                  </a:lnSpc>
                </a:pPr>
                <a:r>
                  <a:rPr lang="zh-CN" altLang="en-US" sz="2133"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grpSp>
      </p:grpSp>
      <p:grpSp>
        <p:nvGrpSpPr>
          <p:cNvPr id="125" name="组合 124"/>
          <p:cNvGrpSpPr/>
          <p:nvPr/>
        </p:nvGrpSpPr>
        <p:grpSpPr>
          <a:xfrm>
            <a:off x="4738146" y="4563112"/>
            <a:ext cx="2166061" cy="1220016"/>
            <a:chOff x="873900" y="1340833"/>
            <a:chExt cx="1166203" cy="843561"/>
          </a:xfrm>
        </p:grpSpPr>
        <p:sp>
          <p:nvSpPr>
            <p:cNvPr id="126" name="TextBox 170"/>
            <p:cNvSpPr txBox="1"/>
            <p:nvPr/>
          </p:nvSpPr>
          <p:spPr>
            <a:xfrm>
              <a:off x="873900" y="1767301"/>
              <a:ext cx="1166203" cy="417093"/>
            </a:xfrm>
            <a:prstGeom prst="rect">
              <a:avLst/>
            </a:prstGeom>
            <a:noFill/>
          </p:spPr>
          <p:txBody>
            <a:bodyPr wrap="square" lIns="121908" tIns="60953" rIns="121908" bIns="60953" rtlCol="0">
              <a:spAutoFit/>
            </a:bodyPr>
            <a:lstStyle/>
            <a:p>
              <a:pPr algn="ctr">
                <a:lnSpc>
                  <a:spcPct val="130000"/>
                </a:lnSpc>
              </a:pPr>
              <a:r>
                <a:rPr lang="zh-CN" altLang="en-US" sz="1200" dirty="0">
                  <a:solidFill>
                    <a:prstClr val="black">
                      <a:lumMod val="75000"/>
                      <a:lumOff val="25000"/>
                    </a:prstClr>
                  </a:solidFill>
                  <a:latin typeface="微软雅黑" pitchFamily="34" charset="-122"/>
                  <a:ea typeface="微软雅黑" pitchFamily="34" charset="-122"/>
                </a:rPr>
                <a:t>您的内容打在这里，或者通过您的内容打在这里</a:t>
              </a:r>
            </a:p>
          </p:txBody>
        </p:sp>
        <p:grpSp>
          <p:nvGrpSpPr>
            <p:cNvPr id="127" name="组合 126"/>
            <p:cNvGrpSpPr/>
            <p:nvPr/>
          </p:nvGrpSpPr>
          <p:grpSpPr>
            <a:xfrm>
              <a:off x="947384" y="1340833"/>
              <a:ext cx="1008112" cy="540940"/>
              <a:chOff x="947384" y="1340833"/>
              <a:chExt cx="1008112" cy="540940"/>
            </a:xfrm>
          </p:grpSpPr>
          <p:cxnSp>
            <p:nvCxnSpPr>
              <p:cNvPr id="128" name="直接连接符 12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29" name="TextBox 173"/>
              <p:cNvSpPr txBox="1"/>
              <p:nvPr/>
            </p:nvSpPr>
            <p:spPr>
              <a:xfrm>
                <a:off x="947384" y="1541325"/>
                <a:ext cx="1008112" cy="340448"/>
              </a:xfrm>
              <a:prstGeom prst="rect">
                <a:avLst/>
              </a:prstGeom>
              <a:noFill/>
            </p:spPr>
            <p:txBody>
              <a:bodyPr wrap="square" lIns="121908" tIns="0" rIns="121908" bIns="0" rtlCol="0" anchor="t">
                <a:spAutoFit/>
              </a:bodyPr>
              <a:lstStyle/>
              <a:p>
                <a:pPr algn="ctr">
                  <a:lnSpc>
                    <a:spcPct val="150000"/>
                  </a:lnSpc>
                </a:pPr>
                <a:r>
                  <a:rPr lang="zh-CN" altLang="en-US" sz="2133"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grpSp>
      </p:grpSp>
      <p:grpSp>
        <p:nvGrpSpPr>
          <p:cNvPr id="130" name="组合 129"/>
          <p:cNvGrpSpPr/>
          <p:nvPr/>
        </p:nvGrpSpPr>
        <p:grpSpPr>
          <a:xfrm>
            <a:off x="7387119" y="4637284"/>
            <a:ext cx="2166061" cy="1220016"/>
            <a:chOff x="873900" y="1340833"/>
            <a:chExt cx="1166203" cy="843561"/>
          </a:xfrm>
        </p:grpSpPr>
        <p:sp>
          <p:nvSpPr>
            <p:cNvPr id="131" name="TextBox 175"/>
            <p:cNvSpPr txBox="1"/>
            <p:nvPr/>
          </p:nvSpPr>
          <p:spPr>
            <a:xfrm>
              <a:off x="873900" y="1767301"/>
              <a:ext cx="1166203" cy="417093"/>
            </a:xfrm>
            <a:prstGeom prst="rect">
              <a:avLst/>
            </a:prstGeom>
            <a:noFill/>
          </p:spPr>
          <p:txBody>
            <a:bodyPr wrap="square" lIns="121908" tIns="60953" rIns="121908" bIns="60953" rtlCol="0">
              <a:spAutoFit/>
            </a:bodyPr>
            <a:lstStyle/>
            <a:p>
              <a:pPr algn="ctr">
                <a:lnSpc>
                  <a:spcPct val="130000"/>
                </a:lnSpc>
              </a:pPr>
              <a:r>
                <a:rPr lang="zh-CN" altLang="en-US" sz="1200" dirty="0">
                  <a:solidFill>
                    <a:prstClr val="black">
                      <a:lumMod val="75000"/>
                      <a:lumOff val="25000"/>
                    </a:prstClr>
                  </a:solidFill>
                  <a:latin typeface="微软雅黑" pitchFamily="34" charset="-122"/>
                  <a:ea typeface="微软雅黑" pitchFamily="34" charset="-122"/>
                </a:rPr>
                <a:t>您的内容打在这里，或者通过您的内容打在这里</a:t>
              </a:r>
            </a:p>
          </p:txBody>
        </p:sp>
        <p:grpSp>
          <p:nvGrpSpPr>
            <p:cNvPr id="132" name="组合 131"/>
            <p:cNvGrpSpPr/>
            <p:nvPr/>
          </p:nvGrpSpPr>
          <p:grpSpPr>
            <a:xfrm>
              <a:off x="947384" y="1340833"/>
              <a:ext cx="1008112" cy="540940"/>
              <a:chOff x="947384" y="1340833"/>
              <a:chExt cx="1008112" cy="540940"/>
            </a:xfrm>
          </p:grpSpPr>
          <p:cxnSp>
            <p:nvCxnSpPr>
              <p:cNvPr id="133" name="直接连接符 13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34" name="TextBox 178"/>
              <p:cNvSpPr txBox="1"/>
              <p:nvPr/>
            </p:nvSpPr>
            <p:spPr>
              <a:xfrm>
                <a:off x="947384" y="1541325"/>
                <a:ext cx="1008112" cy="340448"/>
              </a:xfrm>
              <a:prstGeom prst="rect">
                <a:avLst/>
              </a:prstGeom>
              <a:noFill/>
            </p:spPr>
            <p:txBody>
              <a:bodyPr wrap="square" lIns="121908" tIns="0" rIns="121908" bIns="0" rtlCol="0" anchor="t">
                <a:spAutoFit/>
              </a:bodyPr>
              <a:lstStyle/>
              <a:p>
                <a:pPr algn="ctr">
                  <a:lnSpc>
                    <a:spcPct val="150000"/>
                  </a:lnSpc>
                </a:pPr>
                <a:r>
                  <a:rPr lang="zh-CN" altLang="en-US" sz="2133" dirty="0">
                    <a:solidFill>
                      <a:prstClr val="black">
                        <a:lumMod val="75000"/>
                        <a:lumOff val="25000"/>
                      </a:prstClr>
                    </a:solidFill>
                    <a:latin typeface="微软雅黑" pitchFamily="34" charset="-122"/>
                    <a:ea typeface="微软雅黑" pitchFamily="34" charset="-122"/>
                    <a:cs typeface="华文黑体" pitchFamily="2" charset="-122"/>
                  </a:rPr>
                  <a:t>添加标题</a:t>
                </a:r>
              </a:p>
            </p:txBody>
          </p:sp>
        </p:grpSp>
      </p:grpSp>
      <p:sp>
        <p:nvSpPr>
          <p:cNvPr id="135"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工作成果展示</a:t>
            </a:r>
          </a:p>
        </p:txBody>
      </p:sp>
    </p:spTree>
    <p:extLst>
      <p:ext uri="{BB962C8B-B14F-4D97-AF65-F5344CB8AC3E}">
        <p14:creationId xmlns:p14="http://schemas.microsoft.com/office/powerpoint/2010/main" val="251694392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500" fill="hold"/>
                                        <p:tgtEl>
                                          <p:spTgt spid="135"/>
                                        </p:tgtEl>
                                        <p:attrNameLst>
                                          <p:attrName>ppt_x</p:attrName>
                                        </p:attrNameLst>
                                      </p:cBhvr>
                                      <p:tavLst>
                                        <p:tav tm="0">
                                          <p:val>
                                            <p:strVal val="1+#ppt_w/2"/>
                                          </p:val>
                                        </p:tav>
                                        <p:tav tm="100000">
                                          <p:val>
                                            <p:strVal val="#ppt_x"/>
                                          </p:val>
                                        </p:tav>
                                      </p:tavLst>
                                    </p:anim>
                                    <p:anim calcmode="lin" valueType="num">
                                      <p:cBhvr additive="base">
                                        <p:cTn id="8" dur="500" fill="hold"/>
                                        <p:tgtEl>
                                          <p:spTgt spid="135"/>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135"/>
                                        </p:tgtEl>
                                      </p:cBhvr>
                                      <p:by x="100000" y="2000"/>
                                    </p:animScale>
                                  </p:childTnLst>
                                </p:cTn>
                              </p:par>
                              <p:par>
                                <p:cTn id="11" presetID="6" presetClass="emph" presetSubtype="0" fill="hold" grpId="2" nodeType="withEffect">
                                  <p:stCondLst>
                                    <p:cond delay="300"/>
                                  </p:stCondLst>
                                  <p:childTnLst>
                                    <p:animScale>
                                      <p:cBhvr>
                                        <p:cTn id="12" dur="500" fill="hold"/>
                                        <p:tgtEl>
                                          <p:spTgt spid="135"/>
                                        </p:tgtEl>
                                      </p:cBhvr>
                                      <p:by x="100000" y="5000000"/>
                                    </p:animScale>
                                  </p:childTnLst>
                                </p:cTn>
                              </p:par>
                            </p:childTnLst>
                          </p:cTn>
                        </p:par>
                        <p:par>
                          <p:cTn id="13" fill="hold">
                            <p:stCondLst>
                              <p:cond delay="800"/>
                            </p:stCondLst>
                            <p:childTnLst>
                              <p:par>
                                <p:cTn id="14" presetID="2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wipe(left)">
                                      <p:cBhvr>
                                        <p:cTn id="16" dur="1000"/>
                                        <p:tgtEl>
                                          <p:spTgt spid="50"/>
                                        </p:tgtEl>
                                      </p:cBhvr>
                                    </p:animEffect>
                                  </p:childTnLst>
                                </p:cTn>
                              </p:par>
                              <p:par>
                                <p:cTn id="17" presetID="2" presetClass="entr" presetSubtype="2" fill="hold" nodeType="withEffect">
                                  <p:stCondLst>
                                    <p:cond delay="25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1+#ppt_w/2"/>
                                          </p:val>
                                        </p:tav>
                                        <p:tav tm="100000">
                                          <p:val>
                                            <p:strVal val="#ppt_x"/>
                                          </p:val>
                                        </p:tav>
                                      </p:tavLst>
                                    </p:anim>
                                    <p:anim calcmode="lin" valueType="num">
                                      <p:cBhvr additive="base">
                                        <p:cTn id="20" dur="500" fill="hold"/>
                                        <p:tgtEl>
                                          <p:spTgt spid="51"/>
                                        </p:tgtEl>
                                        <p:attrNameLst>
                                          <p:attrName>ppt_y</p:attrName>
                                        </p:attrNameLst>
                                      </p:cBhvr>
                                      <p:tavLst>
                                        <p:tav tm="0">
                                          <p:val>
                                            <p:strVal val="#ppt_y"/>
                                          </p:val>
                                        </p:tav>
                                        <p:tav tm="100000">
                                          <p:val>
                                            <p:strVal val="#ppt_y"/>
                                          </p:val>
                                        </p:tav>
                                      </p:tavLst>
                                    </p:anim>
                                  </p:childTnLst>
                                </p:cTn>
                              </p:par>
                              <p:par>
                                <p:cTn id="21" presetID="6" presetClass="emph" presetSubtype="0" fill="hold" nodeType="withEffect">
                                  <p:stCondLst>
                                    <p:cond delay="0"/>
                                  </p:stCondLst>
                                  <p:childTnLst>
                                    <p:animScale>
                                      <p:cBhvr>
                                        <p:cTn id="22" dur="10" fill="hold"/>
                                        <p:tgtEl>
                                          <p:spTgt spid="51"/>
                                        </p:tgtEl>
                                      </p:cBhvr>
                                      <p:by x="100000" y="2000"/>
                                    </p:animScale>
                                  </p:childTnLst>
                                </p:cTn>
                              </p:par>
                              <p:par>
                                <p:cTn id="23" presetID="6" presetClass="emph" presetSubtype="0" fill="hold" nodeType="withEffect">
                                  <p:stCondLst>
                                    <p:cond delay="750"/>
                                  </p:stCondLst>
                                  <p:childTnLst>
                                    <p:animScale>
                                      <p:cBhvr>
                                        <p:cTn id="24" dur="500" fill="hold"/>
                                        <p:tgtEl>
                                          <p:spTgt spid="51"/>
                                        </p:tgtEl>
                                      </p:cBhvr>
                                      <p:by x="100000" y="5000000"/>
                                    </p:animScale>
                                  </p:childTnLst>
                                </p:cTn>
                              </p:par>
                              <p:par>
                                <p:cTn id="25" presetID="2" presetClass="entr" presetSubtype="2" fill="hold" nodeType="withEffect">
                                  <p:stCondLst>
                                    <p:cond delay="25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500" fill="hold"/>
                                        <p:tgtEl>
                                          <p:spTgt spid="58"/>
                                        </p:tgtEl>
                                        <p:attrNameLst>
                                          <p:attrName>ppt_x</p:attrName>
                                        </p:attrNameLst>
                                      </p:cBhvr>
                                      <p:tavLst>
                                        <p:tav tm="0">
                                          <p:val>
                                            <p:strVal val="1+#ppt_w/2"/>
                                          </p:val>
                                        </p:tav>
                                        <p:tav tm="100000">
                                          <p:val>
                                            <p:strVal val="#ppt_x"/>
                                          </p:val>
                                        </p:tav>
                                      </p:tavLst>
                                    </p:anim>
                                    <p:anim calcmode="lin" valueType="num">
                                      <p:cBhvr additive="base">
                                        <p:cTn id="28" dur="500" fill="hold"/>
                                        <p:tgtEl>
                                          <p:spTgt spid="58"/>
                                        </p:tgtEl>
                                        <p:attrNameLst>
                                          <p:attrName>ppt_y</p:attrName>
                                        </p:attrNameLst>
                                      </p:cBhvr>
                                      <p:tavLst>
                                        <p:tav tm="0">
                                          <p:val>
                                            <p:strVal val="#ppt_y"/>
                                          </p:val>
                                        </p:tav>
                                        <p:tav tm="100000">
                                          <p:val>
                                            <p:strVal val="#ppt_y"/>
                                          </p:val>
                                        </p:tav>
                                      </p:tavLst>
                                    </p:anim>
                                  </p:childTnLst>
                                </p:cTn>
                              </p:par>
                              <p:par>
                                <p:cTn id="29" presetID="6" presetClass="emph" presetSubtype="0" fill="hold" nodeType="withEffect">
                                  <p:stCondLst>
                                    <p:cond delay="0"/>
                                  </p:stCondLst>
                                  <p:childTnLst>
                                    <p:animScale>
                                      <p:cBhvr>
                                        <p:cTn id="30" dur="10" fill="hold"/>
                                        <p:tgtEl>
                                          <p:spTgt spid="58"/>
                                        </p:tgtEl>
                                      </p:cBhvr>
                                      <p:by x="100000" y="2000"/>
                                    </p:animScale>
                                  </p:childTnLst>
                                </p:cTn>
                              </p:par>
                              <p:par>
                                <p:cTn id="31" presetID="6" presetClass="emph" presetSubtype="0" fill="hold" nodeType="withEffect">
                                  <p:stCondLst>
                                    <p:cond delay="750"/>
                                  </p:stCondLst>
                                  <p:childTnLst>
                                    <p:animScale>
                                      <p:cBhvr>
                                        <p:cTn id="32" dur="500" fill="hold"/>
                                        <p:tgtEl>
                                          <p:spTgt spid="58"/>
                                        </p:tgtEl>
                                      </p:cBhvr>
                                      <p:by x="100000" y="5000000"/>
                                    </p:animScale>
                                  </p:childTnLst>
                                </p:cTn>
                              </p:par>
                              <p:par>
                                <p:cTn id="33" presetID="2" presetClass="entr" presetSubtype="2" fill="hold" nodeType="withEffect">
                                  <p:stCondLst>
                                    <p:cond delay="250"/>
                                  </p:stCondLst>
                                  <p:childTnLst>
                                    <p:set>
                                      <p:cBhvr>
                                        <p:cTn id="34" dur="1" fill="hold">
                                          <p:stCondLst>
                                            <p:cond delay="0"/>
                                          </p:stCondLst>
                                        </p:cTn>
                                        <p:tgtEl>
                                          <p:spTgt spid="65"/>
                                        </p:tgtEl>
                                        <p:attrNameLst>
                                          <p:attrName>style.visibility</p:attrName>
                                        </p:attrNameLst>
                                      </p:cBhvr>
                                      <p:to>
                                        <p:strVal val="visible"/>
                                      </p:to>
                                    </p:set>
                                    <p:anim calcmode="lin" valueType="num">
                                      <p:cBhvr additive="base">
                                        <p:cTn id="35" dur="500" fill="hold"/>
                                        <p:tgtEl>
                                          <p:spTgt spid="65"/>
                                        </p:tgtEl>
                                        <p:attrNameLst>
                                          <p:attrName>ppt_x</p:attrName>
                                        </p:attrNameLst>
                                      </p:cBhvr>
                                      <p:tavLst>
                                        <p:tav tm="0">
                                          <p:val>
                                            <p:strVal val="1+#ppt_w/2"/>
                                          </p:val>
                                        </p:tav>
                                        <p:tav tm="100000">
                                          <p:val>
                                            <p:strVal val="#ppt_x"/>
                                          </p:val>
                                        </p:tav>
                                      </p:tavLst>
                                    </p:anim>
                                    <p:anim calcmode="lin" valueType="num">
                                      <p:cBhvr additive="base">
                                        <p:cTn id="36" dur="500" fill="hold"/>
                                        <p:tgtEl>
                                          <p:spTgt spid="65"/>
                                        </p:tgtEl>
                                        <p:attrNameLst>
                                          <p:attrName>ppt_y</p:attrName>
                                        </p:attrNameLst>
                                      </p:cBhvr>
                                      <p:tavLst>
                                        <p:tav tm="0">
                                          <p:val>
                                            <p:strVal val="#ppt_y"/>
                                          </p:val>
                                        </p:tav>
                                        <p:tav tm="100000">
                                          <p:val>
                                            <p:strVal val="#ppt_y"/>
                                          </p:val>
                                        </p:tav>
                                      </p:tavLst>
                                    </p:anim>
                                  </p:childTnLst>
                                </p:cTn>
                              </p:par>
                              <p:par>
                                <p:cTn id="37" presetID="6" presetClass="emph" presetSubtype="0" fill="hold" nodeType="withEffect">
                                  <p:stCondLst>
                                    <p:cond delay="0"/>
                                  </p:stCondLst>
                                  <p:childTnLst>
                                    <p:animScale>
                                      <p:cBhvr>
                                        <p:cTn id="38" dur="10" fill="hold"/>
                                        <p:tgtEl>
                                          <p:spTgt spid="65"/>
                                        </p:tgtEl>
                                      </p:cBhvr>
                                      <p:by x="100000" y="2000"/>
                                    </p:animScale>
                                  </p:childTnLst>
                                </p:cTn>
                              </p:par>
                              <p:par>
                                <p:cTn id="39" presetID="6" presetClass="emph" presetSubtype="0" fill="hold" nodeType="withEffect">
                                  <p:stCondLst>
                                    <p:cond delay="750"/>
                                  </p:stCondLst>
                                  <p:childTnLst>
                                    <p:animScale>
                                      <p:cBhvr>
                                        <p:cTn id="40" dur="500" fill="hold"/>
                                        <p:tgtEl>
                                          <p:spTgt spid="65"/>
                                        </p:tgtEl>
                                      </p:cBhvr>
                                      <p:by x="100000" y="5000000"/>
                                    </p:animScale>
                                  </p:childTnLst>
                                </p:cTn>
                              </p:par>
                              <p:par>
                                <p:cTn id="41" presetID="2" presetClass="entr" presetSubtype="2" fill="hold" nodeType="withEffect">
                                  <p:stCondLst>
                                    <p:cond delay="250"/>
                                  </p:stCondLst>
                                  <p:childTnLst>
                                    <p:set>
                                      <p:cBhvr>
                                        <p:cTn id="42" dur="1" fill="hold">
                                          <p:stCondLst>
                                            <p:cond delay="0"/>
                                          </p:stCondLst>
                                        </p:cTn>
                                        <p:tgtEl>
                                          <p:spTgt spid="72"/>
                                        </p:tgtEl>
                                        <p:attrNameLst>
                                          <p:attrName>style.visibility</p:attrName>
                                        </p:attrNameLst>
                                      </p:cBhvr>
                                      <p:to>
                                        <p:strVal val="visible"/>
                                      </p:to>
                                    </p:set>
                                    <p:anim calcmode="lin" valueType="num">
                                      <p:cBhvr additive="base">
                                        <p:cTn id="43" dur="500" fill="hold"/>
                                        <p:tgtEl>
                                          <p:spTgt spid="72"/>
                                        </p:tgtEl>
                                        <p:attrNameLst>
                                          <p:attrName>ppt_x</p:attrName>
                                        </p:attrNameLst>
                                      </p:cBhvr>
                                      <p:tavLst>
                                        <p:tav tm="0">
                                          <p:val>
                                            <p:strVal val="1+#ppt_w/2"/>
                                          </p:val>
                                        </p:tav>
                                        <p:tav tm="100000">
                                          <p:val>
                                            <p:strVal val="#ppt_x"/>
                                          </p:val>
                                        </p:tav>
                                      </p:tavLst>
                                    </p:anim>
                                    <p:anim calcmode="lin" valueType="num">
                                      <p:cBhvr additive="base">
                                        <p:cTn id="44" dur="500" fill="hold"/>
                                        <p:tgtEl>
                                          <p:spTgt spid="72"/>
                                        </p:tgtEl>
                                        <p:attrNameLst>
                                          <p:attrName>ppt_y</p:attrName>
                                        </p:attrNameLst>
                                      </p:cBhvr>
                                      <p:tavLst>
                                        <p:tav tm="0">
                                          <p:val>
                                            <p:strVal val="#ppt_y"/>
                                          </p:val>
                                        </p:tav>
                                        <p:tav tm="100000">
                                          <p:val>
                                            <p:strVal val="#ppt_y"/>
                                          </p:val>
                                        </p:tav>
                                      </p:tavLst>
                                    </p:anim>
                                  </p:childTnLst>
                                </p:cTn>
                              </p:par>
                              <p:par>
                                <p:cTn id="45" presetID="6" presetClass="emph" presetSubtype="0" fill="hold" nodeType="withEffect">
                                  <p:stCondLst>
                                    <p:cond delay="0"/>
                                  </p:stCondLst>
                                  <p:childTnLst>
                                    <p:animScale>
                                      <p:cBhvr>
                                        <p:cTn id="46" dur="10" fill="hold"/>
                                        <p:tgtEl>
                                          <p:spTgt spid="72"/>
                                        </p:tgtEl>
                                      </p:cBhvr>
                                      <p:by x="100000" y="2000"/>
                                    </p:animScale>
                                  </p:childTnLst>
                                </p:cTn>
                              </p:par>
                              <p:par>
                                <p:cTn id="47" presetID="6" presetClass="emph" presetSubtype="0" fill="hold" nodeType="withEffect">
                                  <p:stCondLst>
                                    <p:cond delay="750"/>
                                  </p:stCondLst>
                                  <p:childTnLst>
                                    <p:animScale>
                                      <p:cBhvr>
                                        <p:cTn id="48" dur="500" fill="hold"/>
                                        <p:tgtEl>
                                          <p:spTgt spid="72"/>
                                        </p:tgtEl>
                                      </p:cBhvr>
                                      <p:by x="100000" y="5000000"/>
                                    </p:animScale>
                                  </p:childTnLst>
                                </p:cTn>
                              </p:par>
                              <p:par>
                                <p:cTn id="49" presetID="2" presetClass="entr" presetSubtype="2" fill="hold" nodeType="withEffect">
                                  <p:stCondLst>
                                    <p:cond delay="250"/>
                                  </p:stCondLst>
                                  <p:childTnLst>
                                    <p:set>
                                      <p:cBhvr>
                                        <p:cTn id="50" dur="1" fill="hold">
                                          <p:stCondLst>
                                            <p:cond delay="0"/>
                                          </p:stCondLst>
                                        </p:cTn>
                                        <p:tgtEl>
                                          <p:spTgt spid="79"/>
                                        </p:tgtEl>
                                        <p:attrNameLst>
                                          <p:attrName>style.visibility</p:attrName>
                                        </p:attrNameLst>
                                      </p:cBhvr>
                                      <p:to>
                                        <p:strVal val="visible"/>
                                      </p:to>
                                    </p:set>
                                    <p:anim calcmode="lin" valueType="num">
                                      <p:cBhvr additive="base">
                                        <p:cTn id="51" dur="500" fill="hold"/>
                                        <p:tgtEl>
                                          <p:spTgt spid="79"/>
                                        </p:tgtEl>
                                        <p:attrNameLst>
                                          <p:attrName>ppt_x</p:attrName>
                                        </p:attrNameLst>
                                      </p:cBhvr>
                                      <p:tavLst>
                                        <p:tav tm="0">
                                          <p:val>
                                            <p:strVal val="1+#ppt_w/2"/>
                                          </p:val>
                                        </p:tav>
                                        <p:tav tm="100000">
                                          <p:val>
                                            <p:strVal val="#ppt_x"/>
                                          </p:val>
                                        </p:tav>
                                      </p:tavLst>
                                    </p:anim>
                                    <p:anim calcmode="lin" valueType="num">
                                      <p:cBhvr additive="base">
                                        <p:cTn id="52" dur="500" fill="hold"/>
                                        <p:tgtEl>
                                          <p:spTgt spid="79"/>
                                        </p:tgtEl>
                                        <p:attrNameLst>
                                          <p:attrName>ppt_y</p:attrName>
                                        </p:attrNameLst>
                                      </p:cBhvr>
                                      <p:tavLst>
                                        <p:tav tm="0">
                                          <p:val>
                                            <p:strVal val="#ppt_y"/>
                                          </p:val>
                                        </p:tav>
                                        <p:tav tm="100000">
                                          <p:val>
                                            <p:strVal val="#ppt_y"/>
                                          </p:val>
                                        </p:tav>
                                      </p:tavLst>
                                    </p:anim>
                                  </p:childTnLst>
                                </p:cTn>
                              </p:par>
                              <p:par>
                                <p:cTn id="53" presetID="6" presetClass="emph" presetSubtype="0" fill="hold" nodeType="withEffect">
                                  <p:stCondLst>
                                    <p:cond delay="0"/>
                                  </p:stCondLst>
                                  <p:childTnLst>
                                    <p:animScale>
                                      <p:cBhvr>
                                        <p:cTn id="54" dur="10" fill="hold"/>
                                        <p:tgtEl>
                                          <p:spTgt spid="79"/>
                                        </p:tgtEl>
                                      </p:cBhvr>
                                      <p:by x="100000" y="2000"/>
                                    </p:animScale>
                                  </p:childTnLst>
                                </p:cTn>
                              </p:par>
                              <p:par>
                                <p:cTn id="55" presetID="6" presetClass="emph" presetSubtype="0" fill="hold" nodeType="withEffect">
                                  <p:stCondLst>
                                    <p:cond delay="750"/>
                                  </p:stCondLst>
                                  <p:childTnLst>
                                    <p:animScale>
                                      <p:cBhvr>
                                        <p:cTn id="56" dur="500" fill="hold"/>
                                        <p:tgtEl>
                                          <p:spTgt spid="79"/>
                                        </p:tgtEl>
                                      </p:cBhvr>
                                      <p:by x="100000" y="5000000"/>
                                    </p:animScale>
                                  </p:childTnLst>
                                </p:cTn>
                              </p:par>
                              <p:par>
                                <p:cTn id="57" presetID="2" presetClass="entr" presetSubtype="2" fill="hold" nodeType="withEffect">
                                  <p:stCondLst>
                                    <p:cond delay="250"/>
                                  </p:stCondLst>
                                  <p:childTnLst>
                                    <p:set>
                                      <p:cBhvr>
                                        <p:cTn id="58" dur="1" fill="hold">
                                          <p:stCondLst>
                                            <p:cond delay="0"/>
                                          </p:stCondLst>
                                        </p:cTn>
                                        <p:tgtEl>
                                          <p:spTgt spid="86"/>
                                        </p:tgtEl>
                                        <p:attrNameLst>
                                          <p:attrName>style.visibility</p:attrName>
                                        </p:attrNameLst>
                                      </p:cBhvr>
                                      <p:to>
                                        <p:strVal val="visible"/>
                                      </p:to>
                                    </p:set>
                                    <p:anim calcmode="lin" valueType="num">
                                      <p:cBhvr additive="base">
                                        <p:cTn id="59" dur="500" fill="hold"/>
                                        <p:tgtEl>
                                          <p:spTgt spid="86"/>
                                        </p:tgtEl>
                                        <p:attrNameLst>
                                          <p:attrName>ppt_x</p:attrName>
                                        </p:attrNameLst>
                                      </p:cBhvr>
                                      <p:tavLst>
                                        <p:tav tm="0">
                                          <p:val>
                                            <p:strVal val="1+#ppt_w/2"/>
                                          </p:val>
                                        </p:tav>
                                        <p:tav tm="100000">
                                          <p:val>
                                            <p:strVal val="#ppt_x"/>
                                          </p:val>
                                        </p:tav>
                                      </p:tavLst>
                                    </p:anim>
                                    <p:anim calcmode="lin" valueType="num">
                                      <p:cBhvr additive="base">
                                        <p:cTn id="60" dur="500" fill="hold"/>
                                        <p:tgtEl>
                                          <p:spTgt spid="86"/>
                                        </p:tgtEl>
                                        <p:attrNameLst>
                                          <p:attrName>ppt_y</p:attrName>
                                        </p:attrNameLst>
                                      </p:cBhvr>
                                      <p:tavLst>
                                        <p:tav tm="0">
                                          <p:val>
                                            <p:strVal val="#ppt_y"/>
                                          </p:val>
                                        </p:tav>
                                        <p:tav tm="100000">
                                          <p:val>
                                            <p:strVal val="#ppt_y"/>
                                          </p:val>
                                        </p:tav>
                                      </p:tavLst>
                                    </p:anim>
                                  </p:childTnLst>
                                </p:cTn>
                              </p:par>
                              <p:par>
                                <p:cTn id="61" presetID="6" presetClass="emph" presetSubtype="0" fill="hold" nodeType="withEffect">
                                  <p:stCondLst>
                                    <p:cond delay="0"/>
                                  </p:stCondLst>
                                  <p:childTnLst>
                                    <p:animScale>
                                      <p:cBhvr>
                                        <p:cTn id="62" dur="10" fill="hold"/>
                                        <p:tgtEl>
                                          <p:spTgt spid="86"/>
                                        </p:tgtEl>
                                      </p:cBhvr>
                                      <p:by x="100000" y="2000"/>
                                    </p:animScale>
                                  </p:childTnLst>
                                </p:cTn>
                              </p:par>
                              <p:par>
                                <p:cTn id="63" presetID="6" presetClass="emph" presetSubtype="0" fill="hold" nodeType="withEffect">
                                  <p:stCondLst>
                                    <p:cond delay="750"/>
                                  </p:stCondLst>
                                  <p:childTnLst>
                                    <p:animScale>
                                      <p:cBhvr>
                                        <p:cTn id="64" dur="500" fill="hold"/>
                                        <p:tgtEl>
                                          <p:spTgt spid="86"/>
                                        </p:tgtEl>
                                      </p:cBhvr>
                                      <p:by x="100000" y="5000000"/>
                                    </p:animScale>
                                  </p:childTnLst>
                                </p:cTn>
                              </p:par>
                              <p:par>
                                <p:cTn id="65" presetID="2" presetClass="entr" presetSubtype="2" fill="hold" nodeType="withEffect">
                                  <p:stCondLst>
                                    <p:cond delay="250"/>
                                  </p:stCondLst>
                                  <p:childTnLst>
                                    <p:set>
                                      <p:cBhvr>
                                        <p:cTn id="66" dur="1" fill="hold">
                                          <p:stCondLst>
                                            <p:cond delay="0"/>
                                          </p:stCondLst>
                                        </p:cTn>
                                        <p:tgtEl>
                                          <p:spTgt spid="93"/>
                                        </p:tgtEl>
                                        <p:attrNameLst>
                                          <p:attrName>style.visibility</p:attrName>
                                        </p:attrNameLst>
                                      </p:cBhvr>
                                      <p:to>
                                        <p:strVal val="visible"/>
                                      </p:to>
                                    </p:set>
                                    <p:anim calcmode="lin" valueType="num">
                                      <p:cBhvr additive="base">
                                        <p:cTn id="67" dur="500" fill="hold"/>
                                        <p:tgtEl>
                                          <p:spTgt spid="93"/>
                                        </p:tgtEl>
                                        <p:attrNameLst>
                                          <p:attrName>ppt_x</p:attrName>
                                        </p:attrNameLst>
                                      </p:cBhvr>
                                      <p:tavLst>
                                        <p:tav tm="0">
                                          <p:val>
                                            <p:strVal val="1+#ppt_w/2"/>
                                          </p:val>
                                        </p:tav>
                                        <p:tav tm="100000">
                                          <p:val>
                                            <p:strVal val="#ppt_x"/>
                                          </p:val>
                                        </p:tav>
                                      </p:tavLst>
                                    </p:anim>
                                    <p:anim calcmode="lin" valueType="num">
                                      <p:cBhvr additive="base">
                                        <p:cTn id="68" dur="500" fill="hold"/>
                                        <p:tgtEl>
                                          <p:spTgt spid="93"/>
                                        </p:tgtEl>
                                        <p:attrNameLst>
                                          <p:attrName>ppt_y</p:attrName>
                                        </p:attrNameLst>
                                      </p:cBhvr>
                                      <p:tavLst>
                                        <p:tav tm="0">
                                          <p:val>
                                            <p:strVal val="#ppt_y"/>
                                          </p:val>
                                        </p:tav>
                                        <p:tav tm="100000">
                                          <p:val>
                                            <p:strVal val="#ppt_y"/>
                                          </p:val>
                                        </p:tav>
                                      </p:tavLst>
                                    </p:anim>
                                  </p:childTnLst>
                                </p:cTn>
                              </p:par>
                              <p:par>
                                <p:cTn id="69" presetID="6" presetClass="emph" presetSubtype="0" fill="hold" nodeType="withEffect">
                                  <p:stCondLst>
                                    <p:cond delay="0"/>
                                  </p:stCondLst>
                                  <p:childTnLst>
                                    <p:animScale>
                                      <p:cBhvr>
                                        <p:cTn id="70" dur="10" fill="hold"/>
                                        <p:tgtEl>
                                          <p:spTgt spid="93"/>
                                        </p:tgtEl>
                                      </p:cBhvr>
                                      <p:by x="100000" y="2000"/>
                                    </p:animScale>
                                  </p:childTnLst>
                                </p:cTn>
                              </p:par>
                              <p:par>
                                <p:cTn id="71" presetID="6" presetClass="emph" presetSubtype="0" fill="hold" nodeType="withEffect">
                                  <p:stCondLst>
                                    <p:cond delay="750"/>
                                  </p:stCondLst>
                                  <p:childTnLst>
                                    <p:animScale>
                                      <p:cBhvr>
                                        <p:cTn id="72" dur="500" fill="hold"/>
                                        <p:tgtEl>
                                          <p:spTgt spid="93"/>
                                        </p:tgtEl>
                                      </p:cBhvr>
                                      <p:by x="100000" y="5000000"/>
                                    </p:animScale>
                                  </p:childTnLst>
                                </p:cTn>
                              </p:par>
                            </p:childTnLst>
                          </p:cTn>
                        </p:par>
                        <p:par>
                          <p:cTn id="73" fill="hold">
                            <p:stCondLst>
                              <p:cond delay="2050"/>
                            </p:stCondLst>
                            <p:childTnLst>
                              <p:par>
                                <p:cTn id="74" presetID="47" presetClass="entr" presetSubtype="0" fill="hold" nodeType="afterEffect">
                                  <p:stCondLst>
                                    <p:cond delay="0"/>
                                  </p:stCondLst>
                                  <p:childTnLst>
                                    <p:set>
                                      <p:cBhvr>
                                        <p:cTn id="75" dur="1" fill="hold">
                                          <p:stCondLst>
                                            <p:cond delay="0"/>
                                          </p:stCondLst>
                                        </p:cTn>
                                        <p:tgtEl>
                                          <p:spTgt spid="115"/>
                                        </p:tgtEl>
                                        <p:attrNameLst>
                                          <p:attrName>style.visibility</p:attrName>
                                        </p:attrNameLst>
                                      </p:cBhvr>
                                      <p:to>
                                        <p:strVal val="visible"/>
                                      </p:to>
                                    </p:set>
                                    <p:animEffect transition="in" filter="fade">
                                      <p:cBhvr>
                                        <p:cTn id="76" dur="500"/>
                                        <p:tgtEl>
                                          <p:spTgt spid="115"/>
                                        </p:tgtEl>
                                      </p:cBhvr>
                                    </p:animEffect>
                                    <p:anim calcmode="lin" valueType="num">
                                      <p:cBhvr>
                                        <p:cTn id="77" dur="500" fill="hold"/>
                                        <p:tgtEl>
                                          <p:spTgt spid="115"/>
                                        </p:tgtEl>
                                        <p:attrNameLst>
                                          <p:attrName>ppt_x</p:attrName>
                                        </p:attrNameLst>
                                      </p:cBhvr>
                                      <p:tavLst>
                                        <p:tav tm="0">
                                          <p:val>
                                            <p:strVal val="#ppt_x"/>
                                          </p:val>
                                        </p:tav>
                                        <p:tav tm="100000">
                                          <p:val>
                                            <p:strVal val="#ppt_x"/>
                                          </p:val>
                                        </p:tav>
                                      </p:tavLst>
                                    </p:anim>
                                    <p:anim calcmode="lin" valueType="num">
                                      <p:cBhvr>
                                        <p:cTn id="78" dur="500" fill="hold"/>
                                        <p:tgtEl>
                                          <p:spTgt spid="115"/>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300"/>
                                  </p:stCondLst>
                                  <p:childTnLst>
                                    <p:set>
                                      <p:cBhvr>
                                        <p:cTn id="80" dur="1" fill="hold">
                                          <p:stCondLst>
                                            <p:cond delay="0"/>
                                          </p:stCondLst>
                                        </p:cTn>
                                        <p:tgtEl>
                                          <p:spTgt spid="110"/>
                                        </p:tgtEl>
                                        <p:attrNameLst>
                                          <p:attrName>style.visibility</p:attrName>
                                        </p:attrNameLst>
                                      </p:cBhvr>
                                      <p:to>
                                        <p:strVal val="visible"/>
                                      </p:to>
                                    </p:set>
                                    <p:animEffect transition="in" filter="fade">
                                      <p:cBhvr>
                                        <p:cTn id="81" dur="500"/>
                                        <p:tgtEl>
                                          <p:spTgt spid="110"/>
                                        </p:tgtEl>
                                      </p:cBhvr>
                                    </p:animEffect>
                                    <p:anim calcmode="lin" valueType="num">
                                      <p:cBhvr>
                                        <p:cTn id="82" dur="500" fill="hold"/>
                                        <p:tgtEl>
                                          <p:spTgt spid="110"/>
                                        </p:tgtEl>
                                        <p:attrNameLst>
                                          <p:attrName>ppt_x</p:attrName>
                                        </p:attrNameLst>
                                      </p:cBhvr>
                                      <p:tavLst>
                                        <p:tav tm="0">
                                          <p:val>
                                            <p:strVal val="#ppt_x"/>
                                          </p:val>
                                        </p:tav>
                                        <p:tav tm="100000">
                                          <p:val>
                                            <p:strVal val="#ppt_x"/>
                                          </p:val>
                                        </p:tav>
                                      </p:tavLst>
                                    </p:anim>
                                    <p:anim calcmode="lin" valueType="num">
                                      <p:cBhvr>
                                        <p:cTn id="83" dur="500" fill="hold"/>
                                        <p:tgtEl>
                                          <p:spTgt spid="110"/>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600"/>
                                  </p:stCondLst>
                                  <p:childTnLst>
                                    <p:set>
                                      <p:cBhvr>
                                        <p:cTn id="85" dur="1" fill="hold">
                                          <p:stCondLst>
                                            <p:cond delay="0"/>
                                          </p:stCondLst>
                                        </p:cTn>
                                        <p:tgtEl>
                                          <p:spTgt spid="105"/>
                                        </p:tgtEl>
                                        <p:attrNameLst>
                                          <p:attrName>style.visibility</p:attrName>
                                        </p:attrNameLst>
                                      </p:cBhvr>
                                      <p:to>
                                        <p:strVal val="visible"/>
                                      </p:to>
                                    </p:set>
                                    <p:animEffect transition="in" filter="fade">
                                      <p:cBhvr>
                                        <p:cTn id="86" dur="500"/>
                                        <p:tgtEl>
                                          <p:spTgt spid="105"/>
                                        </p:tgtEl>
                                      </p:cBhvr>
                                    </p:animEffect>
                                    <p:anim calcmode="lin" valueType="num">
                                      <p:cBhvr>
                                        <p:cTn id="87" dur="500" fill="hold"/>
                                        <p:tgtEl>
                                          <p:spTgt spid="105"/>
                                        </p:tgtEl>
                                        <p:attrNameLst>
                                          <p:attrName>ppt_x</p:attrName>
                                        </p:attrNameLst>
                                      </p:cBhvr>
                                      <p:tavLst>
                                        <p:tav tm="0">
                                          <p:val>
                                            <p:strVal val="#ppt_x"/>
                                          </p:val>
                                        </p:tav>
                                        <p:tav tm="100000">
                                          <p:val>
                                            <p:strVal val="#ppt_x"/>
                                          </p:val>
                                        </p:tav>
                                      </p:tavLst>
                                    </p:anim>
                                    <p:anim calcmode="lin" valueType="num">
                                      <p:cBhvr>
                                        <p:cTn id="88" dur="500" fill="hold"/>
                                        <p:tgtEl>
                                          <p:spTgt spid="105"/>
                                        </p:tgtEl>
                                        <p:attrNameLst>
                                          <p:attrName>ppt_y</p:attrName>
                                        </p:attrNameLst>
                                      </p:cBhvr>
                                      <p:tavLst>
                                        <p:tav tm="0">
                                          <p:val>
                                            <p:strVal val="#ppt_y-.1"/>
                                          </p:val>
                                        </p:tav>
                                        <p:tav tm="100000">
                                          <p:val>
                                            <p:strVal val="#ppt_y"/>
                                          </p:val>
                                        </p:tav>
                                      </p:tavLst>
                                    </p:anim>
                                  </p:childTnLst>
                                </p:cTn>
                              </p:par>
                              <p:par>
                                <p:cTn id="89" presetID="47" presetClass="entr" presetSubtype="0" fill="hold" nodeType="withEffect">
                                  <p:stCondLst>
                                    <p:cond delay="800"/>
                                  </p:stCondLst>
                                  <p:childTnLst>
                                    <p:set>
                                      <p:cBhvr>
                                        <p:cTn id="90" dur="1" fill="hold">
                                          <p:stCondLst>
                                            <p:cond delay="0"/>
                                          </p:stCondLst>
                                        </p:cTn>
                                        <p:tgtEl>
                                          <p:spTgt spid="100"/>
                                        </p:tgtEl>
                                        <p:attrNameLst>
                                          <p:attrName>style.visibility</p:attrName>
                                        </p:attrNameLst>
                                      </p:cBhvr>
                                      <p:to>
                                        <p:strVal val="visible"/>
                                      </p:to>
                                    </p:set>
                                    <p:animEffect transition="in" filter="fade">
                                      <p:cBhvr>
                                        <p:cTn id="91" dur="500"/>
                                        <p:tgtEl>
                                          <p:spTgt spid="100"/>
                                        </p:tgtEl>
                                      </p:cBhvr>
                                    </p:animEffect>
                                    <p:anim calcmode="lin" valueType="num">
                                      <p:cBhvr>
                                        <p:cTn id="92" dur="500" fill="hold"/>
                                        <p:tgtEl>
                                          <p:spTgt spid="100"/>
                                        </p:tgtEl>
                                        <p:attrNameLst>
                                          <p:attrName>ppt_x</p:attrName>
                                        </p:attrNameLst>
                                      </p:cBhvr>
                                      <p:tavLst>
                                        <p:tav tm="0">
                                          <p:val>
                                            <p:strVal val="#ppt_x"/>
                                          </p:val>
                                        </p:tav>
                                        <p:tav tm="100000">
                                          <p:val>
                                            <p:strVal val="#ppt_x"/>
                                          </p:val>
                                        </p:tav>
                                      </p:tavLst>
                                    </p:anim>
                                    <p:anim calcmode="lin" valueType="num">
                                      <p:cBhvr>
                                        <p:cTn id="93" dur="500" fill="hold"/>
                                        <p:tgtEl>
                                          <p:spTgt spid="100"/>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120"/>
                                        </p:tgtEl>
                                        <p:attrNameLst>
                                          <p:attrName>style.visibility</p:attrName>
                                        </p:attrNameLst>
                                      </p:cBhvr>
                                      <p:to>
                                        <p:strVal val="visible"/>
                                      </p:to>
                                    </p:set>
                                    <p:animEffect transition="in" filter="fade">
                                      <p:cBhvr>
                                        <p:cTn id="96" dur="500"/>
                                        <p:tgtEl>
                                          <p:spTgt spid="120"/>
                                        </p:tgtEl>
                                      </p:cBhvr>
                                    </p:animEffect>
                                    <p:anim calcmode="lin" valueType="num">
                                      <p:cBhvr>
                                        <p:cTn id="97" dur="500" fill="hold"/>
                                        <p:tgtEl>
                                          <p:spTgt spid="120"/>
                                        </p:tgtEl>
                                        <p:attrNameLst>
                                          <p:attrName>ppt_x</p:attrName>
                                        </p:attrNameLst>
                                      </p:cBhvr>
                                      <p:tavLst>
                                        <p:tav tm="0">
                                          <p:val>
                                            <p:strVal val="#ppt_x"/>
                                          </p:val>
                                        </p:tav>
                                        <p:tav tm="100000">
                                          <p:val>
                                            <p:strVal val="#ppt_x"/>
                                          </p:val>
                                        </p:tav>
                                      </p:tavLst>
                                    </p:anim>
                                    <p:anim calcmode="lin" valueType="num">
                                      <p:cBhvr>
                                        <p:cTn id="98" dur="500" fill="hold"/>
                                        <p:tgtEl>
                                          <p:spTgt spid="120"/>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300"/>
                                  </p:stCondLst>
                                  <p:childTnLst>
                                    <p:set>
                                      <p:cBhvr>
                                        <p:cTn id="100" dur="1" fill="hold">
                                          <p:stCondLst>
                                            <p:cond delay="0"/>
                                          </p:stCondLst>
                                        </p:cTn>
                                        <p:tgtEl>
                                          <p:spTgt spid="125"/>
                                        </p:tgtEl>
                                        <p:attrNameLst>
                                          <p:attrName>style.visibility</p:attrName>
                                        </p:attrNameLst>
                                      </p:cBhvr>
                                      <p:to>
                                        <p:strVal val="visible"/>
                                      </p:to>
                                    </p:set>
                                    <p:animEffect transition="in" filter="fade">
                                      <p:cBhvr>
                                        <p:cTn id="101" dur="500"/>
                                        <p:tgtEl>
                                          <p:spTgt spid="125"/>
                                        </p:tgtEl>
                                      </p:cBhvr>
                                    </p:animEffect>
                                    <p:anim calcmode="lin" valueType="num">
                                      <p:cBhvr>
                                        <p:cTn id="102" dur="500" fill="hold"/>
                                        <p:tgtEl>
                                          <p:spTgt spid="125"/>
                                        </p:tgtEl>
                                        <p:attrNameLst>
                                          <p:attrName>ppt_x</p:attrName>
                                        </p:attrNameLst>
                                      </p:cBhvr>
                                      <p:tavLst>
                                        <p:tav tm="0">
                                          <p:val>
                                            <p:strVal val="#ppt_x"/>
                                          </p:val>
                                        </p:tav>
                                        <p:tav tm="100000">
                                          <p:val>
                                            <p:strVal val="#ppt_x"/>
                                          </p:val>
                                        </p:tav>
                                      </p:tavLst>
                                    </p:anim>
                                    <p:anim calcmode="lin" valueType="num">
                                      <p:cBhvr>
                                        <p:cTn id="103" dur="500" fill="hold"/>
                                        <p:tgtEl>
                                          <p:spTgt spid="125"/>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600"/>
                                  </p:stCondLst>
                                  <p:childTnLst>
                                    <p:set>
                                      <p:cBhvr>
                                        <p:cTn id="105" dur="1" fill="hold">
                                          <p:stCondLst>
                                            <p:cond delay="0"/>
                                          </p:stCondLst>
                                        </p:cTn>
                                        <p:tgtEl>
                                          <p:spTgt spid="130"/>
                                        </p:tgtEl>
                                        <p:attrNameLst>
                                          <p:attrName>style.visibility</p:attrName>
                                        </p:attrNameLst>
                                      </p:cBhvr>
                                      <p:to>
                                        <p:strVal val="visible"/>
                                      </p:to>
                                    </p:set>
                                    <p:animEffect transition="in" filter="fade">
                                      <p:cBhvr>
                                        <p:cTn id="106" dur="500"/>
                                        <p:tgtEl>
                                          <p:spTgt spid="130"/>
                                        </p:tgtEl>
                                      </p:cBhvr>
                                    </p:animEffect>
                                    <p:anim calcmode="lin" valueType="num">
                                      <p:cBhvr>
                                        <p:cTn id="107" dur="500" fill="hold"/>
                                        <p:tgtEl>
                                          <p:spTgt spid="130"/>
                                        </p:tgtEl>
                                        <p:attrNameLst>
                                          <p:attrName>ppt_x</p:attrName>
                                        </p:attrNameLst>
                                      </p:cBhvr>
                                      <p:tavLst>
                                        <p:tav tm="0">
                                          <p:val>
                                            <p:strVal val="#ppt_x"/>
                                          </p:val>
                                        </p:tav>
                                        <p:tav tm="100000">
                                          <p:val>
                                            <p:strVal val="#ppt_x"/>
                                          </p:val>
                                        </p:tav>
                                      </p:tavLst>
                                    </p:anim>
                                    <p:anim calcmode="lin" valueType="num">
                                      <p:cBhvr>
                                        <p:cTn id="108" dur="500" fill="hold"/>
                                        <p:tgtEl>
                                          <p:spTgt spid="1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135" grpId="0"/>
      <p:bldP spid="135" grpId="1"/>
      <p:bldP spid="135" grpId="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工作成果展示</a:t>
            </a:r>
          </a:p>
        </p:txBody>
      </p:sp>
      <p:sp>
        <p:nvSpPr>
          <p:cNvPr id="24" name="任意多边形 23"/>
          <p:cNvSpPr/>
          <p:nvPr/>
        </p:nvSpPr>
        <p:spPr>
          <a:xfrm>
            <a:off x="1910008" y="1820636"/>
            <a:ext cx="2621643" cy="333828"/>
          </a:xfrm>
          <a:custGeom>
            <a:avLst/>
            <a:gdLst>
              <a:gd name="connsiteX0" fmla="*/ 2989943 w 2989943"/>
              <a:gd name="connsiteY0" fmla="*/ 333828 h 333828"/>
              <a:gd name="connsiteX1" fmla="*/ 2569029 w 2989943"/>
              <a:gd name="connsiteY1" fmla="*/ 0 h 333828"/>
              <a:gd name="connsiteX2" fmla="*/ 0 w 2989943"/>
              <a:gd name="connsiteY2" fmla="*/ 0 h 333828"/>
            </a:gdLst>
            <a:ahLst/>
            <a:cxnLst>
              <a:cxn ang="0">
                <a:pos x="connsiteX0" y="connsiteY0"/>
              </a:cxn>
              <a:cxn ang="0">
                <a:pos x="connsiteX1" y="connsiteY1"/>
              </a:cxn>
              <a:cxn ang="0">
                <a:pos x="connsiteX2" y="connsiteY2"/>
              </a:cxn>
            </a:cxnLst>
            <a:rect l="l" t="t" r="r" b="b"/>
            <a:pathLst>
              <a:path w="2989943" h="333828">
                <a:moveTo>
                  <a:pt x="2989943" y="333828"/>
                </a:moveTo>
                <a:lnTo>
                  <a:pt x="2569029" y="0"/>
                </a:lnTo>
                <a:lnTo>
                  <a:pt x="0" y="0"/>
                </a:lnTo>
              </a:path>
            </a:pathLst>
          </a:custGeom>
          <a:noFill/>
          <a:ln w="22225">
            <a:solidFill>
              <a:schemeClr val="accent2"/>
            </a:solidFill>
          </a:ln>
          <a:effectLst>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
        <p:nvSpPr>
          <p:cNvPr id="25" name="任意多边形 24"/>
          <p:cNvSpPr/>
          <p:nvPr/>
        </p:nvSpPr>
        <p:spPr>
          <a:xfrm flipV="1">
            <a:off x="1910008" y="5427436"/>
            <a:ext cx="2621643" cy="333828"/>
          </a:xfrm>
          <a:custGeom>
            <a:avLst/>
            <a:gdLst>
              <a:gd name="connsiteX0" fmla="*/ 2989943 w 2989943"/>
              <a:gd name="connsiteY0" fmla="*/ 333828 h 333828"/>
              <a:gd name="connsiteX1" fmla="*/ 2569029 w 2989943"/>
              <a:gd name="connsiteY1" fmla="*/ 0 h 333828"/>
              <a:gd name="connsiteX2" fmla="*/ 0 w 2989943"/>
              <a:gd name="connsiteY2" fmla="*/ 0 h 333828"/>
            </a:gdLst>
            <a:ahLst/>
            <a:cxnLst>
              <a:cxn ang="0">
                <a:pos x="connsiteX0" y="connsiteY0"/>
              </a:cxn>
              <a:cxn ang="0">
                <a:pos x="connsiteX1" y="connsiteY1"/>
              </a:cxn>
              <a:cxn ang="0">
                <a:pos x="connsiteX2" y="connsiteY2"/>
              </a:cxn>
            </a:cxnLst>
            <a:rect l="l" t="t" r="r" b="b"/>
            <a:pathLst>
              <a:path w="2989943" h="333828">
                <a:moveTo>
                  <a:pt x="2989943" y="333828"/>
                </a:moveTo>
                <a:lnTo>
                  <a:pt x="2569029" y="0"/>
                </a:lnTo>
                <a:lnTo>
                  <a:pt x="0" y="0"/>
                </a:lnTo>
              </a:path>
            </a:pathLst>
          </a:custGeom>
          <a:noFill/>
          <a:ln w="22225">
            <a:solidFill>
              <a:schemeClr val="accent2"/>
            </a:solidFill>
          </a:ln>
          <a:effectLst>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
        <p:nvSpPr>
          <p:cNvPr id="26" name="任意多边形 25"/>
          <p:cNvSpPr/>
          <p:nvPr/>
        </p:nvSpPr>
        <p:spPr>
          <a:xfrm flipH="1">
            <a:off x="7619730" y="1820636"/>
            <a:ext cx="2621643" cy="333828"/>
          </a:xfrm>
          <a:custGeom>
            <a:avLst/>
            <a:gdLst>
              <a:gd name="connsiteX0" fmla="*/ 2989943 w 2989943"/>
              <a:gd name="connsiteY0" fmla="*/ 333828 h 333828"/>
              <a:gd name="connsiteX1" fmla="*/ 2569029 w 2989943"/>
              <a:gd name="connsiteY1" fmla="*/ 0 h 333828"/>
              <a:gd name="connsiteX2" fmla="*/ 0 w 2989943"/>
              <a:gd name="connsiteY2" fmla="*/ 0 h 333828"/>
            </a:gdLst>
            <a:ahLst/>
            <a:cxnLst>
              <a:cxn ang="0">
                <a:pos x="connsiteX0" y="connsiteY0"/>
              </a:cxn>
              <a:cxn ang="0">
                <a:pos x="connsiteX1" y="connsiteY1"/>
              </a:cxn>
              <a:cxn ang="0">
                <a:pos x="connsiteX2" y="connsiteY2"/>
              </a:cxn>
            </a:cxnLst>
            <a:rect l="l" t="t" r="r" b="b"/>
            <a:pathLst>
              <a:path w="2989943" h="333828">
                <a:moveTo>
                  <a:pt x="2989943" y="333828"/>
                </a:moveTo>
                <a:lnTo>
                  <a:pt x="2569029" y="0"/>
                </a:lnTo>
                <a:lnTo>
                  <a:pt x="0" y="0"/>
                </a:lnTo>
              </a:path>
            </a:pathLst>
          </a:custGeom>
          <a:noFill/>
          <a:ln w="22225">
            <a:solidFill>
              <a:schemeClr val="accent2"/>
            </a:solidFill>
          </a:ln>
          <a:effectLst>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sp>
        <p:nvSpPr>
          <p:cNvPr id="27" name="任意多边形 26"/>
          <p:cNvSpPr/>
          <p:nvPr/>
        </p:nvSpPr>
        <p:spPr>
          <a:xfrm flipH="1" flipV="1">
            <a:off x="7619730" y="5427436"/>
            <a:ext cx="2621643" cy="333828"/>
          </a:xfrm>
          <a:custGeom>
            <a:avLst/>
            <a:gdLst>
              <a:gd name="connsiteX0" fmla="*/ 2989943 w 2989943"/>
              <a:gd name="connsiteY0" fmla="*/ 333828 h 333828"/>
              <a:gd name="connsiteX1" fmla="*/ 2569029 w 2989943"/>
              <a:gd name="connsiteY1" fmla="*/ 0 h 333828"/>
              <a:gd name="connsiteX2" fmla="*/ 0 w 2989943"/>
              <a:gd name="connsiteY2" fmla="*/ 0 h 333828"/>
            </a:gdLst>
            <a:ahLst/>
            <a:cxnLst>
              <a:cxn ang="0">
                <a:pos x="connsiteX0" y="connsiteY0"/>
              </a:cxn>
              <a:cxn ang="0">
                <a:pos x="connsiteX1" y="connsiteY1"/>
              </a:cxn>
              <a:cxn ang="0">
                <a:pos x="connsiteX2" y="connsiteY2"/>
              </a:cxn>
            </a:cxnLst>
            <a:rect l="l" t="t" r="r" b="b"/>
            <a:pathLst>
              <a:path w="2989943" h="333828">
                <a:moveTo>
                  <a:pt x="2989943" y="333828"/>
                </a:moveTo>
                <a:lnTo>
                  <a:pt x="2569029" y="0"/>
                </a:lnTo>
                <a:lnTo>
                  <a:pt x="0" y="0"/>
                </a:lnTo>
              </a:path>
            </a:pathLst>
          </a:custGeom>
          <a:noFill/>
          <a:ln w="22225">
            <a:solidFill>
              <a:schemeClr val="accent2"/>
            </a:solidFill>
          </a:ln>
          <a:effectLst>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grpSp>
        <p:nvGrpSpPr>
          <p:cNvPr id="28" name="组合 27"/>
          <p:cNvGrpSpPr/>
          <p:nvPr/>
        </p:nvGrpSpPr>
        <p:grpSpPr>
          <a:xfrm>
            <a:off x="1823933" y="1815243"/>
            <a:ext cx="2079975" cy="1219988"/>
            <a:chOff x="7109327" y="3179834"/>
            <a:chExt cx="2079975" cy="1219988"/>
          </a:xfrm>
        </p:grpSpPr>
        <p:sp>
          <p:nvSpPr>
            <p:cNvPr id="32" name="文本框 31"/>
            <p:cNvSpPr txBox="1"/>
            <p:nvPr/>
          </p:nvSpPr>
          <p:spPr>
            <a:xfrm>
              <a:off x="7109327" y="3179834"/>
              <a:ext cx="1923123" cy="430887"/>
            </a:xfrm>
            <a:prstGeom prst="rect">
              <a:avLst/>
            </a:prstGeom>
            <a:noFill/>
          </p:spPr>
          <p:txBody>
            <a:bodyPr wrap="square" rtlCol="0">
              <a:spAutoFit/>
            </a:bodyPr>
            <a:lstStyle/>
            <a:p>
              <a:r>
                <a:rPr lang="zh-CN" altLang="en-US" sz="2200" dirty="0">
                  <a:solidFill>
                    <a:prstClr val="black"/>
                  </a:solidFill>
                  <a:latin typeface="时尚中黑简体" panose="01010104010101010101" pitchFamily="2" charset="-122"/>
                  <a:ea typeface="时尚中黑简体" panose="01010104010101010101" pitchFamily="2" charset="-122"/>
                </a:rPr>
                <a:t>在此添加标题</a:t>
              </a:r>
            </a:p>
          </p:txBody>
        </p:sp>
        <p:sp>
          <p:nvSpPr>
            <p:cNvPr id="33" name="文本框 32"/>
            <p:cNvSpPr txBox="1"/>
            <p:nvPr/>
          </p:nvSpPr>
          <p:spPr>
            <a:xfrm>
              <a:off x="7120010" y="3531892"/>
              <a:ext cx="2069292" cy="867930"/>
            </a:xfrm>
            <a:prstGeom prst="rect">
              <a:avLst/>
            </a:prstGeom>
            <a:noFill/>
          </p:spPr>
          <p:txBody>
            <a:bodyPr wrap="square" rtlCol="0">
              <a:spAutoFit/>
            </a:bodyPr>
            <a:lstStyle/>
            <a:p>
              <a:pPr algn="just">
                <a:lnSpc>
                  <a:spcPct val="120000"/>
                </a:lnSpc>
              </a:pPr>
              <a:r>
                <a:rPr lang="zh-CN" altLang="en-US" sz="14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grpSp>
        <p:nvGrpSpPr>
          <p:cNvPr id="34" name="组合 33"/>
          <p:cNvGrpSpPr/>
          <p:nvPr/>
        </p:nvGrpSpPr>
        <p:grpSpPr>
          <a:xfrm>
            <a:off x="1823933" y="4556671"/>
            <a:ext cx="2079975" cy="1219988"/>
            <a:chOff x="7109327" y="3179834"/>
            <a:chExt cx="2079975" cy="1219988"/>
          </a:xfrm>
        </p:grpSpPr>
        <p:sp>
          <p:nvSpPr>
            <p:cNvPr id="44" name="文本框 43"/>
            <p:cNvSpPr txBox="1"/>
            <p:nvPr/>
          </p:nvSpPr>
          <p:spPr>
            <a:xfrm>
              <a:off x="7109327" y="3179834"/>
              <a:ext cx="1923123" cy="430887"/>
            </a:xfrm>
            <a:prstGeom prst="rect">
              <a:avLst/>
            </a:prstGeom>
            <a:noFill/>
          </p:spPr>
          <p:txBody>
            <a:bodyPr wrap="square" rtlCol="0">
              <a:spAutoFit/>
            </a:bodyPr>
            <a:lstStyle/>
            <a:p>
              <a:r>
                <a:rPr lang="zh-CN" altLang="en-US" sz="2200" dirty="0">
                  <a:solidFill>
                    <a:prstClr val="black"/>
                  </a:solidFill>
                  <a:latin typeface="时尚中黑简体" panose="01010104010101010101" pitchFamily="2" charset="-122"/>
                  <a:ea typeface="时尚中黑简体" panose="01010104010101010101" pitchFamily="2" charset="-122"/>
                </a:rPr>
                <a:t>在此添加标题</a:t>
              </a:r>
            </a:p>
          </p:txBody>
        </p:sp>
        <p:sp>
          <p:nvSpPr>
            <p:cNvPr id="45" name="文本框 44"/>
            <p:cNvSpPr txBox="1"/>
            <p:nvPr/>
          </p:nvSpPr>
          <p:spPr>
            <a:xfrm>
              <a:off x="7120010" y="3531892"/>
              <a:ext cx="2069292" cy="867930"/>
            </a:xfrm>
            <a:prstGeom prst="rect">
              <a:avLst/>
            </a:prstGeom>
            <a:noFill/>
          </p:spPr>
          <p:txBody>
            <a:bodyPr wrap="square" rtlCol="0">
              <a:spAutoFit/>
            </a:bodyPr>
            <a:lstStyle/>
            <a:p>
              <a:pPr algn="just">
                <a:lnSpc>
                  <a:spcPct val="120000"/>
                </a:lnSpc>
              </a:pPr>
              <a:r>
                <a:rPr lang="zh-CN" altLang="en-US" sz="14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grpSp>
        <p:nvGrpSpPr>
          <p:cNvPr id="47" name="组合 46"/>
          <p:cNvGrpSpPr/>
          <p:nvPr/>
        </p:nvGrpSpPr>
        <p:grpSpPr>
          <a:xfrm>
            <a:off x="8289683" y="1815243"/>
            <a:ext cx="2079975" cy="1219988"/>
            <a:chOff x="7109327" y="3179834"/>
            <a:chExt cx="2079975" cy="1219988"/>
          </a:xfrm>
        </p:grpSpPr>
        <p:sp>
          <p:nvSpPr>
            <p:cNvPr id="51" name="文本框 50"/>
            <p:cNvSpPr txBox="1"/>
            <p:nvPr/>
          </p:nvSpPr>
          <p:spPr>
            <a:xfrm>
              <a:off x="7109327" y="3179834"/>
              <a:ext cx="1923123" cy="430887"/>
            </a:xfrm>
            <a:prstGeom prst="rect">
              <a:avLst/>
            </a:prstGeom>
            <a:noFill/>
          </p:spPr>
          <p:txBody>
            <a:bodyPr wrap="square" rtlCol="0">
              <a:spAutoFit/>
            </a:bodyPr>
            <a:lstStyle/>
            <a:p>
              <a:r>
                <a:rPr lang="zh-CN" altLang="en-US" sz="2200" dirty="0">
                  <a:solidFill>
                    <a:prstClr val="black"/>
                  </a:solidFill>
                  <a:latin typeface="时尚中黑简体" panose="01010104010101010101" pitchFamily="2" charset="-122"/>
                  <a:ea typeface="时尚中黑简体" panose="01010104010101010101" pitchFamily="2" charset="-122"/>
                </a:rPr>
                <a:t>在此添加标题</a:t>
              </a:r>
            </a:p>
          </p:txBody>
        </p:sp>
        <p:sp>
          <p:nvSpPr>
            <p:cNvPr id="52" name="文本框 51"/>
            <p:cNvSpPr txBox="1"/>
            <p:nvPr/>
          </p:nvSpPr>
          <p:spPr>
            <a:xfrm>
              <a:off x="7120010" y="3531892"/>
              <a:ext cx="2069292" cy="867930"/>
            </a:xfrm>
            <a:prstGeom prst="rect">
              <a:avLst/>
            </a:prstGeom>
            <a:noFill/>
          </p:spPr>
          <p:txBody>
            <a:bodyPr wrap="square" rtlCol="0">
              <a:spAutoFit/>
            </a:bodyPr>
            <a:lstStyle/>
            <a:p>
              <a:pPr algn="just">
                <a:lnSpc>
                  <a:spcPct val="120000"/>
                </a:lnSpc>
              </a:pPr>
              <a:r>
                <a:rPr lang="zh-CN" altLang="en-US" sz="14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grpSp>
        <p:nvGrpSpPr>
          <p:cNvPr id="53" name="组合 52"/>
          <p:cNvGrpSpPr/>
          <p:nvPr/>
        </p:nvGrpSpPr>
        <p:grpSpPr>
          <a:xfrm>
            <a:off x="8289683" y="4556671"/>
            <a:ext cx="2079975" cy="1219988"/>
            <a:chOff x="7109327" y="3179834"/>
            <a:chExt cx="2079975" cy="1219988"/>
          </a:xfrm>
        </p:grpSpPr>
        <p:sp>
          <p:nvSpPr>
            <p:cNvPr id="54" name="文本框 53"/>
            <p:cNvSpPr txBox="1"/>
            <p:nvPr/>
          </p:nvSpPr>
          <p:spPr>
            <a:xfrm>
              <a:off x="7109327" y="3179834"/>
              <a:ext cx="1923123" cy="430887"/>
            </a:xfrm>
            <a:prstGeom prst="rect">
              <a:avLst/>
            </a:prstGeom>
            <a:noFill/>
          </p:spPr>
          <p:txBody>
            <a:bodyPr wrap="square" rtlCol="0">
              <a:spAutoFit/>
            </a:bodyPr>
            <a:lstStyle/>
            <a:p>
              <a:r>
                <a:rPr lang="zh-CN" altLang="en-US" sz="2200" dirty="0">
                  <a:solidFill>
                    <a:prstClr val="black"/>
                  </a:solidFill>
                  <a:latin typeface="时尚中黑简体" panose="01010104010101010101" pitchFamily="2" charset="-122"/>
                  <a:ea typeface="时尚中黑简体" panose="01010104010101010101" pitchFamily="2" charset="-122"/>
                </a:rPr>
                <a:t>在此添加标题</a:t>
              </a:r>
            </a:p>
          </p:txBody>
        </p:sp>
        <p:sp>
          <p:nvSpPr>
            <p:cNvPr id="55" name="文本框 54"/>
            <p:cNvSpPr txBox="1"/>
            <p:nvPr/>
          </p:nvSpPr>
          <p:spPr>
            <a:xfrm>
              <a:off x="7120010" y="3531892"/>
              <a:ext cx="2069292" cy="867930"/>
            </a:xfrm>
            <a:prstGeom prst="rect">
              <a:avLst/>
            </a:prstGeom>
            <a:noFill/>
          </p:spPr>
          <p:txBody>
            <a:bodyPr wrap="square" rtlCol="0">
              <a:spAutoFit/>
            </a:bodyPr>
            <a:lstStyle/>
            <a:p>
              <a:pPr algn="just">
                <a:lnSpc>
                  <a:spcPct val="120000"/>
                </a:lnSpc>
              </a:pPr>
              <a:r>
                <a:rPr lang="zh-CN" altLang="en-US" sz="1400" dirty="0">
                  <a:solidFill>
                    <a:prstClr val="black"/>
                  </a:solidFill>
                  <a:latin typeface="微软雅黑" panose="020B0503020204020204" pitchFamily="34" charset="-122"/>
                  <a:ea typeface="微软雅黑" panose="020B0503020204020204" pitchFamily="34" charset="-122"/>
                </a:rPr>
                <a:t>点击添加文字内容点击添加文字内容点击添加文字内容</a:t>
              </a:r>
            </a:p>
          </p:txBody>
        </p:sp>
      </p:grpSp>
      <p:grpSp>
        <p:nvGrpSpPr>
          <p:cNvPr id="60" name="4"/>
          <p:cNvGrpSpPr/>
          <p:nvPr/>
        </p:nvGrpSpPr>
        <p:grpSpPr>
          <a:xfrm>
            <a:off x="4223386" y="1943374"/>
            <a:ext cx="3700946" cy="3699798"/>
            <a:chOff x="4222592" y="1943374"/>
            <a:chExt cx="3700946" cy="3699798"/>
          </a:xfrm>
        </p:grpSpPr>
        <p:sp>
          <p:nvSpPr>
            <p:cNvPr id="61" name="泪滴形 60"/>
            <p:cNvSpPr/>
            <p:nvPr/>
          </p:nvSpPr>
          <p:spPr>
            <a:xfrm>
              <a:off x="4222592" y="3837858"/>
              <a:ext cx="1805314" cy="1805314"/>
            </a:xfrm>
            <a:prstGeom prst="teardrop">
              <a:avLst/>
            </a:prstGeom>
            <a:solidFill>
              <a:srgbClr val="3B415E"/>
            </a:solidFill>
            <a:ln w="22225">
              <a:noFill/>
            </a:ln>
            <a:effectLst>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nvGrpSpPr>
            <p:cNvPr id="62" name="组合 61"/>
            <p:cNvGrpSpPr/>
            <p:nvPr/>
          </p:nvGrpSpPr>
          <p:grpSpPr>
            <a:xfrm>
              <a:off x="5152100" y="3832354"/>
              <a:ext cx="905625" cy="907791"/>
              <a:chOff x="1013460" y="3276600"/>
              <a:chExt cx="905625" cy="907791"/>
            </a:xfrm>
          </p:grpSpPr>
          <p:sp>
            <p:nvSpPr>
              <p:cNvPr id="64" name="文本框 63"/>
              <p:cNvSpPr txBox="1"/>
              <p:nvPr/>
            </p:nvSpPr>
            <p:spPr>
              <a:xfrm>
                <a:off x="1013460" y="3276600"/>
                <a:ext cx="899160" cy="830997"/>
              </a:xfrm>
              <a:prstGeom prst="rect">
                <a:avLst/>
              </a:prstGeom>
              <a:noFill/>
            </p:spPr>
            <p:txBody>
              <a:bodyPr wrap="square" rtlCol="0">
                <a:spAutoFit/>
              </a:bodyPr>
              <a:lstStyle/>
              <a:p>
                <a:pPr algn="ctr"/>
                <a:r>
                  <a:rPr lang="en-US" altLang="zh-CN" sz="4800" dirty="0">
                    <a:solidFill>
                      <a:prstClr val="white"/>
                    </a:solidFill>
                    <a:latin typeface="微软雅黑" panose="020B0503020204020204" pitchFamily="34" charset="-122"/>
                    <a:ea typeface="微软雅黑"/>
                  </a:rPr>
                  <a:t>04</a:t>
                </a:r>
                <a:endParaRPr lang="zh-CN" altLang="en-US" sz="4800" dirty="0">
                  <a:solidFill>
                    <a:prstClr val="white"/>
                  </a:solidFill>
                  <a:latin typeface="微软雅黑" panose="020B0503020204020204" pitchFamily="34" charset="-122"/>
                  <a:ea typeface="微软雅黑"/>
                </a:endParaRPr>
              </a:p>
            </p:txBody>
          </p:sp>
          <p:sp>
            <p:nvSpPr>
              <p:cNvPr id="65" name="文本框 64"/>
              <p:cNvSpPr txBox="1"/>
              <p:nvPr/>
            </p:nvSpPr>
            <p:spPr>
              <a:xfrm>
                <a:off x="1019925" y="3907392"/>
                <a:ext cx="899160" cy="276999"/>
              </a:xfrm>
              <a:prstGeom prst="rect">
                <a:avLst/>
              </a:prstGeom>
              <a:noFill/>
            </p:spPr>
            <p:txBody>
              <a:bodyPr wrap="square" rtlCol="0">
                <a:spAutoFit/>
              </a:bodyPr>
              <a:lstStyle/>
              <a:p>
                <a:pPr algn="ctr"/>
                <a:r>
                  <a:rPr lang="en-US" altLang="zh-CN" sz="1200" dirty="0">
                    <a:solidFill>
                      <a:prstClr val="white"/>
                    </a:solidFill>
                    <a:latin typeface="微软雅黑" panose="020B0503020204020204" pitchFamily="34" charset="-122"/>
                    <a:ea typeface="微软雅黑" panose="020B0503020204020204" pitchFamily="34" charset="-122"/>
                  </a:rPr>
                  <a:t>OPTION</a:t>
                </a:r>
                <a:endParaRPr lang="zh-CN" altLang="en-US" sz="1200" dirty="0">
                  <a:solidFill>
                    <a:prstClr val="white"/>
                  </a:solidFill>
                  <a:latin typeface="微软雅黑" panose="020B0503020204020204" pitchFamily="34" charset="-122"/>
                  <a:ea typeface="微软雅黑" panose="020B0503020204020204" pitchFamily="34" charset="-122"/>
                </a:endParaRPr>
              </a:p>
            </p:txBody>
          </p:sp>
        </p:grpSp>
        <p:sp>
          <p:nvSpPr>
            <p:cNvPr id="63" name="泪滴形 62"/>
            <p:cNvSpPr/>
            <p:nvPr/>
          </p:nvSpPr>
          <p:spPr>
            <a:xfrm flipH="1" flipV="1">
              <a:off x="6118224" y="1943374"/>
              <a:ext cx="1805314" cy="1805314"/>
            </a:xfrm>
            <a:prstGeom prst="teardrop">
              <a:avLst/>
            </a:prstGeom>
            <a:solidFill>
              <a:schemeClr val="bg1">
                <a:alpha val="0"/>
              </a:schemeClr>
            </a:solidFill>
            <a:ln w="22225">
              <a:noFill/>
            </a:ln>
            <a:effectLst>
              <a:glow rad="495300">
                <a:srgbClr val="150A48">
                  <a:alpha val="25000"/>
                </a:srgbClr>
              </a:glow>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grpSp>
        <p:nvGrpSpPr>
          <p:cNvPr id="66" name="3"/>
          <p:cNvGrpSpPr/>
          <p:nvPr/>
        </p:nvGrpSpPr>
        <p:grpSpPr>
          <a:xfrm>
            <a:off x="4228135" y="1938730"/>
            <a:ext cx="3699694" cy="3704443"/>
            <a:chOff x="4227341" y="1938729"/>
            <a:chExt cx="3699694" cy="3704443"/>
          </a:xfrm>
        </p:grpSpPr>
        <p:sp>
          <p:nvSpPr>
            <p:cNvPr id="67" name="泪滴形 66"/>
            <p:cNvSpPr/>
            <p:nvPr/>
          </p:nvSpPr>
          <p:spPr>
            <a:xfrm rot="16200000">
              <a:off x="6121721" y="3837858"/>
              <a:ext cx="1805314" cy="1805314"/>
            </a:xfrm>
            <a:prstGeom prst="teardrop">
              <a:avLst/>
            </a:prstGeom>
            <a:solidFill>
              <a:schemeClr val="accent2"/>
            </a:solidFill>
            <a:ln w="22225">
              <a:noFill/>
            </a:ln>
            <a:effectLst>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nvGrpSpPr>
            <p:cNvPr id="68" name="组合 67"/>
            <p:cNvGrpSpPr/>
            <p:nvPr/>
          </p:nvGrpSpPr>
          <p:grpSpPr>
            <a:xfrm>
              <a:off x="6079200" y="3832354"/>
              <a:ext cx="905625" cy="907791"/>
              <a:chOff x="1013460" y="3276600"/>
              <a:chExt cx="905625" cy="907791"/>
            </a:xfrm>
          </p:grpSpPr>
          <p:sp>
            <p:nvSpPr>
              <p:cNvPr id="70" name="文本框 69"/>
              <p:cNvSpPr txBox="1"/>
              <p:nvPr/>
            </p:nvSpPr>
            <p:spPr>
              <a:xfrm>
                <a:off x="1013460" y="3276600"/>
                <a:ext cx="899160" cy="830997"/>
              </a:xfrm>
              <a:prstGeom prst="rect">
                <a:avLst/>
              </a:prstGeom>
              <a:noFill/>
            </p:spPr>
            <p:txBody>
              <a:bodyPr wrap="square" rtlCol="0">
                <a:spAutoFit/>
              </a:bodyPr>
              <a:lstStyle/>
              <a:p>
                <a:pPr algn="ctr"/>
                <a:r>
                  <a:rPr lang="en-US" altLang="zh-CN" sz="4800" dirty="0">
                    <a:solidFill>
                      <a:prstClr val="white"/>
                    </a:solidFill>
                    <a:latin typeface="微软雅黑" panose="020B0503020204020204" pitchFamily="34" charset="-122"/>
                    <a:ea typeface="微软雅黑"/>
                  </a:rPr>
                  <a:t>03</a:t>
                </a:r>
                <a:endParaRPr lang="zh-CN" altLang="en-US" sz="4800" dirty="0">
                  <a:solidFill>
                    <a:prstClr val="white"/>
                  </a:solidFill>
                  <a:latin typeface="微软雅黑" panose="020B0503020204020204" pitchFamily="34" charset="-122"/>
                  <a:ea typeface="微软雅黑"/>
                </a:endParaRPr>
              </a:p>
            </p:txBody>
          </p:sp>
          <p:sp>
            <p:nvSpPr>
              <p:cNvPr id="71" name="文本框 70"/>
              <p:cNvSpPr txBox="1"/>
              <p:nvPr/>
            </p:nvSpPr>
            <p:spPr>
              <a:xfrm>
                <a:off x="1019925" y="3907392"/>
                <a:ext cx="899160" cy="276999"/>
              </a:xfrm>
              <a:prstGeom prst="rect">
                <a:avLst/>
              </a:prstGeom>
              <a:noFill/>
            </p:spPr>
            <p:txBody>
              <a:bodyPr wrap="square" rtlCol="0">
                <a:spAutoFit/>
              </a:bodyPr>
              <a:lstStyle/>
              <a:p>
                <a:pPr algn="ctr"/>
                <a:r>
                  <a:rPr lang="en-US" altLang="zh-CN" sz="1200" dirty="0">
                    <a:solidFill>
                      <a:prstClr val="white"/>
                    </a:solidFill>
                    <a:latin typeface="微软雅黑" panose="020B0503020204020204" pitchFamily="34" charset="-122"/>
                    <a:ea typeface="微软雅黑" panose="020B0503020204020204" pitchFamily="34" charset="-122"/>
                  </a:rPr>
                  <a:t>OPTION</a:t>
                </a:r>
                <a:endParaRPr lang="zh-CN" altLang="en-US" sz="1200" dirty="0">
                  <a:solidFill>
                    <a:prstClr val="white"/>
                  </a:solidFill>
                  <a:latin typeface="微软雅黑" panose="020B0503020204020204" pitchFamily="34" charset="-122"/>
                  <a:ea typeface="微软雅黑" panose="020B0503020204020204" pitchFamily="34" charset="-122"/>
                </a:endParaRPr>
              </a:p>
            </p:txBody>
          </p:sp>
        </p:grpSp>
        <p:sp>
          <p:nvSpPr>
            <p:cNvPr id="69" name="泪滴形 68"/>
            <p:cNvSpPr/>
            <p:nvPr/>
          </p:nvSpPr>
          <p:spPr>
            <a:xfrm rot="5400000">
              <a:off x="4227341" y="1938729"/>
              <a:ext cx="1805314" cy="1805314"/>
            </a:xfrm>
            <a:prstGeom prst="teardrop">
              <a:avLst/>
            </a:prstGeom>
            <a:solidFill>
              <a:schemeClr val="bg1">
                <a:alpha val="0"/>
              </a:schemeClr>
            </a:solidFill>
            <a:ln w="22225">
              <a:noFill/>
            </a:ln>
            <a:effectLst>
              <a:glow rad="495300">
                <a:srgbClr val="150A48">
                  <a:alpha val="25000"/>
                </a:srgbClr>
              </a:glow>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grpSp>
        <p:nvGrpSpPr>
          <p:cNvPr id="72" name="2"/>
          <p:cNvGrpSpPr/>
          <p:nvPr/>
        </p:nvGrpSpPr>
        <p:grpSpPr>
          <a:xfrm>
            <a:off x="6079995" y="1938729"/>
            <a:ext cx="1847835" cy="1805314"/>
            <a:chOff x="6079200" y="1938729"/>
            <a:chExt cx="1847835" cy="1805314"/>
          </a:xfrm>
          <a:solidFill>
            <a:srgbClr val="3B415E"/>
          </a:solidFill>
        </p:grpSpPr>
        <p:sp>
          <p:nvSpPr>
            <p:cNvPr id="73" name="泪滴形 72"/>
            <p:cNvSpPr/>
            <p:nvPr/>
          </p:nvSpPr>
          <p:spPr>
            <a:xfrm flipH="1" flipV="1">
              <a:off x="6121721" y="1938729"/>
              <a:ext cx="1805314" cy="1805314"/>
            </a:xfrm>
            <a:prstGeom prst="teardrop">
              <a:avLst/>
            </a:prstGeom>
            <a:grpFill/>
            <a:ln w="22225">
              <a:noFill/>
            </a:ln>
            <a:effectLst>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nvGrpSpPr>
            <p:cNvPr id="74" name="组合 73"/>
            <p:cNvGrpSpPr/>
            <p:nvPr/>
          </p:nvGrpSpPr>
          <p:grpSpPr>
            <a:xfrm>
              <a:off x="6079200" y="2829054"/>
              <a:ext cx="905625" cy="907791"/>
              <a:chOff x="1013460" y="3276600"/>
              <a:chExt cx="905625" cy="907791"/>
            </a:xfrm>
            <a:grpFill/>
          </p:grpSpPr>
          <p:sp>
            <p:nvSpPr>
              <p:cNvPr id="76" name="文本框 75"/>
              <p:cNvSpPr txBox="1"/>
              <p:nvPr/>
            </p:nvSpPr>
            <p:spPr>
              <a:xfrm>
                <a:off x="1013460" y="3276600"/>
                <a:ext cx="899160" cy="830997"/>
              </a:xfrm>
              <a:prstGeom prst="rect">
                <a:avLst/>
              </a:prstGeom>
              <a:grpFill/>
            </p:spPr>
            <p:txBody>
              <a:bodyPr wrap="square" rtlCol="0">
                <a:spAutoFit/>
              </a:bodyPr>
              <a:lstStyle/>
              <a:p>
                <a:pPr algn="ctr"/>
                <a:r>
                  <a:rPr lang="en-US" altLang="zh-CN" sz="4800" dirty="0">
                    <a:solidFill>
                      <a:prstClr val="white"/>
                    </a:solidFill>
                    <a:latin typeface="微软雅黑" panose="020B0503020204020204" pitchFamily="34" charset="-122"/>
                    <a:ea typeface="微软雅黑"/>
                  </a:rPr>
                  <a:t>02</a:t>
                </a:r>
                <a:endParaRPr lang="zh-CN" altLang="en-US" sz="4800" dirty="0">
                  <a:solidFill>
                    <a:prstClr val="white"/>
                  </a:solidFill>
                  <a:latin typeface="微软雅黑" panose="020B0503020204020204" pitchFamily="34" charset="-122"/>
                  <a:ea typeface="微软雅黑"/>
                </a:endParaRPr>
              </a:p>
            </p:txBody>
          </p:sp>
          <p:sp>
            <p:nvSpPr>
              <p:cNvPr id="77" name="文本框 76"/>
              <p:cNvSpPr txBox="1"/>
              <p:nvPr/>
            </p:nvSpPr>
            <p:spPr>
              <a:xfrm>
                <a:off x="1019925" y="3907392"/>
                <a:ext cx="899160" cy="276999"/>
              </a:xfrm>
              <a:prstGeom prst="rect">
                <a:avLst/>
              </a:prstGeom>
              <a:grpFill/>
            </p:spPr>
            <p:txBody>
              <a:bodyPr wrap="square" rtlCol="0">
                <a:spAutoFit/>
              </a:bodyPr>
              <a:lstStyle/>
              <a:p>
                <a:pPr algn="ctr"/>
                <a:r>
                  <a:rPr lang="en-US" altLang="zh-CN" sz="1200" dirty="0">
                    <a:solidFill>
                      <a:prstClr val="white"/>
                    </a:solidFill>
                    <a:latin typeface="微软雅黑" panose="020B0503020204020204" pitchFamily="34" charset="-122"/>
                    <a:ea typeface="微软雅黑" panose="020B0503020204020204" pitchFamily="34" charset="-122"/>
                  </a:rPr>
                  <a:t>OPTION</a:t>
                </a:r>
                <a:endParaRPr lang="zh-CN" altLang="en-US" sz="1200" dirty="0">
                  <a:solidFill>
                    <a:prstClr val="white"/>
                  </a:solidFill>
                  <a:latin typeface="微软雅黑" panose="020B0503020204020204" pitchFamily="34" charset="-122"/>
                  <a:ea typeface="微软雅黑" panose="020B0503020204020204" pitchFamily="34" charset="-122"/>
                </a:endParaRPr>
              </a:p>
            </p:txBody>
          </p:sp>
        </p:grpSp>
      </p:grpSp>
      <p:grpSp>
        <p:nvGrpSpPr>
          <p:cNvPr id="78" name="1"/>
          <p:cNvGrpSpPr/>
          <p:nvPr/>
        </p:nvGrpSpPr>
        <p:grpSpPr>
          <a:xfrm>
            <a:off x="4223387" y="1938729"/>
            <a:ext cx="1835133" cy="1805314"/>
            <a:chOff x="4222592" y="1938729"/>
            <a:chExt cx="1835133" cy="1805314"/>
          </a:xfrm>
        </p:grpSpPr>
        <p:sp>
          <p:nvSpPr>
            <p:cNvPr id="79" name="泪滴形 78"/>
            <p:cNvSpPr/>
            <p:nvPr/>
          </p:nvSpPr>
          <p:spPr>
            <a:xfrm rot="5400000">
              <a:off x="4222592" y="1938729"/>
              <a:ext cx="1805314" cy="1805314"/>
            </a:xfrm>
            <a:prstGeom prst="teardrop">
              <a:avLst/>
            </a:prstGeom>
            <a:solidFill>
              <a:schemeClr val="accent2"/>
            </a:solidFill>
            <a:ln w="22225">
              <a:noFill/>
            </a:ln>
            <a:effectLst>
              <a:outerShdw blurRad="228600" dist="762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nvGrpSpPr>
            <p:cNvPr id="80" name="组合 79"/>
            <p:cNvGrpSpPr/>
            <p:nvPr/>
          </p:nvGrpSpPr>
          <p:grpSpPr>
            <a:xfrm>
              <a:off x="5152100" y="2829054"/>
              <a:ext cx="905625" cy="907791"/>
              <a:chOff x="1013460" y="3276600"/>
              <a:chExt cx="905625" cy="907791"/>
            </a:xfrm>
          </p:grpSpPr>
          <p:sp>
            <p:nvSpPr>
              <p:cNvPr id="82" name="文本框 81"/>
              <p:cNvSpPr txBox="1"/>
              <p:nvPr/>
            </p:nvSpPr>
            <p:spPr>
              <a:xfrm>
                <a:off x="1013460" y="3276600"/>
                <a:ext cx="899160" cy="830997"/>
              </a:xfrm>
              <a:prstGeom prst="rect">
                <a:avLst/>
              </a:prstGeom>
              <a:noFill/>
            </p:spPr>
            <p:txBody>
              <a:bodyPr wrap="square" rtlCol="0">
                <a:spAutoFit/>
              </a:bodyPr>
              <a:lstStyle/>
              <a:p>
                <a:pPr algn="ctr"/>
                <a:r>
                  <a:rPr lang="en-US" altLang="zh-CN" sz="4800" dirty="0">
                    <a:solidFill>
                      <a:prstClr val="white"/>
                    </a:solidFill>
                    <a:latin typeface="微软雅黑" panose="020B0503020204020204" pitchFamily="34" charset="-122"/>
                    <a:ea typeface="微软雅黑"/>
                  </a:rPr>
                  <a:t>01</a:t>
                </a:r>
                <a:endParaRPr lang="zh-CN" altLang="en-US" sz="4800" dirty="0">
                  <a:solidFill>
                    <a:prstClr val="white"/>
                  </a:solidFill>
                  <a:latin typeface="微软雅黑" panose="020B0503020204020204" pitchFamily="34" charset="-122"/>
                  <a:ea typeface="微软雅黑"/>
                </a:endParaRPr>
              </a:p>
            </p:txBody>
          </p:sp>
          <p:sp>
            <p:nvSpPr>
              <p:cNvPr id="83" name="文本框 82"/>
              <p:cNvSpPr txBox="1"/>
              <p:nvPr/>
            </p:nvSpPr>
            <p:spPr>
              <a:xfrm>
                <a:off x="1019925" y="3907392"/>
                <a:ext cx="899160" cy="276999"/>
              </a:xfrm>
              <a:prstGeom prst="rect">
                <a:avLst/>
              </a:prstGeom>
              <a:noFill/>
            </p:spPr>
            <p:txBody>
              <a:bodyPr wrap="square" rtlCol="0">
                <a:spAutoFit/>
              </a:bodyPr>
              <a:lstStyle/>
              <a:p>
                <a:pPr algn="ctr"/>
                <a:r>
                  <a:rPr lang="en-US" altLang="zh-CN" sz="1200" dirty="0">
                    <a:solidFill>
                      <a:prstClr val="white"/>
                    </a:solidFill>
                    <a:latin typeface="微软雅黑" panose="020B0503020204020204" pitchFamily="34" charset="-122"/>
                    <a:ea typeface="微软雅黑" panose="020B0503020204020204" pitchFamily="34" charset="-122"/>
                  </a:rPr>
                  <a:t>OPTION</a:t>
                </a:r>
                <a:endParaRPr lang="zh-CN" altLang="en-US" sz="1200" dirty="0">
                  <a:solidFill>
                    <a:prstClr val="white"/>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36765715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23"/>
                                        </p:tgtEl>
                                      </p:cBhvr>
                                      <p:by x="100000" y="2000"/>
                                    </p:animScale>
                                  </p:childTnLst>
                                </p:cTn>
                              </p:par>
                              <p:par>
                                <p:cTn id="11" presetID="6" presetClass="emph" presetSubtype="0" fill="hold" grpId="2" nodeType="withEffect">
                                  <p:stCondLst>
                                    <p:cond delay="300"/>
                                  </p:stCondLst>
                                  <p:childTnLst>
                                    <p:animScale>
                                      <p:cBhvr>
                                        <p:cTn id="12" dur="500" fill="hold"/>
                                        <p:tgtEl>
                                          <p:spTgt spid="23"/>
                                        </p:tgtEl>
                                      </p:cBhvr>
                                      <p:by x="100000" y="5000000"/>
                                    </p:animScale>
                                  </p:childTnLst>
                                </p:cTn>
                              </p:par>
                            </p:childTnLst>
                          </p:cTn>
                        </p:par>
                        <p:par>
                          <p:cTn id="13" fill="hold">
                            <p:stCondLst>
                              <p:cond delay="800"/>
                            </p:stCondLst>
                            <p:childTnLst>
                              <p:par>
                                <p:cTn id="14" presetID="53" presetClass="entr" presetSubtype="16" fill="hold"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par>
                                <p:cTn id="19" presetID="22" presetClass="entr" presetSubtype="2" fill="hold" grpId="0" nodeType="withEffect">
                                  <p:stCondLst>
                                    <p:cond delay="500"/>
                                  </p:stCondLst>
                                  <p:childTnLst>
                                    <p:set>
                                      <p:cBhvr>
                                        <p:cTn id="20" dur="1" fill="hold">
                                          <p:stCondLst>
                                            <p:cond delay="0"/>
                                          </p:stCondLst>
                                        </p:cTn>
                                        <p:tgtEl>
                                          <p:spTgt spid="24"/>
                                        </p:tgtEl>
                                        <p:attrNameLst>
                                          <p:attrName>style.visibility</p:attrName>
                                        </p:attrNameLst>
                                      </p:cBhvr>
                                      <p:to>
                                        <p:strVal val="visible"/>
                                      </p:to>
                                    </p:set>
                                    <p:animEffect transition="in" filter="wipe(right)">
                                      <p:cBhvr>
                                        <p:cTn id="21" dur="500"/>
                                        <p:tgtEl>
                                          <p:spTgt spid="24"/>
                                        </p:tgtEl>
                                      </p:cBhvr>
                                    </p:animEffect>
                                  </p:childTnLst>
                                </p:cTn>
                              </p:par>
                              <p:par>
                                <p:cTn id="22" presetID="47" presetClass="entr" presetSubtype="0" fill="hold" nodeType="withEffect">
                                  <p:stCondLst>
                                    <p:cond delay="50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anim calcmode="lin" valueType="num">
                                      <p:cBhvr>
                                        <p:cTn id="25" dur="500" fill="hold"/>
                                        <p:tgtEl>
                                          <p:spTgt spid="28"/>
                                        </p:tgtEl>
                                        <p:attrNameLst>
                                          <p:attrName>ppt_x</p:attrName>
                                        </p:attrNameLst>
                                      </p:cBhvr>
                                      <p:tavLst>
                                        <p:tav tm="0">
                                          <p:val>
                                            <p:strVal val="#ppt_x"/>
                                          </p:val>
                                        </p:tav>
                                        <p:tav tm="100000">
                                          <p:val>
                                            <p:strVal val="#ppt_x"/>
                                          </p:val>
                                        </p:tav>
                                      </p:tavLst>
                                    </p:anim>
                                    <p:anim calcmode="lin" valueType="num">
                                      <p:cBhvr>
                                        <p:cTn id="26" dur="500" fill="hold"/>
                                        <p:tgtEl>
                                          <p:spTgt spid="28"/>
                                        </p:tgtEl>
                                        <p:attrNameLst>
                                          <p:attrName>ppt_y</p:attrName>
                                        </p:attrNameLst>
                                      </p:cBhvr>
                                      <p:tavLst>
                                        <p:tav tm="0">
                                          <p:val>
                                            <p:strVal val="#ppt_y-.1"/>
                                          </p:val>
                                        </p:tav>
                                        <p:tav tm="100000">
                                          <p:val>
                                            <p:strVal val="#ppt_y"/>
                                          </p:val>
                                        </p:tav>
                                      </p:tavLst>
                                    </p:anim>
                                  </p:childTnLst>
                                </p:cTn>
                              </p:par>
                              <p:par>
                                <p:cTn id="27" presetID="6" presetClass="emph" presetSubtype="0" fill="hold" nodeType="withEffect">
                                  <p:stCondLst>
                                    <p:cond delay="500"/>
                                  </p:stCondLst>
                                  <p:childTnLst>
                                    <p:animScale>
                                      <p:cBhvr>
                                        <p:cTn id="28" dur="10" fill="hold"/>
                                        <p:tgtEl>
                                          <p:spTgt spid="28"/>
                                        </p:tgtEl>
                                      </p:cBhvr>
                                      <p:by x="2000" y="100000"/>
                                    </p:animScale>
                                  </p:childTnLst>
                                </p:cTn>
                              </p:par>
                              <p:par>
                                <p:cTn id="29" presetID="6" presetClass="emph" presetSubtype="0" fill="hold" nodeType="withEffect">
                                  <p:stCondLst>
                                    <p:cond delay="750"/>
                                  </p:stCondLst>
                                  <p:childTnLst>
                                    <p:animScale>
                                      <p:cBhvr>
                                        <p:cTn id="30" dur="500" fill="hold"/>
                                        <p:tgtEl>
                                          <p:spTgt spid="28"/>
                                        </p:tgtEl>
                                      </p:cBhvr>
                                      <p:by x="5000000" y="100000"/>
                                    </p:animScale>
                                  </p:childTnLst>
                                </p:cTn>
                              </p:par>
                              <p:par>
                                <p:cTn id="31" presetID="53" presetClass="entr" presetSubtype="16" fill="hold" nodeType="withEffect">
                                  <p:stCondLst>
                                    <p:cond delay="200"/>
                                  </p:stCondLst>
                                  <p:childTnLst>
                                    <p:set>
                                      <p:cBhvr>
                                        <p:cTn id="32" dur="1" fill="hold">
                                          <p:stCondLst>
                                            <p:cond delay="0"/>
                                          </p:stCondLst>
                                        </p:cTn>
                                        <p:tgtEl>
                                          <p:spTgt spid="72"/>
                                        </p:tgtEl>
                                        <p:attrNameLst>
                                          <p:attrName>style.visibility</p:attrName>
                                        </p:attrNameLst>
                                      </p:cBhvr>
                                      <p:to>
                                        <p:strVal val="visible"/>
                                      </p:to>
                                    </p:set>
                                    <p:anim calcmode="lin" valueType="num">
                                      <p:cBhvr>
                                        <p:cTn id="33" dur="500" fill="hold"/>
                                        <p:tgtEl>
                                          <p:spTgt spid="72"/>
                                        </p:tgtEl>
                                        <p:attrNameLst>
                                          <p:attrName>ppt_w</p:attrName>
                                        </p:attrNameLst>
                                      </p:cBhvr>
                                      <p:tavLst>
                                        <p:tav tm="0">
                                          <p:val>
                                            <p:fltVal val="0"/>
                                          </p:val>
                                        </p:tav>
                                        <p:tav tm="100000">
                                          <p:val>
                                            <p:strVal val="#ppt_w"/>
                                          </p:val>
                                        </p:tav>
                                      </p:tavLst>
                                    </p:anim>
                                    <p:anim calcmode="lin" valueType="num">
                                      <p:cBhvr>
                                        <p:cTn id="34" dur="500" fill="hold"/>
                                        <p:tgtEl>
                                          <p:spTgt spid="72"/>
                                        </p:tgtEl>
                                        <p:attrNameLst>
                                          <p:attrName>ppt_h</p:attrName>
                                        </p:attrNameLst>
                                      </p:cBhvr>
                                      <p:tavLst>
                                        <p:tav tm="0">
                                          <p:val>
                                            <p:fltVal val="0"/>
                                          </p:val>
                                        </p:tav>
                                        <p:tav tm="100000">
                                          <p:val>
                                            <p:strVal val="#ppt_h"/>
                                          </p:val>
                                        </p:tav>
                                      </p:tavLst>
                                    </p:anim>
                                    <p:animEffect transition="in" filter="fade">
                                      <p:cBhvr>
                                        <p:cTn id="35" dur="500"/>
                                        <p:tgtEl>
                                          <p:spTgt spid="72"/>
                                        </p:tgtEl>
                                      </p:cBhvr>
                                    </p:animEffect>
                                  </p:childTnLst>
                                </p:cTn>
                              </p:par>
                              <p:par>
                                <p:cTn id="36" presetID="22" presetClass="entr" presetSubtype="8" fill="hold" grpId="0" nodeType="withEffect">
                                  <p:stCondLst>
                                    <p:cond delay="700"/>
                                  </p:stCondLst>
                                  <p:childTnLst>
                                    <p:set>
                                      <p:cBhvr>
                                        <p:cTn id="37" dur="1" fill="hold">
                                          <p:stCondLst>
                                            <p:cond delay="0"/>
                                          </p:stCondLst>
                                        </p:cTn>
                                        <p:tgtEl>
                                          <p:spTgt spid="26"/>
                                        </p:tgtEl>
                                        <p:attrNameLst>
                                          <p:attrName>style.visibility</p:attrName>
                                        </p:attrNameLst>
                                      </p:cBhvr>
                                      <p:to>
                                        <p:strVal val="visible"/>
                                      </p:to>
                                    </p:set>
                                    <p:animEffect transition="in" filter="wipe(left)">
                                      <p:cBhvr>
                                        <p:cTn id="38" dur="500"/>
                                        <p:tgtEl>
                                          <p:spTgt spid="26"/>
                                        </p:tgtEl>
                                      </p:cBhvr>
                                    </p:animEffect>
                                  </p:childTnLst>
                                </p:cTn>
                              </p:par>
                              <p:par>
                                <p:cTn id="39" presetID="47" presetClass="entr" presetSubtype="0" fill="hold" nodeType="withEffect">
                                  <p:stCondLst>
                                    <p:cond delay="70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anim calcmode="lin" valueType="num">
                                      <p:cBhvr>
                                        <p:cTn id="42" dur="500" fill="hold"/>
                                        <p:tgtEl>
                                          <p:spTgt spid="47"/>
                                        </p:tgtEl>
                                        <p:attrNameLst>
                                          <p:attrName>ppt_x</p:attrName>
                                        </p:attrNameLst>
                                      </p:cBhvr>
                                      <p:tavLst>
                                        <p:tav tm="0">
                                          <p:val>
                                            <p:strVal val="#ppt_x"/>
                                          </p:val>
                                        </p:tav>
                                        <p:tav tm="100000">
                                          <p:val>
                                            <p:strVal val="#ppt_x"/>
                                          </p:val>
                                        </p:tav>
                                      </p:tavLst>
                                    </p:anim>
                                    <p:anim calcmode="lin" valueType="num">
                                      <p:cBhvr>
                                        <p:cTn id="43" dur="500" fill="hold"/>
                                        <p:tgtEl>
                                          <p:spTgt spid="47"/>
                                        </p:tgtEl>
                                        <p:attrNameLst>
                                          <p:attrName>ppt_y</p:attrName>
                                        </p:attrNameLst>
                                      </p:cBhvr>
                                      <p:tavLst>
                                        <p:tav tm="0">
                                          <p:val>
                                            <p:strVal val="#ppt_y-.1"/>
                                          </p:val>
                                        </p:tav>
                                        <p:tav tm="100000">
                                          <p:val>
                                            <p:strVal val="#ppt_y"/>
                                          </p:val>
                                        </p:tav>
                                      </p:tavLst>
                                    </p:anim>
                                  </p:childTnLst>
                                </p:cTn>
                              </p:par>
                              <p:par>
                                <p:cTn id="44" presetID="6" presetClass="emph" presetSubtype="0" fill="hold" nodeType="withEffect">
                                  <p:stCondLst>
                                    <p:cond delay="700"/>
                                  </p:stCondLst>
                                  <p:childTnLst>
                                    <p:animScale>
                                      <p:cBhvr>
                                        <p:cTn id="45" dur="10" fill="hold"/>
                                        <p:tgtEl>
                                          <p:spTgt spid="47"/>
                                        </p:tgtEl>
                                      </p:cBhvr>
                                      <p:by x="2000" y="100000"/>
                                    </p:animScale>
                                  </p:childTnLst>
                                </p:cTn>
                              </p:par>
                              <p:par>
                                <p:cTn id="46" presetID="6" presetClass="emph" presetSubtype="0" fill="hold" nodeType="withEffect">
                                  <p:stCondLst>
                                    <p:cond delay="950"/>
                                  </p:stCondLst>
                                  <p:childTnLst>
                                    <p:animScale>
                                      <p:cBhvr>
                                        <p:cTn id="47" dur="500" fill="hold"/>
                                        <p:tgtEl>
                                          <p:spTgt spid="47"/>
                                        </p:tgtEl>
                                      </p:cBhvr>
                                      <p:by x="5000000" y="100000"/>
                                    </p:animScale>
                                  </p:childTnLst>
                                </p:cTn>
                              </p:par>
                              <p:par>
                                <p:cTn id="48" presetID="53" presetClass="entr" presetSubtype="16" fill="hold" nodeType="withEffect">
                                  <p:stCondLst>
                                    <p:cond delay="400"/>
                                  </p:stCondLst>
                                  <p:childTnLst>
                                    <p:set>
                                      <p:cBhvr>
                                        <p:cTn id="49" dur="1" fill="hold">
                                          <p:stCondLst>
                                            <p:cond delay="0"/>
                                          </p:stCondLst>
                                        </p:cTn>
                                        <p:tgtEl>
                                          <p:spTgt spid="66"/>
                                        </p:tgtEl>
                                        <p:attrNameLst>
                                          <p:attrName>style.visibility</p:attrName>
                                        </p:attrNameLst>
                                      </p:cBhvr>
                                      <p:to>
                                        <p:strVal val="visible"/>
                                      </p:to>
                                    </p:set>
                                    <p:anim calcmode="lin" valueType="num">
                                      <p:cBhvr>
                                        <p:cTn id="50" dur="500" fill="hold"/>
                                        <p:tgtEl>
                                          <p:spTgt spid="66"/>
                                        </p:tgtEl>
                                        <p:attrNameLst>
                                          <p:attrName>ppt_w</p:attrName>
                                        </p:attrNameLst>
                                      </p:cBhvr>
                                      <p:tavLst>
                                        <p:tav tm="0">
                                          <p:val>
                                            <p:fltVal val="0"/>
                                          </p:val>
                                        </p:tav>
                                        <p:tav tm="100000">
                                          <p:val>
                                            <p:strVal val="#ppt_w"/>
                                          </p:val>
                                        </p:tav>
                                      </p:tavLst>
                                    </p:anim>
                                    <p:anim calcmode="lin" valueType="num">
                                      <p:cBhvr>
                                        <p:cTn id="51" dur="500" fill="hold"/>
                                        <p:tgtEl>
                                          <p:spTgt spid="66"/>
                                        </p:tgtEl>
                                        <p:attrNameLst>
                                          <p:attrName>ppt_h</p:attrName>
                                        </p:attrNameLst>
                                      </p:cBhvr>
                                      <p:tavLst>
                                        <p:tav tm="0">
                                          <p:val>
                                            <p:fltVal val="0"/>
                                          </p:val>
                                        </p:tav>
                                        <p:tav tm="100000">
                                          <p:val>
                                            <p:strVal val="#ppt_h"/>
                                          </p:val>
                                        </p:tav>
                                      </p:tavLst>
                                    </p:anim>
                                    <p:animEffect transition="in" filter="fade">
                                      <p:cBhvr>
                                        <p:cTn id="52" dur="500"/>
                                        <p:tgtEl>
                                          <p:spTgt spid="66"/>
                                        </p:tgtEl>
                                      </p:cBhvr>
                                    </p:animEffect>
                                  </p:childTnLst>
                                </p:cTn>
                              </p:par>
                              <p:par>
                                <p:cTn id="53" presetID="22" presetClass="entr" presetSubtype="8" fill="hold" grpId="0" nodeType="withEffect">
                                  <p:stCondLst>
                                    <p:cond delay="900"/>
                                  </p:stCondLst>
                                  <p:childTnLst>
                                    <p:set>
                                      <p:cBhvr>
                                        <p:cTn id="54" dur="1" fill="hold">
                                          <p:stCondLst>
                                            <p:cond delay="0"/>
                                          </p:stCondLst>
                                        </p:cTn>
                                        <p:tgtEl>
                                          <p:spTgt spid="27"/>
                                        </p:tgtEl>
                                        <p:attrNameLst>
                                          <p:attrName>style.visibility</p:attrName>
                                        </p:attrNameLst>
                                      </p:cBhvr>
                                      <p:to>
                                        <p:strVal val="visible"/>
                                      </p:to>
                                    </p:set>
                                    <p:animEffect transition="in" filter="wipe(left)">
                                      <p:cBhvr>
                                        <p:cTn id="55" dur="500"/>
                                        <p:tgtEl>
                                          <p:spTgt spid="27"/>
                                        </p:tgtEl>
                                      </p:cBhvr>
                                    </p:animEffect>
                                  </p:childTnLst>
                                </p:cTn>
                              </p:par>
                              <p:par>
                                <p:cTn id="56" presetID="42" presetClass="entr" presetSubtype="0" fill="hold" nodeType="withEffect">
                                  <p:stCondLst>
                                    <p:cond delay="900"/>
                                  </p:stCondLst>
                                  <p:childTnLst>
                                    <p:set>
                                      <p:cBhvr>
                                        <p:cTn id="57" dur="1" fill="hold">
                                          <p:stCondLst>
                                            <p:cond delay="0"/>
                                          </p:stCondLst>
                                        </p:cTn>
                                        <p:tgtEl>
                                          <p:spTgt spid="53"/>
                                        </p:tgtEl>
                                        <p:attrNameLst>
                                          <p:attrName>style.visibility</p:attrName>
                                        </p:attrNameLst>
                                      </p:cBhvr>
                                      <p:to>
                                        <p:strVal val="visible"/>
                                      </p:to>
                                    </p:set>
                                    <p:animEffect transition="in" filter="fade">
                                      <p:cBhvr>
                                        <p:cTn id="58" dur="500"/>
                                        <p:tgtEl>
                                          <p:spTgt spid="53"/>
                                        </p:tgtEl>
                                      </p:cBhvr>
                                    </p:animEffect>
                                    <p:anim calcmode="lin" valueType="num">
                                      <p:cBhvr>
                                        <p:cTn id="59" dur="500" fill="hold"/>
                                        <p:tgtEl>
                                          <p:spTgt spid="53"/>
                                        </p:tgtEl>
                                        <p:attrNameLst>
                                          <p:attrName>ppt_x</p:attrName>
                                        </p:attrNameLst>
                                      </p:cBhvr>
                                      <p:tavLst>
                                        <p:tav tm="0">
                                          <p:val>
                                            <p:strVal val="#ppt_x"/>
                                          </p:val>
                                        </p:tav>
                                        <p:tav tm="100000">
                                          <p:val>
                                            <p:strVal val="#ppt_x"/>
                                          </p:val>
                                        </p:tav>
                                      </p:tavLst>
                                    </p:anim>
                                    <p:anim calcmode="lin" valueType="num">
                                      <p:cBhvr>
                                        <p:cTn id="60" dur="500" fill="hold"/>
                                        <p:tgtEl>
                                          <p:spTgt spid="53"/>
                                        </p:tgtEl>
                                        <p:attrNameLst>
                                          <p:attrName>ppt_y</p:attrName>
                                        </p:attrNameLst>
                                      </p:cBhvr>
                                      <p:tavLst>
                                        <p:tav tm="0">
                                          <p:val>
                                            <p:strVal val="#ppt_y+.1"/>
                                          </p:val>
                                        </p:tav>
                                        <p:tav tm="100000">
                                          <p:val>
                                            <p:strVal val="#ppt_y"/>
                                          </p:val>
                                        </p:tav>
                                      </p:tavLst>
                                    </p:anim>
                                  </p:childTnLst>
                                </p:cTn>
                              </p:par>
                              <p:par>
                                <p:cTn id="61" presetID="6" presetClass="emph" presetSubtype="0" fill="hold" nodeType="withEffect">
                                  <p:stCondLst>
                                    <p:cond delay="900"/>
                                  </p:stCondLst>
                                  <p:childTnLst>
                                    <p:animScale>
                                      <p:cBhvr>
                                        <p:cTn id="62" dur="10" fill="hold"/>
                                        <p:tgtEl>
                                          <p:spTgt spid="53"/>
                                        </p:tgtEl>
                                      </p:cBhvr>
                                      <p:by x="2000" y="100000"/>
                                    </p:animScale>
                                  </p:childTnLst>
                                </p:cTn>
                              </p:par>
                              <p:par>
                                <p:cTn id="63" presetID="6" presetClass="emph" presetSubtype="0" fill="hold" nodeType="withEffect">
                                  <p:stCondLst>
                                    <p:cond delay="1150"/>
                                  </p:stCondLst>
                                  <p:childTnLst>
                                    <p:animScale>
                                      <p:cBhvr>
                                        <p:cTn id="64" dur="500" fill="hold"/>
                                        <p:tgtEl>
                                          <p:spTgt spid="53"/>
                                        </p:tgtEl>
                                      </p:cBhvr>
                                      <p:by x="5000000" y="100000"/>
                                    </p:animScale>
                                  </p:childTnLst>
                                </p:cTn>
                              </p:par>
                              <p:par>
                                <p:cTn id="65" presetID="53" presetClass="entr" presetSubtype="16" fill="hold" nodeType="withEffect">
                                  <p:stCondLst>
                                    <p:cond delay="60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animEffect transition="in" filter="fade">
                                      <p:cBhvr>
                                        <p:cTn id="69" dur="500"/>
                                        <p:tgtEl>
                                          <p:spTgt spid="60"/>
                                        </p:tgtEl>
                                      </p:cBhvr>
                                    </p:animEffect>
                                  </p:childTnLst>
                                </p:cTn>
                              </p:par>
                              <p:par>
                                <p:cTn id="70" presetID="22" presetClass="entr" presetSubtype="8" fill="hold" grpId="0" nodeType="withEffect">
                                  <p:stCondLst>
                                    <p:cond delay="1100"/>
                                  </p:stCondLst>
                                  <p:childTnLst>
                                    <p:set>
                                      <p:cBhvr>
                                        <p:cTn id="71" dur="1" fill="hold">
                                          <p:stCondLst>
                                            <p:cond delay="0"/>
                                          </p:stCondLst>
                                        </p:cTn>
                                        <p:tgtEl>
                                          <p:spTgt spid="25"/>
                                        </p:tgtEl>
                                        <p:attrNameLst>
                                          <p:attrName>style.visibility</p:attrName>
                                        </p:attrNameLst>
                                      </p:cBhvr>
                                      <p:to>
                                        <p:strVal val="visible"/>
                                      </p:to>
                                    </p:set>
                                    <p:animEffect transition="in" filter="wipe(left)">
                                      <p:cBhvr>
                                        <p:cTn id="72" dur="500"/>
                                        <p:tgtEl>
                                          <p:spTgt spid="25"/>
                                        </p:tgtEl>
                                      </p:cBhvr>
                                    </p:animEffect>
                                  </p:childTnLst>
                                </p:cTn>
                              </p:par>
                              <p:par>
                                <p:cTn id="73" presetID="42" presetClass="entr" presetSubtype="0" fill="hold" nodeType="withEffect">
                                  <p:stCondLst>
                                    <p:cond delay="110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anim calcmode="lin" valueType="num">
                                      <p:cBhvr>
                                        <p:cTn id="76" dur="500" fill="hold"/>
                                        <p:tgtEl>
                                          <p:spTgt spid="34"/>
                                        </p:tgtEl>
                                        <p:attrNameLst>
                                          <p:attrName>ppt_x</p:attrName>
                                        </p:attrNameLst>
                                      </p:cBhvr>
                                      <p:tavLst>
                                        <p:tav tm="0">
                                          <p:val>
                                            <p:strVal val="#ppt_x"/>
                                          </p:val>
                                        </p:tav>
                                        <p:tav tm="100000">
                                          <p:val>
                                            <p:strVal val="#ppt_x"/>
                                          </p:val>
                                        </p:tav>
                                      </p:tavLst>
                                    </p:anim>
                                    <p:anim calcmode="lin" valueType="num">
                                      <p:cBhvr>
                                        <p:cTn id="77" dur="500" fill="hold"/>
                                        <p:tgtEl>
                                          <p:spTgt spid="34"/>
                                        </p:tgtEl>
                                        <p:attrNameLst>
                                          <p:attrName>ppt_y</p:attrName>
                                        </p:attrNameLst>
                                      </p:cBhvr>
                                      <p:tavLst>
                                        <p:tav tm="0">
                                          <p:val>
                                            <p:strVal val="#ppt_y+.1"/>
                                          </p:val>
                                        </p:tav>
                                        <p:tav tm="100000">
                                          <p:val>
                                            <p:strVal val="#ppt_y"/>
                                          </p:val>
                                        </p:tav>
                                      </p:tavLst>
                                    </p:anim>
                                  </p:childTnLst>
                                </p:cTn>
                              </p:par>
                              <p:par>
                                <p:cTn id="78" presetID="6" presetClass="emph" presetSubtype="0" fill="hold" nodeType="withEffect">
                                  <p:stCondLst>
                                    <p:cond delay="900"/>
                                  </p:stCondLst>
                                  <p:childTnLst>
                                    <p:animScale>
                                      <p:cBhvr>
                                        <p:cTn id="79" dur="10" fill="hold"/>
                                        <p:tgtEl>
                                          <p:spTgt spid="34"/>
                                        </p:tgtEl>
                                      </p:cBhvr>
                                      <p:by x="2000" y="100000"/>
                                    </p:animScale>
                                  </p:childTnLst>
                                </p:cTn>
                              </p:par>
                              <p:par>
                                <p:cTn id="80" presetID="6" presetClass="emph" presetSubtype="0" fill="hold" nodeType="withEffect">
                                  <p:stCondLst>
                                    <p:cond delay="1350"/>
                                  </p:stCondLst>
                                  <p:childTnLst>
                                    <p:animScale>
                                      <p:cBhvr>
                                        <p:cTn id="81" dur="500" fill="hold"/>
                                        <p:tgtEl>
                                          <p:spTgt spid="34"/>
                                        </p:tgtEl>
                                      </p:cBhvr>
                                      <p:by x="50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23" grpId="2"/>
      <p:bldP spid="24" grpId="0" animBg="1"/>
      <p:bldP spid="25"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41688" y="1274208"/>
            <a:ext cx="4107788" cy="3968949"/>
            <a:chOff x="1957107" y="1202199"/>
            <a:chExt cx="4107788" cy="3968949"/>
          </a:xfrm>
        </p:grpSpPr>
        <p:sp>
          <p:nvSpPr>
            <p:cNvPr id="20" name="椭圆 19">
              <a:extLst>
                <a:ext uri="{FF2B5EF4-FFF2-40B4-BE49-F238E27FC236}">
                  <a16:creationId xmlns:a16="http://schemas.microsoft.com/office/drawing/2014/main" xmlns="" id="{C7D8014A-57DB-4710-93CA-65AEBED99E01}"/>
                </a:ext>
              </a:extLst>
            </p:cNvPr>
            <p:cNvSpPr/>
            <p:nvPr/>
          </p:nvSpPr>
          <p:spPr>
            <a:xfrm>
              <a:off x="2664622" y="1202199"/>
              <a:ext cx="2931549" cy="2931549"/>
            </a:xfrm>
            <a:prstGeom prst="ellipse">
              <a:avLst/>
            </a:prstGeom>
            <a:solidFill>
              <a:srgbClr val="475076"/>
            </a:solidFill>
            <a:ln w="12700">
              <a:solidFill>
                <a:srgbClr val="3B415E"/>
              </a:solid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sp>
          <p:nvSpPr>
            <p:cNvPr id="21" name="椭圆 20">
              <a:extLst>
                <a:ext uri="{FF2B5EF4-FFF2-40B4-BE49-F238E27FC236}">
                  <a16:creationId xmlns:a16="http://schemas.microsoft.com/office/drawing/2014/main" xmlns="" id="{7E232ADD-E326-4A34-BF7A-407F57C38AB7}"/>
                </a:ext>
              </a:extLst>
            </p:cNvPr>
            <p:cNvSpPr/>
            <p:nvPr/>
          </p:nvSpPr>
          <p:spPr>
            <a:xfrm>
              <a:off x="4981108" y="4087363"/>
              <a:ext cx="1083787" cy="1083785"/>
            </a:xfrm>
            <a:prstGeom prst="ellipse">
              <a:avLst/>
            </a:prstGeom>
            <a:solidFill>
              <a:schemeClr val="accent2"/>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sp>
          <p:nvSpPr>
            <p:cNvPr id="23" name="椭圆 22">
              <a:extLst>
                <a:ext uri="{FF2B5EF4-FFF2-40B4-BE49-F238E27FC236}">
                  <a16:creationId xmlns:a16="http://schemas.microsoft.com/office/drawing/2014/main" xmlns="" id="{601B6B4D-CAE1-4FFE-9B77-F9CBE3FDDA3F}"/>
                </a:ext>
              </a:extLst>
            </p:cNvPr>
            <p:cNvSpPr/>
            <p:nvPr/>
          </p:nvSpPr>
          <p:spPr>
            <a:xfrm>
              <a:off x="2073615" y="3860453"/>
              <a:ext cx="546590" cy="546590"/>
            </a:xfrm>
            <a:prstGeom prst="ellipse">
              <a:avLst/>
            </a:prstGeom>
            <a:solidFill>
              <a:schemeClr val="accent1"/>
            </a:solidFill>
            <a:ln w="12700">
              <a:solidFill>
                <a:srgbClr val="3B415E"/>
              </a:solid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sp>
          <p:nvSpPr>
            <p:cNvPr id="24" name="椭圆 23">
              <a:extLst>
                <a:ext uri="{FF2B5EF4-FFF2-40B4-BE49-F238E27FC236}">
                  <a16:creationId xmlns:a16="http://schemas.microsoft.com/office/drawing/2014/main" xmlns="" id="{72DA9937-65A5-44CD-8BC6-EB6BEEC53209}"/>
                </a:ext>
              </a:extLst>
            </p:cNvPr>
            <p:cNvSpPr/>
            <p:nvPr/>
          </p:nvSpPr>
          <p:spPr>
            <a:xfrm>
              <a:off x="1957107" y="1856405"/>
              <a:ext cx="389803" cy="389803"/>
            </a:xfrm>
            <a:prstGeom prst="ellipse">
              <a:avLst/>
            </a:prstGeom>
            <a:solidFill>
              <a:schemeClr val="accent2"/>
            </a:solidFill>
            <a:ln w="12700">
              <a:solidFill>
                <a:srgbClr val="3B415E"/>
              </a:solid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grpSp>
      <p:sp>
        <p:nvSpPr>
          <p:cNvPr id="51" name="文本框 8"/>
          <p:cNvSpPr txBox="1"/>
          <p:nvPr/>
        </p:nvSpPr>
        <p:spPr>
          <a:xfrm>
            <a:off x="5896827" y="2421259"/>
            <a:ext cx="4048178" cy="76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charset="0"/>
              <a:buNone/>
              <a:defRPr>
                <a:solidFill>
                  <a:srgbClr val="000000"/>
                </a:solidFill>
                <a:latin typeface="微软雅黑" pitchFamily="34" charset="-122"/>
                <a:ea typeface="微软雅黑" pitchFamily="34" charset="-122"/>
              </a:defRPr>
            </a:lvl1pPr>
            <a:lvl2pPr marL="742950" indent="-285750" eaLnBrk="0" fontAlgn="base" hangingPunct="0">
              <a:spcBef>
                <a:spcPct val="20000"/>
              </a:spcBef>
              <a:spcAft>
                <a:spcPct val="0"/>
              </a:spcAft>
              <a:buFont typeface="Arial" charset="0"/>
              <a:buChar char="–"/>
              <a:defRPr sz="2800">
                <a:latin typeface="微软雅黑" pitchFamily="34" charset="-122"/>
                <a:ea typeface="微软雅黑" pitchFamily="34" charset="-122"/>
              </a:defRPr>
            </a:lvl2pPr>
            <a:lvl3pPr marL="1143000" indent="-228600" eaLnBrk="0" fontAlgn="base" hangingPunct="0">
              <a:spcBef>
                <a:spcPct val="20000"/>
              </a:spcBef>
              <a:spcAft>
                <a:spcPct val="0"/>
              </a:spcAft>
              <a:buFont typeface="Arial" charset="0"/>
              <a:buChar char="•"/>
              <a:defRPr sz="2400">
                <a:latin typeface="微软雅黑" pitchFamily="34" charset="-122"/>
                <a:ea typeface="微软雅黑" pitchFamily="34" charset="-122"/>
              </a:defRPr>
            </a:lvl3pPr>
            <a:lvl4pPr marL="1600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4pPr>
            <a:lvl5pPr marL="20574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sz="4400" b="1" dirty="0">
                <a:solidFill>
                  <a:srgbClr val="475076"/>
                </a:solidFill>
                <a:effectLst>
                  <a:innerShdw blurRad="63500" dist="50800" dir="13500000">
                    <a:prstClr val="black">
                      <a:alpha val="50000"/>
                    </a:prstClr>
                  </a:innerShdw>
                </a:effectLst>
                <a:latin typeface="造字工房力黑（非商用）常规体" pitchFamily="50" charset="-122"/>
                <a:ea typeface="造字工房力黑（非商用）常规体" pitchFamily="50" charset="-122"/>
              </a:rPr>
              <a:t>工作存在不足</a:t>
            </a:r>
          </a:p>
        </p:txBody>
      </p:sp>
      <p:sp>
        <p:nvSpPr>
          <p:cNvPr id="52" name="矩形 51"/>
          <p:cNvSpPr>
            <a:spLocks noChangeArrowheads="1"/>
          </p:cNvSpPr>
          <p:nvPr/>
        </p:nvSpPr>
        <p:spPr bwMode="auto">
          <a:xfrm>
            <a:off x="5906041" y="3190696"/>
            <a:ext cx="1696661" cy="97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285750" indent="-285750">
              <a:lnSpc>
                <a:spcPct val="120000"/>
              </a:lnSpc>
              <a:spcBef>
                <a:spcPct val="0"/>
              </a:spcBef>
              <a:buFont typeface="Arial" panose="020B0604020202020204" pitchFamily="34" charset="0"/>
              <a:buChar char="•"/>
            </a:pPr>
            <a:r>
              <a:rPr lang="zh-CN" altLang="en-US" sz="1600" dirty="0">
                <a:solidFill>
                  <a:srgbClr val="D8762D"/>
                </a:solidFill>
                <a:sym typeface="微软雅黑" pitchFamily="34" charset="-122"/>
              </a:rPr>
              <a:t>添加说明文字</a:t>
            </a:r>
            <a:endParaRPr lang="en-US" altLang="zh-CN" sz="1600" dirty="0">
              <a:solidFill>
                <a:srgbClr val="D8762D"/>
              </a:solidFill>
              <a:sym typeface="微软雅黑" pitchFamily="34" charset="-122"/>
            </a:endParaRPr>
          </a:p>
          <a:p>
            <a:pPr marL="285750" indent="-285750">
              <a:lnSpc>
                <a:spcPct val="120000"/>
              </a:lnSpc>
              <a:spcBef>
                <a:spcPct val="0"/>
              </a:spcBef>
              <a:buFont typeface="Arial" panose="020B0604020202020204" pitchFamily="34" charset="0"/>
              <a:buChar char="•"/>
            </a:pPr>
            <a:r>
              <a:rPr lang="zh-CN" altLang="en-US" sz="1600" dirty="0">
                <a:solidFill>
                  <a:srgbClr val="D8762D"/>
                </a:solidFill>
                <a:sym typeface="微软雅黑" pitchFamily="34" charset="-122"/>
              </a:rPr>
              <a:t>添加说明文字</a:t>
            </a:r>
          </a:p>
          <a:p>
            <a:pPr marL="285750" indent="-285750">
              <a:lnSpc>
                <a:spcPct val="120000"/>
              </a:lnSpc>
              <a:spcBef>
                <a:spcPct val="0"/>
              </a:spcBef>
              <a:buFont typeface="Arial" panose="020B0604020202020204" pitchFamily="34" charset="0"/>
              <a:buChar char="•"/>
            </a:pPr>
            <a:r>
              <a:rPr lang="zh-CN" altLang="en-US" sz="1600" dirty="0">
                <a:solidFill>
                  <a:srgbClr val="D8762D"/>
                </a:solidFill>
                <a:sym typeface="微软雅黑" pitchFamily="34" charset="-122"/>
              </a:rPr>
              <a:t>添加说明文字</a:t>
            </a:r>
            <a:endParaRPr lang="en-US" altLang="zh-CN" sz="1600" dirty="0">
              <a:solidFill>
                <a:srgbClr val="D8762D"/>
              </a:solidFill>
              <a:sym typeface="微软雅黑" pitchFamily="34" charset="-122"/>
            </a:endParaRPr>
          </a:p>
        </p:txBody>
      </p:sp>
      <p:sp>
        <p:nvSpPr>
          <p:cNvPr id="19" name="矩形 18"/>
          <p:cNvSpPr>
            <a:spLocks noChangeArrowheads="1"/>
          </p:cNvSpPr>
          <p:nvPr/>
        </p:nvSpPr>
        <p:spPr bwMode="auto">
          <a:xfrm>
            <a:off x="7649591" y="3180647"/>
            <a:ext cx="1696661" cy="97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285750" indent="-285750">
              <a:lnSpc>
                <a:spcPct val="120000"/>
              </a:lnSpc>
              <a:spcBef>
                <a:spcPct val="0"/>
              </a:spcBef>
              <a:buFont typeface="Arial" panose="020B0604020202020204" pitchFamily="34" charset="0"/>
              <a:buChar char="•"/>
            </a:pPr>
            <a:r>
              <a:rPr lang="zh-CN" altLang="en-US" sz="1600" dirty="0">
                <a:solidFill>
                  <a:srgbClr val="D8762D"/>
                </a:solidFill>
                <a:sym typeface="微软雅黑" pitchFamily="34" charset="-122"/>
              </a:rPr>
              <a:t>添加说明文字</a:t>
            </a:r>
            <a:endParaRPr lang="en-US" altLang="zh-CN" sz="1600" dirty="0">
              <a:solidFill>
                <a:srgbClr val="D8762D"/>
              </a:solidFill>
              <a:sym typeface="微软雅黑" pitchFamily="34" charset="-122"/>
            </a:endParaRPr>
          </a:p>
          <a:p>
            <a:pPr marL="285750" indent="-285750">
              <a:lnSpc>
                <a:spcPct val="120000"/>
              </a:lnSpc>
              <a:spcBef>
                <a:spcPct val="0"/>
              </a:spcBef>
              <a:buFont typeface="Arial" panose="020B0604020202020204" pitchFamily="34" charset="0"/>
              <a:buChar char="•"/>
            </a:pPr>
            <a:r>
              <a:rPr lang="zh-CN" altLang="en-US" sz="1600" dirty="0">
                <a:solidFill>
                  <a:srgbClr val="D8762D"/>
                </a:solidFill>
                <a:sym typeface="微软雅黑" pitchFamily="34" charset="-122"/>
              </a:rPr>
              <a:t>添加说明文字</a:t>
            </a:r>
          </a:p>
          <a:p>
            <a:pPr marL="285750" indent="-285750">
              <a:lnSpc>
                <a:spcPct val="120000"/>
              </a:lnSpc>
              <a:spcBef>
                <a:spcPct val="0"/>
              </a:spcBef>
              <a:buFont typeface="Arial" panose="020B0604020202020204" pitchFamily="34" charset="0"/>
              <a:buChar char="•"/>
            </a:pPr>
            <a:r>
              <a:rPr lang="zh-CN" altLang="en-US" sz="1600" dirty="0">
                <a:solidFill>
                  <a:srgbClr val="D8762D"/>
                </a:solidFill>
                <a:sym typeface="微软雅黑" pitchFamily="34" charset="-122"/>
              </a:rPr>
              <a:t>添加说明文字</a:t>
            </a:r>
            <a:endParaRPr lang="en-US" altLang="zh-CN" sz="1600" dirty="0">
              <a:solidFill>
                <a:srgbClr val="D8762D"/>
              </a:solidFill>
              <a:sym typeface="微软雅黑" pitchFamily="34" charset="-122"/>
            </a:endParaRPr>
          </a:p>
        </p:txBody>
      </p:sp>
      <p:sp>
        <p:nvSpPr>
          <p:cNvPr id="28" name="TextBox 50">
            <a:extLst>
              <a:ext uri="{FF2B5EF4-FFF2-40B4-BE49-F238E27FC236}">
                <a16:creationId xmlns:a16="http://schemas.microsoft.com/office/drawing/2014/main" xmlns="" id="{0F2DF09F-7B21-48F0-834F-B0D6BFD51364}"/>
              </a:ext>
            </a:extLst>
          </p:cNvPr>
          <p:cNvSpPr txBox="1"/>
          <p:nvPr/>
        </p:nvSpPr>
        <p:spPr>
          <a:xfrm>
            <a:off x="2626559" y="1624600"/>
            <a:ext cx="2071401" cy="2215991"/>
          </a:xfrm>
          <a:prstGeom prst="rect">
            <a:avLst/>
          </a:prstGeom>
          <a:noFill/>
        </p:spPr>
        <p:txBody>
          <a:bodyPr wrap="none" rtlCol="0">
            <a:spAutoFit/>
          </a:bodyPr>
          <a:lstStyle/>
          <a:p>
            <a:pPr algn="ctr"/>
            <a:r>
              <a:rPr lang="en-US" altLang="zh-CN" sz="13800" dirty="0">
                <a:solidFill>
                  <a:prstClr val="white"/>
                </a:solidFill>
                <a:latin typeface="Impact" pitchFamily="34" charset="0"/>
                <a:ea typeface="微软雅黑"/>
              </a:rPr>
              <a:t>03</a:t>
            </a:r>
            <a:endParaRPr lang="zh-CN" altLang="en-US" sz="13800" dirty="0">
              <a:solidFill>
                <a:prstClr val="white"/>
              </a:solidFill>
              <a:latin typeface="Impact" pitchFamily="34" charset="0"/>
              <a:ea typeface="微软雅黑"/>
            </a:endParaRPr>
          </a:p>
        </p:txBody>
      </p:sp>
    </p:spTree>
    <p:extLst>
      <p:ext uri="{BB962C8B-B14F-4D97-AF65-F5344CB8AC3E}">
        <p14:creationId xmlns:p14="http://schemas.microsoft.com/office/powerpoint/2010/main" val="131922586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par>
                          <p:cTn id="15" fill="hold">
                            <p:stCondLst>
                              <p:cond delay="10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500" fill="hold"/>
                                        <p:tgtEl>
                                          <p:spTgt spid="51"/>
                                        </p:tgtEl>
                                        <p:attrNameLst>
                                          <p:attrName>ppt_x</p:attrName>
                                        </p:attrNameLst>
                                      </p:cBhvr>
                                      <p:tavLst>
                                        <p:tav tm="0">
                                          <p:val>
                                            <p:strVal val="1+#ppt_w/2"/>
                                          </p:val>
                                        </p:tav>
                                        <p:tav tm="100000">
                                          <p:val>
                                            <p:strVal val="#ppt_x"/>
                                          </p:val>
                                        </p:tav>
                                      </p:tavLst>
                                    </p:anim>
                                    <p:anim calcmode="lin" valueType="num">
                                      <p:cBhvr additive="base">
                                        <p:cTn id="19" dur="500" fill="hold"/>
                                        <p:tgtEl>
                                          <p:spTgt spid="51"/>
                                        </p:tgtEl>
                                        <p:attrNameLst>
                                          <p:attrName>ppt_y</p:attrName>
                                        </p:attrNameLst>
                                      </p:cBhvr>
                                      <p:tavLst>
                                        <p:tav tm="0">
                                          <p:val>
                                            <p:strVal val="#ppt_y"/>
                                          </p:val>
                                        </p:tav>
                                        <p:tav tm="100000">
                                          <p:val>
                                            <p:strVal val="#ppt_y"/>
                                          </p:val>
                                        </p:tav>
                                      </p:tavLst>
                                    </p:anim>
                                  </p:childTnLst>
                                </p:cTn>
                              </p:par>
                              <p:par>
                                <p:cTn id="20" presetID="12" presetClass="entr" presetSubtype="4" fill="hold" grpId="0" nodeType="withEffect">
                                  <p:stCondLst>
                                    <p:cond delay="50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p:tgtEl>
                                          <p:spTgt spid="52"/>
                                        </p:tgtEl>
                                        <p:attrNameLst>
                                          <p:attrName>ppt_y</p:attrName>
                                        </p:attrNameLst>
                                      </p:cBhvr>
                                      <p:tavLst>
                                        <p:tav tm="0">
                                          <p:val>
                                            <p:strVal val="#ppt_y+#ppt_h*1.125000"/>
                                          </p:val>
                                        </p:tav>
                                        <p:tav tm="100000">
                                          <p:val>
                                            <p:strVal val="#ppt_y"/>
                                          </p:val>
                                        </p:tav>
                                      </p:tavLst>
                                    </p:anim>
                                    <p:animEffect transition="in" filter="wipe(up)">
                                      <p:cBhvr>
                                        <p:cTn id="23" dur="500"/>
                                        <p:tgtEl>
                                          <p:spTgt spid="52"/>
                                        </p:tgtEl>
                                      </p:cBhvr>
                                    </p:animEffect>
                                  </p:childTnLst>
                                </p:cTn>
                              </p:par>
                              <p:par>
                                <p:cTn id="24" presetID="12" presetClass="entr" presetSubtype="4" fill="hold" grpId="0" nodeType="withEffect">
                                  <p:stCondLst>
                                    <p:cond delay="75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p:tgtEl>
                                          <p:spTgt spid="19"/>
                                        </p:tgtEl>
                                        <p:attrNameLst>
                                          <p:attrName>ppt_y</p:attrName>
                                        </p:attrNameLst>
                                      </p:cBhvr>
                                      <p:tavLst>
                                        <p:tav tm="0">
                                          <p:val>
                                            <p:strVal val="#ppt_y+#ppt_h*1.125000"/>
                                          </p:val>
                                        </p:tav>
                                        <p:tav tm="100000">
                                          <p:val>
                                            <p:strVal val="#ppt_y"/>
                                          </p:val>
                                        </p:tav>
                                      </p:tavLst>
                                    </p:anim>
                                    <p:animEffect transition="in" filter="wipe(up)">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19"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工作存在不足</a:t>
            </a:r>
          </a:p>
        </p:txBody>
      </p:sp>
      <p:sp>
        <p:nvSpPr>
          <p:cNvPr id="106" name="Freeform 6"/>
          <p:cNvSpPr>
            <a:spLocks/>
          </p:cNvSpPr>
          <p:nvPr/>
        </p:nvSpPr>
        <p:spPr bwMode="auto">
          <a:xfrm>
            <a:off x="4543179" y="1264181"/>
            <a:ext cx="1581170" cy="2411755"/>
          </a:xfrm>
          <a:custGeom>
            <a:avLst/>
            <a:gdLst>
              <a:gd name="T0" fmla="*/ 1283 w 1314"/>
              <a:gd name="T1" fmla="*/ 2004 h 2004"/>
              <a:gd name="T2" fmla="*/ 869 w 1314"/>
              <a:gd name="T3" fmla="*/ 1590 h 2004"/>
              <a:gd name="T4" fmla="*/ 870 w 1314"/>
              <a:gd name="T5" fmla="*/ 764 h 2004"/>
              <a:gd name="T6" fmla="*/ 1314 w 1314"/>
              <a:gd name="T7" fmla="*/ 594 h 2004"/>
              <a:gd name="T8" fmla="*/ 1314 w 1314"/>
              <a:gd name="T9" fmla="*/ 9 h 2004"/>
              <a:gd name="T10" fmla="*/ 457 w 1314"/>
              <a:gd name="T11" fmla="*/ 350 h 2004"/>
              <a:gd name="T12" fmla="*/ 457 w 1314"/>
              <a:gd name="T13" fmla="*/ 2004 h 2004"/>
              <a:gd name="T14" fmla="*/ 457 w 1314"/>
              <a:gd name="T15" fmla="*/ 2004 h 2004"/>
              <a:gd name="T16" fmla="*/ 457 w 1314"/>
              <a:gd name="T17" fmla="*/ 2004 h 2004"/>
              <a:gd name="T18" fmla="*/ 1283 w 1314"/>
              <a:gd name="T19" fmla="*/ 2004 h 2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4" h="2004">
                <a:moveTo>
                  <a:pt x="1283" y="2004"/>
                </a:moveTo>
                <a:cubicBezTo>
                  <a:pt x="869" y="1590"/>
                  <a:pt x="869" y="1590"/>
                  <a:pt x="869" y="1590"/>
                </a:cubicBezTo>
                <a:cubicBezTo>
                  <a:pt x="642" y="1362"/>
                  <a:pt x="642" y="992"/>
                  <a:pt x="870" y="764"/>
                </a:cubicBezTo>
                <a:cubicBezTo>
                  <a:pt x="992" y="642"/>
                  <a:pt x="1154" y="585"/>
                  <a:pt x="1314" y="594"/>
                </a:cubicBezTo>
                <a:cubicBezTo>
                  <a:pt x="1314" y="9"/>
                  <a:pt x="1314" y="9"/>
                  <a:pt x="1314" y="9"/>
                </a:cubicBezTo>
                <a:cubicBezTo>
                  <a:pt x="1005" y="0"/>
                  <a:pt x="693" y="114"/>
                  <a:pt x="457" y="350"/>
                </a:cubicBezTo>
                <a:cubicBezTo>
                  <a:pt x="0" y="807"/>
                  <a:pt x="0" y="1547"/>
                  <a:pt x="457" y="2004"/>
                </a:cubicBezTo>
                <a:cubicBezTo>
                  <a:pt x="457" y="2004"/>
                  <a:pt x="457" y="2004"/>
                  <a:pt x="457" y="2004"/>
                </a:cubicBezTo>
                <a:cubicBezTo>
                  <a:pt x="457" y="2004"/>
                  <a:pt x="457" y="2004"/>
                  <a:pt x="457" y="2004"/>
                </a:cubicBezTo>
                <a:lnTo>
                  <a:pt x="1283" y="2004"/>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white"/>
              </a:solidFill>
              <a:latin typeface="微软雅黑" panose="020B0503020204020204" pitchFamily="34" charset="-122"/>
              <a:ea typeface="微软雅黑"/>
            </a:endParaRPr>
          </a:p>
        </p:txBody>
      </p:sp>
      <p:sp>
        <p:nvSpPr>
          <p:cNvPr id="107" name="Freeform 7"/>
          <p:cNvSpPr>
            <a:spLocks/>
          </p:cNvSpPr>
          <p:nvPr/>
        </p:nvSpPr>
        <p:spPr bwMode="auto">
          <a:xfrm>
            <a:off x="3670301" y="2131965"/>
            <a:ext cx="2416851" cy="1605629"/>
          </a:xfrm>
          <a:custGeom>
            <a:avLst/>
            <a:gdLst>
              <a:gd name="T0" fmla="*/ 2008 w 2008"/>
              <a:gd name="T1" fmla="*/ 456 h 1334"/>
              <a:gd name="T2" fmla="*/ 2008 w 2008"/>
              <a:gd name="T3" fmla="*/ 456 h 1334"/>
              <a:gd name="T4" fmla="*/ 2008 w 2008"/>
              <a:gd name="T5" fmla="*/ 456 h 1334"/>
              <a:gd name="T6" fmla="*/ 2008 w 2008"/>
              <a:gd name="T7" fmla="*/ 456 h 1334"/>
              <a:gd name="T8" fmla="*/ 2007 w 2008"/>
              <a:gd name="T9" fmla="*/ 455 h 1334"/>
              <a:gd name="T10" fmla="*/ 2007 w 2008"/>
              <a:gd name="T11" fmla="*/ 455 h 1334"/>
              <a:gd name="T12" fmla="*/ 355 w 2008"/>
              <a:gd name="T13" fmla="*/ 456 h 1334"/>
              <a:gd name="T14" fmla="*/ 14 w 2008"/>
              <a:gd name="T15" fmla="*/ 1334 h 1334"/>
              <a:gd name="T16" fmla="*/ 599 w 2008"/>
              <a:gd name="T17" fmla="*/ 1334 h 1334"/>
              <a:gd name="T18" fmla="*/ 768 w 2008"/>
              <a:gd name="T19" fmla="*/ 869 h 1334"/>
              <a:gd name="T20" fmla="*/ 1595 w 2008"/>
              <a:gd name="T21" fmla="*/ 869 h 1334"/>
              <a:gd name="T22" fmla="*/ 1595 w 2008"/>
              <a:gd name="T23" fmla="*/ 869 h 1334"/>
              <a:gd name="T24" fmla="*/ 2008 w 2008"/>
              <a:gd name="T25" fmla="*/ 1283 h 1334"/>
              <a:gd name="T26" fmla="*/ 2008 w 2008"/>
              <a:gd name="T27" fmla="*/ 456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08" h="1334">
                <a:moveTo>
                  <a:pt x="2008" y="456"/>
                </a:moveTo>
                <a:cubicBezTo>
                  <a:pt x="2008" y="456"/>
                  <a:pt x="2008" y="456"/>
                  <a:pt x="2008" y="456"/>
                </a:cubicBezTo>
                <a:cubicBezTo>
                  <a:pt x="2008" y="456"/>
                  <a:pt x="2008" y="456"/>
                  <a:pt x="2008" y="456"/>
                </a:cubicBezTo>
                <a:cubicBezTo>
                  <a:pt x="2008" y="456"/>
                  <a:pt x="2008" y="456"/>
                  <a:pt x="2008" y="456"/>
                </a:cubicBezTo>
                <a:cubicBezTo>
                  <a:pt x="2007" y="455"/>
                  <a:pt x="2007" y="455"/>
                  <a:pt x="2007" y="455"/>
                </a:cubicBezTo>
                <a:cubicBezTo>
                  <a:pt x="2007" y="455"/>
                  <a:pt x="2007" y="455"/>
                  <a:pt x="2007" y="455"/>
                </a:cubicBezTo>
                <a:cubicBezTo>
                  <a:pt x="1551" y="0"/>
                  <a:pt x="811" y="0"/>
                  <a:pt x="355" y="456"/>
                </a:cubicBezTo>
                <a:cubicBezTo>
                  <a:pt x="114" y="697"/>
                  <a:pt x="0" y="1018"/>
                  <a:pt x="14" y="1334"/>
                </a:cubicBezTo>
                <a:cubicBezTo>
                  <a:pt x="599" y="1334"/>
                  <a:pt x="599" y="1334"/>
                  <a:pt x="599" y="1334"/>
                </a:cubicBezTo>
                <a:cubicBezTo>
                  <a:pt x="585" y="1168"/>
                  <a:pt x="641" y="997"/>
                  <a:pt x="768" y="869"/>
                </a:cubicBezTo>
                <a:cubicBezTo>
                  <a:pt x="997" y="641"/>
                  <a:pt x="1367" y="641"/>
                  <a:pt x="1595" y="869"/>
                </a:cubicBezTo>
                <a:cubicBezTo>
                  <a:pt x="1595" y="869"/>
                  <a:pt x="1595" y="869"/>
                  <a:pt x="1595" y="869"/>
                </a:cubicBezTo>
                <a:cubicBezTo>
                  <a:pt x="2008" y="1283"/>
                  <a:pt x="2008" y="1283"/>
                  <a:pt x="2008" y="1283"/>
                </a:cubicBezTo>
                <a:lnTo>
                  <a:pt x="2008" y="45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white"/>
              </a:solidFill>
              <a:latin typeface="微软雅黑" panose="020B0503020204020204" pitchFamily="34" charset="-122"/>
              <a:ea typeface="微软雅黑"/>
            </a:endParaRPr>
          </a:p>
        </p:txBody>
      </p:sp>
      <p:sp>
        <p:nvSpPr>
          <p:cNvPr id="108" name="Freeform 8"/>
          <p:cNvSpPr>
            <a:spLocks/>
          </p:cNvSpPr>
          <p:nvPr/>
        </p:nvSpPr>
        <p:spPr bwMode="auto">
          <a:xfrm>
            <a:off x="3684568" y="3674917"/>
            <a:ext cx="2402584" cy="1545501"/>
          </a:xfrm>
          <a:custGeom>
            <a:avLst/>
            <a:gdLst>
              <a:gd name="T0" fmla="*/ 1996 w 1996"/>
              <a:gd name="T1" fmla="*/ 1 h 1284"/>
              <a:gd name="T2" fmla="*/ 1582 w 1996"/>
              <a:gd name="T3" fmla="*/ 414 h 1284"/>
              <a:gd name="T4" fmla="*/ 756 w 1996"/>
              <a:gd name="T5" fmla="*/ 414 h 1284"/>
              <a:gd name="T6" fmla="*/ 585 w 1996"/>
              <a:gd name="T7" fmla="*/ 0 h 1284"/>
              <a:gd name="T8" fmla="*/ 1 w 1996"/>
              <a:gd name="T9" fmla="*/ 0 h 1284"/>
              <a:gd name="T10" fmla="*/ 343 w 1996"/>
              <a:gd name="T11" fmla="*/ 827 h 1284"/>
              <a:gd name="T12" fmla="*/ 1996 w 1996"/>
              <a:gd name="T13" fmla="*/ 827 h 1284"/>
              <a:gd name="T14" fmla="*/ 1996 w 1996"/>
              <a:gd name="T15" fmla="*/ 827 h 1284"/>
              <a:gd name="T16" fmla="*/ 1996 w 1996"/>
              <a:gd name="T17" fmla="*/ 827 h 1284"/>
              <a:gd name="T18" fmla="*/ 1996 w 1996"/>
              <a:gd name="T19" fmla="*/ 1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6" h="1284">
                <a:moveTo>
                  <a:pt x="1996" y="1"/>
                </a:moveTo>
                <a:cubicBezTo>
                  <a:pt x="1582" y="414"/>
                  <a:pt x="1582" y="414"/>
                  <a:pt x="1582" y="414"/>
                </a:cubicBezTo>
                <a:cubicBezTo>
                  <a:pt x="1354" y="642"/>
                  <a:pt x="984" y="642"/>
                  <a:pt x="756" y="414"/>
                </a:cubicBezTo>
                <a:cubicBezTo>
                  <a:pt x="642" y="300"/>
                  <a:pt x="585" y="150"/>
                  <a:pt x="585" y="0"/>
                </a:cubicBezTo>
                <a:cubicBezTo>
                  <a:pt x="1" y="0"/>
                  <a:pt x="1" y="0"/>
                  <a:pt x="1" y="0"/>
                </a:cubicBezTo>
                <a:cubicBezTo>
                  <a:pt x="0" y="299"/>
                  <a:pt x="114" y="599"/>
                  <a:pt x="343" y="827"/>
                </a:cubicBezTo>
                <a:cubicBezTo>
                  <a:pt x="799" y="1284"/>
                  <a:pt x="1540" y="1284"/>
                  <a:pt x="1996" y="827"/>
                </a:cubicBezTo>
                <a:cubicBezTo>
                  <a:pt x="1996" y="827"/>
                  <a:pt x="1996" y="827"/>
                  <a:pt x="1996" y="827"/>
                </a:cubicBezTo>
                <a:cubicBezTo>
                  <a:pt x="1996" y="827"/>
                  <a:pt x="1996" y="827"/>
                  <a:pt x="1996" y="827"/>
                </a:cubicBezTo>
                <a:lnTo>
                  <a:pt x="1996" y="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white"/>
              </a:solidFill>
              <a:latin typeface="微软雅黑" panose="020B0503020204020204" pitchFamily="34" charset="-122"/>
              <a:ea typeface="微软雅黑"/>
            </a:endParaRPr>
          </a:p>
        </p:txBody>
      </p:sp>
      <p:sp>
        <p:nvSpPr>
          <p:cNvPr id="109" name="Freeform 9"/>
          <p:cNvSpPr>
            <a:spLocks/>
          </p:cNvSpPr>
          <p:nvPr/>
        </p:nvSpPr>
        <p:spPr bwMode="auto">
          <a:xfrm>
            <a:off x="6026005" y="3675936"/>
            <a:ext cx="1605629" cy="2417361"/>
          </a:xfrm>
          <a:custGeom>
            <a:avLst/>
            <a:gdLst>
              <a:gd name="T0" fmla="*/ 878 w 1334"/>
              <a:gd name="T1" fmla="*/ 0 h 2008"/>
              <a:gd name="T2" fmla="*/ 878 w 1334"/>
              <a:gd name="T3" fmla="*/ 0 h 2008"/>
              <a:gd name="T4" fmla="*/ 878 w 1334"/>
              <a:gd name="T5" fmla="*/ 0 h 2008"/>
              <a:gd name="T6" fmla="*/ 878 w 1334"/>
              <a:gd name="T7" fmla="*/ 0 h 2008"/>
              <a:gd name="T8" fmla="*/ 879 w 1334"/>
              <a:gd name="T9" fmla="*/ 1 h 2008"/>
              <a:gd name="T10" fmla="*/ 879 w 1334"/>
              <a:gd name="T11" fmla="*/ 1 h 2008"/>
              <a:gd name="T12" fmla="*/ 878 w 1334"/>
              <a:gd name="T13" fmla="*/ 1653 h 2008"/>
              <a:gd name="T14" fmla="*/ 0 w 1334"/>
              <a:gd name="T15" fmla="*/ 1994 h 2008"/>
              <a:gd name="T16" fmla="*/ 0 w 1334"/>
              <a:gd name="T17" fmla="*/ 1408 h 2008"/>
              <a:gd name="T18" fmla="*/ 464 w 1334"/>
              <a:gd name="T19" fmla="*/ 1239 h 2008"/>
              <a:gd name="T20" fmla="*/ 464 w 1334"/>
              <a:gd name="T21" fmla="*/ 413 h 2008"/>
              <a:gd name="T22" fmla="*/ 464 w 1334"/>
              <a:gd name="T23" fmla="*/ 413 h 2008"/>
              <a:gd name="T24" fmla="*/ 51 w 1334"/>
              <a:gd name="T25" fmla="*/ 0 h 2008"/>
              <a:gd name="T26" fmla="*/ 878 w 1334"/>
              <a:gd name="T27" fmla="*/ 0 h 2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4" h="2008">
                <a:moveTo>
                  <a:pt x="878" y="0"/>
                </a:moveTo>
                <a:cubicBezTo>
                  <a:pt x="878" y="0"/>
                  <a:pt x="878" y="0"/>
                  <a:pt x="878" y="0"/>
                </a:cubicBezTo>
                <a:cubicBezTo>
                  <a:pt x="878" y="0"/>
                  <a:pt x="878" y="0"/>
                  <a:pt x="878" y="0"/>
                </a:cubicBezTo>
                <a:cubicBezTo>
                  <a:pt x="878" y="0"/>
                  <a:pt x="878" y="0"/>
                  <a:pt x="878" y="0"/>
                </a:cubicBezTo>
                <a:cubicBezTo>
                  <a:pt x="879" y="1"/>
                  <a:pt x="879" y="1"/>
                  <a:pt x="879" y="1"/>
                </a:cubicBezTo>
                <a:cubicBezTo>
                  <a:pt x="879" y="1"/>
                  <a:pt x="879" y="1"/>
                  <a:pt x="879" y="1"/>
                </a:cubicBezTo>
                <a:cubicBezTo>
                  <a:pt x="1334" y="457"/>
                  <a:pt x="1334" y="1197"/>
                  <a:pt x="878" y="1653"/>
                </a:cubicBezTo>
                <a:cubicBezTo>
                  <a:pt x="636" y="1894"/>
                  <a:pt x="316" y="2008"/>
                  <a:pt x="0" y="1994"/>
                </a:cubicBezTo>
                <a:cubicBezTo>
                  <a:pt x="0" y="1408"/>
                  <a:pt x="0" y="1408"/>
                  <a:pt x="0" y="1408"/>
                </a:cubicBezTo>
                <a:cubicBezTo>
                  <a:pt x="166" y="1423"/>
                  <a:pt x="337" y="1367"/>
                  <a:pt x="464" y="1239"/>
                </a:cubicBezTo>
                <a:cubicBezTo>
                  <a:pt x="693" y="1011"/>
                  <a:pt x="693" y="641"/>
                  <a:pt x="464" y="413"/>
                </a:cubicBezTo>
                <a:cubicBezTo>
                  <a:pt x="464" y="413"/>
                  <a:pt x="464" y="413"/>
                  <a:pt x="464" y="413"/>
                </a:cubicBezTo>
                <a:cubicBezTo>
                  <a:pt x="51" y="0"/>
                  <a:pt x="51" y="0"/>
                  <a:pt x="51" y="0"/>
                </a:cubicBezTo>
                <a:lnTo>
                  <a:pt x="878"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white"/>
              </a:solidFill>
              <a:latin typeface="微软雅黑" panose="020B0503020204020204" pitchFamily="34" charset="-122"/>
              <a:ea typeface="微软雅黑"/>
            </a:endParaRPr>
          </a:p>
        </p:txBody>
      </p:sp>
      <p:sp>
        <p:nvSpPr>
          <p:cNvPr id="110" name="Freeform 10"/>
          <p:cNvSpPr>
            <a:spLocks/>
          </p:cNvSpPr>
          <p:nvPr/>
        </p:nvSpPr>
        <p:spPr bwMode="auto">
          <a:xfrm>
            <a:off x="4543179" y="3675935"/>
            <a:ext cx="1543972" cy="2401564"/>
          </a:xfrm>
          <a:custGeom>
            <a:avLst/>
            <a:gdLst>
              <a:gd name="T0" fmla="*/ 1283 w 1283"/>
              <a:gd name="T1" fmla="*/ 1411 h 1995"/>
              <a:gd name="T2" fmla="*/ 870 w 1283"/>
              <a:gd name="T3" fmla="*/ 1239 h 1995"/>
              <a:gd name="T4" fmla="*/ 869 w 1283"/>
              <a:gd name="T5" fmla="*/ 414 h 1995"/>
              <a:gd name="T6" fmla="*/ 1283 w 1283"/>
              <a:gd name="T7" fmla="*/ 0 h 1995"/>
              <a:gd name="T8" fmla="*/ 457 w 1283"/>
              <a:gd name="T9" fmla="*/ 0 h 1995"/>
              <a:gd name="T10" fmla="*/ 457 w 1283"/>
              <a:gd name="T11" fmla="*/ 0 h 1995"/>
              <a:gd name="T12" fmla="*/ 457 w 1283"/>
              <a:gd name="T13" fmla="*/ 0 h 1995"/>
              <a:gd name="T14" fmla="*/ 457 w 1283"/>
              <a:gd name="T15" fmla="*/ 1653 h 1995"/>
              <a:gd name="T16" fmla="*/ 1283 w 1283"/>
              <a:gd name="T17" fmla="*/ 1995 h 1995"/>
              <a:gd name="T18" fmla="*/ 1283 w 1283"/>
              <a:gd name="T19" fmla="*/ 1411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3" h="1995">
                <a:moveTo>
                  <a:pt x="1283" y="1411"/>
                </a:moveTo>
                <a:cubicBezTo>
                  <a:pt x="1134" y="1411"/>
                  <a:pt x="984" y="1354"/>
                  <a:pt x="870" y="1239"/>
                </a:cubicBezTo>
                <a:cubicBezTo>
                  <a:pt x="642" y="1011"/>
                  <a:pt x="642" y="642"/>
                  <a:pt x="869" y="414"/>
                </a:cubicBezTo>
                <a:cubicBezTo>
                  <a:pt x="1283" y="0"/>
                  <a:pt x="1283" y="0"/>
                  <a:pt x="1283" y="0"/>
                </a:cubicBezTo>
                <a:cubicBezTo>
                  <a:pt x="457" y="0"/>
                  <a:pt x="457" y="0"/>
                  <a:pt x="457" y="0"/>
                </a:cubicBezTo>
                <a:cubicBezTo>
                  <a:pt x="457" y="0"/>
                  <a:pt x="457" y="0"/>
                  <a:pt x="457" y="0"/>
                </a:cubicBezTo>
                <a:cubicBezTo>
                  <a:pt x="457" y="0"/>
                  <a:pt x="457" y="0"/>
                  <a:pt x="457" y="0"/>
                </a:cubicBezTo>
                <a:cubicBezTo>
                  <a:pt x="0" y="456"/>
                  <a:pt x="0" y="1196"/>
                  <a:pt x="457" y="1653"/>
                </a:cubicBezTo>
                <a:cubicBezTo>
                  <a:pt x="685" y="1881"/>
                  <a:pt x="984" y="1995"/>
                  <a:pt x="1283" y="1995"/>
                </a:cubicBezTo>
                <a:lnTo>
                  <a:pt x="1283" y="1411"/>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white"/>
              </a:solidFill>
              <a:latin typeface="微软雅黑" panose="020B0503020204020204" pitchFamily="34" charset="-122"/>
              <a:ea typeface="微软雅黑"/>
            </a:endParaRPr>
          </a:p>
        </p:txBody>
      </p:sp>
      <p:sp>
        <p:nvSpPr>
          <p:cNvPr id="111" name="Freeform 11"/>
          <p:cNvSpPr>
            <a:spLocks/>
          </p:cNvSpPr>
          <p:nvPr/>
        </p:nvSpPr>
        <p:spPr bwMode="auto">
          <a:xfrm>
            <a:off x="6087152" y="3638739"/>
            <a:ext cx="2410737" cy="1581679"/>
          </a:xfrm>
          <a:custGeom>
            <a:avLst/>
            <a:gdLst>
              <a:gd name="T0" fmla="*/ 0 w 2003"/>
              <a:gd name="T1" fmla="*/ 31 h 1314"/>
              <a:gd name="T2" fmla="*/ 414 w 2003"/>
              <a:gd name="T3" fmla="*/ 444 h 1314"/>
              <a:gd name="T4" fmla="*/ 1240 w 2003"/>
              <a:gd name="T5" fmla="*/ 444 h 1314"/>
              <a:gd name="T6" fmla="*/ 1410 w 2003"/>
              <a:gd name="T7" fmla="*/ 0 h 1314"/>
              <a:gd name="T8" fmla="*/ 1995 w 2003"/>
              <a:gd name="T9" fmla="*/ 0 h 1314"/>
              <a:gd name="T10" fmla="*/ 1653 w 2003"/>
              <a:gd name="T11" fmla="*/ 857 h 1314"/>
              <a:gd name="T12" fmla="*/ 0 w 2003"/>
              <a:gd name="T13" fmla="*/ 857 h 1314"/>
              <a:gd name="T14" fmla="*/ 0 w 2003"/>
              <a:gd name="T15" fmla="*/ 857 h 1314"/>
              <a:gd name="T16" fmla="*/ 0 w 2003"/>
              <a:gd name="T17" fmla="*/ 857 h 1314"/>
              <a:gd name="T18" fmla="*/ 0 w 2003"/>
              <a:gd name="T19" fmla="*/ 31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3" h="1314">
                <a:moveTo>
                  <a:pt x="0" y="31"/>
                </a:moveTo>
                <a:cubicBezTo>
                  <a:pt x="414" y="444"/>
                  <a:pt x="414" y="444"/>
                  <a:pt x="414" y="444"/>
                </a:cubicBezTo>
                <a:cubicBezTo>
                  <a:pt x="642" y="672"/>
                  <a:pt x="1012" y="672"/>
                  <a:pt x="1240" y="444"/>
                </a:cubicBezTo>
                <a:cubicBezTo>
                  <a:pt x="1362" y="322"/>
                  <a:pt x="1419" y="159"/>
                  <a:pt x="1410" y="0"/>
                </a:cubicBezTo>
                <a:cubicBezTo>
                  <a:pt x="1995" y="0"/>
                  <a:pt x="1995" y="0"/>
                  <a:pt x="1995" y="0"/>
                </a:cubicBezTo>
                <a:cubicBezTo>
                  <a:pt x="2003" y="309"/>
                  <a:pt x="1889" y="621"/>
                  <a:pt x="1653" y="857"/>
                </a:cubicBezTo>
                <a:cubicBezTo>
                  <a:pt x="1197" y="1314"/>
                  <a:pt x="457" y="1314"/>
                  <a:pt x="0" y="857"/>
                </a:cubicBezTo>
                <a:cubicBezTo>
                  <a:pt x="0" y="857"/>
                  <a:pt x="0" y="857"/>
                  <a:pt x="0" y="857"/>
                </a:cubicBezTo>
                <a:cubicBezTo>
                  <a:pt x="0" y="857"/>
                  <a:pt x="0" y="857"/>
                  <a:pt x="0" y="857"/>
                </a:cubicBezTo>
                <a:lnTo>
                  <a:pt x="0" y="3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white"/>
              </a:solidFill>
              <a:latin typeface="微软雅黑" panose="020B0503020204020204" pitchFamily="34" charset="-122"/>
              <a:ea typeface="微软雅黑"/>
            </a:endParaRPr>
          </a:p>
        </p:txBody>
      </p:sp>
      <p:sp>
        <p:nvSpPr>
          <p:cNvPr id="112" name="Freeform 12"/>
          <p:cNvSpPr>
            <a:spLocks/>
          </p:cNvSpPr>
          <p:nvPr/>
        </p:nvSpPr>
        <p:spPr bwMode="auto">
          <a:xfrm>
            <a:off x="6087151" y="2131964"/>
            <a:ext cx="2402584" cy="1543972"/>
          </a:xfrm>
          <a:custGeom>
            <a:avLst/>
            <a:gdLst>
              <a:gd name="T0" fmla="*/ 1996 w 1996"/>
              <a:gd name="T1" fmla="*/ 1282 h 1283"/>
              <a:gd name="T2" fmla="*/ 1653 w 1996"/>
              <a:gd name="T3" fmla="*/ 456 h 1283"/>
              <a:gd name="T4" fmla="*/ 1 w 1996"/>
              <a:gd name="T5" fmla="*/ 455 h 1283"/>
              <a:gd name="T6" fmla="*/ 1 w 1996"/>
              <a:gd name="T7" fmla="*/ 455 h 1283"/>
              <a:gd name="T8" fmla="*/ 0 w 1996"/>
              <a:gd name="T9" fmla="*/ 456 h 1283"/>
              <a:gd name="T10" fmla="*/ 0 w 1996"/>
              <a:gd name="T11" fmla="*/ 456 h 1283"/>
              <a:gd name="T12" fmla="*/ 0 w 1996"/>
              <a:gd name="T13" fmla="*/ 456 h 1283"/>
              <a:gd name="T14" fmla="*/ 0 w 1996"/>
              <a:gd name="T15" fmla="*/ 456 h 1283"/>
              <a:gd name="T16" fmla="*/ 0 w 1996"/>
              <a:gd name="T17" fmla="*/ 1283 h 1283"/>
              <a:gd name="T18" fmla="*/ 414 w 1996"/>
              <a:gd name="T19" fmla="*/ 869 h 1283"/>
              <a:gd name="T20" fmla="*/ 414 w 1996"/>
              <a:gd name="T21" fmla="*/ 869 h 1283"/>
              <a:gd name="T22" fmla="*/ 1240 w 1996"/>
              <a:gd name="T23" fmla="*/ 869 h 1283"/>
              <a:gd name="T24" fmla="*/ 1411 w 1996"/>
              <a:gd name="T25" fmla="*/ 1282 h 1283"/>
              <a:gd name="T26" fmla="*/ 1996 w 1996"/>
              <a:gd name="T27" fmla="*/ 1282 h 1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96" h="1283">
                <a:moveTo>
                  <a:pt x="1996" y="1282"/>
                </a:moveTo>
                <a:cubicBezTo>
                  <a:pt x="1995" y="983"/>
                  <a:pt x="1881" y="684"/>
                  <a:pt x="1653" y="456"/>
                </a:cubicBezTo>
                <a:cubicBezTo>
                  <a:pt x="1197" y="0"/>
                  <a:pt x="458" y="0"/>
                  <a:pt x="1" y="455"/>
                </a:cubicBezTo>
                <a:cubicBezTo>
                  <a:pt x="1" y="455"/>
                  <a:pt x="1" y="455"/>
                  <a:pt x="1" y="455"/>
                </a:cubicBezTo>
                <a:cubicBezTo>
                  <a:pt x="0" y="456"/>
                  <a:pt x="0" y="456"/>
                  <a:pt x="0" y="456"/>
                </a:cubicBezTo>
                <a:cubicBezTo>
                  <a:pt x="0" y="456"/>
                  <a:pt x="0" y="456"/>
                  <a:pt x="0" y="456"/>
                </a:cubicBezTo>
                <a:cubicBezTo>
                  <a:pt x="0" y="456"/>
                  <a:pt x="0" y="456"/>
                  <a:pt x="0" y="456"/>
                </a:cubicBezTo>
                <a:cubicBezTo>
                  <a:pt x="0" y="456"/>
                  <a:pt x="0" y="456"/>
                  <a:pt x="0" y="456"/>
                </a:cubicBezTo>
                <a:cubicBezTo>
                  <a:pt x="0" y="1283"/>
                  <a:pt x="0" y="1283"/>
                  <a:pt x="0" y="1283"/>
                </a:cubicBezTo>
                <a:cubicBezTo>
                  <a:pt x="414" y="869"/>
                  <a:pt x="414" y="869"/>
                  <a:pt x="414" y="869"/>
                </a:cubicBezTo>
                <a:cubicBezTo>
                  <a:pt x="414" y="869"/>
                  <a:pt x="414" y="869"/>
                  <a:pt x="414" y="869"/>
                </a:cubicBezTo>
                <a:cubicBezTo>
                  <a:pt x="642" y="641"/>
                  <a:pt x="1012" y="641"/>
                  <a:pt x="1240" y="869"/>
                </a:cubicBezTo>
                <a:cubicBezTo>
                  <a:pt x="1354" y="983"/>
                  <a:pt x="1411" y="1132"/>
                  <a:pt x="1411" y="1282"/>
                </a:cubicBezTo>
                <a:lnTo>
                  <a:pt x="1996" y="12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white"/>
              </a:solidFill>
              <a:latin typeface="微软雅黑" panose="020B0503020204020204" pitchFamily="34" charset="-122"/>
              <a:ea typeface="微软雅黑"/>
            </a:endParaRPr>
          </a:p>
        </p:txBody>
      </p:sp>
      <p:sp>
        <p:nvSpPr>
          <p:cNvPr id="113" name="Freeform 13"/>
          <p:cNvSpPr>
            <a:spLocks/>
          </p:cNvSpPr>
          <p:nvPr/>
        </p:nvSpPr>
        <p:spPr bwMode="auto">
          <a:xfrm>
            <a:off x="6086133" y="1273862"/>
            <a:ext cx="1545501" cy="2402074"/>
          </a:xfrm>
          <a:custGeom>
            <a:avLst/>
            <a:gdLst>
              <a:gd name="T0" fmla="*/ 828 w 1284"/>
              <a:gd name="T1" fmla="*/ 342 h 1996"/>
              <a:gd name="T2" fmla="*/ 0 w 1284"/>
              <a:gd name="T3" fmla="*/ 0 h 1996"/>
              <a:gd name="T4" fmla="*/ 0 w 1284"/>
              <a:gd name="T5" fmla="*/ 585 h 1996"/>
              <a:gd name="T6" fmla="*/ 414 w 1284"/>
              <a:gd name="T7" fmla="*/ 756 h 1996"/>
              <a:gd name="T8" fmla="*/ 414 w 1284"/>
              <a:gd name="T9" fmla="*/ 1582 h 1996"/>
              <a:gd name="T10" fmla="*/ 414 w 1284"/>
              <a:gd name="T11" fmla="*/ 1582 h 1996"/>
              <a:gd name="T12" fmla="*/ 1 w 1284"/>
              <a:gd name="T13" fmla="*/ 1996 h 1996"/>
              <a:gd name="T14" fmla="*/ 828 w 1284"/>
              <a:gd name="T15" fmla="*/ 1996 h 1996"/>
              <a:gd name="T16" fmla="*/ 828 w 1284"/>
              <a:gd name="T17" fmla="*/ 1996 h 1996"/>
              <a:gd name="T18" fmla="*/ 828 w 1284"/>
              <a:gd name="T19" fmla="*/ 1996 h 1996"/>
              <a:gd name="T20" fmla="*/ 829 w 1284"/>
              <a:gd name="T21" fmla="*/ 1995 h 1996"/>
              <a:gd name="T22" fmla="*/ 829 w 1284"/>
              <a:gd name="T23" fmla="*/ 1995 h 1996"/>
              <a:gd name="T24" fmla="*/ 828 w 1284"/>
              <a:gd name="T25" fmla="*/ 342 h 1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4" h="1996">
                <a:moveTo>
                  <a:pt x="828" y="342"/>
                </a:moveTo>
                <a:cubicBezTo>
                  <a:pt x="599" y="114"/>
                  <a:pt x="300" y="0"/>
                  <a:pt x="0" y="0"/>
                </a:cubicBezTo>
                <a:cubicBezTo>
                  <a:pt x="0" y="585"/>
                  <a:pt x="0" y="585"/>
                  <a:pt x="0" y="585"/>
                </a:cubicBezTo>
                <a:cubicBezTo>
                  <a:pt x="150" y="585"/>
                  <a:pt x="300" y="642"/>
                  <a:pt x="414" y="756"/>
                </a:cubicBezTo>
                <a:cubicBezTo>
                  <a:pt x="643" y="984"/>
                  <a:pt x="643" y="1354"/>
                  <a:pt x="414" y="1582"/>
                </a:cubicBezTo>
                <a:cubicBezTo>
                  <a:pt x="414" y="1582"/>
                  <a:pt x="414" y="1582"/>
                  <a:pt x="414" y="1582"/>
                </a:cubicBezTo>
                <a:cubicBezTo>
                  <a:pt x="1" y="1996"/>
                  <a:pt x="1" y="1996"/>
                  <a:pt x="1" y="1996"/>
                </a:cubicBezTo>
                <a:cubicBezTo>
                  <a:pt x="828" y="1996"/>
                  <a:pt x="828" y="1996"/>
                  <a:pt x="828" y="1996"/>
                </a:cubicBezTo>
                <a:cubicBezTo>
                  <a:pt x="828" y="1996"/>
                  <a:pt x="828" y="1996"/>
                  <a:pt x="828" y="1996"/>
                </a:cubicBezTo>
                <a:cubicBezTo>
                  <a:pt x="828" y="1996"/>
                  <a:pt x="828" y="1996"/>
                  <a:pt x="828" y="1996"/>
                </a:cubicBezTo>
                <a:cubicBezTo>
                  <a:pt x="829" y="1995"/>
                  <a:pt x="829" y="1995"/>
                  <a:pt x="829" y="1995"/>
                </a:cubicBezTo>
                <a:cubicBezTo>
                  <a:pt x="829" y="1995"/>
                  <a:pt x="829" y="1995"/>
                  <a:pt x="829" y="1995"/>
                </a:cubicBezTo>
                <a:cubicBezTo>
                  <a:pt x="1284" y="1538"/>
                  <a:pt x="1284" y="799"/>
                  <a:pt x="828" y="34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white"/>
              </a:solidFill>
              <a:latin typeface="微软雅黑" panose="020B0503020204020204" pitchFamily="34" charset="-122"/>
              <a:ea typeface="微软雅黑"/>
            </a:endParaRPr>
          </a:p>
        </p:txBody>
      </p:sp>
      <p:sp>
        <p:nvSpPr>
          <p:cNvPr id="114" name="Freeform 14"/>
          <p:cNvSpPr>
            <a:spLocks noEditPoints="1"/>
          </p:cNvSpPr>
          <p:nvPr/>
        </p:nvSpPr>
        <p:spPr bwMode="auto">
          <a:xfrm>
            <a:off x="4448911" y="3558228"/>
            <a:ext cx="237456" cy="235927"/>
          </a:xfrm>
          <a:custGeom>
            <a:avLst/>
            <a:gdLst>
              <a:gd name="T0" fmla="*/ 197 w 197"/>
              <a:gd name="T1" fmla="*/ 98 h 196"/>
              <a:gd name="T2" fmla="*/ 99 w 197"/>
              <a:gd name="T3" fmla="*/ 196 h 196"/>
              <a:gd name="T4" fmla="*/ 0 w 197"/>
              <a:gd name="T5" fmla="*/ 98 h 196"/>
              <a:gd name="T6" fmla="*/ 99 w 197"/>
              <a:gd name="T7" fmla="*/ 0 h 196"/>
              <a:gd name="T8" fmla="*/ 197 w 197"/>
              <a:gd name="T9" fmla="*/ 98 h 196"/>
              <a:gd name="T10" fmla="*/ 81 w 197"/>
              <a:gd name="T11" fmla="*/ 69 h 196"/>
              <a:gd name="T12" fmla="*/ 76 w 197"/>
              <a:gd name="T13" fmla="*/ 73 h 196"/>
              <a:gd name="T14" fmla="*/ 49 w 197"/>
              <a:gd name="T15" fmla="*/ 76 h 196"/>
              <a:gd name="T16" fmla="*/ 44 w 197"/>
              <a:gd name="T17" fmla="*/ 81 h 196"/>
              <a:gd name="T18" fmla="*/ 45 w 197"/>
              <a:gd name="T19" fmla="*/ 87 h 196"/>
              <a:gd name="T20" fmla="*/ 65 w 197"/>
              <a:gd name="T21" fmla="*/ 106 h 196"/>
              <a:gd name="T22" fmla="*/ 67 w 197"/>
              <a:gd name="T23" fmla="*/ 112 h 196"/>
              <a:gd name="T24" fmla="*/ 62 w 197"/>
              <a:gd name="T25" fmla="*/ 139 h 196"/>
              <a:gd name="T26" fmla="*/ 65 w 197"/>
              <a:gd name="T27" fmla="*/ 145 h 196"/>
              <a:gd name="T28" fmla="*/ 72 w 197"/>
              <a:gd name="T29" fmla="*/ 146 h 196"/>
              <a:gd name="T30" fmla="*/ 95 w 197"/>
              <a:gd name="T31" fmla="*/ 133 h 196"/>
              <a:gd name="T32" fmla="*/ 102 w 197"/>
              <a:gd name="T33" fmla="*/ 133 h 196"/>
              <a:gd name="T34" fmla="*/ 125 w 197"/>
              <a:gd name="T35" fmla="*/ 146 h 196"/>
              <a:gd name="T36" fmla="*/ 132 w 197"/>
              <a:gd name="T37" fmla="*/ 145 h 196"/>
              <a:gd name="T38" fmla="*/ 135 w 197"/>
              <a:gd name="T39" fmla="*/ 139 h 196"/>
              <a:gd name="T40" fmla="*/ 130 w 197"/>
              <a:gd name="T41" fmla="*/ 112 h 196"/>
              <a:gd name="T42" fmla="*/ 132 w 197"/>
              <a:gd name="T43" fmla="*/ 106 h 196"/>
              <a:gd name="T44" fmla="*/ 152 w 197"/>
              <a:gd name="T45" fmla="*/ 87 h 196"/>
              <a:gd name="T46" fmla="*/ 153 w 197"/>
              <a:gd name="T47" fmla="*/ 81 h 196"/>
              <a:gd name="T48" fmla="*/ 148 w 197"/>
              <a:gd name="T49" fmla="*/ 76 h 196"/>
              <a:gd name="T50" fmla="*/ 121 w 197"/>
              <a:gd name="T51" fmla="*/ 73 h 196"/>
              <a:gd name="T52" fmla="*/ 116 w 197"/>
              <a:gd name="T53" fmla="*/ 69 h 196"/>
              <a:gd name="T54" fmla="*/ 104 w 197"/>
              <a:gd name="T55" fmla="*/ 45 h 196"/>
              <a:gd name="T56" fmla="*/ 99 w 197"/>
              <a:gd name="T57" fmla="*/ 41 h 196"/>
              <a:gd name="T58" fmla="*/ 93 w 197"/>
              <a:gd name="T59" fmla="*/ 45 h 196"/>
              <a:gd name="T60" fmla="*/ 81 w 197"/>
              <a:gd name="T61" fmla="*/ 69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7" h="196">
                <a:moveTo>
                  <a:pt x="197" y="98"/>
                </a:moveTo>
                <a:cubicBezTo>
                  <a:pt x="197" y="152"/>
                  <a:pt x="153" y="196"/>
                  <a:pt x="99" y="196"/>
                </a:cubicBezTo>
                <a:cubicBezTo>
                  <a:pt x="44" y="196"/>
                  <a:pt x="0" y="152"/>
                  <a:pt x="0" y="98"/>
                </a:cubicBezTo>
                <a:cubicBezTo>
                  <a:pt x="0" y="44"/>
                  <a:pt x="44" y="0"/>
                  <a:pt x="99" y="0"/>
                </a:cubicBezTo>
                <a:cubicBezTo>
                  <a:pt x="153" y="0"/>
                  <a:pt x="197" y="44"/>
                  <a:pt x="197" y="98"/>
                </a:cubicBezTo>
                <a:close/>
                <a:moveTo>
                  <a:pt x="81" y="69"/>
                </a:moveTo>
                <a:cubicBezTo>
                  <a:pt x="80" y="71"/>
                  <a:pt x="78" y="72"/>
                  <a:pt x="76" y="73"/>
                </a:cubicBezTo>
                <a:cubicBezTo>
                  <a:pt x="49" y="76"/>
                  <a:pt x="49" y="76"/>
                  <a:pt x="49" y="76"/>
                </a:cubicBezTo>
                <a:cubicBezTo>
                  <a:pt x="47" y="77"/>
                  <a:pt x="45" y="79"/>
                  <a:pt x="44" y="81"/>
                </a:cubicBezTo>
                <a:cubicBezTo>
                  <a:pt x="43" y="83"/>
                  <a:pt x="44" y="86"/>
                  <a:pt x="45" y="87"/>
                </a:cubicBezTo>
                <a:cubicBezTo>
                  <a:pt x="65" y="106"/>
                  <a:pt x="65" y="106"/>
                  <a:pt x="65" y="106"/>
                </a:cubicBezTo>
                <a:cubicBezTo>
                  <a:pt x="66" y="108"/>
                  <a:pt x="67" y="110"/>
                  <a:pt x="67" y="112"/>
                </a:cubicBezTo>
                <a:cubicBezTo>
                  <a:pt x="62" y="139"/>
                  <a:pt x="62" y="139"/>
                  <a:pt x="62" y="139"/>
                </a:cubicBezTo>
                <a:cubicBezTo>
                  <a:pt x="62" y="141"/>
                  <a:pt x="63" y="144"/>
                  <a:pt x="65" y="145"/>
                </a:cubicBezTo>
                <a:cubicBezTo>
                  <a:pt x="67" y="147"/>
                  <a:pt x="69" y="147"/>
                  <a:pt x="72" y="146"/>
                </a:cubicBezTo>
                <a:cubicBezTo>
                  <a:pt x="95" y="133"/>
                  <a:pt x="95" y="133"/>
                  <a:pt x="95" y="133"/>
                </a:cubicBezTo>
                <a:cubicBezTo>
                  <a:pt x="97" y="132"/>
                  <a:pt x="100" y="132"/>
                  <a:pt x="102" y="133"/>
                </a:cubicBezTo>
                <a:cubicBezTo>
                  <a:pt x="125" y="146"/>
                  <a:pt x="125" y="146"/>
                  <a:pt x="125" y="146"/>
                </a:cubicBezTo>
                <a:cubicBezTo>
                  <a:pt x="128" y="147"/>
                  <a:pt x="130" y="147"/>
                  <a:pt x="132" y="145"/>
                </a:cubicBezTo>
                <a:cubicBezTo>
                  <a:pt x="134" y="144"/>
                  <a:pt x="135" y="141"/>
                  <a:pt x="135" y="139"/>
                </a:cubicBezTo>
                <a:cubicBezTo>
                  <a:pt x="130" y="112"/>
                  <a:pt x="130" y="112"/>
                  <a:pt x="130" y="112"/>
                </a:cubicBezTo>
                <a:cubicBezTo>
                  <a:pt x="130" y="110"/>
                  <a:pt x="131" y="108"/>
                  <a:pt x="132" y="106"/>
                </a:cubicBezTo>
                <a:cubicBezTo>
                  <a:pt x="152" y="87"/>
                  <a:pt x="152" y="87"/>
                  <a:pt x="152" y="87"/>
                </a:cubicBezTo>
                <a:cubicBezTo>
                  <a:pt x="153" y="86"/>
                  <a:pt x="154" y="83"/>
                  <a:pt x="153" y="81"/>
                </a:cubicBezTo>
                <a:cubicBezTo>
                  <a:pt x="152" y="79"/>
                  <a:pt x="150" y="77"/>
                  <a:pt x="148" y="76"/>
                </a:cubicBezTo>
                <a:cubicBezTo>
                  <a:pt x="121" y="73"/>
                  <a:pt x="121" y="73"/>
                  <a:pt x="121" y="73"/>
                </a:cubicBezTo>
                <a:cubicBezTo>
                  <a:pt x="119" y="72"/>
                  <a:pt x="117" y="71"/>
                  <a:pt x="116" y="69"/>
                </a:cubicBezTo>
                <a:cubicBezTo>
                  <a:pt x="104" y="45"/>
                  <a:pt x="104" y="45"/>
                  <a:pt x="104" y="45"/>
                </a:cubicBezTo>
                <a:cubicBezTo>
                  <a:pt x="103" y="43"/>
                  <a:pt x="101" y="41"/>
                  <a:pt x="99" y="41"/>
                </a:cubicBezTo>
                <a:cubicBezTo>
                  <a:pt x="96" y="41"/>
                  <a:pt x="94" y="43"/>
                  <a:pt x="93" y="45"/>
                </a:cubicBezTo>
                <a:lnTo>
                  <a:pt x="81" y="69"/>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white"/>
              </a:solidFill>
              <a:latin typeface="微软雅黑" panose="020B0503020204020204" pitchFamily="34" charset="-122"/>
              <a:ea typeface="微软雅黑"/>
            </a:endParaRPr>
          </a:p>
        </p:txBody>
      </p:sp>
      <p:sp>
        <p:nvSpPr>
          <p:cNvPr id="115" name="Freeform 15"/>
          <p:cNvSpPr>
            <a:spLocks noEditPoints="1"/>
          </p:cNvSpPr>
          <p:nvPr/>
        </p:nvSpPr>
        <p:spPr bwMode="auto">
          <a:xfrm>
            <a:off x="5969444" y="2038205"/>
            <a:ext cx="235927" cy="235927"/>
          </a:xfrm>
          <a:custGeom>
            <a:avLst/>
            <a:gdLst>
              <a:gd name="T0" fmla="*/ 196 w 196"/>
              <a:gd name="T1" fmla="*/ 98 h 196"/>
              <a:gd name="T2" fmla="*/ 98 w 196"/>
              <a:gd name="T3" fmla="*/ 196 h 196"/>
              <a:gd name="T4" fmla="*/ 0 w 196"/>
              <a:gd name="T5" fmla="*/ 98 h 196"/>
              <a:gd name="T6" fmla="*/ 98 w 196"/>
              <a:gd name="T7" fmla="*/ 0 h 196"/>
              <a:gd name="T8" fmla="*/ 196 w 196"/>
              <a:gd name="T9" fmla="*/ 98 h 196"/>
              <a:gd name="T10" fmla="*/ 83 w 196"/>
              <a:gd name="T11" fmla="*/ 46 h 196"/>
              <a:gd name="T12" fmla="*/ 68 w 196"/>
              <a:gd name="T13" fmla="*/ 46 h 196"/>
              <a:gd name="T14" fmla="*/ 60 w 196"/>
              <a:gd name="T15" fmla="*/ 59 h 196"/>
              <a:gd name="T16" fmla="*/ 60 w 196"/>
              <a:gd name="T17" fmla="*/ 132 h 196"/>
              <a:gd name="T18" fmla="*/ 68 w 196"/>
              <a:gd name="T19" fmla="*/ 146 h 196"/>
              <a:gd name="T20" fmla="*/ 83 w 196"/>
              <a:gd name="T21" fmla="*/ 146 h 196"/>
              <a:gd name="T22" fmla="*/ 147 w 196"/>
              <a:gd name="T23" fmla="*/ 109 h 196"/>
              <a:gd name="T24" fmla="*/ 154 w 196"/>
              <a:gd name="T25" fmla="*/ 96 h 196"/>
              <a:gd name="T26" fmla="*/ 147 w 196"/>
              <a:gd name="T27" fmla="*/ 83 h 196"/>
              <a:gd name="T28" fmla="*/ 83 w 196"/>
              <a:gd name="T29" fmla="*/ 4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6" h="196">
                <a:moveTo>
                  <a:pt x="196" y="98"/>
                </a:moveTo>
                <a:cubicBezTo>
                  <a:pt x="196" y="152"/>
                  <a:pt x="152" y="196"/>
                  <a:pt x="98" y="196"/>
                </a:cubicBezTo>
                <a:cubicBezTo>
                  <a:pt x="44" y="196"/>
                  <a:pt x="0" y="152"/>
                  <a:pt x="0" y="98"/>
                </a:cubicBezTo>
                <a:cubicBezTo>
                  <a:pt x="0" y="43"/>
                  <a:pt x="44" y="0"/>
                  <a:pt x="98" y="0"/>
                </a:cubicBezTo>
                <a:cubicBezTo>
                  <a:pt x="152" y="0"/>
                  <a:pt x="196" y="43"/>
                  <a:pt x="196" y="98"/>
                </a:cubicBezTo>
                <a:close/>
                <a:moveTo>
                  <a:pt x="83" y="46"/>
                </a:moveTo>
                <a:cubicBezTo>
                  <a:pt x="78" y="43"/>
                  <a:pt x="73" y="43"/>
                  <a:pt x="68" y="46"/>
                </a:cubicBezTo>
                <a:cubicBezTo>
                  <a:pt x="63" y="48"/>
                  <a:pt x="60" y="53"/>
                  <a:pt x="60" y="59"/>
                </a:cubicBezTo>
                <a:cubicBezTo>
                  <a:pt x="60" y="132"/>
                  <a:pt x="60" y="132"/>
                  <a:pt x="60" y="132"/>
                </a:cubicBezTo>
                <a:cubicBezTo>
                  <a:pt x="60" y="138"/>
                  <a:pt x="63" y="143"/>
                  <a:pt x="68" y="146"/>
                </a:cubicBezTo>
                <a:cubicBezTo>
                  <a:pt x="73" y="148"/>
                  <a:pt x="78" y="148"/>
                  <a:pt x="83" y="146"/>
                </a:cubicBezTo>
                <a:cubicBezTo>
                  <a:pt x="147" y="109"/>
                  <a:pt x="147" y="109"/>
                  <a:pt x="147" y="109"/>
                </a:cubicBezTo>
                <a:cubicBezTo>
                  <a:pt x="152" y="106"/>
                  <a:pt x="154" y="101"/>
                  <a:pt x="154" y="96"/>
                </a:cubicBezTo>
                <a:cubicBezTo>
                  <a:pt x="154" y="90"/>
                  <a:pt x="152" y="85"/>
                  <a:pt x="147" y="83"/>
                </a:cubicBezTo>
                <a:lnTo>
                  <a:pt x="83" y="46"/>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white"/>
              </a:solidFill>
              <a:latin typeface="微软雅黑" panose="020B0503020204020204" pitchFamily="34" charset="-122"/>
              <a:ea typeface="微软雅黑"/>
            </a:endParaRPr>
          </a:p>
        </p:txBody>
      </p:sp>
      <p:sp>
        <p:nvSpPr>
          <p:cNvPr id="116" name="Freeform 16"/>
          <p:cNvSpPr>
            <a:spLocks noEditPoints="1"/>
          </p:cNvSpPr>
          <p:nvPr/>
        </p:nvSpPr>
        <p:spPr bwMode="auto">
          <a:xfrm>
            <a:off x="7489466" y="3558228"/>
            <a:ext cx="235927" cy="235927"/>
          </a:xfrm>
          <a:custGeom>
            <a:avLst/>
            <a:gdLst>
              <a:gd name="T0" fmla="*/ 196 w 196"/>
              <a:gd name="T1" fmla="*/ 98 h 196"/>
              <a:gd name="T2" fmla="*/ 98 w 196"/>
              <a:gd name="T3" fmla="*/ 196 h 196"/>
              <a:gd name="T4" fmla="*/ 0 w 196"/>
              <a:gd name="T5" fmla="*/ 98 h 196"/>
              <a:gd name="T6" fmla="*/ 98 w 196"/>
              <a:gd name="T7" fmla="*/ 0 h 196"/>
              <a:gd name="T8" fmla="*/ 196 w 196"/>
              <a:gd name="T9" fmla="*/ 98 h 196"/>
              <a:gd name="T10" fmla="*/ 139 w 196"/>
              <a:gd name="T11" fmla="*/ 103 h 196"/>
              <a:gd name="T12" fmla="*/ 130 w 196"/>
              <a:gd name="T13" fmla="*/ 98 h 196"/>
              <a:gd name="T14" fmla="*/ 139 w 196"/>
              <a:gd name="T15" fmla="*/ 93 h 196"/>
              <a:gd name="T16" fmla="*/ 145 w 196"/>
              <a:gd name="T17" fmla="*/ 70 h 196"/>
              <a:gd name="T18" fmla="*/ 122 w 196"/>
              <a:gd name="T19" fmla="*/ 64 h 196"/>
              <a:gd name="T20" fmla="*/ 113 w 196"/>
              <a:gd name="T21" fmla="*/ 69 h 196"/>
              <a:gd name="T22" fmla="*/ 113 w 196"/>
              <a:gd name="T23" fmla="*/ 59 h 196"/>
              <a:gd name="T24" fmla="*/ 97 w 196"/>
              <a:gd name="T25" fmla="*/ 42 h 196"/>
              <a:gd name="T26" fmla="*/ 80 w 196"/>
              <a:gd name="T27" fmla="*/ 59 h 196"/>
              <a:gd name="T28" fmla="*/ 80 w 196"/>
              <a:gd name="T29" fmla="*/ 69 h 196"/>
              <a:gd name="T30" fmla="*/ 71 w 196"/>
              <a:gd name="T31" fmla="*/ 64 h 196"/>
              <a:gd name="T32" fmla="*/ 48 w 196"/>
              <a:gd name="T33" fmla="*/ 70 h 196"/>
              <a:gd name="T34" fmla="*/ 54 w 196"/>
              <a:gd name="T35" fmla="*/ 93 h 196"/>
              <a:gd name="T36" fmla="*/ 63 w 196"/>
              <a:gd name="T37" fmla="*/ 98 h 196"/>
              <a:gd name="T38" fmla="*/ 54 w 196"/>
              <a:gd name="T39" fmla="*/ 103 h 196"/>
              <a:gd name="T40" fmla="*/ 48 w 196"/>
              <a:gd name="T41" fmla="*/ 126 h 196"/>
              <a:gd name="T42" fmla="*/ 71 w 196"/>
              <a:gd name="T43" fmla="*/ 132 h 196"/>
              <a:gd name="T44" fmla="*/ 80 w 196"/>
              <a:gd name="T45" fmla="*/ 127 h 196"/>
              <a:gd name="T46" fmla="*/ 80 w 196"/>
              <a:gd name="T47" fmla="*/ 137 h 196"/>
              <a:gd name="T48" fmla="*/ 97 w 196"/>
              <a:gd name="T49" fmla="*/ 154 h 196"/>
              <a:gd name="T50" fmla="*/ 113 w 196"/>
              <a:gd name="T51" fmla="*/ 137 h 196"/>
              <a:gd name="T52" fmla="*/ 113 w 196"/>
              <a:gd name="T53" fmla="*/ 127 h 196"/>
              <a:gd name="T54" fmla="*/ 122 w 196"/>
              <a:gd name="T55" fmla="*/ 132 h 196"/>
              <a:gd name="T56" fmla="*/ 145 w 196"/>
              <a:gd name="T57" fmla="*/ 126 h 196"/>
              <a:gd name="T58" fmla="*/ 139 w 196"/>
              <a:gd name="T59" fmla="*/ 10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 h="196">
                <a:moveTo>
                  <a:pt x="196" y="98"/>
                </a:moveTo>
                <a:cubicBezTo>
                  <a:pt x="196" y="152"/>
                  <a:pt x="152" y="196"/>
                  <a:pt x="98" y="196"/>
                </a:cubicBezTo>
                <a:cubicBezTo>
                  <a:pt x="43" y="196"/>
                  <a:pt x="0" y="152"/>
                  <a:pt x="0" y="98"/>
                </a:cubicBezTo>
                <a:cubicBezTo>
                  <a:pt x="0" y="44"/>
                  <a:pt x="43" y="0"/>
                  <a:pt x="98" y="0"/>
                </a:cubicBezTo>
                <a:cubicBezTo>
                  <a:pt x="152" y="0"/>
                  <a:pt x="196" y="44"/>
                  <a:pt x="196" y="98"/>
                </a:cubicBezTo>
                <a:close/>
                <a:moveTo>
                  <a:pt x="139" y="103"/>
                </a:moveTo>
                <a:cubicBezTo>
                  <a:pt x="130" y="98"/>
                  <a:pt x="130" y="98"/>
                  <a:pt x="130" y="98"/>
                </a:cubicBezTo>
                <a:cubicBezTo>
                  <a:pt x="139" y="93"/>
                  <a:pt x="139" y="93"/>
                  <a:pt x="139" y="93"/>
                </a:cubicBezTo>
                <a:cubicBezTo>
                  <a:pt x="147" y="88"/>
                  <a:pt x="150" y="78"/>
                  <a:pt x="145" y="70"/>
                </a:cubicBezTo>
                <a:cubicBezTo>
                  <a:pt x="140" y="62"/>
                  <a:pt x="130" y="59"/>
                  <a:pt x="122" y="64"/>
                </a:cubicBezTo>
                <a:cubicBezTo>
                  <a:pt x="113" y="69"/>
                  <a:pt x="113" y="69"/>
                  <a:pt x="113" y="69"/>
                </a:cubicBezTo>
                <a:cubicBezTo>
                  <a:pt x="113" y="59"/>
                  <a:pt x="113" y="59"/>
                  <a:pt x="113" y="59"/>
                </a:cubicBezTo>
                <a:cubicBezTo>
                  <a:pt x="113" y="49"/>
                  <a:pt x="106" y="42"/>
                  <a:pt x="97" y="42"/>
                </a:cubicBezTo>
                <a:cubicBezTo>
                  <a:pt x="87" y="42"/>
                  <a:pt x="80" y="49"/>
                  <a:pt x="80" y="59"/>
                </a:cubicBezTo>
                <a:cubicBezTo>
                  <a:pt x="80" y="69"/>
                  <a:pt x="80" y="69"/>
                  <a:pt x="80" y="69"/>
                </a:cubicBezTo>
                <a:cubicBezTo>
                  <a:pt x="71" y="64"/>
                  <a:pt x="71" y="64"/>
                  <a:pt x="71" y="64"/>
                </a:cubicBezTo>
                <a:cubicBezTo>
                  <a:pt x="63" y="59"/>
                  <a:pt x="53" y="62"/>
                  <a:pt x="48" y="70"/>
                </a:cubicBezTo>
                <a:cubicBezTo>
                  <a:pt x="43" y="78"/>
                  <a:pt x="46" y="88"/>
                  <a:pt x="54" y="93"/>
                </a:cubicBezTo>
                <a:cubicBezTo>
                  <a:pt x="63" y="98"/>
                  <a:pt x="63" y="98"/>
                  <a:pt x="63" y="98"/>
                </a:cubicBezTo>
                <a:cubicBezTo>
                  <a:pt x="54" y="103"/>
                  <a:pt x="54" y="103"/>
                  <a:pt x="54" y="103"/>
                </a:cubicBezTo>
                <a:cubicBezTo>
                  <a:pt x="46" y="108"/>
                  <a:pt x="43" y="118"/>
                  <a:pt x="48" y="126"/>
                </a:cubicBezTo>
                <a:cubicBezTo>
                  <a:pt x="53" y="134"/>
                  <a:pt x="63" y="137"/>
                  <a:pt x="71" y="132"/>
                </a:cubicBezTo>
                <a:cubicBezTo>
                  <a:pt x="80" y="127"/>
                  <a:pt x="80" y="127"/>
                  <a:pt x="80" y="127"/>
                </a:cubicBezTo>
                <a:cubicBezTo>
                  <a:pt x="80" y="137"/>
                  <a:pt x="80" y="137"/>
                  <a:pt x="80" y="137"/>
                </a:cubicBezTo>
                <a:cubicBezTo>
                  <a:pt x="80" y="146"/>
                  <a:pt x="87" y="154"/>
                  <a:pt x="97" y="154"/>
                </a:cubicBezTo>
                <a:cubicBezTo>
                  <a:pt x="106" y="154"/>
                  <a:pt x="113" y="146"/>
                  <a:pt x="113" y="137"/>
                </a:cubicBezTo>
                <a:cubicBezTo>
                  <a:pt x="113" y="127"/>
                  <a:pt x="113" y="127"/>
                  <a:pt x="113" y="127"/>
                </a:cubicBezTo>
                <a:cubicBezTo>
                  <a:pt x="122" y="132"/>
                  <a:pt x="122" y="132"/>
                  <a:pt x="122" y="132"/>
                </a:cubicBezTo>
                <a:cubicBezTo>
                  <a:pt x="130" y="137"/>
                  <a:pt x="140" y="134"/>
                  <a:pt x="145" y="126"/>
                </a:cubicBezTo>
                <a:cubicBezTo>
                  <a:pt x="150" y="118"/>
                  <a:pt x="147" y="108"/>
                  <a:pt x="139" y="103"/>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white"/>
              </a:solidFill>
              <a:latin typeface="微软雅黑" panose="020B0503020204020204" pitchFamily="34" charset="-122"/>
              <a:ea typeface="微软雅黑"/>
            </a:endParaRPr>
          </a:p>
        </p:txBody>
      </p:sp>
      <p:sp>
        <p:nvSpPr>
          <p:cNvPr id="117" name="Freeform 17"/>
          <p:cNvSpPr>
            <a:spLocks noEditPoints="1"/>
          </p:cNvSpPr>
          <p:nvPr/>
        </p:nvSpPr>
        <p:spPr bwMode="auto">
          <a:xfrm>
            <a:off x="5969444" y="5078250"/>
            <a:ext cx="235927" cy="235927"/>
          </a:xfrm>
          <a:custGeom>
            <a:avLst/>
            <a:gdLst>
              <a:gd name="T0" fmla="*/ 196 w 196"/>
              <a:gd name="T1" fmla="*/ 98 h 196"/>
              <a:gd name="T2" fmla="*/ 98 w 196"/>
              <a:gd name="T3" fmla="*/ 196 h 196"/>
              <a:gd name="T4" fmla="*/ 0 w 196"/>
              <a:gd name="T5" fmla="*/ 98 h 196"/>
              <a:gd name="T6" fmla="*/ 98 w 196"/>
              <a:gd name="T7" fmla="*/ 0 h 196"/>
              <a:gd name="T8" fmla="*/ 196 w 196"/>
              <a:gd name="T9" fmla="*/ 98 h 196"/>
              <a:gd name="T10" fmla="*/ 146 w 196"/>
              <a:gd name="T11" fmla="*/ 127 h 196"/>
              <a:gd name="T12" fmla="*/ 146 w 196"/>
              <a:gd name="T13" fmla="*/ 116 h 196"/>
              <a:gd name="T14" fmla="*/ 134 w 196"/>
              <a:gd name="T15" fmla="*/ 104 h 196"/>
              <a:gd name="T16" fmla="*/ 134 w 196"/>
              <a:gd name="T17" fmla="*/ 93 h 196"/>
              <a:gd name="T18" fmla="*/ 146 w 196"/>
              <a:gd name="T19" fmla="*/ 81 h 196"/>
              <a:gd name="T20" fmla="*/ 146 w 196"/>
              <a:gd name="T21" fmla="*/ 70 h 196"/>
              <a:gd name="T22" fmla="*/ 127 w 196"/>
              <a:gd name="T23" fmla="*/ 50 h 196"/>
              <a:gd name="T24" fmla="*/ 121 w 196"/>
              <a:gd name="T25" fmla="*/ 48 h 196"/>
              <a:gd name="T26" fmla="*/ 116 w 196"/>
              <a:gd name="T27" fmla="*/ 50 h 196"/>
              <a:gd name="T28" fmla="*/ 104 w 196"/>
              <a:gd name="T29" fmla="*/ 62 h 196"/>
              <a:gd name="T30" fmla="*/ 93 w 196"/>
              <a:gd name="T31" fmla="*/ 62 h 196"/>
              <a:gd name="T32" fmla="*/ 81 w 196"/>
              <a:gd name="T33" fmla="*/ 50 h 196"/>
              <a:gd name="T34" fmla="*/ 70 w 196"/>
              <a:gd name="T35" fmla="*/ 50 h 196"/>
              <a:gd name="T36" fmla="*/ 50 w 196"/>
              <a:gd name="T37" fmla="*/ 70 h 196"/>
              <a:gd name="T38" fmla="*/ 48 w 196"/>
              <a:gd name="T39" fmla="*/ 75 h 196"/>
              <a:gd name="T40" fmla="*/ 50 w 196"/>
              <a:gd name="T41" fmla="*/ 81 h 196"/>
              <a:gd name="T42" fmla="*/ 62 w 196"/>
              <a:gd name="T43" fmla="*/ 93 h 196"/>
              <a:gd name="T44" fmla="*/ 65 w 196"/>
              <a:gd name="T45" fmla="*/ 98 h 196"/>
              <a:gd name="T46" fmla="*/ 62 w 196"/>
              <a:gd name="T47" fmla="*/ 104 h 196"/>
              <a:gd name="T48" fmla="*/ 50 w 196"/>
              <a:gd name="T49" fmla="*/ 116 h 196"/>
              <a:gd name="T50" fmla="*/ 48 w 196"/>
              <a:gd name="T51" fmla="*/ 121 h 196"/>
              <a:gd name="T52" fmla="*/ 50 w 196"/>
              <a:gd name="T53" fmla="*/ 127 h 196"/>
              <a:gd name="T54" fmla="*/ 70 w 196"/>
              <a:gd name="T55" fmla="*/ 146 h 196"/>
              <a:gd name="T56" fmla="*/ 81 w 196"/>
              <a:gd name="T57" fmla="*/ 146 h 196"/>
              <a:gd name="T58" fmla="*/ 93 w 196"/>
              <a:gd name="T59" fmla="*/ 134 h 196"/>
              <a:gd name="T60" fmla="*/ 104 w 196"/>
              <a:gd name="T61" fmla="*/ 134 h 196"/>
              <a:gd name="T62" fmla="*/ 116 w 196"/>
              <a:gd name="T63" fmla="*/ 146 h 196"/>
              <a:gd name="T64" fmla="*/ 121 w 196"/>
              <a:gd name="T65" fmla="*/ 149 h 196"/>
              <a:gd name="T66" fmla="*/ 127 w 196"/>
              <a:gd name="T67" fmla="*/ 146 h 196"/>
              <a:gd name="T68" fmla="*/ 146 w 196"/>
              <a:gd name="T69" fmla="*/ 127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96">
                <a:moveTo>
                  <a:pt x="196" y="98"/>
                </a:moveTo>
                <a:cubicBezTo>
                  <a:pt x="196" y="153"/>
                  <a:pt x="152" y="196"/>
                  <a:pt x="98" y="196"/>
                </a:cubicBezTo>
                <a:cubicBezTo>
                  <a:pt x="44" y="196"/>
                  <a:pt x="0" y="153"/>
                  <a:pt x="0" y="98"/>
                </a:cubicBezTo>
                <a:cubicBezTo>
                  <a:pt x="0" y="44"/>
                  <a:pt x="44" y="0"/>
                  <a:pt x="98" y="0"/>
                </a:cubicBezTo>
                <a:cubicBezTo>
                  <a:pt x="152" y="0"/>
                  <a:pt x="196" y="44"/>
                  <a:pt x="196" y="98"/>
                </a:cubicBezTo>
                <a:close/>
                <a:moveTo>
                  <a:pt x="146" y="127"/>
                </a:moveTo>
                <a:cubicBezTo>
                  <a:pt x="149" y="124"/>
                  <a:pt x="149" y="119"/>
                  <a:pt x="146" y="116"/>
                </a:cubicBezTo>
                <a:cubicBezTo>
                  <a:pt x="134" y="104"/>
                  <a:pt x="134" y="104"/>
                  <a:pt x="134" y="104"/>
                </a:cubicBezTo>
                <a:cubicBezTo>
                  <a:pt x="131" y="101"/>
                  <a:pt x="131" y="96"/>
                  <a:pt x="134" y="93"/>
                </a:cubicBezTo>
                <a:cubicBezTo>
                  <a:pt x="146" y="81"/>
                  <a:pt x="146" y="81"/>
                  <a:pt x="146" y="81"/>
                </a:cubicBezTo>
                <a:cubicBezTo>
                  <a:pt x="149" y="78"/>
                  <a:pt x="149" y="73"/>
                  <a:pt x="146" y="70"/>
                </a:cubicBezTo>
                <a:cubicBezTo>
                  <a:pt x="127" y="50"/>
                  <a:pt x="127" y="50"/>
                  <a:pt x="127" y="50"/>
                </a:cubicBezTo>
                <a:cubicBezTo>
                  <a:pt x="125" y="49"/>
                  <a:pt x="123" y="48"/>
                  <a:pt x="121" y="48"/>
                </a:cubicBezTo>
                <a:cubicBezTo>
                  <a:pt x="119" y="48"/>
                  <a:pt x="117" y="49"/>
                  <a:pt x="116" y="50"/>
                </a:cubicBezTo>
                <a:cubicBezTo>
                  <a:pt x="104" y="62"/>
                  <a:pt x="104" y="62"/>
                  <a:pt x="104" y="62"/>
                </a:cubicBezTo>
                <a:cubicBezTo>
                  <a:pt x="101" y="65"/>
                  <a:pt x="96" y="65"/>
                  <a:pt x="93" y="62"/>
                </a:cubicBezTo>
                <a:cubicBezTo>
                  <a:pt x="81" y="50"/>
                  <a:pt x="81" y="50"/>
                  <a:pt x="81" y="50"/>
                </a:cubicBezTo>
                <a:cubicBezTo>
                  <a:pt x="78" y="47"/>
                  <a:pt x="73" y="47"/>
                  <a:pt x="70" y="50"/>
                </a:cubicBezTo>
                <a:cubicBezTo>
                  <a:pt x="50" y="70"/>
                  <a:pt x="50" y="70"/>
                  <a:pt x="50" y="70"/>
                </a:cubicBezTo>
                <a:cubicBezTo>
                  <a:pt x="49" y="71"/>
                  <a:pt x="48" y="73"/>
                  <a:pt x="48" y="75"/>
                </a:cubicBezTo>
                <a:cubicBezTo>
                  <a:pt x="48" y="77"/>
                  <a:pt x="49" y="79"/>
                  <a:pt x="50" y="81"/>
                </a:cubicBezTo>
                <a:cubicBezTo>
                  <a:pt x="62" y="93"/>
                  <a:pt x="62" y="93"/>
                  <a:pt x="62" y="93"/>
                </a:cubicBezTo>
                <a:cubicBezTo>
                  <a:pt x="64" y="94"/>
                  <a:pt x="65" y="96"/>
                  <a:pt x="65" y="98"/>
                </a:cubicBezTo>
                <a:cubicBezTo>
                  <a:pt x="65" y="100"/>
                  <a:pt x="64" y="102"/>
                  <a:pt x="62" y="104"/>
                </a:cubicBezTo>
                <a:cubicBezTo>
                  <a:pt x="50" y="116"/>
                  <a:pt x="50" y="116"/>
                  <a:pt x="50" y="116"/>
                </a:cubicBezTo>
                <a:cubicBezTo>
                  <a:pt x="49" y="117"/>
                  <a:pt x="48" y="119"/>
                  <a:pt x="48" y="121"/>
                </a:cubicBezTo>
                <a:cubicBezTo>
                  <a:pt x="48" y="123"/>
                  <a:pt x="49" y="125"/>
                  <a:pt x="50" y="127"/>
                </a:cubicBezTo>
                <a:cubicBezTo>
                  <a:pt x="70" y="146"/>
                  <a:pt x="70" y="146"/>
                  <a:pt x="70" y="146"/>
                </a:cubicBezTo>
                <a:cubicBezTo>
                  <a:pt x="73" y="149"/>
                  <a:pt x="78" y="149"/>
                  <a:pt x="81" y="146"/>
                </a:cubicBezTo>
                <a:cubicBezTo>
                  <a:pt x="93" y="134"/>
                  <a:pt x="93" y="134"/>
                  <a:pt x="93" y="134"/>
                </a:cubicBezTo>
                <a:cubicBezTo>
                  <a:pt x="96" y="131"/>
                  <a:pt x="101" y="131"/>
                  <a:pt x="104" y="134"/>
                </a:cubicBezTo>
                <a:cubicBezTo>
                  <a:pt x="116" y="146"/>
                  <a:pt x="116" y="146"/>
                  <a:pt x="116" y="146"/>
                </a:cubicBezTo>
                <a:cubicBezTo>
                  <a:pt x="117" y="148"/>
                  <a:pt x="119" y="149"/>
                  <a:pt x="121" y="149"/>
                </a:cubicBezTo>
                <a:cubicBezTo>
                  <a:pt x="123" y="149"/>
                  <a:pt x="125" y="148"/>
                  <a:pt x="127" y="146"/>
                </a:cubicBezTo>
                <a:lnTo>
                  <a:pt x="146" y="1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dirty="0">
              <a:solidFill>
                <a:prstClr val="white"/>
              </a:solidFill>
              <a:latin typeface="微软雅黑" panose="020B0503020204020204" pitchFamily="34" charset="-122"/>
              <a:ea typeface="微软雅黑"/>
            </a:endParaRPr>
          </a:p>
        </p:txBody>
      </p:sp>
      <p:sp>
        <p:nvSpPr>
          <p:cNvPr id="118" name="TextBox 14"/>
          <p:cNvSpPr txBox="1"/>
          <p:nvPr/>
        </p:nvSpPr>
        <p:spPr>
          <a:xfrm>
            <a:off x="5834131" y="1391152"/>
            <a:ext cx="506550" cy="492443"/>
          </a:xfrm>
          <a:prstGeom prst="rect">
            <a:avLst/>
          </a:prstGeom>
          <a:noFill/>
        </p:spPr>
        <p:txBody>
          <a:bodyPr wrap="none" lIns="0" tIns="0" rIns="0" bIns="0" rtlCol="0" anchor="ctr">
            <a:spAutoFit/>
          </a:bodyPr>
          <a:lstStyle/>
          <a:p>
            <a:pPr algn="ctr"/>
            <a:r>
              <a:rPr lang="en-US" altLang="zh-CN" sz="3200" b="1">
                <a:solidFill>
                  <a:prstClr val="white"/>
                </a:solidFill>
                <a:latin typeface="微软雅黑" pitchFamily="34" charset="-122"/>
                <a:ea typeface="微软雅黑" pitchFamily="34" charset="-122"/>
              </a:rPr>
              <a:t>01</a:t>
            </a:r>
            <a:endParaRPr lang="zh-CN" altLang="en-US" sz="3200" b="1">
              <a:solidFill>
                <a:prstClr val="white"/>
              </a:solidFill>
              <a:latin typeface="微软雅黑" pitchFamily="34" charset="-122"/>
              <a:ea typeface="微软雅黑" pitchFamily="34" charset="-122"/>
            </a:endParaRPr>
          </a:p>
        </p:txBody>
      </p:sp>
      <p:sp>
        <p:nvSpPr>
          <p:cNvPr id="119" name="TextBox 15"/>
          <p:cNvSpPr txBox="1"/>
          <p:nvPr/>
        </p:nvSpPr>
        <p:spPr>
          <a:xfrm>
            <a:off x="3790685" y="3429969"/>
            <a:ext cx="506550" cy="492443"/>
          </a:xfrm>
          <a:prstGeom prst="rect">
            <a:avLst/>
          </a:prstGeom>
          <a:noFill/>
        </p:spPr>
        <p:txBody>
          <a:bodyPr wrap="none" lIns="0" tIns="0" rIns="0" bIns="0" rtlCol="0" anchor="ctr">
            <a:spAutoFit/>
          </a:bodyPr>
          <a:lstStyle/>
          <a:p>
            <a:pPr algn="ctr"/>
            <a:r>
              <a:rPr lang="en-US" altLang="zh-CN" sz="3200" b="1">
                <a:solidFill>
                  <a:prstClr val="white"/>
                </a:solidFill>
                <a:latin typeface="微软雅黑" pitchFamily="34" charset="-122"/>
                <a:ea typeface="微软雅黑" pitchFamily="34" charset="-122"/>
              </a:rPr>
              <a:t>04</a:t>
            </a:r>
            <a:endParaRPr lang="zh-CN" altLang="en-US" sz="3200" b="1">
              <a:solidFill>
                <a:prstClr val="white"/>
              </a:solidFill>
              <a:latin typeface="微软雅黑" pitchFamily="34" charset="-122"/>
              <a:ea typeface="微软雅黑" pitchFamily="34" charset="-122"/>
            </a:endParaRPr>
          </a:p>
        </p:txBody>
      </p:sp>
      <p:sp>
        <p:nvSpPr>
          <p:cNvPr id="120" name="TextBox 16"/>
          <p:cNvSpPr txBox="1"/>
          <p:nvPr/>
        </p:nvSpPr>
        <p:spPr>
          <a:xfrm>
            <a:off x="5834130" y="5467033"/>
            <a:ext cx="506550" cy="492443"/>
          </a:xfrm>
          <a:prstGeom prst="rect">
            <a:avLst/>
          </a:prstGeom>
          <a:noFill/>
        </p:spPr>
        <p:txBody>
          <a:bodyPr wrap="none" lIns="0" tIns="0" rIns="0" bIns="0" rtlCol="0" anchor="ctr">
            <a:spAutoFit/>
          </a:bodyPr>
          <a:lstStyle/>
          <a:p>
            <a:pPr algn="ctr"/>
            <a:r>
              <a:rPr lang="en-US" altLang="zh-CN" sz="3200" b="1">
                <a:solidFill>
                  <a:prstClr val="white"/>
                </a:solidFill>
                <a:latin typeface="微软雅黑" pitchFamily="34" charset="-122"/>
                <a:ea typeface="微软雅黑" pitchFamily="34" charset="-122"/>
              </a:rPr>
              <a:t>03</a:t>
            </a:r>
            <a:endParaRPr lang="zh-CN" altLang="en-US" sz="3200" b="1">
              <a:solidFill>
                <a:prstClr val="white"/>
              </a:solidFill>
              <a:latin typeface="微软雅黑" pitchFamily="34" charset="-122"/>
              <a:ea typeface="微软雅黑" pitchFamily="34" charset="-122"/>
            </a:endParaRPr>
          </a:p>
        </p:txBody>
      </p:sp>
      <p:sp>
        <p:nvSpPr>
          <p:cNvPr id="121" name="TextBox 18"/>
          <p:cNvSpPr txBox="1"/>
          <p:nvPr/>
        </p:nvSpPr>
        <p:spPr>
          <a:xfrm>
            <a:off x="7861448" y="3429969"/>
            <a:ext cx="506550" cy="492443"/>
          </a:xfrm>
          <a:prstGeom prst="rect">
            <a:avLst/>
          </a:prstGeom>
          <a:noFill/>
        </p:spPr>
        <p:txBody>
          <a:bodyPr wrap="none" lIns="0" tIns="0" rIns="0" bIns="0" rtlCol="0" anchor="ctr">
            <a:spAutoFit/>
          </a:bodyPr>
          <a:lstStyle/>
          <a:p>
            <a:pPr algn="ctr"/>
            <a:r>
              <a:rPr lang="en-US" altLang="zh-CN" sz="3200" b="1">
                <a:solidFill>
                  <a:prstClr val="white"/>
                </a:solidFill>
                <a:latin typeface="微软雅黑" pitchFamily="34" charset="-122"/>
                <a:ea typeface="微软雅黑" pitchFamily="34" charset="-122"/>
              </a:rPr>
              <a:t>02</a:t>
            </a:r>
            <a:endParaRPr lang="zh-CN" altLang="en-US" sz="3200" b="1">
              <a:solidFill>
                <a:prstClr val="white"/>
              </a:solidFill>
              <a:latin typeface="微软雅黑" pitchFamily="34" charset="-122"/>
              <a:ea typeface="微软雅黑" pitchFamily="34" charset="-122"/>
            </a:endParaRPr>
          </a:p>
        </p:txBody>
      </p:sp>
      <p:sp>
        <p:nvSpPr>
          <p:cNvPr id="122" name="TextBox 19"/>
          <p:cNvSpPr txBox="1"/>
          <p:nvPr/>
        </p:nvSpPr>
        <p:spPr>
          <a:xfrm>
            <a:off x="2496389" y="1224318"/>
            <a:ext cx="1486694" cy="461665"/>
          </a:xfrm>
          <a:prstGeom prst="rect">
            <a:avLst/>
          </a:prstGeom>
          <a:noFill/>
        </p:spPr>
        <p:txBody>
          <a:bodyPr wrap="square" rtlCol="0">
            <a:spAutoFit/>
          </a:bodyPr>
          <a:lstStyle/>
          <a:p>
            <a:pPr>
              <a:lnSpc>
                <a:spcPct val="150000"/>
              </a:lnSpc>
            </a:pPr>
            <a:r>
              <a:rPr lang="zh-CN" altLang="en-US" sz="1600">
                <a:solidFill>
                  <a:prstClr val="black"/>
                </a:solidFill>
                <a:latin typeface="微软雅黑" pitchFamily="34" charset="-122"/>
                <a:ea typeface="微软雅黑" pitchFamily="34" charset="-122"/>
                <a:cs typeface="华文黑体" pitchFamily="2" charset="-122"/>
              </a:rPr>
              <a:t>点击添加标题</a:t>
            </a:r>
          </a:p>
        </p:txBody>
      </p:sp>
      <p:sp>
        <p:nvSpPr>
          <p:cNvPr id="123" name="TextBox 20"/>
          <p:cNvSpPr txBox="1"/>
          <p:nvPr/>
        </p:nvSpPr>
        <p:spPr>
          <a:xfrm>
            <a:off x="2491760" y="1611664"/>
            <a:ext cx="2346803" cy="646331"/>
          </a:xfrm>
          <a:prstGeom prst="rect">
            <a:avLst/>
          </a:prstGeom>
          <a:noFill/>
        </p:spPr>
        <p:txBody>
          <a:bodyPr wrap="square" rtlCol="0">
            <a:spAutoFit/>
          </a:bodyPr>
          <a:lstStyle/>
          <a:p>
            <a:r>
              <a:rPr lang="zh-CN" altLang="en-US" sz="1200" dirty="0">
                <a:solidFill>
                  <a:prstClr val="black"/>
                </a:solidFill>
                <a:latin typeface="微软雅黑" pitchFamily="34" charset="-122"/>
                <a:ea typeface="微软雅黑" pitchFamily="34" charset="-122"/>
              </a:rPr>
              <a:t>您的内容打在这里，或者通过复制您的文本后，在此框中选择粘贴，并选择只保留文字。</a:t>
            </a:r>
          </a:p>
        </p:txBody>
      </p:sp>
      <p:sp>
        <p:nvSpPr>
          <p:cNvPr id="124" name="TextBox 21"/>
          <p:cNvSpPr txBox="1"/>
          <p:nvPr/>
        </p:nvSpPr>
        <p:spPr>
          <a:xfrm>
            <a:off x="1158044" y="3027082"/>
            <a:ext cx="1486694" cy="461665"/>
          </a:xfrm>
          <a:prstGeom prst="rect">
            <a:avLst/>
          </a:prstGeom>
          <a:noFill/>
        </p:spPr>
        <p:txBody>
          <a:bodyPr wrap="square" rtlCol="0">
            <a:spAutoFit/>
          </a:bodyPr>
          <a:lstStyle/>
          <a:p>
            <a:pPr>
              <a:lnSpc>
                <a:spcPct val="150000"/>
              </a:lnSpc>
            </a:pPr>
            <a:r>
              <a:rPr lang="zh-CN" altLang="en-US" sz="1600">
                <a:solidFill>
                  <a:prstClr val="black"/>
                </a:solidFill>
                <a:latin typeface="微软雅黑" pitchFamily="34" charset="-122"/>
                <a:ea typeface="微软雅黑" pitchFamily="34" charset="-122"/>
                <a:cs typeface="华文黑体" pitchFamily="2" charset="-122"/>
              </a:rPr>
              <a:t>点击添加标题</a:t>
            </a:r>
          </a:p>
        </p:txBody>
      </p:sp>
      <p:sp>
        <p:nvSpPr>
          <p:cNvPr id="125" name="TextBox 22"/>
          <p:cNvSpPr txBox="1"/>
          <p:nvPr/>
        </p:nvSpPr>
        <p:spPr>
          <a:xfrm>
            <a:off x="1153415" y="3414428"/>
            <a:ext cx="2346803" cy="646331"/>
          </a:xfrm>
          <a:prstGeom prst="rect">
            <a:avLst/>
          </a:prstGeom>
          <a:noFill/>
        </p:spPr>
        <p:txBody>
          <a:bodyPr wrap="square" rtlCol="0">
            <a:spAutoFit/>
          </a:bodyPr>
          <a:lstStyle/>
          <a:p>
            <a:r>
              <a:rPr lang="zh-CN" altLang="en-US" sz="1200" dirty="0">
                <a:solidFill>
                  <a:prstClr val="black"/>
                </a:solidFill>
                <a:latin typeface="微软雅黑" pitchFamily="34" charset="-122"/>
                <a:ea typeface="微软雅黑" pitchFamily="34" charset="-122"/>
              </a:rPr>
              <a:t>您的内容打在这里，或者通过复制您的文本后，在此框中</a:t>
            </a:r>
            <a:r>
              <a:rPr lang="zh-CN" altLang="en-US" sz="1200">
                <a:solidFill>
                  <a:prstClr val="black"/>
                </a:solidFill>
                <a:latin typeface="微软雅黑" pitchFamily="34" charset="-122"/>
                <a:ea typeface="微软雅黑" pitchFamily="34" charset="-122"/>
              </a:rPr>
              <a:t>选择粘贴，并选择只保留文字。</a:t>
            </a:r>
          </a:p>
        </p:txBody>
      </p:sp>
      <p:sp>
        <p:nvSpPr>
          <p:cNvPr id="126" name="TextBox 23"/>
          <p:cNvSpPr txBox="1"/>
          <p:nvPr/>
        </p:nvSpPr>
        <p:spPr>
          <a:xfrm>
            <a:off x="7489465" y="5064691"/>
            <a:ext cx="1486694" cy="461665"/>
          </a:xfrm>
          <a:prstGeom prst="rect">
            <a:avLst/>
          </a:prstGeom>
          <a:noFill/>
        </p:spPr>
        <p:txBody>
          <a:bodyPr wrap="square" rtlCol="0">
            <a:spAutoFit/>
          </a:bodyPr>
          <a:lstStyle/>
          <a:p>
            <a:pPr>
              <a:lnSpc>
                <a:spcPct val="150000"/>
              </a:lnSpc>
            </a:pPr>
            <a:r>
              <a:rPr lang="zh-CN" altLang="en-US" sz="1600" dirty="0">
                <a:solidFill>
                  <a:prstClr val="black"/>
                </a:solidFill>
                <a:latin typeface="微软雅黑" pitchFamily="34" charset="-122"/>
                <a:ea typeface="微软雅黑" pitchFamily="34" charset="-122"/>
                <a:cs typeface="华文黑体" pitchFamily="2" charset="-122"/>
              </a:rPr>
              <a:t>点击添加标题</a:t>
            </a:r>
          </a:p>
        </p:txBody>
      </p:sp>
      <p:sp>
        <p:nvSpPr>
          <p:cNvPr id="127" name="TextBox 24"/>
          <p:cNvSpPr txBox="1"/>
          <p:nvPr/>
        </p:nvSpPr>
        <p:spPr>
          <a:xfrm>
            <a:off x="7484836" y="5452037"/>
            <a:ext cx="2346803" cy="646331"/>
          </a:xfrm>
          <a:prstGeom prst="rect">
            <a:avLst/>
          </a:prstGeom>
          <a:noFill/>
        </p:spPr>
        <p:txBody>
          <a:bodyPr wrap="square" rtlCol="0">
            <a:spAutoFit/>
          </a:bodyPr>
          <a:lstStyle/>
          <a:p>
            <a:r>
              <a:rPr lang="zh-CN" altLang="en-US" sz="1200" dirty="0">
                <a:solidFill>
                  <a:prstClr val="black"/>
                </a:solidFill>
                <a:latin typeface="微软雅黑" pitchFamily="34" charset="-122"/>
                <a:ea typeface="微软雅黑" pitchFamily="34" charset="-122"/>
              </a:rPr>
              <a:t>您的内容打在这里，或者通过复制您的文本后，在此框中</a:t>
            </a:r>
            <a:r>
              <a:rPr lang="zh-CN" altLang="en-US" sz="1200">
                <a:solidFill>
                  <a:prstClr val="black"/>
                </a:solidFill>
                <a:latin typeface="微软雅黑" pitchFamily="34" charset="-122"/>
                <a:ea typeface="微软雅黑" pitchFamily="34" charset="-122"/>
              </a:rPr>
              <a:t>选择粘贴，并选择只保留文字。</a:t>
            </a:r>
          </a:p>
        </p:txBody>
      </p:sp>
      <p:sp>
        <p:nvSpPr>
          <p:cNvPr id="128" name="TextBox 25"/>
          <p:cNvSpPr txBox="1"/>
          <p:nvPr/>
        </p:nvSpPr>
        <p:spPr>
          <a:xfrm>
            <a:off x="8616457" y="3044263"/>
            <a:ext cx="1486694" cy="461665"/>
          </a:xfrm>
          <a:prstGeom prst="rect">
            <a:avLst/>
          </a:prstGeom>
          <a:noFill/>
        </p:spPr>
        <p:txBody>
          <a:bodyPr wrap="square" rtlCol="0">
            <a:spAutoFit/>
          </a:bodyPr>
          <a:lstStyle/>
          <a:p>
            <a:pPr>
              <a:lnSpc>
                <a:spcPct val="150000"/>
              </a:lnSpc>
            </a:pPr>
            <a:r>
              <a:rPr lang="zh-CN" altLang="en-US" sz="1600">
                <a:solidFill>
                  <a:prstClr val="black"/>
                </a:solidFill>
                <a:latin typeface="微软雅黑" pitchFamily="34" charset="-122"/>
                <a:ea typeface="微软雅黑" pitchFamily="34" charset="-122"/>
                <a:cs typeface="华文黑体" pitchFamily="2" charset="-122"/>
              </a:rPr>
              <a:t>点击添加标题</a:t>
            </a:r>
          </a:p>
        </p:txBody>
      </p:sp>
      <p:sp>
        <p:nvSpPr>
          <p:cNvPr id="129" name="TextBox 26"/>
          <p:cNvSpPr txBox="1"/>
          <p:nvPr/>
        </p:nvSpPr>
        <p:spPr>
          <a:xfrm>
            <a:off x="8611828" y="3431609"/>
            <a:ext cx="2346803" cy="646331"/>
          </a:xfrm>
          <a:prstGeom prst="rect">
            <a:avLst/>
          </a:prstGeom>
          <a:noFill/>
        </p:spPr>
        <p:txBody>
          <a:bodyPr wrap="square" rtlCol="0">
            <a:spAutoFit/>
          </a:bodyPr>
          <a:lstStyle/>
          <a:p>
            <a:r>
              <a:rPr lang="zh-CN" altLang="en-US" sz="1200" dirty="0">
                <a:solidFill>
                  <a:prstClr val="black"/>
                </a:solidFill>
                <a:latin typeface="微软雅黑" pitchFamily="34" charset="-122"/>
                <a:ea typeface="微软雅黑" pitchFamily="34" charset="-122"/>
              </a:rPr>
              <a:t>您的内容打在这里，或者通过复制您的文本后，在此框中</a:t>
            </a:r>
            <a:r>
              <a:rPr lang="zh-CN" altLang="en-US" sz="1200">
                <a:solidFill>
                  <a:prstClr val="black"/>
                </a:solidFill>
                <a:latin typeface="微软雅黑" pitchFamily="34" charset="-122"/>
                <a:ea typeface="微软雅黑" pitchFamily="34" charset="-122"/>
              </a:rPr>
              <a:t>选择粘贴，并选择只保留文字。</a:t>
            </a:r>
          </a:p>
        </p:txBody>
      </p:sp>
    </p:spTree>
    <p:extLst>
      <p:ext uri="{BB962C8B-B14F-4D97-AF65-F5344CB8AC3E}">
        <p14:creationId xmlns:p14="http://schemas.microsoft.com/office/powerpoint/2010/main" val="247730637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17"/>
                                        </p:tgtEl>
                                      </p:cBhvr>
                                      <p:by x="100000" y="2000"/>
                                    </p:animScale>
                                  </p:childTnLst>
                                </p:cTn>
                              </p:par>
                              <p:par>
                                <p:cTn id="11" presetID="6" presetClass="emph" presetSubtype="0" fill="hold" grpId="2" nodeType="withEffect">
                                  <p:stCondLst>
                                    <p:cond delay="300"/>
                                  </p:stCondLst>
                                  <p:childTnLst>
                                    <p:animScale>
                                      <p:cBhvr>
                                        <p:cTn id="12" dur="500" fill="hold"/>
                                        <p:tgtEl>
                                          <p:spTgt spid="17"/>
                                        </p:tgtEl>
                                      </p:cBhvr>
                                      <p:by x="100000" y="5000000"/>
                                    </p:animScale>
                                  </p:childTnLst>
                                </p:cTn>
                              </p:par>
                            </p:childTnLst>
                          </p:cTn>
                        </p:par>
                        <p:par>
                          <p:cTn id="13" fill="hold">
                            <p:stCondLst>
                              <p:cond delay="800"/>
                            </p:stCondLst>
                            <p:childTnLst>
                              <p:par>
                                <p:cTn id="14" presetID="22" presetClass="entr" presetSubtype="1" fill="hold" grpId="0" nodeType="afterEffect">
                                  <p:stCondLst>
                                    <p:cond delay="0"/>
                                  </p:stCondLst>
                                  <p:childTnLst>
                                    <p:set>
                                      <p:cBhvr>
                                        <p:cTn id="15" dur="1" fill="hold">
                                          <p:stCondLst>
                                            <p:cond delay="0"/>
                                          </p:stCondLst>
                                        </p:cTn>
                                        <p:tgtEl>
                                          <p:spTgt spid="106"/>
                                        </p:tgtEl>
                                        <p:attrNameLst>
                                          <p:attrName>style.visibility</p:attrName>
                                        </p:attrNameLst>
                                      </p:cBhvr>
                                      <p:to>
                                        <p:strVal val="visible"/>
                                      </p:to>
                                    </p:set>
                                    <p:animEffect transition="in" filter="wipe(up)">
                                      <p:cBhvr>
                                        <p:cTn id="16" dur="500"/>
                                        <p:tgtEl>
                                          <p:spTgt spid="106"/>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13"/>
                                        </p:tgtEl>
                                        <p:attrNameLst>
                                          <p:attrName>style.visibility</p:attrName>
                                        </p:attrNameLst>
                                      </p:cBhvr>
                                      <p:to>
                                        <p:strVal val="visible"/>
                                      </p:to>
                                    </p:set>
                                    <p:animEffect transition="in" filter="wipe(up)">
                                      <p:cBhvr>
                                        <p:cTn id="19" dur="500"/>
                                        <p:tgtEl>
                                          <p:spTgt spid="113"/>
                                        </p:tgtEl>
                                      </p:cBhvr>
                                    </p:animEffect>
                                  </p:childTnLst>
                                </p:cTn>
                              </p:par>
                            </p:childTnLst>
                          </p:cTn>
                        </p:par>
                        <p:par>
                          <p:cTn id="20" fill="hold">
                            <p:stCondLst>
                              <p:cond delay="1300"/>
                            </p:stCondLst>
                            <p:childTnLst>
                              <p:par>
                                <p:cTn id="21" presetID="22" presetClass="entr" presetSubtype="1" fill="hold" grpId="0" nodeType="afterEffect">
                                  <p:stCondLst>
                                    <p:cond delay="0"/>
                                  </p:stCondLst>
                                  <p:childTnLst>
                                    <p:set>
                                      <p:cBhvr>
                                        <p:cTn id="22" dur="1" fill="hold">
                                          <p:stCondLst>
                                            <p:cond delay="0"/>
                                          </p:stCondLst>
                                        </p:cTn>
                                        <p:tgtEl>
                                          <p:spTgt spid="110"/>
                                        </p:tgtEl>
                                        <p:attrNameLst>
                                          <p:attrName>style.visibility</p:attrName>
                                        </p:attrNameLst>
                                      </p:cBhvr>
                                      <p:to>
                                        <p:strVal val="visible"/>
                                      </p:to>
                                    </p:set>
                                    <p:animEffect transition="in" filter="wipe(up)">
                                      <p:cBhvr>
                                        <p:cTn id="23" dur="500"/>
                                        <p:tgtEl>
                                          <p:spTgt spid="110"/>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09"/>
                                        </p:tgtEl>
                                        <p:attrNameLst>
                                          <p:attrName>style.visibility</p:attrName>
                                        </p:attrNameLst>
                                      </p:cBhvr>
                                      <p:to>
                                        <p:strVal val="visible"/>
                                      </p:to>
                                    </p:set>
                                    <p:animEffect transition="in" filter="wipe(up)">
                                      <p:cBhvr>
                                        <p:cTn id="26" dur="500"/>
                                        <p:tgtEl>
                                          <p:spTgt spid="109"/>
                                        </p:tgtEl>
                                      </p:cBhvr>
                                    </p:animEffect>
                                  </p:childTnLst>
                                </p:cTn>
                              </p:par>
                            </p:childTnLst>
                          </p:cTn>
                        </p:par>
                        <p:par>
                          <p:cTn id="27" fill="hold">
                            <p:stCondLst>
                              <p:cond delay="1800"/>
                            </p:stCondLst>
                            <p:childTnLst>
                              <p:par>
                                <p:cTn id="28" presetID="22" presetClass="entr" presetSubtype="8" fill="hold" grpId="0" nodeType="after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wipe(left)">
                                      <p:cBhvr>
                                        <p:cTn id="30" dur="500"/>
                                        <p:tgtEl>
                                          <p:spTgt spid="10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08"/>
                                        </p:tgtEl>
                                        <p:attrNameLst>
                                          <p:attrName>style.visibility</p:attrName>
                                        </p:attrNameLst>
                                      </p:cBhvr>
                                      <p:to>
                                        <p:strVal val="visible"/>
                                      </p:to>
                                    </p:set>
                                    <p:animEffect transition="in" filter="wipe(left)">
                                      <p:cBhvr>
                                        <p:cTn id="33" dur="500"/>
                                        <p:tgtEl>
                                          <p:spTgt spid="108"/>
                                        </p:tgtEl>
                                      </p:cBhvr>
                                    </p:animEffect>
                                  </p:childTnLst>
                                </p:cTn>
                              </p:par>
                            </p:childTnLst>
                          </p:cTn>
                        </p:par>
                        <p:par>
                          <p:cTn id="34" fill="hold">
                            <p:stCondLst>
                              <p:cond delay="2300"/>
                            </p:stCondLst>
                            <p:childTnLst>
                              <p:par>
                                <p:cTn id="35" presetID="22" presetClass="entr" presetSubtype="8" fill="hold" grpId="0" nodeType="afterEffect">
                                  <p:stCondLst>
                                    <p:cond delay="0"/>
                                  </p:stCondLst>
                                  <p:childTnLst>
                                    <p:set>
                                      <p:cBhvr>
                                        <p:cTn id="36" dur="1" fill="hold">
                                          <p:stCondLst>
                                            <p:cond delay="0"/>
                                          </p:stCondLst>
                                        </p:cTn>
                                        <p:tgtEl>
                                          <p:spTgt spid="112"/>
                                        </p:tgtEl>
                                        <p:attrNameLst>
                                          <p:attrName>style.visibility</p:attrName>
                                        </p:attrNameLst>
                                      </p:cBhvr>
                                      <p:to>
                                        <p:strVal val="visible"/>
                                      </p:to>
                                    </p:set>
                                    <p:animEffect transition="in" filter="wipe(left)">
                                      <p:cBhvr>
                                        <p:cTn id="37" dur="500"/>
                                        <p:tgtEl>
                                          <p:spTgt spid="11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wipe(left)">
                                      <p:cBhvr>
                                        <p:cTn id="40" dur="500"/>
                                        <p:tgtEl>
                                          <p:spTgt spid="111"/>
                                        </p:tgtEl>
                                      </p:cBhvr>
                                    </p:animEffect>
                                  </p:childTnLst>
                                </p:cTn>
                              </p:par>
                            </p:childTnLst>
                          </p:cTn>
                        </p:par>
                        <p:par>
                          <p:cTn id="41" fill="hold">
                            <p:stCondLst>
                              <p:cond delay="2800"/>
                            </p:stCondLst>
                            <p:childTnLst>
                              <p:par>
                                <p:cTn id="42" presetID="10" presetClass="entr" presetSubtype="0" fill="hold" grpId="0" nodeType="afterEffect">
                                  <p:stCondLst>
                                    <p:cond delay="0"/>
                                  </p:stCondLst>
                                  <p:childTnLst>
                                    <p:set>
                                      <p:cBhvr>
                                        <p:cTn id="43" dur="1" fill="hold">
                                          <p:stCondLst>
                                            <p:cond delay="0"/>
                                          </p:stCondLst>
                                        </p:cTn>
                                        <p:tgtEl>
                                          <p:spTgt spid="118"/>
                                        </p:tgtEl>
                                        <p:attrNameLst>
                                          <p:attrName>style.visibility</p:attrName>
                                        </p:attrNameLst>
                                      </p:cBhvr>
                                      <p:to>
                                        <p:strVal val="visible"/>
                                      </p:to>
                                    </p:set>
                                    <p:animEffect transition="in" filter="fade">
                                      <p:cBhvr>
                                        <p:cTn id="44" dur="200"/>
                                        <p:tgtEl>
                                          <p:spTgt spid="118"/>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121"/>
                                        </p:tgtEl>
                                        <p:attrNameLst>
                                          <p:attrName>style.visibility</p:attrName>
                                        </p:attrNameLst>
                                      </p:cBhvr>
                                      <p:to>
                                        <p:strVal val="visible"/>
                                      </p:to>
                                    </p:set>
                                    <p:animEffect transition="in" filter="fade">
                                      <p:cBhvr>
                                        <p:cTn id="48" dur="200"/>
                                        <p:tgtEl>
                                          <p:spTgt spid="121"/>
                                        </p:tgtEl>
                                      </p:cBhvr>
                                    </p:animEffect>
                                  </p:childTnLst>
                                </p:cTn>
                              </p:par>
                            </p:childTnLst>
                          </p:cTn>
                        </p:par>
                        <p:par>
                          <p:cTn id="49" fill="hold">
                            <p:stCondLst>
                              <p:cond delay="3200"/>
                            </p:stCondLst>
                            <p:childTnLst>
                              <p:par>
                                <p:cTn id="50" presetID="10" presetClass="entr" presetSubtype="0" fill="hold" grpId="0" nodeType="afterEffect">
                                  <p:stCondLst>
                                    <p:cond delay="0"/>
                                  </p:stCondLst>
                                  <p:childTnLst>
                                    <p:set>
                                      <p:cBhvr>
                                        <p:cTn id="51" dur="1" fill="hold">
                                          <p:stCondLst>
                                            <p:cond delay="0"/>
                                          </p:stCondLst>
                                        </p:cTn>
                                        <p:tgtEl>
                                          <p:spTgt spid="120"/>
                                        </p:tgtEl>
                                        <p:attrNameLst>
                                          <p:attrName>style.visibility</p:attrName>
                                        </p:attrNameLst>
                                      </p:cBhvr>
                                      <p:to>
                                        <p:strVal val="visible"/>
                                      </p:to>
                                    </p:set>
                                    <p:animEffect transition="in" filter="fade">
                                      <p:cBhvr>
                                        <p:cTn id="52" dur="200"/>
                                        <p:tgtEl>
                                          <p:spTgt spid="120"/>
                                        </p:tgtEl>
                                      </p:cBhvr>
                                    </p:animEffect>
                                  </p:childTnLst>
                                </p:cTn>
                              </p:par>
                            </p:childTnLst>
                          </p:cTn>
                        </p:par>
                        <p:par>
                          <p:cTn id="53" fill="hold">
                            <p:stCondLst>
                              <p:cond delay="3400"/>
                            </p:stCondLst>
                            <p:childTnLst>
                              <p:par>
                                <p:cTn id="54" presetID="10" presetClass="entr" presetSubtype="0" fill="hold" grpId="0" nodeType="afterEffect">
                                  <p:stCondLst>
                                    <p:cond delay="0"/>
                                  </p:stCondLst>
                                  <p:childTnLst>
                                    <p:set>
                                      <p:cBhvr>
                                        <p:cTn id="55" dur="1" fill="hold">
                                          <p:stCondLst>
                                            <p:cond delay="0"/>
                                          </p:stCondLst>
                                        </p:cTn>
                                        <p:tgtEl>
                                          <p:spTgt spid="119"/>
                                        </p:tgtEl>
                                        <p:attrNameLst>
                                          <p:attrName>style.visibility</p:attrName>
                                        </p:attrNameLst>
                                      </p:cBhvr>
                                      <p:to>
                                        <p:strVal val="visible"/>
                                      </p:to>
                                    </p:set>
                                    <p:animEffect transition="in" filter="fade">
                                      <p:cBhvr>
                                        <p:cTn id="56" dur="200"/>
                                        <p:tgtEl>
                                          <p:spTgt spid="119"/>
                                        </p:tgtEl>
                                      </p:cBhvr>
                                    </p:animEffect>
                                  </p:childTnLst>
                                </p:cTn>
                              </p:par>
                            </p:childTnLst>
                          </p:cTn>
                        </p:par>
                        <p:par>
                          <p:cTn id="57" fill="hold">
                            <p:stCondLst>
                              <p:cond delay="3600"/>
                            </p:stCondLst>
                            <p:childTnLst>
                              <p:par>
                                <p:cTn id="58" presetID="10" presetClass="entr" presetSubtype="0" fill="hold" grpId="0" nodeType="afterEffect">
                                  <p:stCondLst>
                                    <p:cond delay="0"/>
                                  </p:stCondLst>
                                  <p:childTnLst>
                                    <p:set>
                                      <p:cBhvr>
                                        <p:cTn id="59" dur="1" fill="hold">
                                          <p:stCondLst>
                                            <p:cond delay="0"/>
                                          </p:stCondLst>
                                        </p:cTn>
                                        <p:tgtEl>
                                          <p:spTgt spid="115"/>
                                        </p:tgtEl>
                                        <p:attrNameLst>
                                          <p:attrName>style.visibility</p:attrName>
                                        </p:attrNameLst>
                                      </p:cBhvr>
                                      <p:to>
                                        <p:strVal val="visible"/>
                                      </p:to>
                                    </p:set>
                                    <p:animEffect transition="in" filter="fade">
                                      <p:cBhvr>
                                        <p:cTn id="60" dur="500"/>
                                        <p:tgtEl>
                                          <p:spTgt spid="11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16"/>
                                        </p:tgtEl>
                                        <p:attrNameLst>
                                          <p:attrName>style.visibility</p:attrName>
                                        </p:attrNameLst>
                                      </p:cBhvr>
                                      <p:to>
                                        <p:strVal val="visible"/>
                                      </p:to>
                                    </p:set>
                                    <p:animEffect transition="in" filter="fade">
                                      <p:cBhvr>
                                        <p:cTn id="63" dur="500"/>
                                        <p:tgtEl>
                                          <p:spTgt spid="11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17"/>
                                        </p:tgtEl>
                                        <p:attrNameLst>
                                          <p:attrName>style.visibility</p:attrName>
                                        </p:attrNameLst>
                                      </p:cBhvr>
                                      <p:to>
                                        <p:strVal val="visible"/>
                                      </p:to>
                                    </p:set>
                                    <p:animEffect transition="in" filter="fade">
                                      <p:cBhvr>
                                        <p:cTn id="66" dur="500"/>
                                        <p:tgtEl>
                                          <p:spTgt spid="11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14"/>
                                        </p:tgtEl>
                                        <p:attrNameLst>
                                          <p:attrName>style.visibility</p:attrName>
                                        </p:attrNameLst>
                                      </p:cBhvr>
                                      <p:to>
                                        <p:strVal val="visible"/>
                                      </p:to>
                                    </p:set>
                                    <p:animEffect transition="in" filter="fade">
                                      <p:cBhvr>
                                        <p:cTn id="69" dur="500"/>
                                        <p:tgtEl>
                                          <p:spTgt spid="114"/>
                                        </p:tgtEl>
                                      </p:cBhvr>
                                    </p:animEffect>
                                  </p:childTnLst>
                                </p:cTn>
                              </p:par>
                            </p:childTnLst>
                          </p:cTn>
                        </p:par>
                        <p:par>
                          <p:cTn id="70" fill="hold">
                            <p:stCondLst>
                              <p:cond delay="4100"/>
                            </p:stCondLst>
                            <p:childTnLst>
                              <p:par>
                                <p:cTn id="71" presetID="12" presetClass="entr" presetSubtype="8" fill="hold" grpId="0" nodeType="afterEffect">
                                  <p:stCondLst>
                                    <p:cond delay="0"/>
                                  </p:stCondLst>
                                  <p:childTnLst>
                                    <p:set>
                                      <p:cBhvr>
                                        <p:cTn id="72" dur="1" fill="hold">
                                          <p:stCondLst>
                                            <p:cond delay="0"/>
                                          </p:stCondLst>
                                        </p:cTn>
                                        <p:tgtEl>
                                          <p:spTgt spid="122"/>
                                        </p:tgtEl>
                                        <p:attrNameLst>
                                          <p:attrName>style.visibility</p:attrName>
                                        </p:attrNameLst>
                                      </p:cBhvr>
                                      <p:to>
                                        <p:strVal val="visible"/>
                                      </p:to>
                                    </p:set>
                                    <p:anim calcmode="lin" valueType="num">
                                      <p:cBhvr additive="base">
                                        <p:cTn id="73" dur="500"/>
                                        <p:tgtEl>
                                          <p:spTgt spid="122"/>
                                        </p:tgtEl>
                                        <p:attrNameLst>
                                          <p:attrName>ppt_x</p:attrName>
                                        </p:attrNameLst>
                                      </p:cBhvr>
                                      <p:tavLst>
                                        <p:tav tm="0">
                                          <p:val>
                                            <p:strVal val="#ppt_x-#ppt_w*1.125000"/>
                                          </p:val>
                                        </p:tav>
                                        <p:tav tm="100000">
                                          <p:val>
                                            <p:strVal val="#ppt_x"/>
                                          </p:val>
                                        </p:tav>
                                      </p:tavLst>
                                    </p:anim>
                                    <p:animEffect transition="in" filter="wipe(right)">
                                      <p:cBhvr>
                                        <p:cTn id="74" dur="500"/>
                                        <p:tgtEl>
                                          <p:spTgt spid="122"/>
                                        </p:tgtEl>
                                      </p:cBhvr>
                                    </p:animEffect>
                                  </p:childTnLst>
                                </p:cTn>
                              </p:par>
                              <p:par>
                                <p:cTn id="75" presetID="12" presetClass="entr" presetSubtype="8" fill="hold" grpId="0" nodeType="withEffect">
                                  <p:stCondLst>
                                    <p:cond delay="0"/>
                                  </p:stCondLst>
                                  <p:childTnLst>
                                    <p:set>
                                      <p:cBhvr>
                                        <p:cTn id="76" dur="1" fill="hold">
                                          <p:stCondLst>
                                            <p:cond delay="0"/>
                                          </p:stCondLst>
                                        </p:cTn>
                                        <p:tgtEl>
                                          <p:spTgt spid="123"/>
                                        </p:tgtEl>
                                        <p:attrNameLst>
                                          <p:attrName>style.visibility</p:attrName>
                                        </p:attrNameLst>
                                      </p:cBhvr>
                                      <p:to>
                                        <p:strVal val="visible"/>
                                      </p:to>
                                    </p:set>
                                    <p:anim calcmode="lin" valueType="num">
                                      <p:cBhvr additive="base">
                                        <p:cTn id="77" dur="500"/>
                                        <p:tgtEl>
                                          <p:spTgt spid="123"/>
                                        </p:tgtEl>
                                        <p:attrNameLst>
                                          <p:attrName>ppt_x</p:attrName>
                                        </p:attrNameLst>
                                      </p:cBhvr>
                                      <p:tavLst>
                                        <p:tav tm="0">
                                          <p:val>
                                            <p:strVal val="#ppt_x-#ppt_w*1.125000"/>
                                          </p:val>
                                        </p:tav>
                                        <p:tav tm="100000">
                                          <p:val>
                                            <p:strVal val="#ppt_x"/>
                                          </p:val>
                                        </p:tav>
                                      </p:tavLst>
                                    </p:anim>
                                    <p:animEffect transition="in" filter="wipe(right)">
                                      <p:cBhvr>
                                        <p:cTn id="78" dur="500"/>
                                        <p:tgtEl>
                                          <p:spTgt spid="123"/>
                                        </p:tgtEl>
                                      </p:cBhvr>
                                    </p:animEffect>
                                  </p:childTnLst>
                                </p:cTn>
                              </p:par>
                            </p:childTnLst>
                          </p:cTn>
                        </p:par>
                        <p:par>
                          <p:cTn id="79" fill="hold">
                            <p:stCondLst>
                              <p:cond delay="4600"/>
                            </p:stCondLst>
                            <p:childTnLst>
                              <p:par>
                                <p:cTn id="80" presetID="12" presetClass="entr" presetSubtype="8" fill="hold" grpId="0" nodeType="afterEffect">
                                  <p:stCondLst>
                                    <p:cond delay="0"/>
                                  </p:stCondLst>
                                  <p:childTnLst>
                                    <p:set>
                                      <p:cBhvr>
                                        <p:cTn id="81" dur="1" fill="hold">
                                          <p:stCondLst>
                                            <p:cond delay="0"/>
                                          </p:stCondLst>
                                        </p:cTn>
                                        <p:tgtEl>
                                          <p:spTgt spid="128"/>
                                        </p:tgtEl>
                                        <p:attrNameLst>
                                          <p:attrName>style.visibility</p:attrName>
                                        </p:attrNameLst>
                                      </p:cBhvr>
                                      <p:to>
                                        <p:strVal val="visible"/>
                                      </p:to>
                                    </p:set>
                                    <p:anim calcmode="lin" valueType="num">
                                      <p:cBhvr additive="base">
                                        <p:cTn id="82" dur="500"/>
                                        <p:tgtEl>
                                          <p:spTgt spid="128"/>
                                        </p:tgtEl>
                                        <p:attrNameLst>
                                          <p:attrName>ppt_x</p:attrName>
                                        </p:attrNameLst>
                                      </p:cBhvr>
                                      <p:tavLst>
                                        <p:tav tm="0">
                                          <p:val>
                                            <p:strVal val="#ppt_x-#ppt_w*1.125000"/>
                                          </p:val>
                                        </p:tav>
                                        <p:tav tm="100000">
                                          <p:val>
                                            <p:strVal val="#ppt_x"/>
                                          </p:val>
                                        </p:tav>
                                      </p:tavLst>
                                    </p:anim>
                                    <p:animEffect transition="in" filter="wipe(right)">
                                      <p:cBhvr>
                                        <p:cTn id="83" dur="500"/>
                                        <p:tgtEl>
                                          <p:spTgt spid="128"/>
                                        </p:tgtEl>
                                      </p:cBhvr>
                                    </p:animEffect>
                                  </p:childTnLst>
                                </p:cTn>
                              </p:par>
                              <p:par>
                                <p:cTn id="84" presetID="12" presetClass="entr" presetSubtype="8" fill="hold" grpId="0" nodeType="withEffect">
                                  <p:stCondLst>
                                    <p:cond delay="0"/>
                                  </p:stCondLst>
                                  <p:childTnLst>
                                    <p:set>
                                      <p:cBhvr>
                                        <p:cTn id="85" dur="1" fill="hold">
                                          <p:stCondLst>
                                            <p:cond delay="0"/>
                                          </p:stCondLst>
                                        </p:cTn>
                                        <p:tgtEl>
                                          <p:spTgt spid="129"/>
                                        </p:tgtEl>
                                        <p:attrNameLst>
                                          <p:attrName>style.visibility</p:attrName>
                                        </p:attrNameLst>
                                      </p:cBhvr>
                                      <p:to>
                                        <p:strVal val="visible"/>
                                      </p:to>
                                    </p:set>
                                    <p:anim calcmode="lin" valueType="num">
                                      <p:cBhvr additive="base">
                                        <p:cTn id="86" dur="500"/>
                                        <p:tgtEl>
                                          <p:spTgt spid="129"/>
                                        </p:tgtEl>
                                        <p:attrNameLst>
                                          <p:attrName>ppt_x</p:attrName>
                                        </p:attrNameLst>
                                      </p:cBhvr>
                                      <p:tavLst>
                                        <p:tav tm="0">
                                          <p:val>
                                            <p:strVal val="#ppt_x-#ppt_w*1.125000"/>
                                          </p:val>
                                        </p:tav>
                                        <p:tav tm="100000">
                                          <p:val>
                                            <p:strVal val="#ppt_x"/>
                                          </p:val>
                                        </p:tav>
                                      </p:tavLst>
                                    </p:anim>
                                    <p:animEffect transition="in" filter="wipe(right)">
                                      <p:cBhvr>
                                        <p:cTn id="87" dur="500"/>
                                        <p:tgtEl>
                                          <p:spTgt spid="129"/>
                                        </p:tgtEl>
                                      </p:cBhvr>
                                    </p:animEffect>
                                  </p:childTnLst>
                                </p:cTn>
                              </p:par>
                            </p:childTnLst>
                          </p:cTn>
                        </p:par>
                        <p:par>
                          <p:cTn id="88" fill="hold">
                            <p:stCondLst>
                              <p:cond delay="5100"/>
                            </p:stCondLst>
                            <p:childTnLst>
                              <p:par>
                                <p:cTn id="89" presetID="12" presetClass="entr" presetSubtype="8" fill="hold" grpId="0" nodeType="afterEffect">
                                  <p:stCondLst>
                                    <p:cond delay="0"/>
                                  </p:stCondLst>
                                  <p:childTnLst>
                                    <p:set>
                                      <p:cBhvr>
                                        <p:cTn id="90" dur="1" fill="hold">
                                          <p:stCondLst>
                                            <p:cond delay="0"/>
                                          </p:stCondLst>
                                        </p:cTn>
                                        <p:tgtEl>
                                          <p:spTgt spid="126"/>
                                        </p:tgtEl>
                                        <p:attrNameLst>
                                          <p:attrName>style.visibility</p:attrName>
                                        </p:attrNameLst>
                                      </p:cBhvr>
                                      <p:to>
                                        <p:strVal val="visible"/>
                                      </p:to>
                                    </p:set>
                                    <p:anim calcmode="lin" valueType="num">
                                      <p:cBhvr additive="base">
                                        <p:cTn id="91" dur="500"/>
                                        <p:tgtEl>
                                          <p:spTgt spid="126"/>
                                        </p:tgtEl>
                                        <p:attrNameLst>
                                          <p:attrName>ppt_x</p:attrName>
                                        </p:attrNameLst>
                                      </p:cBhvr>
                                      <p:tavLst>
                                        <p:tav tm="0">
                                          <p:val>
                                            <p:strVal val="#ppt_x-#ppt_w*1.125000"/>
                                          </p:val>
                                        </p:tav>
                                        <p:tav tm="100000">
                                          <p:val>
                                            <p:strVal val="#ppt_x"/>
                                          </p:val>
                                        </p:tav>
                                      </p:tavLst>
                                    </p:anim>
                                    <p:animEffect transition="in" filter="wipe(right)">
                                      <p:cBhvr>
                                        <p:cTn id="92" dur="500"/>
                                        <p:tgtEl>
                                          <p:spTgt spid="126"/>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127"/>
                                        </p:tgtEl>
                                        <p:attrNameLst>
                                          <p:attrName>style.visibility</p:attrName>
                                        </p:attrNameLst>
                                      </p:cBhvr>
                                      <p:to>
                                        <p:strVal val="visible"/>
                                      </p:to>
                                    </p:set>
                                    <p:anim calcmode="lin" valueType="num">
                                      <p:cBhvr additive="base">
                                        <p:cTn id="95" dur="500"/>
                                        <p:tgtEl>
                                          <p:spTgt spid="127"/>
                                        </p:tgtEl>
                                        <p:attrNameLst>
                                          <p:attrName>ppt_x</p:attrName>
                                        </p:attrNameLst>
                                      </p:cBhvr>
                                      <p:tavLst>
                                        <p:tav tm="0">
                                          <p:val>
                                            <p:strVal val="#ppt_x-#ppt_w*1.125000"/>
                                          </p:val>
                                        </p:tav>
                                        <p:tav tm="100000">
                                          <p:val>
                                            <p:strVal val="#ppt_x"/>
                                          </p:val>
                                        </p:tav>
                                      </p:tavLst>
                                    </p:anim>
                                    <p:animEffect transition="in" filter="wipe(right)">
                                      <p:cBhvr>
                                        <p:cTn id="96" dur="500"/>
                                        <p:tgtEl>
                                          <p:spTgt spid="127"/>
                                        </p:tgtEl>
                                      </p:cBhvr>
                                    </p:animEffect>
                                  </p:childTnLst>
                                </p:cTn>
                              </p:par>
                            </p:childTnLst>
                          </p:cTn>
                        </p:par>
                        <p:par>
                          <p:cTn id="97" fill="hold">
                            <p:stCondLst>
                              <p:cond delay="5600"/>
                            </p:stCondLst>
                            <p:childTnLst>
                              <p:par>
                                <p:cTn id="98" presetID="12" presetClass="entr" presetSubtype="8" fill="hold" grpId="0" nodeType="afterEffect">
                                  <p:stCondLst>
                                    <p:cond delay="0"/>
                                  </p:stCondLst>
                                  <p:childTnLst>
                                    <p:set>
                                      <p:cBhvr>
                                        <p:cTn id="99" dur="1" fill="hold">
                                          <p:stCondLst>
                                            <p:cond delay="0"/>
                                          </p:stCondLst>
                                        </p:cTn>
                                        <p:tgtEl>
                                          <p:spTgt spid="124"/>
                                        </p:tgtEl>
                                        <p:attrNameLst>
                                          <p:attrName>style.visibility</p:attrName>
                                        </p:attrNameLst>
                                      </p:cBhvr>
                                      <p:to>
                                        <p:strVal val="visible"/>
                                      </p:to>
                                    </p:set>
                                    <p:anim calcmode="lin" valueType="num">
                                      <p:cBhvr additive="base">
                                        <p:cTn id="100" dur="500"/>
                                        <p:tgtEl>
                                          <p:spTgt spid="124"/>
                                        </p:tgtEl>
                                        <p:attrNameLst>
                                          <p:attrName>ppt_x</p:attrName>
                                        </p:attrNameLst>
                                      </p:cBhvr>
                                      <p:tavLst>
                                        <p:tav tm="0">
                                          <p:val>
                                            <p:strVal val="#ppt_x-#ppt_w*1.125000"/>
                                          </p:val>
                                        </p:tav>
                                        <p:tav tm="100000">
                                          <p:val>
                                            <p:strVal val="#ppt_x"/>
                                          </p:val>
                                        </p:tav>
                                      </p:tavLst>
                                    </p:anim>
                                    <p:animEffect transition="in" filter="wipe(right)">
                                      <p:cBhvr>
                                        <p:cTn id="101" dur="500"/>
                                        <p:tgtEl>
                                          <p:spTgt spid="124"/>
                                        </p:tgtEl>
                                      </p:cBhvr>
                                    </p:animEffect>
                                  </p:childTnLst>
                                </p:cTn>
                              </p:par>
                              <p:par>
                                <p:cTn id="102" presetID="12" presetClass="entr" presetSubtype="8" fill="hold" grpId="0" nodeType="withEffect">
                                  <p:stCondLst>
                                    <p:cond delay="0"/>
                                  </p:stCondLst>
                                  <p:childTnLst>
                                    <p:set>
                                      <p:cBhvr>
                                        <p:cTn id="103" dur="1" fill="hold">
                                          <p:stCondLst>
                                            <p:cond delay="0"/>
                                          </p:stCondLst>
                                        </p:cTn>
                                        <p:tgtEl>
                                          <p:spTgt spid="125"/>
                                        </p:tgtEl>
                                        <p:attrNameLst>
                                          <p:attrName>style.visibility</p:attrName>
                                        </p:attrNameLst>
                                      </p:cBhvr>
                                      <p:to>
                                        <p:strVal val="visible"/>
                                      </p:to>
                                    </p:set>
                                    <p:anim calcmode="lin" valueType="num">
                                      <p:cBhvr additive="base">
                                        <p:cTn id="104" dur="500"/>
                                        <p:tgtEl>
                                          <p:spTgt spid="125"/>
                                        </p:tgtEl>
                                        <p:attrNameLst>
                                          <p:attrName>ppt_x</p:attrName>
                                        </p:attrNameLst>
                                      </p:cBhvr>
                                      <p:tavLst>
                                        <p:tav tm="0">
                                          <p:val>
                                            <p:strVal val="#ppt_x-#ppt_w*1.125000"/>
                                          </p:val>
                                        </p:tav>
                                        <p:tav tm="100000">
                                          <p:val>
                                            <p:strVal val="#ppt_x"/>
                                          </p:val>
                                        </p:tav>
                                      </p:tavLst>
                                    </p:anim>
                                    <p:animEffect transition="in" filter="wipe(right)">
                                      <p:cBhvr>
                                        <p:cTn id="105"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7" grpId="1"/>
      <p:bldP spid="17" grpId="2"/>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p:bldP spid="119" grpId="0"/>
      <p:bldP spid="120" grpId="0"/>
      <p:bldP spid="121" grpId="0"/>
      <p:bldP spid="122" grpId="0"/>
      <p:bldP spid="123" grpId="0"/>
      <p:bldP spid="124" grpId="0"/>
      <p:bldP spid="125" grpId="0"/>
      <p:bldP spid="126" grpId="0"/>
      <p:bldP spid="127" grpId="0"/>
      <p:bldP spid="128" grpId="0"/>
      <p:bldP spid="1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147175" y="3356232"/>
            <a:ext cx="5905595" cy="7678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9" tIns="60959" rIns="121919" bIns="60959" rtlCol="0" anchor="ctr"/>
          <a:lstStyle/>
          <a:p>
            <a:pPr algn="ctr"/>
            <a:endParaRPr lang="zh-CN" altLang="en-US" dirty="0">
              <a:solidFill>
                <a:prstClr val="white"/>
              </a:solidFill>
              <a:latin typeface="微软雅黑" panose="020B0503020204020204" pitchFamily="34" charset="-122"/>
              <a:ea typeface="微软雅黑"/>
            </a:endParaRPr>
          </a:p>
        </p:txBody>
      </p:sp>
      <p:sp>
        <p:nvSpPr>
          <p:cNvPr id="53" name="椭圆 11"/>
          <p:cNvSpPr/>
          <p:nvPr/>
        </p:nvSpPr>
        <p:spPr>
          <a:xfrm>
            <a:off x="9052767" y="1700644"/>
            <a:ext cx="1212327" cy="2423394"/>
          </a:xfrm>
          <a:custGeom>
            <a:avLst/>
            <a:gdLst/>
            <a:ahLst/>
            <a:cxnLst/>
            <a:rect l="l" t="t" r="r" b="b"/>
            <a:pathLst>
              <a:path w="909101" h="1818202">
                <a:moveTo>
                  <a:pt x="0" y="0"/>
                </a:moveTo>
                <a:cubicBezTo>
                  <a:pt x="502083" y="0"/>
                  <a:pt x="909101" y="407018"/>
                  <a:pt x="909101" y="909101"/>
                </a:cubicBezTo>
                <a:cubicBezTo>
                  <a:pt x="909101" y="1411184"/>
                  <a:pt x="502083" y="1818202"/>
                  <a:pt x="0" y="1818202"/>
                </a:cubicBezTo>
                <a:lnTo>
                  <a:pt x="0" y="1242138"/>
                </a:lnTo>
                <a:cubicBezTo>
                  <a:pt x="183931" y="1242138"/>
                  <a:pt x="333037" y="1093032"/>
                  <a:pt x="333037" y="909101"/>
                </a:cubicBezTo>
                <a:cubicBezTo>
                  <a:pt x="333037" y="725170"/>
                  <a:pt x="183931" y="576064"/>
                  <a:pt x="0" y="57606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9" tIns="60959" rIns="121919" bIns="60959" rtlCol="0" anchor="ctr"/>
          <a:lstStyle/>
          <a:p>
            <a:pPr algn="ctr"/>
            <a:endParaRPr lang="zh-CN" altLang="en-US" dirty="0">
              <a:solidFill>
                <a:prstClr val="white"/>
              </a:solidFill>
              <a:latin typeface="微软雅黑" panose="020B0503020204020204" pitchFamily="34" charset="-122"/>
              <a:ea typeface="微软雅黑"/>
            </a:endParaRPr>
          </a:p>
        </p:txBody>
      </p:sp>
      <p:sp>
        <p:nvSpPr>
          <p:cNvPr id="54" name="椭圆 11"/>
          <p:cNvSpPr/>
          <p:nvPr/>
        </p:nvSpPr>
        <p:spPr>
          <a:xfrm flipH="1">
            <a:off x="1934846" y="3356228"/>
            <a:ext cx="1212327" cy="2423394"/>
          </a:xfrm>
          <a:custGeom>
            <a:avLst/>
            <a:gdLst/>
            <a:ahLst/>
            <a:cxnLst/>
            <a:rect l="l" t="t" r="r" b="b"/>
            <a:pathLst>
              <a:path w="909101" h="1818202">
                <a:moveTo>
                  <a:pt x="0" y="0"/>
                </a:moveTo>
                <a:cubicBezTo>
                  <a:pt x="502083" y="0"/>
                  <a:pt x="909101" y="407018"/>
                  <a:pt x="909101" y="909101"/>
                </a:cubicBezTo>
                <a:cubicBezTo>
                  <a:pt x="909101" y="1411184"/>
                  <a:pt x="502083" y="1818202"/>
                  <a:pt x="0" y="1818202"/>
                </a:cubicBezTo>
                <a:lnTo>
                  <a:pt x="0" y="1242138"/>
                </a:lnTo>
                <a:cubicBezTo>
                  <a:pt x="183931" y="1242138"/>
                  <a:pt x="333037" y="1093032"/>
                  <a:pt x="333037" y="909101"/>
                </a:cubicBezTo>
                <a:cubicBezTo>
                  <a:pt x="333037" y="725170"/>
                  <a:pt x="183931" y="576064"/>
                  <a:pt x="0" y="576064"/>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9" tIns="60959" rIns="121919" bIns="60959" rtlCol="0" anchor="ctr"/>
          <a:lstStyle/>
          <a:p>
            <a:pPr algn="ctr"/>
            <a:endParaRPr lang="zh-CN" altLang="en-US" dirty="0">
              <a:solidFill>
                <a:prstClr val="white"/>
              </a:solidFill>
              <a:latin typeface="微软雅黑" panose="020B0503020204020204" pitchFamily="34" charset="-122"/>
              <a:ea typeface="微软雅黑"/>
            </a:endParaRPr>
          </a:p>
        </p:txBody>
      </p:sp>
      <p:sp>
        <p:nvSpPr>
          <p:cNvPr id="55" name="矩形 54"/>
          <p:cNvSpPr/>
          <p:nvPr/>
        </p:nvSpPr>
        <p:spPr>
          <a:xfrm>
            <a:off x="3147174" y="5011817"/>
            <a:ext cx="9049764" cy="7678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9" tIns="60959" rIns="121919" bIns="60959" rtlCol="0" anchor="ctr"/>
          <a:lstStyle/>
          <a:p>
            <a:pPr algn="ctr"/>
            <a:endParaRPr lang="zh-CN" altLang="en-US" dirty="0">
              <a:solidFill>
                <a:prstClr val="white"/>
              </a:solidFill>
              <a:latin typeface="微软雅黑" panose="020B0503020204020204" pitchFamily="34" charset="-122"/>
              <a:ea typeface="微软雅黑"/>
            </a:endParaRPr>
          </a:p>
        </p:txBody>
      </p:sp>
      <p:sp>
        <p:nvSpPr>
          <p:cNvPr id="56" name="矩形 55"/>
          <p:cNvSpPr/>
          <p:nvPr/>
        </p:nvSpPr>
        <p:spPr>
          <a:xfrm>
            <a:off x="3000" y="1700647"/>
            <a:ext cx="9049768" cy="7678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9" tIns="60959" rIns="121919" bIns="60959" rtlCol="0" anchor="ctr"/>
          <a:lstStyle/>
          <a:p>
            <a:pPr algn="ctr"/>
            <a:endParaRPr lang="zh-CN" altLang="en-US" dirty="0">
              <a:solidFill>
                <a:prstClr val="white"/>
              </a:solidFill>
              <a:latin typeface="微软雅黑" panose="020B0503020204020204" pitchFamily="34" charset="-122"/>
              <a:ea typeface="微软雅黑"/>
            </a:endParaRPr>
          </a:p>
        </p:txBody>
      </p:sp>
      <p:cxnSp>
        <p:nvCxnSpPr>
          <p:cNvPr id="57" name="直接箭头连接符 56"/>
          <p:cNvCxnSpPr/>
          <p:nvPr/>
        </p:nvCxnSpPr>
        <p:spPr>
          <a:xfrm>
            <a:off x="3004" y="2106904"/>
            <a:ext cx="2652183" cy="0"/>
          </a:xfrm>
          <a:prstGeom prst="straightConnector1">
            <a:avLst/>
          </a:prstGeom>
          <a:ln w="19050">
            <a:solidFill>
              <a:schemeClr val="bg1">
                <a:lumMod val="6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434443" y="1879439"/>
            <a:ext cx="1044047" cy="492122"/>
          </a:xfrm>
          <a:prstGeom prst="rect">
            <a:avLst/>
          </a:prstGeom>
          <a:noFill/>
        </p:spPr>
        <p:txBody>
          <a:bodyPr wrap="square" lIns="0" tIns="0" rIns="0" bIns="0" rtlCol="0">
            <a:spAutoFit/>
          </a:bodyPr>
          <a:lstStyle/>
          <a:p>
            <a:pPr algn="ctr"/>
            <a:r>
              <a:rPr lang="en-US" altLang="zh-CN" sz="3198" b="1" dirty="0">
                <a:solidFill>
                  <a:srgbClr val="262626"/>
                </a:solidFill>
                <a:latin typeface="微软雅黑" pitchFamily="34" charset="-122"/>
                <a:ea typeface="微软雅黑" pitchFamily="34" charset="-122"/>
              </a:rPr>
              <a:t>201X</a:t>
            </a:r>
            <a:endParaRPr lang="zh-CN" altLang="en-US" sz="3198" b="1" dirty="0">
              <a:solidFill>
                <a:srgbClr val="262626"/>
              </a:solidFill>
              <a:latin typeface="微软雅黑" pitchFamily="34" charset="-122"/>
              <a:ea typeface="微软雅黑" pitchFamily="34" charset="-122"/>
            </a:endParaRPr>
          </a:p>
        </p:txBody>
      </p:sp>
      <p:cxnSp>
        <p:nvCxnSpPr>
          <p:cNvPr id="59" name="直接箭头连接符 58"/>
          <p:cNvCxnSpPr/>
          <p:nvPr/>
        </p:nvCxnSpPr>
        <p:spPr>
          <a:xfrm>
            <a:off x="4179454" y="2106904"/>
            <a:ext cx="3841037" cy="0"/>
          </a:xfrm>
          <a:prstGeom prst="straightConnector1">
            <a:avLst/>
          </a:prstGeom>
          <a:ln w="19050">
            <a:solidFill>
              <a:schemeClr val="bg1">
                <a:lumMod val="6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4406036" y="1788844"/>
            <a:ext cx="3134321" cy="218008"/>
          </a:xfrm>
          <a:prstGeom prst="rect">
            <a:avLst/>
          </a:prstGeom>
          <a:noFill/>
        </p:spPr>
        <p:txBody>
          <a:bodyPr wrap="square" lIns="0" tIns="0" rIns="0" bIns="0" rtlCol="0">
            <a:spAutoFit/>
          </a:bodyPr>
          <a:lstStyle/>
          <a:p>
            <a:pPr algn="ctr">
              <a:lnSpc>
                <a:spcPts val="1733"/>
              </a:lnSpc>
            </a:pPr>
            <a:r>
              <a:rPr lang="zh-CN" altLang="en-US" sz="1199" dirty="0">
                <a:solidFill>
                  <a:prstClr val="black"/>
                </a:solidFill>
                <a:latin typeface="微软雅黑" pitchFamily="34" charset="-122"/>
                <a:ea typeface="微软雅黑" pitchFamily="34" charset="-122"/>
              </a:rPr>
              <a:t>点击输入简要文字内容，文字内容需概括精炼</a:t>
            </a:r>
            <a:endParaRPr lang="en-US" altLang="zh-CN" sz="1199" dirty="0">
              <a:solidFill>
                <a:prstClr val="black"/>
              </a:solidFill>
              <a:latin typeface="微软雅黑" pitchFamily="34" charset="-122"/>
              <a:ea typeface="微软雅黑" pitchFamily="34" charset="-122"/>
            </a:endParaRPr>
          </a:p>
        </p:txBody>
      </p:sp>
      <p:sp>
        <p:nvSpPr>
          <p:cNvPr id="61" name="TextBox 60"/>
          <p:cNvSpPr txBox="1"/>
          <p:nvPr/>
        </p:nvSpPr>
        <p:spPr>
          <a:xfrm>
            <a:off x="4406036" y="2185961"/>
            <a:ext cx="3134321" cy="218008"/>
          </a:xfrm>
          <a:prstGeom prst="rect">
            <a:avLst/>
          </a:prstGeom>
          <a:noFill/>
        </p:spPr>
        <p:txBody>
          <a:bodyPr wrap="square" lIns="0" tIns="0" rIns="0" bIns="0" rtlCol="0">
            <a:spAutoFit/>
          </a:bodyPr>
          <a:lstStyle/>
          <a:p>
            <a:pPr algn="ctr">
              <a:lnSpc>
                <a:spcPts val="1733"/>
              </a:lnSpc>
            </a:pPr>
            <a:r>
              <a:rPr lang="zh-CN" altLang="en-US" sz="1199" dirty="0">
                <a:solidFill>
                  <a:prstClr val="black"/>
                </a:solidFill>
                <a:latin typeface="微软雅黑" pitchFamily="34" charset="-122"/>
                <a:ea typeface="微软雅黑" pitchFamily="34" charset="-122"/>
              </a:rPr>
              <a:t>点击输入简要文字内容，文字内容需概括精炼</a:t>
            </a:r>
            <a:endParaRPr lang="en-US" altLang="zh-CN" sz="1199" dirty="0">
              <a:solidFill>
                <a:prstClr val="black"/>
              </a:solidFill>
              <a:latin typeface="微软雅黑" pitchFamily="34" charset="-122"/>
              <a:ea typeface="微软雅黑" pitchFamily="34" charset="-122"/>
            </a:endParaRPr>
          </a:p>
        </p:txBody>
      </p:sp>
      <p:sp>
        <p:nvSpPr>
          <p:cNvPr id="62" name="TextBox 61"/>
          <p:cNvSpPr txBox="1"/>
          <p:nvPr/>
        </p:nvSpPr>
        <p:spPr>
          <a:xfrm>
            <a:off x="4406036" y="3453915"/>
            <a:ext cx="3134321" cy="218008"/>
          </a:xfrm>
          <a:prstGeom prst="rect">
            <a:avLst/>
          </a:prstGeom>
          <a:noFill/>
        </p:spPr>
        <p:txBody>
          <a:bodyPr wrap="square" lIns="0" tIns="0" rIns="0" bIns="0" rtlCol="0">
            <a:spAutoFit/>
          </a:bodyPr>
          <a:lstStyle/>
          <a:p>
            <a:pPr algn="ctr">
              <a:lnSpc>
                <a:spcPts val="1733"/>
              </a:lnSpc>
            </a:pPr>
            <a:r>
              <a:rPr lang="zh-CN" altLang="en-US" sz="1199" dirty="0">
                <a:solidFill>
                  <a:prstClr val="black"/>
                </a:solidFill>
                <a:latin typeface="微软雅黑" pitchFamily="34" charset="-122"/>
                <a:ea typeface="微软雅黑" pitchFamily="34" charset="-122"/>
              </a:rPr>
              <a:t>点击输入简要文字内容，文字内容需概括精炼</a:t>
            </a:r>
            <a:endParaRPr lang="en-US" altLang="zh-CN" sz="1199" dirty="0">
              <a:solidFill>
                <a:prstClr val="black"/>
              </a:solidFill>
              <a:latin typeface="微软雅黑" pitchFamily="34" charset="-122"/>
              <a:ea typeface="微软雅黑" pitchFamily="34" charset="-122"/>
            </a:endParaRPr>
          </a:p>
        </p:txBody>
      </p:sp>
      <p:sp>
        <p:nvSpPr>
          <p:cNvPr id="63" name="TextBox 62"/>
          <p:cNvSpPr txBox="1"/>
          <p:nvPr/>
        </p:nvSpPr>
        <p:spPr>
          <a:xfrm>
            <a:off x="4406036" y="3851030"/>
            <a:ext cx="3134321" cy="218008"/>
          </a:xfrm>
          <a:prstGeom prst="rect">
            <a:avLst/>
          </a:prstGeom>
          <a:noFill/>
        </p:spPr>
        <p:txBody>
          <a:bodyPr wrap="square" lIns="0" tIns="0" rIns="0" bIns="0" rtlCol="0">
            <a:spAutoFit/>
          </a:bodyPr>
          <a:lstStyle/>
          <a:p>
            <a:pPr algn="ctr">
              <a:lnSpc>
                <a:spcPts val="1733"/>
              </a:lnSpc>
            </a:pPr>
            <a:r>
              <a:rPr lang="zh-CN" altLang="en-US" sz="1199" dirty="0">
                <a:solidFill>
                  <a:prstClr val="black"/>
                </a:solidFill>
                <a:latin typeface="微软雅黑" pitchFamily="34" charset="-122"/>
                <a:ea typeface="微软雅黑" pitchFamily="34" charset="-122"/>
              </a:rPr>
              <a:t>点击输入简要文字内容，文字内容需概括精炼</a:t>
            </a:r>
            <a:endParaRPr lang="en-US" altLang="zh-CN" sz="1199" dirty="0">
              <a:solidFill>
                <a:prstClr val="black"/>
              </a:solidFill>
              <a:latin typeface="微软雅黑" pitchFamily="34" charset="-122"/>
              <a:ea typeface="微软雅黑" pitchFamily="34" charset="-122"/>
            </a:endParaRPr>
          </a:p>
        </p:txBody>
      </p:sp>
      <p:sp>
        <p:nvSpPr>
          <p:cNvPr id="64" name="TextBox 63"/>
          <p:cNvSpPr txBox="1"/>
          <p:nvPr/>
        </p:nvSpPr>
        <p:spPr>
          <a:xfrm>
            <a:off x="4406036" y="5109499"/>
            <a:ext cx="3134321" cy="218008"/>
          </a:xfrm>
          <a:prstGeom prst="rect">
            <a:avLst/>
          </a:prstGeom>
          <a:noFill/>
        </p:spPr>
        <p:txBody>
          <a:bodyPr wrap="square" lIns="0" tIns="0" rIns="0" bIns="0" rtlCol="0">
            <a:spAutoFit/>
          </a:bodyPr>
          <a:lstStyle/>
          <a:p>
            <a:pPr algn="ctr">
              <a:lnSpc>
                <a:spcPts val="1733"/>
              </a:lnSpc>
            </a:pPr>
            <a:r>
              <a:rPr lang="zh-CN" altLang="en-US" sz="1199" dirty="0">
                <a:solidFill>
                  <a:prstClr val="black"/>
                </a:solidFill>
                <a:latin typeface="微软雅黑" pitchFamily="34" charset="-122"/>
                <a:ea typeface="微软雅黑" pitchFamily="34" charset="-122"/>
              </a:rPr>
              <a:t>点击输入简要文字内容，文字内容需概括精炼</a:t>
            </a:r>
            <a:endParaRPr lang="en-US" altLang="zh-CN" sz="1199" dirty="0">
              <a:solidFill>
                <a:prstClr val="black"/>
              </a:solidFill>
              <a:latin typeface="微软雅黑" pitchFamily="34" charset="-122"/>
              <a:ea typeface="微软雅黑" pitchFamily="34" charset="-122"/>
            </a:endParaRPr>
          </a:p>
        </p:txBody>
      </p:sp>
      <p:sp>
        <p:nvSpPr>
          <p:cNvPr id="65" name="TextBox 64"/>
          <p:cNvSpPr txBox="1"/>
          <p:nvPr/>
        </p:nvSpPr>
        <p:spPr>
          <a:xfrm>
            <a:off x="4406036" y="5506614"/>
            <a:ext cx="3134321" cy="218008"/>
          </a:xfrm>
          <a:prstGeom prst="rect">
            <a:avLst/>
          </a:prstGeom>
          <a:noFill/>
        </p:spPr>
        <p:txBody>
          <a:bodyPr wrap="square" lIns="0" tIns="0" rIns="0" bIns="0" rtlCol="0">
            <a:spAutoFit/>
          </a:bodyPr>
          <a:lstStyle/>
          <a:p>
            <a:pPr algn="ctr">
              <a:lnSpc>
                <a:spcPts val="1733"/>
              </a:lnSpc>
            </a:pPr>
            <a:r>
              <a:rPr lang="zh-CN" altLang="en-US" sz="1199" dirty="0">
                <a:solidFill>
                  <a:prstClr val="black"/>
                </a:solidFill>
                <a:latin typeface="微软雅黑" pitchFamily="34" charset="-122"/>
                <a:ea typeface="微软雅黑" pitchFamily="34" charset="-122"/>
              </a:rPr>
              <a:t>点击输入简要文字内容，文字内容需概括精炼</a:t>
            </a:r>
            <a:endParaRPr lang="en-US" altLang="zh-CN" sz="1199" dirty="0">
              <a:solidFill>
                <a:prstClr val="black"/>
              </a:solidFill>
              <a:latin typeface="微软雅黑" pitchFamily="34" charset="-122"/>
              <a:ea typeface="微软雅黑" pitchFamily="34" charset="-122"/>
            </a:endParaRPr>
          </a:p>
        </p:txBody>
      </p:sp>
      <p:cxnSp>
        <p:nvCxnSpPr>
          <p:cNvPr id="66" name="直接箭头连接符 65"/>
          <p:cNvCxnSpPr/>
          <p:nvPr/>
        </p:nvCxnSpPr>
        <p:spPr>
          <a:xfrm flipH="1">
            <a:off x="4179454" y="3740129"/>
            <a:ext cx="3841037" cy="0"/>
          </a:xfrm>
          <a:prstGeom prst="straightConnector1">
            <a:avLst/>
          </a:prstGeom>
          <a:ln w="19050">
            <a:solidFill>
              <a:schemeClr val="bg1">
                <a:lumMod val="6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7" name="直接箭头连接符 66"/>
          <p:cNvCxnSpPr/>
          <p:nvPr/>
        </p:nvCxnSpPr>
        <p:spPr>
          <a:xfrm>
            <a:off x="4179454" y="5411662"/>
            <a:ext cx="3841037" cy="0"/>
          </a:xfrm>
          <a:prstGeom prst="straightConnector1">
            <a:avLst/>
          </a:prstGeom>
          <a:ln w="19050">
            <a:solidFill>
              <a:schemeClr val="bg1">
                <a:lumMod val="6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直接箭头连接符 67"/>
          <p:cNvCxnSpPr/>
          <p:nvPr/>
        </p:nvCxnSpPr>
        <p:spPr>
          <a:xfrm>
            <a:off x="9479154" y="5411662"/>
            <a:ext cx="2652183" cy="0"/>
          </a:xfrm>
          <a:prstGeom prst="straightConnector1">
            <a:avLst/>
          </a:prstGeom>
          <a:ln w="19050">
            <a:solidFill>
              <a:schemeClr val="bg1">
                <a:lumMod val="6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10805244" y="5190210"/>
            <a:ext cx="1044047" cy="492122"/>
          </a:xfrm>
          <a:prstGeom prst="rect">
            <a:avLst/>
          </a:prstGeom>
          <a:noFill/>
        </p:spPr>
        <p:txBody>
          <a:bodyPr wrap="square" lIns="0" tIns="0" rIns="0" bIns="0" rtlCol="0">
            <a:spAutoFit/>
          </a:bodyPr>
          <a:lstStyle/>
          <a:p>
            <a:pPr algn="ctr"/>
            <a:r>
              <a:rPr lang="en-US" altLang="zh-CN" sz="3198" b="1" dirty="0">
                <a:solidFill>
                  <a:srgbClr val="262626"/>
                </a:solidFill>
                <a:latin typeface="微软雅黑" pitchFamily="34" charset="-122"/>
                <a:ea typeface="微软雅黑" pitchFamily="34" charset="-122"/>
              </a:rPr>
              <a:t>201X</a:t>
            </a:r>
            <a:endParaRPr lang="zh-CN" altLang="en-US" sz="3198" b="1" dirty="0">
              <a:solidFill>
                <a:srgbClr val="262626"/>
              </a:solidFill>
              <a:latin typeface="微软雅黑" pitchFamily="34" charset="-122"/>
              <a:ea typeface="微软雅黑" pitchFamily="34" charset="-122"/>
            </a:endParaRPr>
          </a:p>
        </p:txBody>
      </p:sp>
      <p:sp>
        <p:nvSpPr>
          <p:cNvPr id="70" name="弧形 69"/>
          <p:cNvSpPr/>
          <p:nvPr/>
        </p:nvSpPr>
        <p:spPr>
          <a:xfrm>
            <a:off x="8231782" y="2091776"/>
            <a:ext cx="1641977" cy="1641122"/>
          </a:xfrm>
          <a:prstGeom prst="arc">
            <a:avLst>
              <a:gd name="adj1" fmla="val 18120479"/>
              <a:gd name="adj2" fmla="val 3342182"/>
            </a:avLst>
          </a:prstGeom>
          <a:ln w="19050">
            <a:solidFill>
              <a:schemeClr val="bg1">
                <a:lumMod val="6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121919" tIns="60959" rIns="121919" bIns="60959" rtlCol="0" anchor="ctr"/>
          <a:lstStyle/>
          <a:p>
            <a:pPr algn="ctr"/>
            <a:endParaRPr lang="zh-CN" altLang="en-US" dirty="0">
              <a:solidFill>
                <a:prstClr val="black"/>
              </a:solidFill>
              <a:latin typeface="微软雅黑" panose="020B0503020204020204" pitchFamily="34" charset="-122"/>
              <a:ea typeface="微软雅黑"/>
            </a:endParaRPr>
          </a:p>
        </p:txBody>
      </p:sp>
      <p:sp>
        <p:nvSpPr>
          <p:cNvPr id="71" name="弧形 70"/>
          <p:cNvSpPr/>
          <p:nvPr/>
        </p:nvSpPr>
        <p:spPr>
          <a:xfrm flipH="1">
            <a:off x="2322549" y="3747360"/>
            <a:ext cx="1641977" cy="1641122"/>
          </a:xfrm>
          <a:prstGeom prst="arc">
            <a:avLst>
              <a:gd name="adj1" fmla="val 18307965"/>
              <a:gd name="adj2" fmla="val 3467219"/>
            </a:avLst>
          </a:prstGeom>
          <a:ln w="19050">
            <a:solidFill>
              <a:schemeClr val="bg1">
                <a:lumMod val="6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121919" tIns="60959" rIns="121919" bIns="60959" rtlCol="0" anchor="ctr"/>
          <a:lstStyle/>
          <a:p>
            <a:pPr algn="ctr"/>
            <a:endParaRPr lang="zh-CN" altLang="en-US" dirty="0">
              <a:solidFill>
                <a:prstClr val="black"/>
              </a:solidFill>
              <a:latin typeface="微软雅黑" panose="020B0503020204020204" pitchFamily="34" charset="-122"/>
              <a:ea typeface="微软雅黑"/>
            </a:endParaRPr>
          </a:p>
        </p:txBody>
      </p:sp>
      <p:grpSp>
        <p:nvGrpSpPr>
          <p:cNvPr id="72" name="组合 71"/>
          <p:cNvGrpSpPr/>
          <p:nvPr/>
        </p:nvGrpSpPr>
        <p:grpSpPr>
          <a:xfrm>
            <a:off x="2766573" y="1460704"/>
            <a:ext cx="1248337" cy="1247688"/>
            <a:chOff x="2072346" y="1095586"/>
            <a:chExt cx="936104" cy="936104"/>
          </a:xfrm>
          <a:solidFill>
            <a:schemeClr val="accent1"/>
          </a:solidFill>
        </p:grpSpPr>
        <p:sp>
          <p:nvSpPr>
            <p:cNvPr id="73" name="椭圆 72"/>
            <p:cNvSpPr/>
            <p:nvPr/>
          </p:nvSpPr>
          <p:spPr>
            <a:xfrm>
              <a:off x="2072346" y="1095586"/>
              <a:ext cx="936104" cy="9361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74" name="TextBox 73"/>
            <p:cNvSpPr txBox="1"/>
            <p:nvPr/>
          </p:nvSpPr>
          <p:spPr>
            <a:xfrm>
              <a:off x="2192966" y="1425138"/>
              <a:ext cx="694865" cy="207824"/>
            </a:xfrm>
            <a:prstGeom prst="rect">
              <a:avLst/>
            </a:prstGeom>
            <a:grpFill/>
          </p:spPr>
          <p:txBody>
            <a:bodyPr wrap="square" lIns="0" tIns="0" rIns="0" bIns="0" rtlCol="0">
              <a:spAutoFit/>
            </a:bodyPr>
            <a:lstStyle/>
            <a:p>
              <a:pPr algn="ctr"/>
              <a:r>
                <a:rPr lang="zh-CN" altLang="en-US" b="1" dirty="0">
                  <a:solidFill>
                    <a:prstClr val="white"/>
                  </a:solidFill>
                  <a:latin typeface="微软雅黑" pitchFamily="34" charset="-122"/>
                  <a:ea typeface="微软雅黑" pitchFamily="34" charset="-122"/>
                </a:rPr>
                <a:t>计划</a:t>
              </a:r>
            </a:p>
          </p:txBody>
        </p:sp>
      </p:grpSp>
      <p:grpSp>
        <p:nvGrpSpPr>
          <p:cNvPr id="75" name="组合 74"/>
          <p:cNvGrpSpPr/>
          <p:nvPr/>
        </p:nvGrpSpPr>
        <p:grpSpPr>
          <a:xfrm>
            <a:off x="8185041" y="1460704"/>
            <a:ext cx="1248337" cy="1247688"/>
            <a:chOff x="6135551" y="1095586"/>
            <a:chExt cx="936104" cy="936104"/>
          </a:xfrm>
        </p:grpSpPr>
        <p:sp>
          <p:nvSpPr>
            <p:cNvPr id="76" name="椭圆 75"/>
            <p:cNvSpPr/>
            <p:nvPr/>
          </p:nvSpPr>
          <p:spPr>
            <a:xfrm>
              <a:off x="6135551" y="1095586"/>
              <a:ext cx="936104" cy="9361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77" name="TextBox 76"/>
            <p:cNvSpPr txBox="1"/>
            <p:nvPr/>
          </p:nvSpPr>
          <p:spPr>
            <a:xfrm>
              <a:off x="6256170" y="1425138"/>
              <a:ext cx="694865" cy="207824"/>
            </a:xfrm>
            <a:prstGeom prst="rect">
              <a:avLst/>
            </a:prstGeom>
            <a:noFill/>
          </p:spPr>
          <p:txBody>
            <a:bodyPr wrap="square" lIns="0" tIns="0" rIns="0" bIns="0" rtlCol="0">
              <a:spAutoFit/>
            </a:bodyPr>
            <a:lstStyle/>
            <a:p>
              <a:pPr algn="ctr"/>
              <a:r>
                <a:rPr lang="zh-CN" altLang="en-US" b="1" dirty="0">
                  <a:solidFill>
                    <a:prstClr val="white"/>
                  </a:solidFill>
                  <a:latin typeface="微软雅黑" pitchFamily="34" charset="-122"/>
                  <a:ea typeface="微软雅黑" pitchFamily="34" charset="-122"/>
                </a:rPr>
                <a:t>一季度</a:t>
              </a:r>
            </a:p>
          </p:txBody>
        </p:sp>
      </p:grpSp>
      <p:grpSp>
        <p:nvGrpSpPr>
          <p:cNvPr id="78" name="组合 77"/>
          <p:cNvGrpSpPr/>
          <p:nvPr/>
        </p:nvGrpSpPr>
        <p:grpSpPr>
          <a:xfrm>
            <a:off x="8185041" y="3116290"/>
            <a:ext cx="1248337" cy="1247688"/>
            <a:chOff x="6135551" y="2337724"/>
            <a:chExt cx="936104" cy="936104"/>
          </a:xfrm>
        </p:grpSpPr>
        <p:sp>
          <p:nvSpPr>
            <p:cNvPr id="79" name="椭圆 78"/>
            <p:cNvSpPr/>
            <p:nvPr/>
          </p:nvSpPr>
          <p:spPr>
            <a:xfrm>
              <a:off x="6135551" y="2337724"/>
              <a:ext cx="936104" cy="9361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80" name="TextBox 79"/>
            <p:cNvSpPr txBox="1"/>
            <p:nvPr/>
          </p:nvSpPr>
          <p:spPr>
            <a:xfrm>
              <a:off x="6256170" y="2667276"/>
              <a:ext cx="694865" cy="207824"/>
            </a:xfrm>
            <a:prstGeom prst="rect">
              <a:avLst/>
            </a:prstGeom>
            <a:noFill/>
          </p:spPr>
          <p:txBody>
            <a:bodyPr wrap="square" lIns="0" tIns="0" rIns="0" bIns="0" rtlCol="0">
              <a:spAutoFit/>
            </a:bodyPr>
            <a:lstStyle/>
            <a:p>
              <a:pPr algn="ctr"/>
              <a:r>
                <a:rPr lang="zh-CN" altLang="en-US" b="1" dirty="0">
                  <a:solidFill>
                    <a:prstClr val="white"/>
                  </a:solidFill>
                  <a:latin typeface="微软雅黑" pitchFamily="34" charset="-122"/>
                  <a:ea typeface="微软雅黑" pitchFamily="34" charset="-122"/>
                </a:rPr>
                <a:t>二季度</a:t>
              </a:r>
            </a:p>
          </p:txBody>
        </p:sp>
      </p:grpSp>
      <p:grpSp>
        <p:nvGrpSpPr>
          <p:cNvPr id="81" name="组合 80"/>
          <p:cNvGrpSpPr/>
          <p:nvPr/>
        </p:nvGrpSpPr>
        <p:grpSpPr>
          <a:xfrm>
            <a:off x="2766573" y="3116290"/>
            <a:ext cx="1248337" cy="1247688"/>
            <a:chOff x="2072346" y="2337724"/>
            <a:chExt cx="936104" cy="936104"/>
          </a:xfrm>
        </p:grpSpPr>
        <p:sp>
          <p:nvSpPr>
            <p:cNvPr id="82" name="椭圆 81"/>
            <p:cNvSpPr/>
            <p:nvPr/>
          </p:nvSpPr>
          <p:spPr>
            <a:xfrm>
              <a:off x="2072346" y="2337724"/>
              <a:ext cx="936104" cy="9361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83" name="TextBox 82"/>
            <p:cNvSpPr txBox="1"/>
            <p:nvPr/>
          </p:nvSpPr>
          <p:spPr>
            <a:xfrm>
              <a:off x="2192966" y="2667276"/>
              <a:ext cx="694865" cy="207824"/>
            </a:xfrm>
            <a:prstGeom prst="rect">
              <a:avLst/>
            </a:prstGeom>
            <a:noFill/>
          </p:spPr>
          <p:txBody>
            <a:bodyPr wrap="square" lIns="0" tIns="0" rIns="0" bIns="0" rtlCol="0">
              <a:spAutoFit/>
            </a:bodyPr>
            <a:lstStyle/>
            <a:p>
              <a:pPr algn="ctr"/>
              <a:r>
                <a:rPr lang="zh-CN" altLang="en-US" b="1" dirty="0">
                  <a:solidFill>
                    <a:prstClr val="white"/>
                  </a:solidFill>
                  <a:latin typeface="微软雅黑" pitchFamily="34" charset="-122"/>
                  <a:ea typeface="微软雅黑" pitchFamily="34" charset="-122"/>
                </a:rPr>
                <a:t>三季度</a:t>
              </a:r>
            </a:p>
          </p:txBody>
        </p:sp>
      </p:grpSp>
      <p:grpSp>
        <p:nvGrpSpPr>
          <p:cNvPr id="84" name="组合 83"/>
          <p:cNvGrpSpPr/>
          <p:nvPr/>
        </p:nvGrpSpPr>
        <p:grpSpPr>
          <a:xfrm>
            <a:off x="2766573" y="4771873"/>
            <a:ext cx="1248337" cy="1247688"/>
            <a:chOff x="2072346" y="3579862"/>
            <a:chExt cx="936104" cy="936104"/>
          </a:xfrm>
        </p:grpSpPr>
        <p:sp>
          <p:nvSpPr>
            <p:cNvPr id="85" name="椭圆 84"/>
            <p:cNvSpPr/>
            <p:nvPr/>
          </p:nvSpPr>
          <p:spPr>
            <a:xfrm>
              <a:off x="2072346" y="3579862"/>
              <a:ext cx="936104" cy="9361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86" name="TextBox 85"/>
            <p:cNvSpPr txBox="1"/>
            <p:nvPr/>
          </p:nvSpPr>
          <p:spPr>
            <a:xfrm>
              <a:off x="2192966" y="3909414"/>
              <a:ext cx="694865" cy="207824"/>
            </a:xfrm>
            <a:prstGeom prst="rect">
              <a:avLst/>
            </a:prstGeom>
            <a:noFill/>
          </p:spPr>
          <p:txBody>
            <a:bodyPr wrap="square" lIns="0" tIns="0" rIns="0" bIns="0" rtlCol="0">
              <a:spAutoFit/>
            </a:bodyPr>
            <a:lstStyle/>
            <a:p>
              <a:pPr algn="ctr"/>
              <a:r>
                <a:rPr lang="zh-CN" altLang="en-US" b="1" dirty="0">
                  <a:solidFill>
                    <a:prstClr val="white"/>
                  </a:solidFill>
                  <a:latin typeface="微软雅黑" pitchFamily="34" charset="-122"/>
                  <a:ea typeface="微软雅黑" pitchFamily="34" charset="-122"/>
                </a:rPr>
                <a:t>四季度</a:t>
              </a:r>
            </a:p>
          </p:txBody>
        </p:sp>
      </p:grpSp>
      <p:grpSp>
        <p:nvGrpSpPr>
          <p:cNvPr id="87" name="组合 86"/>
          <p:cNvGrpSpPr/>
          <p:nvPr/>
        </p:nvGrpSpPr>
        <p:grpSpPr>
          <a:xfrm>
            <a:off x="8185041" y="4771873"/>
            <a:ext cx="1248337" cy="1247688"/>
            <a:chOff x="6135551" y="3579862"/>
            <a:chExt cx="936104" cy="936104"/>
          </a:xfrm>
        </p:grpSpPr>
        <p:sp>
          <p:nvSpPr>
            <p:cNvPr id="88" name="椭圆 87"/>
            <p:cNvSpPr/>
            <p:nvPr/>
          </p:nvSpPr>
          <p:spPr>
            <a:xfrm>
              <a:off x="6135551" y="3579862"/>
              <a:ext cx="936104" cy="9361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89" name="TextBox 88"/>
            <p:cNvSpPr txBox="1"/>
            <p:nvPr/>
          </p:nvSpPr>
          <p:spPr>
            <a:xfrm>
              <a:off x="6256170" y="3909414"/>
              <a:ext cx="694865" cy="207824"/>
            </a:xfrm>
            <a:prstGeom prst="rect">
              <a:avLst/>
            </a:prstGeom>
            <a:noFill/>
          </p:spPr>
          <p:txBody>
            <a:bodyPr wrap="square" lIns="0" tIns="0" rIns="0" bIns="0" rtlCol="0">
              <a:spAutoFit/>
            </a:bodyPr>
            <a:lstStyle/>
            <a:p>
              <a:pPr algn="ctr"/>
              <a:r>
                <a:rPr lang="zh-CN" altLang="en-US" b="1" dirty="0">
                  <a:solidFill>
                    <a:prstClr val="white"/>
                  </a:solidFill>
                  <a:latin typeface="微软雅黑" pitchFamily="34" charset="-122"/>
                  <a:ea typeface="微软雅黑" pitchFamily="34" charset="-122"/>
                </a:rPr>
                <a:t>收官</a:t>
              </a:r>
            </a:p>
          </p:txBody>
        </p:sp>
      </p:grpSp>
      <p:sp>
        <p:nvSpPr>
          <p:cNvPr id="90" name="TextBox 89"/>
          <p:cNvSpPr txBox="1"/>
          <p:nvPr/>
        </p:nvSpPr>
        <p:spPr>
          <a:xfrm>
            <a:off x="4964575" y="4403839"/>
            <a:ext cx="2270795" cy="323165"/>
          </a:xfrm>
          <a:prstGeom prst="rect">
            <a:avLst/>
          </a:prstGeom>
          <a:noFill/>
        </p:spPr>
        <p:txBody>
          <a:bodyPr wrap="square" lIns="0" tIns="0" rIns="0" bIns="0" rtlCol="0">
            <a:spAutoFit/>
          </a:bodyPr>
          <a:lstStyle/>
          <a:p>
            <a:pPr algn="ctr"/>
            <a:r>
              <a:rPr lang="zh-CN" altLang="en-US" sz="2100" b="1" dirty="0">
                <a:solidFill>
                  <a:prstClr val="black"/>
                </a:solidFill>
                <a:latin typeface="微软雅黑" pitchFamily="34" charset="-122"/>
                <a:ea typeface="微软雅黑" pitchFamily="34" charset="-122"/>
              </a:rPr>
              <a:t>这里添加标题内容</a:t>
            </a:r>
          </a:p>
        </p:txBody>
      </p:sp>
      <p:sp>
        <p:nvSpPr>
          <p:cNvPr id="91" name="TextBox 90"/>
          <p:cNvSpPr txBox="1"/>
          <p:nvPr/>
        </p:nvSpPr>
        <p:spPr>
          <a:xfrm>
            <a:off x="4964575" y="2786831"/>
            <a:ext cx="2270795" cy="323165"/>
          </a:xfrm>
          <a:prstGeom prst="rect">
            <a:avLst/>
          </a:prstGeom>
          <a:noFill/>
        </p:spPr>
        <p:txBody>
          <a:bodyPr wrap="square" lIns="0" tIns="0" rIns="0" bIns="0" rtlCol="0">
            <a:spAutoFit/>
          </a:bodyPr>
          <a:lstStyle/>
          <a:p>
            <a:pPr algn="ctr"/>
            <a:r>
              <a:rPr lang="zh-CN" altLang="en-US" sz="2100" b="1" dirty="0">
                <a:solidFill>
                  <a:prstClr val="black"/>
                </a:solidFill>
                <a:latin typeface="微软雅黑" pitchFamily="34" charset="-122"/>
                <a:ea typeface="微软雅黑" pitchFamily="34" charset="-122"/>
              </a:rPr>
              <a:t>这里添加标题内容</a:t>
            </a:r>
          </a:p>
        </p:txBody>
      </p:sp>
      <p:sp>
        <p:nvSpPr>
          <p:cNvPr id="92" name="TextBox 91"/>
          <p:cNvSpPr txBox="1"/>
          <p:nvPr/>
        </p:nvSpPr>
        <p:spPr>
          <a:xfrm>
            <a:off x="4964575" y="1207804"/>
            <a:ext cx="2270795" cy="323165"/>
          </a:xfrm>
          <a:prstGeom prst="rect">
            <a:avLst/>
          </a:prstGeom>
          <a:noFill/>
        </p:spPr>
        <p:txBody>
          <a:bodyPr wrap="square" lIns="0" tIns="0" rIns="0" bIns="0" rtlCol="0">
            <a:spAutoFit/>
          </a:bodyPr>
          <a:lstStyle/>
          <a:p>
            <a:pPr algn="ctr"/>
            <a:r>
              <a:rPr lang="zh-CN" altLang="en-US" sz="2100" b="1" dirty="0">
                <a:solidFill>
                  <a:prstClr val="black"/>
                </a:solidFill>
                <a:latin typeface="微软雅黑" pitchFamily="34" charset="-122"/>
                <a:ea typeface="微软雅黑" pitchFamily="34" charset="-122"/>
              </a:rPr>
              <a:t>这里添加标题内容</a:t>
            </a:r>
          </a:p>
        </p:txBody>
      </p:sp>
      <p:sp>
        <p:nvSpPr>
          <p:cNvPr id="93" name="TextBox 92"/>
          <p:cNvSpPr txBox="1"/>
          <p:nvPr/>
        </p:nvSpPr>
        <p:spPr>
          <a:xfrm>
            <a:off x="4964575" y="5932684"/>
            <a:ext cx="2270795" cy="323165"/>
          </a:xfrm>
          <a:prstGeom prst="rect">
            <a:avLst/>
          </a:prstGeom>
          <a:noFill/>
        </p:spPr>
        <p:txBody>
          <a:bodyPr wrap="square" lIns="0" tIns="0" rIns="0" bIns="0" rtlCol="0">
            <a:spAutoFit/>
          </a:bodyPr>
          <a:lstStyle/>
          <a:p>
            <a:pPr algn="ctr"/>
            <a:r>
              <a:rPr lang="zh-CN" altLang="en-US" sz="2100" b="1" dirty="0">
                <a:solidFill>
                  <a:prstClr val="black"/>
                </a:solidFill>
                <a:latin typeface="微软雅黑" pitchFamily="34" charset="-122"/>
                <a:ea typeface="微软雅黑" pitchFamily="34" charset="-122"/>
              </a:rPr>
              <a:t>这里添加标题内容</a:t>
            </a:r>
          </a:p>
        </p:txBody>
      </p:sp>
      <p:sp>
        <p:nvSpPr>
          <p:cNvPr id="46"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工作存在不足</a:t>
            </a:r>
          </a:p>
        </p:txBody>
      </p:sp>
    </p:spTree>
    <p:extLst>
      <p:ext uri="{BB962C8B-B14F-4D97-AF65-F5344CB8AC3E}">
        <p14:creationId xmlns:p14="http://schemas.microsoft.com/office/powerpoint/2010/main" val="284338944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46"/>
                                        </p:tgtEl>
                                      </p:cBhvr>
                                      <p:by x="100000" y="2000"/>
                                    </p:animScale>
                                  </p:childTnLst>
                                </p:cTn>
                              </p:par>
                              <p:par>
                                <p:cTn id="11" presetID="6" presetClass="emph" presetSubtype="0" fill="hold" grpId="2" nodeType="withEffect">
                                  <p:stCondLst>
                                    <p:cond delay="300"/>
                                  </p:stCondLst>
                                  <p:childTnLst>
                                    <p:animScale>
                                      <p:cBhvr>
                                        <p:cTn id="12" dur="500" fill="hold"/>
                                        <p:tgtEl>
                                          <p:spTgt spid="46"/>
                                        </p:tgtEl>
                                      </p:cBhvr>
                                      <p:by x="100000" y="5000000"/>
                                    </p:animScale>
                                  </p:childTnLst>
                                </p:cTn>
                              </p:par>
                              <p:par>
                                <p:cTn id="13" presetID="2" presetClass="entr" presetSubtype="8" fill="hold" grpId="0" nodeType="with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500" fill="hold"/>
                                        <p:tgtEl>
                                          <p:spTgt spid="58"/>
                                        </p:tgtEl>
                                        <p:attrNameLst>
                                          <p:attrName>ppt_x</p:attrName>
                                        </p:attrNameLst>
                                      </p:cBhvr>
                                      <p:tavLst>
                                        <p:tav tm="0">
                                          <p:val>
                                            <p:strVal val="0-#ppt_w/2"/>
                                          </p:val>
                                        </p:tav>
                                        <p:tav tm="100000">
                                          <p:val>
                                            <p:strVal val="#ppt_x"/>
                                          </p:val>
                                        </p:tav>
                                      </p:tavLst>
                                    </p:anim>
                                    <p:anim calcmode="lin" valueType="num">
                                      <p:cBhvr additive="base">
                                        <p:cTn id="16" dur="500" fill="hold"/>
                                        <p:tgtEl>
                                          <p:spTgt spid="58"/>
                                        </p:tgtEl>
                                        <p:attrNameLst>
                                          <p:attrName>ppt_y</p:attrName>
                                        </p:attrNameLst>
                                      </p:cBhvr>
                                      <p:tavLst>
                                        <p:tav tm="0">
                                          <p:val>
                                            <p:strVal val="#ppt_y"/>
                                          </p:val>
                                        </p:tav>
                                        <p:tav tm="100000">
                                          <p:val>
                                            <p:strVal val="#ppt_y"/>
                                          </p:val>
                                        </p:tav>
                                      </p:tavLst>
                                    </p:anim>
                                  </p:childTnLst>
                                </p:cTn>
                              </p:par>
                            </p:childTnLst>
                          </p:cTn>
                        </p:par>
                        <p:par>
                          <p:cTn id="17" fill="hold">
                            <p:stCondLst>
                              <p:cond delay="800"/>
                            </p:stCondLst>
                            <p:childTnLst>
                              <p:par>
                                <p:cTn id="18" presetID="35" presetClass="emph" presetSubtype="0" repeatCount="2000" fill="hold" grpId="2" nodeType="afterEffect">
                                  <p:stCondLst>
                                    <p:cond delay="200"/>
                                  </p:stCondLst>
                                  <p:childTnLst>
                                    <p:anim calcmode="discrete" valueType="str">
                                      <p:cBhvr>
                                        <p:cTn id="19" dur="200" fill="hold"/>
                                        <p:tgtEl>
                                          <p:spTgt spid="58"/>
                                        </p:tgtEl>
                                        <p:attrNameLst>
                                          <p:attrName>style.visibility</p:attrName>
                                        </p:attrNameLst>
                                      </p:cBhvr>
                                      <p:tavLst>
                                        <p:tav tm="0">
                                          <p:val>
                                            <p:strVal val="hidden"/>
                                          </p:val>
                                        </p:tav>
                                        <p:tav tm="50000">
                                          <p:val>
                                            <p:strVal val="visible"/>
                                          </p:val>
                                        </p:tav>
                                      </p:tavLst>
                                    </p:anim>
                                  </p:childTnLst>
                                </p:cTn>
                              </p:par>
                            </p:childTnLst>
                          </p:cTn>
                        </p:par>
                        <p:par>
                          <p:cTn id="20" fill="hold">
                            <p:stCondLst>
                              <p:cond delay="1400"/>
                            </p:stCondLst>
                            <p:childTnLst>
                              <p:par>
                                <p:cTn id="21" presetID="2" presetClass="exit" presetSubtype="8" fill="hold" grpId="1" nodeType="afterEffect">
                                  <p:stCondLst>
                                    <p:cond delay="0"/>
                                  </p:stCondLst>
                                  <p:childTnLst>
                                    <p:anim calcmode="lin" valueType="num">
                                      <p:cBhvr additive="base">
                                        <p:cTn id="22" dur="500"/>
                                        <p:tgtEl>
                                          <p:spTgt spid="58"/>
                                        </p:tgtEl>
                                        <p:attrNameLst>
                                          <p:attrName>ppt_x</p:attrName>
                                        </p:attrNameLst>
                                      </p:cBhvr>
                                      <p:tavLst>
                                        <p:tav tm="0">
                                          <p:val>
                                            <p:strVal val="ppt_x"/>
                                          </p:val>
                                        </p:tav>
                                        <p:tav tm="100000">
                                          <p:val>
                                            <p:strVal val="0-ppt_w/2"/>
                                          </p:val>
                                        </p:tav>
                                      </p:tavLst>
                                    </p:anim>
                                    <p:anim calcmode="lin" valueType="num">
                                      <p:cBhvr additive="base">
                                        <p:cTn id="23" dur="500"/>
                                        <p:tgtEl>
                                          <p:spTgt spid="58"/>
                                        </p:tgtEl>
                                        <p:attrNameLst>
                                          <p:attrName>ppt_y</p:attrName>
                                        </p:attrNameLst>
                                      </p:cBhvr>
                                      <p:tavLst>
                                        <p:tav tm="0">
                                          <p:val>
                                            <p:strVal val="ppt_y"/>
                                          </p:val>
                                        </p:tav>
                                        <p:tav tm="100000">
                                          <p:val>
                                            <p:strVal val="ppt_y"/>
                                          </p:val>
                                        </p:tav>
                                      </p:tavLst>
                                    </p:anim>
                                    <p:set>
                                      <p:cBhvr>
                                        <p:cTn id="24" dur="1" fill="hold">
                                          <p:stCondLst>
                                            <p:cond delay="499"/>
                                          </p:stCondLst>
                                        </p:cTn>
                                        <p:tgtEl>
                                          <p:spTgt spid="58"/>
                                        </p:tgtEl>
                                        <p:attrNameLst>
                                          <p:attrName>style.visibility</p:attrName>
                                        </p:attrNameLst>
                                      </p:cBhvr>
                                      <p:to>
                                        <p:strVal val="hidden"/>
                                      </p:to>
                                    </p:set>
                                  </p:childTnLst>
                                </p:cTn>
                              </p:par>
                            </p:childTnLst>
                          </p:cTn>
                        </p:par>
                        <p:par>
                          <p:cTn id="25" fill="hold">
                            <p:stCondLst>
                              <p:cond delay="1900"/>
                            </p:stCondLst>
                            <p:childTnLst>
                              <p:par>
                                <p:cTn id="26" presetID="22" presetClass="entr" presetSubtype="8"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300"/>
                                        <p:tgtEl>
                                          <p:spTgt spid="56"/>
                                        </p:tgtEl>
                                      </p:cBhvr>
                                    </p:animEffect>
                                  </p:childTnLst>
                                </p:cTn>
                              </p:par>
                            </p:childTnLst>
                          </p:cTn>
                        </p:par>
                        <p:par>
                          <p:cTn id="29" fill="hold">
                            <p:stCondLst>
                              <p:cond delay="2200"/>
                            </p:stCondLst>
                            <p:childTnLst>
                              <p:par>
                                <p:cTn id="30" presetID="22" presetClass="entr" presetSubtype="1"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wipe(up)">
                                      <p:cBhvr>
                                        <p:cTn id="32" dur="300"/>
                                        <p:tgtEl>
                                          <p:spTgt spid="53"/>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right)">
                                      <p:cBhvr>
                                        <p:cTn id="36" dur="300"/>
                                        <p:tgtEl>
                                          <p:spTgt spid="28"/>
                                        </p:tgtEl>
                                      </p:cBhvr>
                                    </p:animEffect>
                                  </p:childTnLst>
                                </p:cTn>
                              </p:par>
                            </p:childTnLst>
                          </p:cTn>
                        </p:par>
                        <p:par>
                          <p:cTn id="37" fill="hold">
                            <p:stCondLst>
                              <p:cond delay="2800"/>
                            </p:stCondLst>
                            <p:childTnLst>
                              <p:par>
                                <p:cTn id="38" presetID="22" presetClass="entr" presetSubtype="1"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up)">
                                      <p:cBhvr>
                                        <p:cTn id="40" dur="300"/>
                                        <p:tgtEl>
                                          <p:spTgt spid="54"/>
                                        </p:tgtEl>
                                      </p:cBhvr>
                                    </p:animEffect>
                                  </p:childTnLst>
                                </p:cTn>
                              </p:par>
                            </p:childTnLst>
                          </p:cTn>
                        </p:par>
                        <p:par>
                          <p:cTn id="41" fill="hold">
                            <p:stCondLst>
                              <p:cond delay="3100"/>
                            </p:stCondLst>
                            <p:childTnLst>
                              <p:par>
                                <p:cTn id="42" presetID="22" presetClass="entr" presetSubtype="8"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wipe(left)">
                                      <p:cBhvr>
                                        <p:cTn id="44" dur="300"/>
                                        <p:tgtEl>
                                          <p:spTgt spid="55"/>
                                        </p:tgtEl>
                                      </p:cBhvr>
                                    </p:animEffect>
                                  </p:childTnLst>
                                </p:cTn>
                              </p:par>
                            </p:childTnLst>
                          </p:cTn>
                        </p:par>
                        <p:par>
                          <p:cTn id="45" fill="hold">
                            <p:stCondLst>
                              <p:cond delay="3400"/>
                            </p:stCondLst>
                            <p:childTnLst>
                              <p:par>
                                <p:cTn id="46" presetID="22" presetClass="entr" presetSubtype="8" fill="hold" nodeType="after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wipe(left)">
                                      <p:cBhvr>
                                        <p:cTn id="48" dur="500"/>
                                        <p:tgtEl>
                                          <p:spTgt spid="57"/>
                                        </p:tgtEl>
                                      </p:cBhvr>
                                    </p:animEffect>
                                  </p:childTnLst>
                                </p:cTn>
                              </p:par>
                            </p:childTnLst>
                          </p:cTn>
                        </p:par>
                        <p:par>
                          <p:cTn id="49" fill="hold">
                            <p:stCondLst>
                              <p:cond delay="3900"/>
                            </p:stCondLst>
                            <p:childTnLst>
                              <p:par>
                                <p:cTn id="50" presetID="2" presetClass="entr" presetSubtype="8" fill="hold" nodeType="afterEffect">
                                  <p:stCondLst>
                                    <p:cond delay="0"/>
                                  </p:stCondLst>
                                  <p:childTnLst>
                                    <p:set>
                                      <p:cBhvr>
                                        <p:cTn id="51" dur="1" fill="hold">
                                          <p:stCondLst>
                                            <p:cond delay="0"/>
                                          </p:stCondLst>
                                        </p:cTn>
                                        <p:tgtEl>
                                          <p:spTgt spid="72"/>
                                        </p:tgtEl>
                                        <p:attrNameLst>
                                          <p:attrName>style.visibility</p:attrName>
                                        </p:attrNameLst>
                                      </p:cBhvr>
                                      <p:to>
                                        <p:strVal val="visible"/>
                                      </p:to>
                                    </p:set>
                                    <p:anim calcmode="lin" valueType="num">
                                      <p:cBhvr additive="base">
                                        <p:cTn id="52" dur="500" fill="hold"/>
                                        <p:tgtEl>
                                          <p:spTgt spid="72"/>
                                        </p:tgtEl>
                                        <p:attrNameLst>
                                          <p:attrName>ppt_x</p:attrName>
                                        </p:attrNameLst>
                                      </p:cBhvr>
                                      <p:tavLst>
                                        <p:tav tm="0">
                                          <p:val>
                                            <p:strVal val="0-#ppt_w/2"/>
                                          </p:val>
                                        </p:tav>
                                        <p:tav tm="100000">
                                          <p:val>
                                            <p:strVal val="#ppt_x"/>
                                          </p:val>
                                        </p:tav>
                                      </p:tavLst>
                                    </p:anim>
                                    <p:anim calcmode="lin" valueType="num">
                                      <p:cBhvr additive="base">
                                        <p:cTn id="53" dur="500" fill="hold"/>
                                        <p:tgtEl>
                                          <p:spTgt spid="72"/>
                                        </p:tgtEl>
                                        <p:attrNameLst>
                                          <p:attrName>ppt_y</p:attrName>
                                        </p:attrNameLst>
                                      </p:cBhvr>
                                      <p:tavLst>
                                        <p:tav tm="0">
                                          <p:val>
                                            <p:strVal val="#ppt_y"/>
                                          </p:val>
                                        </p:tav>
                                        <p:tav tm="100000">
                                          <p:val>
                                            <p:strVal val="#ppt_y"/>
                                          </p:val>
                                        </p:tav>
                                      </p:tavLst>
                                    </p:anim>
                                  </p:childTnLst>
                                </p:cTn>
                              </p:par>
                            </p:childTnLst>
                          </p:cTn>
                        </p:par>
                        <p:par>
                          <p:cTn id="54" fill="hold">
                            <p:stCondLst>
                              <p:cond delay="4400"/>
                            </p:stCondLst>
                            <p:childTnLst>
                              <p:par>
                                <p:cTn id="55" presetID="22" presetClass="entr" presetSubtype="8" fill="hold" nodeType="after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wipe(left)">
                                      <p:cBhvr>
                                        <p:cTn id="57" dur="500"/>
                                        <p:tgtEl>
                                          <p:spTgt spid="59"/>
                                        </p:tgtEl>
                                      </p:cBhvr>
                                    </p:animEffect>
                                  </p:childTnLst>
                                </p:cTn>
                              </p:par>
                            </p:childTnLst>
                          </p:cTn>
                        </p:par>
                        <p:par>
                          <p:cTn id="58" fill="hold">
                            <p:stCondLst>
                              <p:cond delay="4900"/>
                            </p:stCondLst>
                            <p:childTnLst>
                              <p:par>
                                <p:cTn id="59" presetID="1" presetClass="entr" presetSubtype="0" fill="hold" nodeType="afterEffect">
                                  <p:stCondLst>
                                    <p:cond delay="0"/>
                                  </p:stCondLst>
                                  <p:childTnLst>
                                    <p:set>
                                      <p:cBhvr>
                                        <p:cTn id="60" dur="1" fill="hold">
                                          <p:stCondLst>
                                            <p:cond delay="0"/>
                                          </p:stCondLst>
                                        </p:cTn>
                                        <p:tgtEl>
                                          <p:spTgt spid="75"/>
                                        </p:tgtEl>
                                        <p:attrNameLst>
                                          <p:attrName>style.visibility</p:attrName>
                                        </p:attrNameLst>
                                      </p:cBhvr>
                                      <p:to>
                                        <p:strVal val="visible"/>
                                      </p:to>
                                    </p:set>
                                  </p:childTnLst>
                                </p:cTn>
                              </p:par>
                              <p:par>
                                <p:cTn id="61" presetID="63" presetClass="path" presetSubtype="0" accel="50000" decel="50000" fill="hold" nodeType="withEffect">
                                  <p:stCondLst>
                                    <p:cond delay="0"/>
                                  </p:stCondLst>
                                  <p:childTnLst>
                                    <p:animMotion origin="layout" path="M -0.44514 -2.34568E-6 L -2.22222E-6 -2.34568E-6 " pathEditMode="relative" rAng="0" ptsTypes="AA">
                                      <p:cBhvr>
                                        <p:cTn id="62" dur="800" fill="hold"/>
                                        <p:tgtEl>
                                          <p:spTgt spid="75"/>
                                        </p:tgtEl>
                                        <p:attrNameLst>
                                          <p:attrName>ppt_x</p:attrName>
                                          <p:attrName>ppt_y</p:attrName>
                                        </p:attrNameLst>
                                      </p:cBhvr>
                                      <p:rCtr x="22257" y="0"/>
                                    </p:animMotion>
                                  </p:childTnLst>
                                </p:cTn>
                              </p:par>
                            </p:childTnLst>
                          </p:cTn>
                        </p:par>
                        <p:par>
                          <p:cTn id="63" fill="hold">
                            <p:stCondLst>
                              <p:cond delay="5700"/>
                            </p:stCondLst>
                            <p:childTnLst>
                              <p:par>
                                <p:cTn id="64" presetID="16" presetClass="entr" presetSubtype="21" fill="hold" grpId="0"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barn(inVertical)">
                                      <p:cBhvr>
                                        <p:cTn id="66" dur="500"/>
                                        <p:tgtEl>
                                          <p:spTgt spid="60"/>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61"/>
                                        </p:tgtEl>
                                        <p:attrNameLst>
                                          <p:attrName>style.visibility</p:attrName>
                                        </p:attrNameLst>
                                      </p:cBhvr>
                                      <p:to>
                                        <p:strVal val="visible"/>
                                      </p:to>
                                    </p:set>
                                    <p:animEffect transition="in" filter="barn(inVertical)">
                                      <p:cBhvr>
                                        <p:cTn id="69" dur="500"/>
                                        <p:tgtEl>
                                          <p:spTgt spid="61"/>
                                        </p:tgtEl>
                                      </p:cBhvr>
                                    </p:animEffect>
                                  </p:childTnLst>
                                </p:cTn>
                              </p:par>
                            </p:childTnLst>
                          </p:cTn>
                        </p:par>
                        <p:par>
                          <p:cTn id="70" fill="hold">
                            <p:stCondLst>
                              <p:cond delay="6200"/>
                            </p:stCondLst>
                            <p:childTnLst>
                              <p:par>
                                <p:cTn id="71" presetID="22" presetClass="entr" presetSubtype="1" fill="hold" grpId="0" nodeType="afterEffect">
                                  <p:stCondLst>
                                    <p:cond delay="0"/>
                                  </p:stCondLst>
                                  <p:childTnLst>
                                    <p:set>
                                      <p:cBhvr>
                                        <p:cTn id="72" dur="1" fill="hold">
                                          <p:stCondLst>
                                            <p:cond delay="0"/>
                                          </p:stCondLst>
                                        </p:cTn>
                                        <p:tgtEl>
                                          <p:spTgt spid="70"/>
                                        </p:tgtEl>
                                        <p:attrNameLst>
                                          <p:attrName>style.visibility</p:attrName>
                                        </p:attrNameLst>
                                      </p:cBhvr>
                                      <p:to>
                                        <p:strVal val="visible"/>
                                      </p:to>
                                    </p:set>
                                    <p:animEffect transition="in" filter="wipe(up)">
                                      <p:cBhvr>
                                        <p:cTn id="73" dur="500"/>
                                        <p:tgtEl>
                                          <p:spTgt spid="70"/>
                                        </p:tgtEl>
                                      </p:cBhvr>
                                    </p:animEffect>
                                  </p:childTnLst>
                                </p:cTn>
                              </p:par>
                            </p:childTnLst>
                          </p:cTn>
                        </p:par>
                        <p:par>
                          <p:cTn id="74" fill="hold">
                            <p:stCondLst>
                              <p:cond delay="6700"/>
                            </p:stCondLst>
                            <p:childTnLst>
                              <p:par>
                                <p:cTn id="75" presetID="1" presetClass="entr" presetSubtype="0" fill="hold" nodeType="afterEffect">
                                  <p:stCondLst>
                                    <p:cond delay="0"/>
                                  </p:stCondLst>
                                  <p:childTnLst>
                                    <p:set>
                                      <p:cBhvr>
                                        <p:cTn id="76" dur="1" fill="hold">
                                          <p:stCondLst>
                                            <p:cond delay="0"/>
                                          </p:stCondLst>
                                        </p:cTn>
                                        <p:tgtEl>
                                          <p:spTgt spid="78"/>
                                        </p:tgtEl>
                                        <p:attrNameLst>
                                          <p:attrName>style.visibility</p:attrName>
                                        </p:attrNameLst>
                                      </p:cBhvr>
                                      <p:to>
                                        <p:strVal val="visible"/>
                                      </p:to>
                                    </p:set>
                                  </p:childTnLst>
                                </p:cTn>
                              </p:par>
                              <p:par>
                                <p:cTn id="77" presetID="37" presetClass="path" presetSubtype="0" accel="50000" decel="50000" fill="hold" nodeType="withEffect">
                                  <p:stCondLst>
                                    <p:cond delay="0"/>
                                  </p:stCondLst>
                                  <p:childTnLst>
                                    <p:animMotion origin="layout" path="M 0.00035 -0.24167 C 0.07674 -0.24352 0.08681 -0.16142 0.08681 -0.1213 C 0.08681 -0.08117 0.07639 -0.00031 -2.22222E-6 -3.7037E-7 " pathEditMode="relative" rAng="0" ptsTypes="fsf">
                                      <p:cBhvr>
                                        <p:cTn id="78" dur="300" fill="hold"/>
                                        <p:tgtEl>
                                          <p:spTgt spid="78"/>
                                        </p:tgtEl>
                                        <p:attrNameLst>
                                          <p:attrName>ppt_x</p:attrName>
                                          <p:attrName>ppt_y</p:attrName>
                                        </p:attrNameLst>
                                      </p:cBhvr>
                                      <p:rCtr x="4306" y="11975"/>
                                    </p:animMotion>
                                  </p:childTnLst>
                                </p:cTn>
                              </p:par>
                            </p:childTnLst>
                          </p:cTn>
                        </p:par>
                        <p:par>
                          <p:cTn id="79" fill="hold">
                            <p:stCondLst>
                              <p:cond delay="7000"/>
                            </p:stCondLst>
                            <p:childTnLst>
                              <p:par>
                                <p:cTn id="80" presetID="22" presetClass="entr" presetSubtype="2" fill="hold" nodeType="afterEffect">
                                  <p:stCondLst>
                                    <p:cond delay="0"/>
                                  </p:stCondLst>
                                  <p:childTnLst>
                                    <p:set>
                                      <p:cBhvr>
                                        <p:cTn id="81" dur="1" fill="hold">
                                          <p:stCondLst>
                                            <p:cond delay="0"/>
                                          </p:stCondLst>
                                        </p:cTn>
                                        <p:tgtEl>
                                          <p:spTgt spid="66"/>
                                        </p:tgtEl>
                                        <p:attrNameLst>
                                          <p:attrName>style.visibility</p:attrName>
                                        </p:attrNameLst>
                                      </p:cBhvr>
                                      <p:to>
                                        <p:strVal val="visible"/>
                                      </p:to>
                                    </p:set>
                                    <p:animEffect transition="in" filter="wipe(right)">
                                      <p:cBhvr>
                                        <p:cTn id="82" dur="500"/>
                                        <p:tgtEl>
                                          <p:spTgt spid="66"/>
                                        </p:tgtEl>
                                      </p:cBhvr>
                                    </p:animEffect>
                                  </p:childTnLst>
                                </p:cTn>
                              </p:par>
                            </p:childTnLst>
                          </p:cTn>
                        </p:par>
                        <p:par>
                          <p:cTn id="83" fill="hold">
                            <p:stCondLst>
                              <p:cond delay="7500"/>
                            </p:stCondLst>
                            <p:childTnLst>
                              <p:par>
                                <p:cTn id="84" presetID="1" presetClass="entr" presetSubtype="0" fill="hold" nodeType="afterEffect">
                                  <p:stCondLst>
                                    <p:cond delay="0"/>
                                  </p:stCondLst>
                                  <p:childTnLst>
                                    <p:set>
                                      <p:cBhvr>
                                        <p:cTn id="85" dur="1" fill="hold">
                                          <p:stCondLst>
                                            <p:cond delay="0"/>
                                          </p:stCondLst>
                                        </p:cTn>
                                        <p:tgtEl>
                                          <p:spTgt spid="81"/>
                                        </p:tgtEl>
                                        <p:attrNameLst>
                                          <p:attrName>style.visibility</p:attrName>
                                        </p:attrNameLst>
                                      </p:cBhvr>
                                      <p:to>
                                        <p:strVal val="visible"/>
                                      </p:to>
                                    </p:set>
                                  </p:childTnLst>
                                </p:cTn>
                              </p:par>
                              <p:par>
                                <p:cTn id="86" presetID="63" presetClass="path" presetSubtype="0" accel="50000" decel="50000" fill="hold" nodeType="withEffect">
                                  <p:stCondLst>
                                    <p:cond delay="0"/>
                                  </p:stCondLst>
                                  <p:childTnLst>
                                    <p:animMotion origin="layout" path="M 0.44445 -3.92967E-6 L 0.00174 -3.92967E-6 " pathEditMode="relative" rAng="0" ptsTypes="AA">
                                      <p:cBhvr>
                                        <p:cTn id="87" dur="800" fill="hold"/>
                                        <p:tgtEl>
                                          <p:spTgt spid="81"/>
                                        </p:tgtEl>
                                        <p:attrNameLst>
                                          <p:attrName>ppt_x</p:attrName>
                                          <p:attrName>ppt_y</p:attrName>
                                        </p:attrNameLst>
                                      </p:cBhvr>
                                      <p:rCtr x="-22135" y="0"/>
                                    </p:animMotion>
                                  </p:childTnLst>
                                </p:cTn>
                              </p:par>
                            </p:childTnLst>
                          </p:cTn>
                        </p:par>
                        <p:par>
                          <p:cTn id="88" fill="hold">
                            <p:stCondLst>
                              <p:cond delay="8300"/>
                            </p:stCondLst>
                            <p:childTnLst>
                              <p:par>
                                <p:cTn id="89" presetID="16" presetClass="entr" presetSubtype="21" fill="hold" grpId="0" nodeType="after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barn(inVertical)">
                                      <p:cBhvr>
                                        <p:cTn id="91" dur="500"/>
                                        <p:tgtEl>
                                          <p:spTgt spid="62"/>
                                        </p:tgtEl>
                                      </p:cBhvr>
                                    </p:animEffect>
                                  </p:childTnLst>
                                </p:cTn>
                              </p:par>
                              <p:par>
                                <p:cTn id="92" presetID="16" presetClass="entr" presetSubtype="21" fill="hold" grpId="0" nodeType="withEffect">
                                  <p:stCondLst>
                                    <p:cond delay="0"/>
                                  </p:stCondLst>
                                  <p:childTnLst>
                                    <p:set>
                                      <p:cBhvr>
                                        <p:cTn id="93" dur="1" fill="hold">
                                          <p:stCondLst>
                                            <p:cond delay="0"/>
                                          </p:stCondLst>
                                        </p:cTn>
                                        <p:tgtEl>
                                          <p:spTgt spid="63"/>
                                        </p:tgtEl>
                                        <p:attrNameLst>
                                          <p:attrName>style.visibility</p:attrName>
                                        </p:attrNameLst>
                                      </p:cBhvr>
                                      <p:to>
                                        <p:strVal val="visible"/>
                                      </p:to>
                                    </p:set>
                                    <p:animEffect transition="in" filter="barn(inVertical)">
                                      <p:cBhvr>
                                        <p:cTn id="94" dur="500"/>
                                        <p:tgtEl>
                                          <p:spTgt spid="63"/>
                                        </p:tgtEl>
                                      </p:cBhvr>
                                    </p:animEffect>
                                  </p:childTnLst>
                                </p:cTn>
                              </p:par>
                            </p:childTnLst>
                          </p:cTn>
                        </p:par>
                        <p:par>
                          <p:cTn id="95" fill="hold">
                            <p:stCondLst>
                              <p:cond delay="8800"/>
                            </p:stCondLst>
                            <p:childTnLst>
                              <p:par>
                                <p:cTn id="96" presetID="22" presetClass="entr" presetSubtype="1" fill="hold" grpId="0" nodeType="afterEffect">
                                  <p:stCondLst>
                                    <p:cond delay="0"/>
                                  </p:stCondLst>
                                  <p:childTnLst>
                                    <p:set>
                                      <p:cBhvr>
                                        <p:cTn id="97" dur="1" fill="hold">
                                          <p:stCondLst>
                                            <p:cond delay="0"/>
                                          </p:stCondLst>
                                        </p:cTn>
                                        <p:tgtEl>
                                          <p:spTgt spid="71"/>
                                        </p:tgtEl>
                                        <p:attrNameLst>
                                          <p:attrName>style.visibility</p:attrName>
                                        </p:attrNameLst>
                                      </p:cBhvr>
                                      <p:to>
                                        <p:strVal val="visible"/>
                                      </p:to>
                                    </p:set>
                                    <p:animEffect transition="in" filter="wipe(up)">
                                      <p:cBhvr>
                                        <p:cTn id="98" dur="500"/>
                                        <p:tgtEl>
                                          <p:spTgt spid="71"/>
                                        </p:tgtEl>
                                      </p:cBhvr>
                                    </p:animEffect>
                                  </p:childTnLst>
                                </p:cTn>
                              </p:par>
                            </p:childTnLst>
                          </p:cTn>
                        </p:par>
                        <p:par>
                          <p:cTn id="99" fill="hold">
                            <p:stCondLst>
                              <p:cond delay="9300"/>
                            </p:stCondLst>
                            <p:childTnLst>
                              <p:par>
                                <p:cTn id="100" presetID="1" presetClass="entr" presetSubtype="0" fill="hold" nodeType="afterEffect">
                                  <p:stCondLst>
                                    <p:cond delay="0"/>
                                  </p:stCondLst>
                                  <p:childTnLst>
                                    <p:set>
                                      <p:cBhvr>
                                        <p:cTn id="101" dur="1" fill="hold">
                                          <p:stCondLst>
                                            <p:cond delay="0"/>
                                          </p:stCondLst>
                                        </p:cTn>
                                        <p:tgtEl>
                                          <p:spTgt spid="84"/>
                                        </p:tgtEl>
                                        <p:attrNameLst>
                                          <p:attrName>style.visibility</p:attrName>
                                        </p:attrNameLst>
                                      </p:cBhvr>
                                      <p:to>
                                        <p:strVal val="visible"/>
                                      </p:to>
                                    </p:set>
                                  </p:childTnLst>
                                </p:cTn>
                              </p:par>
                              <p:par>
                                <p:cTn id="102" presetID="37" presetClass="path" presetSubtype="0" accel="50000" decel="50000" fill="hold" nodeType="withEffect">
                                  <p:stCondLst>
                                    <p:cond delay="0"/>
                                  </p:stCondLst>
                                  <p:childTnLst>
                                    <p:animMotion origin="layout" path="M 0.00035 -0.24167 C -0.07674 -0.2426 -0.0882 -0.15864 -0.0882 -0.11852 C -0.0882 -0.0784 -0.0757 2.96296E-6 2.22222E-6 2.96296E-6 " pathEditMode="relative" rAng="0" ptsTypes="fsf">
                                      <p:cBhvr>
                                        <p:cTn id="103" dur="300" fill="hold"/>
                                        <p:tgtEl>
                                          <p:spTgt spid="84"/>
                                        </p:tgtEl>
                                        <p:attrNameLst>
                                          <p:attrName>ppt_x</p:attrName>
                                          <p:attrName>ppt_y</p:attrName>
                                        </p:attrNameLst>
                                      </p:cBhvr>
                                      <p:rCtr x="-4427" y="12037"/>
                                    </p:animMotion>
                                  </p:childTnLst>
                                </p:cTn>
                              </p:par>
                            </p:childTnLst>
                          </p:cTn>
                        </p:par>
                        <p:par>
                          <p:cTn id="104" fill="hold">
                            <p:stCondLst>
                              <p:cond delay="9600"/>
                            </p:stCondLst>
                            <p:childTnLst>
                              <p:par>
                                <p:cTn id="105" presetID="22" presetClass="entr" presetSubtype="8" fill="hold" nodeType="afterEffect">
                                  <p:stCondLst>
                                    <p:cond delay="0"/>
                                  </p:stCondLst>
                                  <p:childTnLst>
                                    <p:set>
                                      <p:cBhvr>
                                        <p:cTn id="106" dur="1" fill="hold">
                                          <p:stCondLst>
                                            <p:cond delay="0"/>
                                          </p:stCondLst>
                                        </p:cTn>
                                        <p:tgtEl>
                                          <p:spTgt spid="67"/>
                                        </p:tgtEl>
                                        <p:attrNameLst>
                                          <p:attrName>style.visibility</p:attrName>
                                        </p:attrNameLst>
                                      </p:cBhvr>
                                      <p:to>
                                        <p:strVal val="visible"/>
                                      </p:to>
                                    </p:set>
                                    <p:animEffect transition="in" filter="wipe(left)">
                                      <p:cBhvr>
                                        <p:cTn id="107" dur="500"/>
                                        <p:tgtEl>
                                          <p:spTgt spid="67"/>
                                        </p:tgtEl>
                                      </p:cBhvr>
                                    </p:animEffect>
                                  </p:childTnLst>
                                </p:cTn>
                              </p:par>
                            </p:childTnLst>
                          </p:cTn>
                        </p:par>
                        <p:par>
                          <p:cTn id="108" fill="hold">
                            <p:stCondLst>
                              <p:cond delay="10100"/>
                            </p:stCondLst>
                            <p:childTnLst>
                              <p:par>
                                <p:cTn id="109" presetID="1" presetClass="entr" presetSubtype="0" fill="hold" nodeType="afterEffect">
                                  <p:stCondLst>
                                    <p:cond delay="0"/>
                                  </p:stCondLst>
                                  <p:childTnLst>
                                    <p:set>
                                      <p:cBhvr>
                                        <p:cTn id="110" dur="1" fill="hold">
                                          <p:stCondLst>
                                            <p:cond delay="0"/>
                                          </p:stCondLst>
                                        </p:cTn>
                                        <p:tgtEl>
                                          <p:spTgt spid="87"/>
                                        </p:tgtEl>
                                        <p:attrNameLst>
                                          <p:attrName>style.visibility</p:attrName>
                                        </p:attrNameLst>
                                      </p:cBhvr>
                                      <p:to>
                                        <p:strVal val="visible"/>
                                      </p:to>
                                    </p:set>
                                  </p:childTnLst>
                                </p:cTn>
                              </p:par>
                              <p:par>
                                <p:cTn id="111" presetID="63" presetClass="path" presetSubtype="0" accel="50000" decel="50000" fill="hold" nodeType="withEffect">
                                  <p:stCondLst>
                                    <p:cond delay="0"/>
                                  </p:stCondLst>
                                  <p:childTnLst>
                                    <p:animMotion origin="layout" path="M -0.44514 -2.34568E-6 L -2.22222E-6 -2.34568E-6 " pathEditMode="relative" rAng="0" ptsTypes="AA">
                                      <p:cBhvr>
                                        <p:cTn id="112" dur="800" fill="hold"/>
                                        <p:tgtEl>
                                          <p:spTgt spid="87"/>
                                        </p:tgtEl>
                                        <p:attrNameLst>
                                          <p:attrName>ppt_x</p:attrName>
                                          <p:attrName>ppt_y</p:attrName>
                                        </p:attrNameLst>
                                      </p:cBhvr>
                                      <p:rCtr x="22257" y="0"/>
                                    </p:animMotion>
                                  </p:childTnLst>
                                </p:cTn>
                              </p:par>
                            </p:childTnLst>
                          </p:cTn>
                        </p:par>
                        <p:par>
                          <p:cTn id="113" fill="hold">
                            <p:stCondLst>
                              <p:cond delay="10900"/>
                            </p:stCondLst>
                            <p:childTnLst>
                              <p:par>
                                <p:cTn id="114" presetID="16" presetClass="entr" presetSubtype="21"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barn(inVertical)">
                                      <p:cBhvr>
                                        <p:cTn id="116" dur="500"/>
                                        <p:tgtEl>
                                          <p:spTgt spid="64"/>
                                        </p:tgtEl>
                                      </p:cBhvr>
                                    </p:animEffect>
                                  </p:childTnLst>
                                </p:cTn>
                              </p:par>
                              <p:par>
                                <p:cTn id="117" presetID="16" presetClass="entr" presetSubtype="21" fill="hold" grpId="0" nodeType="with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barn(inVertical)">
                                      <p:cBhvr>
                                        <p:cTn id="119" dur="500"/>
                                        <p:tgtEl>
                                          <p:spTgt spid="65"/>
                                        </p:tgtEl>
                                      </p:cBhvr>
                                    </p:animEffect>
                                  </p:childTnLst>
                                </p:cTn>
                              </p:par>
                            </p:childTnLst>
                          </p:cTn>
                        </p:par>
                        <p:par>
                          <p:cTn id="120" fill="hold">
                            <p:stCondLst>
                              <p:cond delay="11400"/>
                            </p:stCondLst>
                            <p:childTnLst>
                              <p:par>
                                <p:cTn id="121" presetID="22" presetClass="entr" presetSubtype="8" fill="hold" nodeType="afterEffect">
                                  <p:stCondLst>
                                    <p:cond delay="0"/>
                                  </p:stCondLst>
                                  <p:childTnLst>
                                    <p:set>
                                      <p:cBhvr>
                                        <p:cTn id="122" dur="1" fill="hold">
                                          <p:stCondLst>
                                            <p:cond delay="0"/>
                                          </p:stCondLst>
                                        </p:cTn>
                                        <p:tgtEl>
                                          <p:spTgt spid="68"/>
                                        </p:tgtEl>
                                        <p:attrNameLst>
                                          <p:attrName>style.visibility</p:attrName>
                                        </p:attrNameLst>
                                      </p:cBhvr>
                                      <p:to>
                                        <p:strVal val="visible"/>
                                      </p:to>
                                    </p:set>
                                    <p:animEffect transition="in" filter="wipe(left)">
                                      <p:cBhvr>
                                        <p:cTn id="123" dur="500"/>
                                        <p:tgtEl>
                                          <p:spTgt spid="68"/>
                                        </p:tgtEl>
                                      </p:cBhvr>
                                    </p:animEffect>
                                  </p:childTnLst>
                                </p:cTn>
                              </p:par>
                              <p:par>
                                <p:cTn id="124" presetID="2" presetClass="entr" presetSubtype="8" fill="hold" grpId="0" nodeType="withEffect">
                                  <p:stCondLst>
                                    <p:cond delay="0"/>
                                  </p:stCondLst>
                                  <p:childTnLst>
                                    <p:set>
                                      <p:cBhvr>
                                        <p:cTn id="125" dur="1" fill="hold">
                                          <p:stCondLst>
                                            <p:cond delay="0"/>
                                          </p:stCondLst>
                                        </p:cTn>
                                        <p:tgtEl>
                                          <p:spTgt spid="69"/>
                                        </p:tgtEl>
                                        <p:attrNameLst>
                                          <p:attrName>style.visibility</p:attrName>
                                        </p:attrNameLst>
                                      </p:cBhvr>
                                      <p:to>
                                        <p:strVal val="visible"/>
                                      </p:to>
                                    </p:set>
                                    <p:anim calcmode="lin" valueType="num">
                                      <p:cBhvr additive="base">
                                        <p:cTn id="126" dur="500" fill="hold"/>
                                        <p:tgtEl>
                                          <p:spTgt spid="69"/>
                                        </p:tgtEl>
                                        <p:attrNameLst>
                                          <p:attrName>ppt_x</p:attrName>
                                        </p:attrNameLst>
                                      </p:cBhvr>
                                      <p:tavLst>
                                        <p:tav tm="0">
                                          <p:val>
                                            <p:strVal val="0-#ppt_w/2"/>
                                          </p:val>
                                        </p:tav>
                                        <p:tav tm="100000">
                                          <p:val>
                                            <p:strVal val="#ppt_x"/>
                                          </p:val>
                                        </p:tav>
                                      </p:tavLst>
                                    </p:anim>
                                    <p:anim calcmode="lin" valueType="num">
                                      <p:cBhvr additive="base">
                                        <p:cTn id="127" dur="500" fill="hold"/>
                                        <p:tgtEl>
                                          <p:spTgt spid="69"/>
                                        </p:tgtEl>
                                        <p:attrNameLst>
                                          <p:attrName>ppt_y</p:attrName>
                                        </p:attrNameLst>
                                      </p:cBhvr>
                                      <p:tavLst>
                                        <p:tav tm="0">
                                          <p:val>
                                            <p:strVal val="#ppt_y"/>
                                          </p:val>
                                        </p:tav>
                                        <p:tav tm="100000">
                                          <p:val>
                                            <p:strVal val="#ppt_y"/>
                                          </p:val>
                                        </p:tav>
                                      </p:tavLst>
                                    </p:anim>
                                  </p:childTnLst>
                                </p:cTn>
                              </p:par>
                            </p:childTnLst>
                          </p:cTn>
                        </p:par>
                        <p:par>
                          <p:cTn id="128" fill="hold">
                            <p:stCondLst>
                              <p:cond delay="11900"/>
                            </p:stCondLst>
                            <p:childTnLst>
                              <p:par>
                                <p:cTn id="129" presetID="35" presetClass="emph" presetSubtype="0" repeatCount="2000" fill="hold" grpId="1" nodeType="afterEffect">
                                  <p:stCondLst>
                                    <p:cond delay="200"/>
                                  </p:stCondLst>
                                  <p:childTnLst>
                                    <p:anim calcmode="discrete" valueType="str">
                                      <p:cBhvr>
                                        <p:cTn id="130" dur="200" fill="hold"/>
                                        <p:tgtEl>
                                          <p:spTgt spid="69"/>
                                        </p:tgtEl>
                                        <p:attrNameLst>
                                          <p:attrName>style.visibility</p:attrName>
                                        </p:attrNameLst>
                                      </p:cBhvr>
                                      <p:tavLst>
                                        <p:tav tm="0">
                                          <p:val>
                                            <p:strVal val="hidden"/>
                                          </p:val>
                                        </p:tav>
                                        <p:tav tm="50000">
                                          <p:val>
                                            <p:strVal val="visible"/>
                                          </p:val>
                                        </p:tav>
                                      </p:tavLst>
                                    </p:anim>
                                  </p:childTnLst>
                                </p:cTn>
                              </p:par>
                            </p:childTnLst>
                          </p:cTn>
                        </p:par>
                        <p:par>
                          <p:cTn id="131" fill="hold">
                            <p:stCondLst>
                              <p:cond delay="12500"/>
                            </p:stCondLst>
                            <p:childTnLst>
                              <p:par>
                                <p:cTn id="132" presetID="2" presetClass="exit" presetSubtype="2" fill="hold" grpId="2" nodeType="afterEffect">
                                  <p:stCondLst>
                                    <p:cond delay="0"/>
                                  </p:stCondLst>
                                  <p:childTnLst>
                                    <p:anim calcmode="lin" valueType="num">
                                      <p:cBhvr additive="base">
                                        <p:cTn id="133" dur="500"/>
                                        <p:tgtEl>
                                          <p:spTgt spid="69"/>
                                        </p:tgtEl>
                                        <p:attrNameLst>
                                          <p:attrName>ppt_x</p:attrName>
                                        </p:attrNameLst>
                                      </p:cBhvr>
                                      <p:tavLst>
                                        <p:tav tm="0">
                                          <p:val>
                                            <p:strVal val="ppt_x"/>
                                          </p:val>
                                        </p:tav>
                                        <p:tav tm="100000">
                                          <p:val>
                                            <p:strVal val="1+ppt_w/2"/>
                                          </p:val>
                                        </p:tav>
                                      </p:tavLst>
                                    </p:anim>
                                    <p:anim calcmode="lin" valueType="num">
                                      <p:cBhvr additive="base">
                                        <p:cTn id="134" dur="500"/>
                                        <p:tgtEl>
                                          <p:spTgt spid="69"/>
                                        </p:tgtEl>
                                        <p:attrNameLst>
                                          <p:attrName>ppt_y</p:attrName>
                                        </p:attrNameLst>
                                      </p:cBhvr>
                                      <p:tavLst>
                                        <p:tav tm="0">
                                          <p:val>
                                            <p:strVal val="ppt_y"/>
                                          </p:val>
                                        </p:tav>
                                        <p:tav tm="100000">
                                          <p:val>
                                            <p:strVal val="ppt_y"/>
                                          </p:val>
                                        </p:tav>
                                      </p:tavLst>
                                    </p:anim>
                                    <p:set>
                                      <p:cBhvr>
                                        <p:cTn id="135" dur="1" fill="hold">
                                          <p:stCondLst>
                                            <p:cond delay="499"/>
                                          </p:stCondLst>
                                        </p:cTn>
                                        <p:tgtEl>
                                          <p:spTgt spid="69"/>
                                        </p:tgtEl>
                                        <p:attrNameLst>
                                          <p:attrName>style.visibility</p:attrName>
                                        </p:attrNameLst>
                                      </p:cBhvr>
                                      <p:to>
                                        <p:strVal val="hidden"/>
                                      </p:to>
                                    </p:set>
                                  </p:childTnLst>
                                </p:cTn>
                              </p:par>
                            </p:childTnLst>
                          </p:cTn>
                        </p:par>
                        <p:par>
                          <p:cTn id="136" fill="hold">
                            <p:stCondLst>
                              <p:cond delay="13000"/>
                            </p:stCondLst>
                            <p:childTnLst>
                              <p:par>
                                <p:cTn id="137" presetID="16" presetClass="entr" presetSubtype="37" fill="hold" grpId="0" nodeType="afterEffect">
                                  <p:stCondLst>
                                    <p:cond delay="0"/>
                                  </p:stCondLst>
                                  <p:childTnLst>
                                    <p:set>
                                      <p:cBhvr>
                                        <p:cTn id="138" dur="1" fill="hold">
                                          <p:stCondLst>
                                            <p:cond delay="0"/>
                                          </p:stCondLst>
                                        </p:cTn>
                                        <p:tgtEl>
                                          <p:spTgt spid="90"/>
                                        </p:tgtEl>
                                        <p:attrNameLst>
                                          <p:attrName>style.visibility</p:attrName>
                                        </p:attrNameLst>
                                      </p:cBhvr>
                                      <p:to>
                                        <p:strVal val="visible"/>
                                      </p:to>
                                    </p:set>
                                    <p:animEffect transition="in" filter="barn(outVertical)">
                                      <p:cBhvr>
                                        <p:cTn id="139" dur="500"/>
                                        <p:tgtEl>
                                          <p:spTgt spid="90"/>
                                        </p:tgtEl>
                                      </p:cBhvr>
                                    </p:animEffect>
                                  </p:childTnLst>
                                </p:cTn>
                              </p:par>
                              <p:par>
                                <p:cTn id="140" presetID="16" presetClass="entr" presetSubtype="37" fill="hold" grpId="0" nodeType="withEffect">
                                  <p:stCondLst>
                                    <p:cond delay="0"/>
                                  </p:stCondLst>
                                  <p:childTnLst>
                                    <p:set>
                                      <p:cBhvr>
                                        <p:cTn id="141" dur="1" fill="hold">
                                          <p:stCondLst>
                                            <p:cond delay="0"/>
                                          </p:stCondLst>
                                        </p:cTn>
                                        <p:tgtEl>
                                          <p:spTgt spid="91"/>
                                        </p:tgtEl>
                                        <p:attrNameLst>
                                          <p:attrName>style.visibility</p:attrName>
                                        </p:attrNameLst>
                                      </p:cBhvr>
                                      <p:to>
                                        <p:strVal val="visible"/>
                                      </p:to>
                                    </p:set>
                                    <p:animEffect transition="in" filter="barn(outVertical)">
                                      <p:cBhvr>
                                        <p:cTn id="142" dur="500"/>
                                        <p:tgtEl>
                                          <p:spTgt spid="91"/>
                                        </p:tgtEl>
                                      </p:cBhvr>
                                    </p:animEffect>
                                  </p:childTnLst>
                                </p:cTn>
                              </p:par>
                              <p:par>
                                <p:cTn id="143" presetID="16" presetClass="entr" presetSubtype="37" fill="hold" grpId="0" nodeType="withEffect">
                                  <p:stCondLst>
                                    <p:cond delay="0"/>
                                  </p:stCondLst>
                                  <p:childTnLst>
                                    <p:set>
                                      <p:cBhvr>
                                        <p:cTn id="144" dur="1" fill="hold">
                                          <p:stCondLst>
                                            <p:cond delay="0"/>
                                          </p:stCondLst>
                                        </p:cTn>
                                        <p:tgtEl>
                                          <p:spTgt spid="92"/>
                                        </p:tgtEl>
                                        <p:attrNameLst>
                                          <p:attrName>style.visibility</p:attrName>
                                        </p:attrNameLst>
                                      </p:cBhvr>
                                      <p:to>
                                        <p:strVal val="visible"/>
                                      </p:to>
                                    </p:set>
                                    <p:animEffect transition="in" filter="barn(outVertical)">
                                      <p:cBhvr>
                                        <p:cTn id="145" dur="500"/>
                                        <p:tgtEl>
                                          <p:spTgt spid="92"/>
                                        </p:tgtEl>
                                      </p:cBhvr>
                                    </p:animEffect>
                                  </p:childTnLst>
                                </p:cTn>
                              </p:par>
                              <p:par>
                                <p:cTn id="146" presetID="16" presetClass="entr" presetSubtype="37" fill="hold" grpId="0" nodeType="withEffect">
                                  <p:stCondLst>
                                    <p:cond delay="0"/>
                                  </p:stCondLst>
                                  <p:childTnLst>
                                    <p:set>
                                      <p:cBhvr>
                                        <p:cTn id="147" dur="1" fill="hold">
                                          <p:stCondLst>
                                            <p:cond delay="0"/>
                                          </p:stCondLst>
                                        </p:cTn>
                                        <p:tgtEl>
                                          <p:spTgt spid="93"/>
                                        </p:tgtEl>
                                        <p:attrNameLst>
                                          <p:attrName>style.visibility</p:attrName>
                                        </p:attrNameLst>
                                      </p:cBhvr>
                                      <p:to>
                                        <p:strVal val="visible"/>
                                      </p:to>
                                    </p:set>
                                    <p:animEffect transition="in" filter="barn(outVertical)">
                                      <p:cBhvr>
                                        <p:cTn id="148"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53" grpId="0" animBg="1"/>
      <p:bldP spid="54" grpId="0" animBg="1"/>
      <p:bldP spid="55" grpId="0" animBg="1"/>
      <p:bldP spid="56" grpId="0" animBg="1"/>
      <p:bldP spid="58" grpId="0"/>
      <p:bldP spid="58" grpId="1"/>
      <p:bldP spid="58" grpId="2"/>
      <p:bldP spid="60" grpId="0"/>
      <p:bldP spid="61" grpId="0"/>
      <p:bldP spid="62" grpId="0"/>
      <p:bldP spid="63" grpId="0"/>
      <p:bldP spid="64" grpId="0"/>
      <p:bldP spid="65" grpId="0"/>
      <p:bldP spid="69" grpId="0"/>
      <p:bldP spid="69" grpId="1"/>
      <p:bldP spid="69" grpId="2"/>
      <p:bldP spid="70" grpId="0" animBg="1"/>
      <p:bldP spid="71" grpId="0" animBg="1"/>
      <p:bldP spid="90" grpId="0"/>
      <p:bldP spid="91" grpId="0"/>
      <p:bldP spid="92" grpId="0"/>
      <p:bldP spid="93" grpId="0"/>
      <p:bldP spid="46" grpId="0"/>
      <p:bldP spid="46" grpId="1"/>
      <p:bldP spid="46" grpId="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工作存在不足</a:t>
            </a:r>
          </a:p>
        </p:txBody>
      </p:sp>
      <p:grpSp>
        <p:nvGrpSpPr>
          <p:cNvPr id="28" name="组合 27"/>
          <p:cNvGrpSpPr/>
          <p:nvPr/>
        </p:nvGrpSpPr>
        <p:grpSpPr>
          <a:xfrm>
            <a:off x="6386413" y="1532872"/>
            <a:ext cx="1796700" cy="1976578"/>
            <a:chOff x="5987173" y="3044094"/>
            <a:chExt cx="1796700" cy="1976578"/>
          </a:xfrm>
        </p:grpSpPr>
        <p:sp>
          <p:nvSpPr>
            <p:cNvPr id="29" name="任意多边形 28"/>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30" name="KSO_Shape"/>
            <p:cNvSpPr>
              <a:spLocks/>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31" name="文本框 62"/>
            <p:cNvSpPr txBox="1"/>
            <p:nvPr/>
          </p:nvSpPr>
          <p:spPr>
            <a:xfrm>
              <a:off x="6329723" y="3989043"/>
              <a:ext cx="1237550"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输入标题</a:t>
              </a:r>
            </a:p>
          </p:txBody>
        </p:sp>
      </p:grpSp>
      <p:cxnSp>
        <p:nvCxnSpPr>
          <p:cNvPr id="32" name="直接连接符 31"/>
          <p:cNvCxnSpPr/>
          <p:nvPr/>
        </p:nvCxnSpPr>
        <p:spPr>
          <a:xfrm>
            <a:off x="1806003" y="3639767"/>
            <a:ext cx="884020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1705893"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4" name="椭圆 33"/>
          <p:cNvSpPr/>
          <p:nvPr/>
        </p:nvSpPr>
        <p:spPr>
          <a:xfrm>
            <a:off x="10573005"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5" name="椭圆 34"/>
          <p:cNvSpPr/>
          <p:nvPr/>
        </p:nvSpPr>
        <p:spPr>
          <a:xfrm>
            <a:off x="3052510"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6" name="椭圆 35"/>
          <p:cNvSpPr/>
          <p:nvPr/>
        </p:nvSpPr>
        <p:spPr>
          <a:xfrm>
            <a:off x="5121830"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7" name="椭圆 36"/>
          <p:cNvSpPr/>
          <p:nvPr/>
        </p:nvSpPr>
        <p:spPr>
          <a:xfrm>
            <a:off x="7226461"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8" name="椭圆 37"/>
          <p:cNvSpPr/>
          <p:nvPr/>
        </p:nvSpPr>
        <p:spPr>
          <a:xfrm>
            <a:off x="9077944"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2353965" y="1761063"/>
            <a:ext cx="1575740" cy="1759852"/>
            <a:chOff x="2940476" y="3272285"/>
            <a:chExt cx="1575740" cy="1759852"/>
          </a:xfrm>
        </p:grpSpPr>
        <p:sp>
          <p:nvSpPr>
            <p:cNvPr id="61" name="任意多边形 60"/>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62" name="KSO_Shape"/>
            <p:cNvSpPr>
              <a:spLocks/>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63" name="文本框 59"/>
            <p:cNvSpPr txBox="1"/>
            <p:nvPr/>
          </p:nvSpPr>
          <p:spPr>
            <a:xfrm>
              <a:off x="3102008" y="4128107"/>
              <a:ext cx="1357226"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输入标题</a:t>
              </a:r>
            </a:p>
          </p:txBody>
        </p:sp>
      </p:grpSp>
      <p:grpSp>
        <p:nvGrpSpPr>
          <p:cNvPr id="64" name="组合 63"/>
          <p:cNvGrpSpPr/>
          <p:nvPr/>
        </p:nvGrpSpPr>
        <p:grpSpPr>
          <a:xfrm>
            <a:off x="3967313" y="967433"/>
            <a:ext cx="2369358" cy="2553482"/>
            <a:chOff x="4078604" y="2478655"/>
            <a:chExt cx="2369358" cy="2553482"/>
          </a:xfrm>
        </p:grpSpPr>
        <p:sp>
          <p:nvSpPr>
            <p:cNvPr id="65" name="任意多边形 64"/>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4614176" y="3268683"/>
              <a:ext cx="1562853" cy="1004204"/>
              <a:chOff x="4716874" y="2621791"/>
              <a:chExt cx="1562853" cy="1004204"/>
            </a:xfrm>
          </p:grpSpPr>
          <p:sp>
            <p:nvSpPr>
              <p:cNvPr id="67" name="KSO_Shape"/>
              <p:cNvSpPr>
                <a:spLocks/>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68" name="文本框 60"/>
              <p:cNvSpPr txBox="1"/>
              <p:nvPr/>
            </p:nvSpPr>
            <p:spPr>
              <a:xfrm>
                <a:off x="4716874" y="3225885"/>
                <a:ext cx="1562853"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输入标题</a:t>
                </a:r>
              </a:p>
            </p:txBody>
          </p:sp>
        </p:grpSp>
      </p:grpSp>
      <p:grpSp>
        <p:nvGrpSpPr>
          <p:cNvPr id="69" name="组合 68"/>
          <p:cNvGrpSpPr/>
          <p:nvPr/>
        </p:nvGrpSpPr>
        <p:grpSpPr>
          <a:xfrm>
            <a:off x="8223895" y="1516288"/>
            <a:ext cx="1834926" cy="1997677"/>
            <a:chOff x="7567273" y="3027509"/>
            <a:chExt cx="1834926" cy="1997677"/>
          </a:xfrm>
        </p:grpSpPr>
        <p:sp>
          <p:nvSpPr>
            <p:cNvPr id="70" name="任意多边形 69"/>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71" name="KSO_Shape"/>
            <p:cNvSpPr>
              <a:spLocks/>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72" name="文本框 63"/>
            <p:cNvSpPr txBox="1"/>
            <p:nvPr/>
          </p:nvSpPr>
          <p:spPr>
            <a:xfrm>
              <a:off x="7925165" y="3989043"/>
              <a:ext cx="1477034" cy="400110"/>
            </a:xfrm>
            <a:prstGeom prst="rect">
              <a:avLst/>
            </a:prstGeom>
            <a:noFill/>
          </p:spPr>
          <p:txBody>
            <a:bodyPr wrap="square" rtlCol="0">
              <a:spAutoFit/>
            </a:bodyPr>
            <a:lstStyle/>
            <a:p>
              <a:r>
                <a:rPr lang="zh-CN" altLang="en-US" sz="2000" dirty="0">
                  <a:solidFill>
                    <a:prstClr val="white"/>
                  </a:solidFill>
                  <a:latin typeface="微软雅黑" panose="020B0503020204020204" pitchFamily="34" charset="-122"/>
                  <a:ea typeface="微软雅黑" panose="020B0503020204020204" pitchFamily="34" charset="-122"/>
                </a:rPr>
                <a:t>输入标题</a:t>
              </a:r>
            </a:p>
          </p:txBody>
        </p:sp>
      </p:grpSp>
      <p:sp>
        <p:nvSpPr>
          <p:cNvPr id="73" name="矩形 72"/>
          <p:cNvSpPr/>
          <p:nvPr/>
        </p:nvSpPr>
        <p:spPr>
          <a:xfrm>
            <a:off x="2281957" y="3808550"/>
            <a:ext cx="1849962" cy="1212640"/>
          </a:xfrm>
          <a:prstGeom prst="rect">
            <a:avLst/>
          </a:prstGeom>
        </p:spPr>
        <p:txBody>
          <a:bodyPr wrap="square">
            <a:spAutoFit/>
          </a:bodyPr>
          <a:lstStyle/>
          <a:p>
            <a:pPr>
              <a:lnSpc>
                <a:spcPct val="130000"/>
              </a:lnSpc>
              <a:spcBef>
                <a:spcPct val="0"/>
              </a:spcBef>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74" name="矩形 73"/>
          <p:cNvSpPr/>
          <p:nvPr/>
        </p:nvSpPr>
        <p:spPr>
          <a:xfrm>
            <a:off x="4320427" y="3767554"/>
            <a:ext cx="1849962" cy="1212640"/>
          </a:xfrm>
          <a:prstGeom prst="rect">
            <a:avLst/>
          </a:prstGeom>
        </p:spPr>
        <p:txBody>
          <a:bodyPr wrap="square">
            <a:spAutoFit/>
          </a:bodyPr>
          <a:lstStyle/>
          <a:p>
            <a:pPr>
              <a:lnSpc>
                <a:spcPct val="130000"/>
              </a:lnSpc>
              <a:spcBef>
                <a:spcPct val="0"/>
              </a:spcBef>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75" name="矩形 74"/>
          <p:cNvSpPr/>
          <p:nvPr/>
        </p:nvSpPr>
        <p:spPr>
          <a:xfrm>
            <a:off x="6386413" y="3767554"/>
            <a:ext cx="1849962" cy="1212640"/>
          </a:xfrm>
          <a:prstGeom prst="rect">
            <a:avLst/>
          </a:prstGeom>
        </p:spPr>
        <p:txBody>
          <a:bodyPr wrap="square">
            <a:spAutoFit/>
          </a:bodyPr>
          <a:lstStyle/>
          <a:p>
            <a:pPr>
              <a:lnSpc>
                <a:spcPct val="130000"/>
              </a:lnSpc>
              <a:spcBef>
                <a:spcPct val="0"/>
              </a:spcBef>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76" name="矩形 75"/>
          <p:cNvSpPr/>
          <p:nvPr/>
        </p:nvSpPr>
        <p:spPr>
          <a:xfrm>
            <a:off x="8280867" y="3767554"/>
            <a:ext cx="1849962" cy="1212640"/>
          </a:xfrm>
          <a:prstGeom prst="rect">
            <a:avLst/>
          </a:prstGeom>
        </p:spPr>
        <p:txBody>
          <a:bodyPr wrap="square">
            <a:spAutoFit/>
          </a:bodyPr>
          <a:lstStyle/>
          <a:p>
            <a:pPr>
              <a:lnSpc>
                <a:spcPct val="130000"/>
              </a:lnSpc>
              <a:spcBef>
                <a:spcPct val="0"/>
              </a:spcBef>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77" name="文本框 61"/>
          <p:cNvSpPr txBox="1"/>
          <p:nvPr/>
        </p:nvSpPr>
        <p:spPr>
          <a:xfrm>
            <a:off x="1804554" y="5263295"/>
            <a:ext cx="1723549" cy="400110"/>
          </a:xfrm>
          <a:prstGeom prst="rect">
            <a:avLst/>
          </a:prstGeom>
          <a:noFill/>
        </p:spPr>
        <p:txBody>
          <a:bodyPr wrap="none" rtlCol="0">
            <a:spAutoFit/>
          </a:bodyPr>
          <a:lstStyle/>
          <a:p>
            <a:r>
              <a:rPr lang="zh-CN" altLang="en-US" sz="2000" b="1" dirty="0">
                <a:solidFill>
                  <a:srgbClr val="2C3637"/>
                </a:solidFill>
                <a:latin typeface="微软雅黑" panose="020B0503020204020204" pitchFamily="34" charset="-122"/>
                <a:ea typeface="微软雅黑" panose="020B0503020204020204" pitchFamily="34" charset="-122"/>
              </a:rPr>
              <a:t>此处添加标题</a:t>
            </a:r>
          </a:p>
        </p:txBody>
      </p:sp>
      <p:sp>
        <p:nvSpPr>
          <p:cNvPr id="78" name="矩形 77"/>
          <p:cNvSpPr/>
          <p:nvPr/>
        </p:nvSpPr>
        <p:spPr>
          <a:xfrm>
            <a:off x="1345854" y="5592840"/>
            <a:ext cx="2300749" cy="572464"/>
          </a:xfrm>
          <a:prstGeom prst="rect">
            <a:avLst/>
          </a:prstGeom>
        </p:spPr>
        <p:txBody>
          <a:bodyPr wrap="square">
            <a:spAutoFit/>
          </a:bodyPr>
          <a:lstStyle/>
          <a:p>
            <a:pPr algn="just">
              <a:lnSpc>
                <a:spcPct val="130000"/>
              </a:lnSpc>
            </a:pPr>
            <a:r>
              <a:rPr lang="zh-CN" altLang="en-US" sz="1200" dirty="0">
                <a:solidFill>
                  <a:srgbClr val="2C3637"/>
                </a:solidFill>
                <a:latin typeface="微软雅黑" panose="020B0503020204020204" pitchFamily="34" charset="-122"/>
                <a:ea typeface="微软雅黑" panose="020B0503020204020204" pitchFamily="34" charset="-122"/>
              </a:rPr>
              <a:t>请在此输入您的详细文本信息和文字介绍信息。</a:t>
            </a:r>
          </a:p>
        </p:txBody>
      </p:sp>
      <p:sp>
        <p:nvSpPr>
          <p:cNvPr id="79" name="文本框 64"/>
          <p:cNvSpPr txBox="1"/>
          <p:nvPr/>
        </p:nvSpPr>
        <p:spPr>
          <a:xfrm>
            <a:off x="1491532" y="5275155"/>
            <a:ext cx="288862" cy="338554"/>
          </a:xfrm>
          <a:prstGeom prst="rect">
            <a:avLst/>
          </a:prstGeom>
          <a:solidFill>
            <a:srgbClr val="2C3637"/>
          </a:solidFill>
        </p:spPr>
        <p:txBody>
          <a:bodyPr wrap="none" rtlCol="0">
            <a:spAutoFit/>
          </a:bodyPr>
          <a:lstStyle/>
          <a:p>
            <a:r>
              <a:rPr lang="en-US" altLang="zh-CN" sz="1600" dirty="0">
                <a:solidFill>
                  <a:prstClr val="white"/>
                </a:solidFill>
                <a:latin typeface="Impact MT Std" pitchFamily="34" charset="0"/>
                <a:ea typeface="方正超粗黑简体" panose="03000509000000000000" pitchFamily="65" charset="-122"/>
                <a:cs typeface="Segoe UI Black" panose="020B0A02040204020203" pitchFamily="34" charset="0"/>
              </a:rPr>
              <a:t>1</a:t>
            </a:r>
            <a:endParaRPr lang="zh-CN" altLang="en-US" sz="1600" dirty="0">
              <a:solidFill>
                <a:prstClr val="white"/>
              </a:solidFill>
              <a:latin typeface="Impact MT Std" pitchFamily="34" charset="0"/>
              <a:ea typeface="方正超粗黑简体" panose="03000509000000000000" pitchFamily="65" charset="-122"/>
              <a:cs typeface="Segoe UI Black" panose="020B0A02040204020203" pitchFamily="34" charset="0"/>
            </a:endParaRPr>
          </a:p>
        </p:txBody>
      </p:sp>
      <p:sp>
        <p:nvSpPr>
          <p:cNvPr id="80" name="文本框 61"/>
          <p:cNvSpPr txBox="1"/>
          <p:nvPr/>
        </p:nvSpPr>
        <p:spPr>
          <a:xfrm>
            <a:off x="4249319" y="5237214"/>
            <a:ext cx="1723549" cy="400110"/>
          </a:xfrm>
          <a:prstGeom prst="rect">
            <a:avLst/>
          </a:prstGeom>
          <a:noFill/>
        </p:spPr>
        <p:txBody>
          <a:bodyPr wrap="none" rtlCol="0">
            <a:spAutoFit/>
          </a:bodyPr>
          <a:lstStyle/>
          <a:p>
            <a:r>
              <a:rPr lang="zh-CN" altLang="en-US" sz="2000" b="1" dirty="0">
                <a:solidFill>
                  <a:srgbClr val="2C3637"/>
                </a:solidFill>
                <a:latin typeface="微软雅黑" panose="020B0503020204020204" pitchFamily="34" charset="-122"/>
                <a:ea typeface="微软雅黑" panose="020B0503020204020204" pitchFamily="34" charset="-122"/>
              </a:rPr>
              <a:t>此处添加标题</a:t>
            </a:r>
          </a:p>
        </p:txBody>
      </p:sp>
      <p:sp>
        <p:nvSpPr>
          <p:cNvPr id="81" name="矩形 80"/>
          <p:cNvSpPr/>
          <p:nvPr/>
        </p:nvSpPr>
        <p:spPr>
          <a:xfrm>
            <a:off x="3790619" y="5566759"/>
            <a:ext cx="2182249" cy="572464"/>
          </a:xfrm>
          <a:prstGeom prst="rect">
            <a:avLst/>
          </a:prstGeom>
        </p:spPr>
        <p:txBody>
          <a:bodyPr wrap="square">
            <a:spAutoFit/>
          </a:bodyPr>
          <a:lstStyle/>
          <a:p>
            <a:pPr algn="just">
              <a:lnSpc>
                <a:spcPct val="130000"/>
              </a:lnSpc>
            </a:pPr>
            <a:r>
              <a:rPr lang="zh-CN" altLang="en-US" sz="1200" dirty="0">
                <a:solidFill>
                  <a:srgbClr val="2C3637"/>
                </a:solidFill>
                <a:latin typeface="微软雅黑" panose="020B0503020204020204" pitchFamily="34" charset="-122"/>
                <a:ea typeface="微软雅黑" panose="020B0503020204020204" pitchFamily="34" charset="-122"/>
              </a:rPr>
              <a:t>请在此输入您的详细文本信息和文字介绍信息。</a:t>
            </a:r>
          </a:p>
        </p:txBody>
      </p:sp>
      <p:sp>
        <p:nvSpPr>
          <p:cNvPr id="82" name="文本框 81"/>
          <p:cNvSpPr txBox="1"/>
          <p:nvPr/>
        </p:nvSpPr>
        <p:spPr>
          <a:xfrm>
            <a:off x="3936297" y="5249074"/>
            <a:ext cx="287258" cy="338554"/>
          </a:xfrm>
          <a:prstGeom prst="rect">
            <a:avLst/>
          </a:prstGeom>
          <a:solidFill>
            <a:srgbClr val="2C3637"/>
          </a:solidFill>
        </p:spPr>
        <p:txBody>
          <a:bodyPr wrap="none" rtlCol="0">
            <a:spAutoFit/>
          </a:bodyPr>
          <a:lstStyle/>
          <a:p>
            <a:r>
              <a:rPr lang="en-US" altLang="zh-CN" sz="1600" dirty="0">
                <a:solidFill>
                  <a:prstClr val="white"/>
                </a:solidFill>
                <a:latin typeface="Impact MT Std" pitchFamily="34" charset="0"/>
                <a:ea typeface="方正超粗黑简体" panose="03000509000000000000" pitchFamily="65" charset="-122"/>
                <a:cs typeface="Segoe UI Black" panose="020B0A02040204020203" pitchFamily="34" charset="0"/>
              </a:rPr>
              <a:t>2</a:t>
            </a:r>
            <a:endParaRPr lang="zh-CN" altLang="en-US" sz="1600" dirty="0">
              <a:solidFill>
                <a:prstClr val="white"/>
              </a:solidFill>
              <a:latin typeface="Impact MT Std" pitchFamily="34" charset="0"/>
              <a:ea typeface="方正超粗黑简体" panose="03000509000000000000" pitchFamily="65" charset="-122"/>
              <a:cs typeface="Segoe UI Black" panose="020B0A02040204020203" pitchFamily="34" charset="0"/>
            </a:endParaRPr>
          </a:p>
        </p:txBody>
      </p:sp>
      <p:sp>
        <p:nvSpPr>
          <p:cNvPr id="83" name="文本框 61"/>
          <p:cNvSpPr txBox="1"/>
          <p:nvPr/>
        </p:nvSpPr>
        <p:spPr>
          <a:xfrm>
            <a:off x="6749855" y="5237214"/>
            <a:ext cx="1723549" cy="400110"/>
          </a:xfrm>
          <a:prstGeom prst="rect">
            <a:avLst/>
          </a:prstGeom>
          <a:noFill/>
        </p:spPr>
        <p:txBody>
          <a:bodyPr wrap="none" rtlCol="0">
            <a:spAutoFit/>
          </a:bodyPr>
          <a:lstStyle/>
          <a:p>
            <a:r>
              <a:rPr lang="zh-CN" altLang="en-US" sz="2000" b="1" dirty="0">
                <a:solidFill>
                  <a:srgbClr val="2C3637"/>
                </a:solidFill>
                <a:latin typeface="微软雅黑" panose="020B0503020204020204" pitchFamily="34" charset="-122"/>
                <a:ea typeface="微软雅黑" panose="020B0503020204020204" pitchFamily="34" charset="-122"/>
              </a:rPr>
              <a:t>此处添加标题</a:t>
            </a:r>
          </a:p>
        </p:txBody>
      </p:sp>
      <p:sp>
        <p:nvSpPr>
          <p:cNvPr id="84" name="矩形 83"/>
          <p:cNvSpPr/>
          <p:nvPr/>
        </p:nvSpPr>
        <p:spPr>
          <a:xfrm>
            <a:off x="6291155" y="5566759"/>
            <a:ext cx="2182249" cy="572464"/>
          </a:xfrm>
          <a:prstGeom prst="rect">
            <a:avLst/>
          </a:prstGeom>
        </p:spPr>
        <p:txBody>
          <a:bodyPr wrap="square">
            <a:spAutoFit/>
          </a:bodyPr>
          <a:lstStyle/>
          <a:p>
            <a:pPr algn="just">
              <a:lnSpc>
                <a:spcPct val="130000"/>
              </a:lnSpc>
            </a:pPr>
            <a:r>
              <a:rPr lang="zh-CN" altLang="en-US" sz="1200" dirty="0">
                <a:solidFill>
                  <a:srgbClr val="2C3637"/>
                </a:solidFill>
                <a:latin typeface="微软雅黑" panose="020B0503020204020204" pitchFamily="34" charset="-122"/>
                <a:ea typeface="微软雅黑" panose="020B0503020204020204" pitchFamily="34" charset="-122"/>
              </a:rPr>
              <a:t>请在此输入您的详细文本信息和文字介绍信息。</a:t>
            </a:r>
          </a:p>
        </p:txBody>
      </p:sp>
      <p:sp>
        <p:nvSpPr>
          <p:cNvPr id="85" name="文本框 64"/>
          <p:cNvSpPr txBox="1"/>
          <p:nvPr/>
        </p:nvSpPr>
        <p:spPr>
          <a:xfrm>
            <a:off x="6436833" y="5249074"/>
            <a:ext cx="293670" cy="338554"/>
          </a:xfrm>
          <a:prstGeom prst="rect">
            <a:avLst/>
          </a:prstGeom>
          <a:solidFill>
            <a:srgbClr val="2C3637"/>
          </a:solidFill>
        </p:spPr>
        <p:txBody>
          <a:bodyPr wrap="none" rtlCol="0">
            <a:spAutoFit/>
          </a:bodyPr>
          <a:lstStyle/>
          <a:p>
            <a:r>
              <a:rPr lang="en-US" altLang="zh-CN" sz="1600" dirty="0">
                <a:solidFill>
                  <a:prstClr val="white"/>
                </a:solidFill>
                <a:latin typeface="Impact MT Std" pitchFamily="34" charset="0"/>
                <a:ea typeface="方正超粗黑简体" panose="03000509000000000000" pitchFamily="65" charset="-122"/>
                <a:cs typeface="Segoe UI Black" panose="020B0A02040204020203" pitchFamily="34" charset="0"/>
              </a:rPr>
              <a:t>3</a:t>
            </a:r>
            <a:endParaRPr lang="zh-CN" altLang="en-US" sz="1600" dirty="0">
              <a:solidFill>
                <a:prstClr val="white"/>
              </a:solidFill>
              <a:latin typeface="Impact MT Std" pitchFamily="34" charset="0"/>
              <a:ea typeface="方正超粗黑简体" panose="03000509000000000000" pitchFamily="65" charset="-122"/>
              <a:cs typeface="Segoe UI Black" panose="020B0A02040204020203" pitchFamily="34" charset="0"/>
            </a:endParaRPr>
          </a:p>
        </p:txBody>
      </p:sp>
      <p:sp>
        <p:nvSpPr>
          <p:cNvPr id="86" name="文本框 61"/>
          <p:cNvSpPr txBox="1"/>
          <p:nvPr/>
        </p:nvSpPr>
        <p:spPr>
          <a:xfrm>
            <a:off x="9178383" y="5237214"/>
            <a:ext cx="1723549" cy="400110"/>
          </a:xfrm>
          <a:prstGeom prst="rect">
            <a:avLst/>
          </a:prstGeom>
          <a:noFill/>
        </p:spPr>
        <p:txBody>
          <a:bodyPr wrap="none" rtlCol="0">
            <a:spAutoFit/>
          </a:bodyPr>
          <a:lstStyle/>
          <a:p>
            <a:r>
              <a:rPr lang="zh-CN" altLang="en-US" sz="2000" b="1" dirty="0">
                <a:solidFill>
                  <a:srgbClr val="2C3637"/>
                </a:solidFill>
                <a:latin typeface="微软雅黑" panose="020B0503020204020204" pitchFamily="34" charset="-122"/>
                <a:ea typeface="微软雅黑" panose="020B0503020204020204" pitchFamily="34" charset="-122"/>
              </a:rPr>
              <a:t>此处添加标题</a:t>
            </a:r>
          </a:p>
        </p:txBody>
      </p:sp>
      <p:sp>
        <p:nvSpPr>
          <p:cNvPr id="87" name="矩形 86"/>
          <p:cNvSpPr/>
          <p:nvPr/>
        </p:nvSpPr>
        <p:spPr>
          <a:xfrm>
            <a:off x="8719683" y="5566759"/>
            <a:ext cx="2182249" cy="572464"/>
          </a:xfrm>
          <a:prstGeom prst="rect">
            <a:avLst/>
          </a:prstGeom>
        </p:spPr>
        <p:txBody>
          <a:bodyPr wrap="square">
            <a:spAutoFit/>
          </a:bodyPr>
          <a:lstStyle/>
          <a:p>
            <a:pPr algn="just">
              <a:lnSpc>
                <a:spcPct val="130000"/>
              </a:lnSpc>
            </a:pPr>
            <a:r>
              <a:rPr lang="zh-CN" altLang="en-US" sz="1200" dirty="0">
                <a:solidFill>
                  <a:srgbClr val="2C3637"/>
                </a:solidFill>
                <a:latin typeface="微软雅黑" panose="020B0503020204020204" pitchFamily="34" charset="-122"/>
                <a:ea typeface="微软雅黑" panose="020B0503020204020204" pitchFamily="34" charset="-122"/>
              </a:rPr>
              <a:t>请在此输入您的详细文本信息和文字介绍信息。</a:t>
            </a:r>
          </a:p>
        </p:txBody>
      </p:sp>
      <p:sp>
        <p:nvSpPr>
          <p:cNvPr id="88" name="文本框 87"/>
          <p:cNvSpPr txBox="1"/>
          <p:nvPr/>
        </p:nvSpPr>
        <p:spPr>
          <a:xfrm>
            <a:off x="8865361" y="5249074"/>
            <a:ext cx="287258" cy="338554"/>
          </a:xfrm>
          <a:prstGeom prst="rect">
            <a:avLst/>
          </a:prstGeom>
          <a:solidFill>
            <a:srgbClr val="2C3637"/>
          </a:solidFill>
        </p:spPr>
        <p:txBody>
          <a:bodyPr wrap="none" rtlCol="0">
            <a:spAutoFit/>
          </a:bodyPr>
          <a:lstStyle/>
          <a:p>
            <a:r>
              <a:rPr lang="en-US" altLang="zh-CN" sz="1600" dirty="0">
                <a:solidFill>
                  <a:prstClr val="white"/>
                </a:solidFill>
                <a:latin typeface="Impact MT Std" pitchFamily="34" charset="0"/>
                <a:ea typeface="方正超粗黑简体" panose="03000509000000000000" pitchFamily="65" charset="-122"/>
                <a:cs typeface="Segoe UI Black" panose="020B0A02040204020203" pitchFamily="34" charset="0"/>
              </a:rPr>
              <a:t>4</a:t>
            </a:r>
            <a:endParaRPr lang="zh-CN" altLang="en-US" sz="1600" dirty="0">
              <a:solidFill>
                <a:prstClr val="white"/>
              </a:solidFill>
              <a:latin typeface="Impact MT Std" pitchFamily="34" charset="0"/>
              <a:ea typeface="方正超粗黑简体" panose="03000509000000000000" pitchFamily="65" charset="-122"/>
              <a:cs typeface="Segoe UI Black" panose="020B0A02040204020203" pitchFamily="34" charset="0"/>
            </a:endParaRPr>
          </a:p>
        </p:txBody>
      </p:sp>
    </p:spTree>
    <p:extLst>
      <p:ext uri="{BB962C8B-B14F-4D97-AF65-F5344CB8AC3E}">
        <p14:creationId xmlns:p14="http://schemas.microsoft.com/office/powerpoint/2010/main" val="137943540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27"/>
                                        </p:tgtEl>
                                      </p:cBhvr>
                                      <p:by x="100000" y="2000"/>
                                    </p:animScale>
                                  </p:childTnLst>
                                </p:cTn>
                              </p:par>
                              <p:par>
                                <p:cTn id="11" presetID="6" presetClass="emph" presetSubtype="0" fill="hold" grpId="2" nodeType="withEffect">
                                  <p:stCondLst>
                                    <p:cond delay="300"/>
                                  </p:stCondLst>
                                  <p:childTnLst>
                                    <p:animScale>
                                      <p:cBhvr>
                                        <p:cTn id="12" dur="500" fill="hold"/>
                                        <p:tgtEl>
                                          <p:spTgt spid="27"/>
                                        </p:tgtEl>
                                      </p:cBhvr>
                                      <p:by x="100000" y="5000000"/>
                                    </p:animScale>
                                  </p:childTnLst>
                                </p:cTn>
                              </p:par>
                            </p:childTnLst>
                          </p:cTn>
                        </p:par>
                        <p:par>
                          <p:cTn id="13" fill="hold">
                            <p:stCondLst>
                              <p:cond delay="800"/>
                            </p:stCondLst>
                            <p:childTnLst>
                              <p:par>
                                <p:cTn id="14" presetID="49" presetClass="entr" presetSubtype="0" decel="10000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500" fill="hold"/>
                                        <p:tgtEl>
                                          <p:spTgt spid="33"/>
                                        </p:tgtEl>
                                        <p:attrNameLst>
                                          <p:attrName>ppt_w</p:attrName>
                                        </p:attrNameLst>
                                      </p:cBhvr>
                                      <p:tavLst>
                                        <p:tav tm="0">
                                          <p:val>
                                            <p:fltVal val="0"/>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anim calcmode="lin" valueType="num">
                                      <p:cBhvr>
                                        <p:cTn id="18" dur="500" fill="hold"/>
                                        <p:tgtEl>
                                          <p:spTgt spid="33"/>
                                        </p:tgtEl>
                                        <p:attrNameLst>
                                          <p:attrName>style.rotation</p:attrName>
                                        </p:attrNameLst>
                                      </p:cBhvr>
                                      <p:tavLst>
                                        <p:tav tm="0">
                                          <p:val>
                                            <p:fltVal val="360"/>
                                          </p:val>
                                        </p:tav>
                                        <p:tav tm="100000">
                                          <p:val>
                                            <p:fltVal val="0"/>
                                          </p:val>
                                        </p:tav>
                                      </p:tavLst>
                                    </p:anim>
                                    <p:animEffect transition="in" filter="fade">
                                      <p:cBhvr>
                                        <p:cTn id="19" dur="500"/>
                                        <p:tgtEl>
                                          <p:spTgt spid="33"/>
                                        </p:tgtEl>
                                      </p:cBhvr>
                                    </p:animEffect>
                                  </p:childTnLst>
                                </p:cTn>
                              </p:par>
                            </p:childTnLst>
                          </p:cTn>
                        </p:par>
                        <p:par>
                          <p:cTn id="20" fill="hold">
                            <p:stCondLst>
                              <p:cond delay="1300"/>
                            </p:stCondLst>
                            <p:childTnLst>
                              <p:par>
                                <p:cTn id="21" presetID="22" presetClass="entr" presetSubtype="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3000"/>
                                        <p:tgtEl>
                                          <p:spTgt spid="32"/>
                                        </p:tgtEl>
                                      </p:cBhvr>
                                    </p:animEffect>
                                  </p:childTnLst>
                                </p:cTn>
                              </p:par>
                              <p:par>
                                <p:cTn id="24" presetID="49" presetClass="entr" presetSubtype="0" decel="100000" fill="hold" grpId="0" nodeType="withEffect">
                                  <p:stCondLst>
                                    <p:cond delay="250"/>
                                  </p:stCondLst>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ppt_w</p:attrName>
                                        </p:attrNameLst>
                                      </p:cBhvr>
                                      <p:tavLst>
                                        <p:tav tm="0">
                                          <p:val>
                                            <p:fltVal val="0"/>
                                          </p:val>
                                        </p:tav>
                                        <p:tav tm="100000">
                                          <p:val>
                                            <p:strVal val="#ppt_w"/>
                                          </p:val>
                                        </p:tav>
                                      </p:tavLst>
                                    </p:anim>
                                    <p:anim calcmode="lin" valueType="num">
                                      <p:cBhvr>
                                        <p:cTn id="27" dur="500" fill="hold"/>
                                        <p:tgtEl>
                                          <p:spTgt spid="35"/>
                                        </p:tgtEl>
                                        <p:attrNameLst>
                                          <p:attrName>ppt_h</p:attrName>
                                        </p:attrNameLst>
                                      </p:cBhvr>
                                      <p:tavLst>
                                        <p:tav tm="0">
                                          <p:val>
                                            <p:fltVal val="0"/>
                                          </p:val>
                                        </p:tav>
                                        <p:tav tm="100000">
                                          <p:val>
                                            <p:strVal val="#ppt_h"/>
                                          </p:val>
                                        </p:tav>
                                      </p:tavLst>
                                    </p:anim>
                                    <p:anim calcmode="lin" valueType="num">
                                      <p:cBhvr>
                                        <p:cTn id="28" dur="500" fill="hold"/>
                                        <p:tgtEl>
                                          <p:spTgt spid="35"/>
                                        </p:tgtEl>
                                        <p:attrNameLst>
                                          <p:attrName>style.rotation</p:attrName>
                                        </p:attrNameLst>
                                      </p:cBhvr>
                                      <p:tavLst>
                                        <p:tav tm="0">
                                          <p:val>
                                            <p:fltVal val="360"/>
                                          </p:val>
                                        </p:tav>
                                        <p:tav tm="100000">
                                          <p:val>
                                            <p:fltVal val="0"/>
                                          </p:val>
                                        </p:tav>
                                      </p:tavLst>
                                    </p:anim>
                                    <p:animEffect transition="in" filter="fade">
                                      <p:cBhvr>
                                        <p:cTn id="29" dur="500"/>
                                        <p:tgtEl>
                                          <p:spTgt spid="35"/>
                                        </p:tgtEl>
                                      </p:cBhvr>
                                    </p:animEffect>
                                  </p:childTnLst>
                                </p:cTn>
                              </p:par>
                              <p:par>
                                <p:cTn id="30" presetID="49" presetClass="entr" presetSubtype="0" decel="100000" fill="hold" grpId="0" nodeType="withEffect">
                                  <p:stCondLst>
                                    <p:cond delay="75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 calcmode="lin" valueType="num">
                                      <p:cBhvr>
                                        <p:cTn id="34" dur="500" fill="hold"/>
                                        <p:tgtEl>
                                          <p:spTgt spid="36"/>
                                        </p:tgtEl>
                                        <p:attrNameLst>
                                          <p:attrName>style.rotation</p:attrName>
                                        </p:attrNameLst>
                                      </p:cBhvr>
                                      <p:tavLst>
                                        <p:tav tm="0">
                                          <p:val>
                                            <p:fltVal val="360"/>
                                          </p:val>
                                        </p:tav>
                                        <p:tav tm="100000">
                                          <p:val>
                                            <p:fltVal val="0"/>
                                          </p:val>
                                        </p:tav>
                                      </p:tavLst>
                                    </p:anim>
                                    <p:animEffect transition="in" filter="fade">
                                      <p:cBhvr>
                                        <p:cTn id="35" dur="500"/>
                                        <p:tgtEl>
                                          <p:spTgt spid="36"/>
                                        </p:tgtEl>
                                      </p:cBhvr>
                                    </p:animEffect>
                                  </p:childTnLst>
                                </p:cTn>
                              </p:par>
                              <p:par>
                                <p:cTn id="36" presetID="49" presetClass="entr" presetSubtype="0" decel="100000" fill="hold" grpId="0" nodeType="withEffect">
                                  <p:stCondLst>
                                    <p:cond delay="1250"/>
                                  </p:stCondLst>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ppt_w</p:attrName>
                                        </p:attrNameLst>
                                      </p:cBhvr>
                                      <p:tavLst>
                                        <p:tav tm="0">
                                          <p:val>
                                            <p:fltVal val="0"/>
                                          </p:val>
                                        </p:tav>
                                        <p:tav tm="100000">
                                          <p:val>
                                            <p:strVal val="#ppt_w"/>
                                          </p:val>
                                        </p:tav>
                                      </p:tavLst>
                                    </p:anim>
                                    <p:anim calcmode="lin" valueType="num">
                                      <p:cBhvr>
                                        <p:cTn id="39" dur="500" fill="hold"/>
                                        <p:tgtEl>
                                          <p:spTgt spid="37"/>
                                        </p:tgtEl>
                                        <p:attrNameLst>
                                          <p:attrName>ppt_h</p:attrName>
                                        </p:attrNameLst>
                                      </p:cBhvr>
                                      <p:tavLst>
                                        <p:tav tm="0">
                                          <p:val>
                                            <p:fltVal val="0"/>
                                          </p:val>
                                        </p:tav>
                                        <p:tav tm="100000">
                                          <p:val>
                                            <p:strVal val="#ppt_h"/>
                                          </p:val>
                                        </p:tav>
                                      </p:tavLst>
                                    </p:anim>
                                    <p:anim calcmode="lin" valueType="num">
                                      <p:cBhvr>
                                        <p:cTn id="40" dur="500" fill="hold"/>
                                        <p:tgtEl>
                                          <p:spTgt spid="37"/>
                                        </p:tgtEl>
                                        <p:attrNameLst>
                                          <p:attrName>style.rotation</p:attrName>
                                        </p:attrNameLst>
                                      </p:cBhvr>
                                      <p:tavLst>
                                        <p:tav tm="0">
                                          <p:val>
                                            <p:fltVal val="360"/>
                                          </p:val>
                                        </p:tav>
                                        <p:tav tm="100000">
                                          <p:val>
                                            <p:fltVal val="0"/>
                                          </p:val>
                                        </p:tav>
                                      </p:tavLst>
                                    </p:anim>
                                    <p:animEffect transition="in" filter="fade">
                                      <p:cBhvr>
                                        <p:cTn id="41" dur="500"/>
                                        <p:tgtEl>
                                          <p:spTgt spid="37"/>
                                        </p:tgtEl>
                                      </p:cBhvr>
                                    </p:animEffect>
                                  </p:childTnLst>
                                </p:cTn>
                              </p:par>
                              <p:par>
                                <p:cTn id="42" presetID="49" presetClass="entr" presetSubtype="0" decel="100000" fill="hold" grpId="0" nodeType="withEffect">
                                  <p:stCondLst>
                                    <p:cond delay="1750"/>
                                  </p:stCondLst>
                                  <p:childTnLst>
                                    <p:set>
                                      <p:cBhvr>
                                        <p:cTn id="43" dur="1" fill="hold">
                                          <p:stCondLst>
                                            <p:cond delay="0"/>
                                          </p:stCondLst>
                                        </p:cTn>
                                        <p:tgtEl>
                                          <p:spTgt spid="38"/>
                                        </p:tgtEl>
                                        <p:attrNameLst>
                                          <p:attrName>style.visibility</p:attrName>
                                        </p:attrNameLst>
                                      </p:cBhvr>
                                      <p:to>
                                        <p:strVal val="visible"/>
                                      </p:to>
                                    </p:set>
                                    <p:anim calcmode="lin" valueType="num">
                                      <p:cBhvr>
                                        <p:cTn id="44" dur="500" fill="hold"/>
                                        <p:tgtEl>
                                          <p:spTgt spid="38"/>
                                        </p:tgtEl>
                                        <p:attrNameLst>
                                          <p:attrName>ppt_w</p:attrName>
                                        </p:attrNameLst>
                                      </p:cBhvr>
                                      <p:tavLst>
                                        <p:tav tm="0">
                                          <p:val>
                                            <p:fltVal val="0"/>
                                          </p:val>
                                        </p:tav>
                                        <p:tav tm="100000">
                                          <p:val>
                                            <p:strVal val="#ppt_w"/>
                                          </p:val>
                                        </p:tav>
                                      </p:tavLst>
                                    </p:anim>
                                    <p:anim calcmode="lin" valueType="num">
                                      <p:cBhvr>
                                        <p:cTn id="45" dur="500" fill="hold"/>
                                        <p:tgtEl>
                                          <p:spTgt spid="38"/>
                                        </p:tgtEl>
                                        <p:attrNameLst>
                                          <p:attrName>ppt_h</p:attrName>
                                        </p:attrNameLst>
                                      </p:cBhvr>
                                      <p:tavLst>
                                        <p:tav tm="0">
                                          <p:val>
                                            <p:fltVal val="0"/>
                                          </p:val>
                                        </p:tav>
                                        <p:tav tm="100000">
                                          <p:val>
                                            <p:strVal val="#ppt_h"/>
                                          </p:val>
                                        </p:tav>
                                      </p:tavLst>
                                    </p:anim>
                                    <p:anim calcmode="lin" valueType="num">
                                      <p:cBhvr>
                                        <p:cTn id="46" dur="500" fill="hold"/>
                                        <p:tgtEl>
                                          <p:spTgt spid="38"/>
                                        </p:tgtEl>
                                        <p:attrNameLst>
                                          <p:attrName>style.rotation</p:attrName>
                                        </p:attrNameLst>
                                      </p:cBhvr>
                                      <p:tavLst>
                                        <p:tav tm="0">
                                          <p:val>
                                            <p:fltVal val="360"/>
                                          </p:val>
                                        </p:tav>
                                        <p:tav tm="100000">
                                          <p:val>
                                            <p:fltVal val="0"/>
                                          </p:val>
                                        </p:tav>
                                      </p:tavLst>
                                    </p:anim>
                                    <p:animEffect transition="in" filter="fade">
                                      <p:cBhvr>
                                        <p:cTn id="47" dur="500"/>
                                        <p:tgtEl>
                                          <p:spTgt spid="38"/>
                                        </p:tgtEl>
                                      </p:cBhvr>
                                    </p:animEffect>
                                  </p:childTnLst>
                                </p:cTn>
                              </p:par>
                              <p:par>
                                <p:cTn id="48" presetID="49" presetClass="entr" presetSubtype="0" decel="100000" fill="hold" grpId="0" nodeType="withEffect">
                                  <p:stCondLst>
                                    <p:cond delay="2250"/>
                                  </p:stCondLst>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ppt_w</p:attrName>
                                        </p:attrNameLst>
                                      </p:cBhvr>
                                      <p:tavLst>
                                        <p:tav tm="0">
                                          <p:val>
                                            <p:fltVal val="0"/>
                                          </p:val>
                                        </p:tav>
                                        <p:tav tm="100000">
                                          <p:val>
                                            <p:strVal val="#ppt_w"/>
                                          </p:val>
                                        </p:tav>
                                      </p:tavLst>
                                    </p:anim>
                                    <p:anim calcmode="lin" valueType="num">
                                      <p:cBhvr>
                                        <p:cTn id="51" dur="500" fill="hold"/>
                                        <p:tgtEl>
                                          <p:spTgt spid="34"/>
                                        </p:tgtEl>
                                        <p:attrNameLst>
                                          <p:attrName>ppt_h</p:attrName>
                                        </p:attrNameLst>
                                      </p:cBhvr>
                                      <p:tavLst>
                                        <p:tav tm="0">
                                          <p:val>
                                            <p:fltVal val="0"/>
                                          </p:val>
                                        </p:tav>
                                        <p:tav tm="100000">
                                          <p:val>
                                            <p:strVal val="#ppt_h"/>
                                          </p:val>
                                        </p:tav>
                                      </p:tavLst>
                                    </p:anim>
                                    <p:anim calcmode="lin" valueType="num">
                                      <p:cBhvr>
                                        <p:cTn id="52" dur="500" fill="hold"/>
                                        <p:tgtEl>
                                          <p:spTgt spid="34"/>
                                        </p:tgtEl>
                                        <p:attrNameLst>
                                          <p:attrName>style.rotation</p:attrName>
                                        </p:attrNameLst>
                                      </p:cBhvr>
                                      <p:tavLst>
                                        <p:tav tm="0">
                                          <p:val>
                                            <p:fltVal val="360"/>
                                          </p:val>
                                        </p:tav>
                                        <p:tav tm="100000">
                                          <p:val>
                                            <p:fltVal val="0"/>
                                          </p:val>
                                        </p:tav>
                                      </p:tavLst>
                                    </p:anim>
                                    <p:animEffect transition="in" filter="fade">
                                      <p:cBhvr>
                                        <p:cTn id="53" dur="500"/>
                                        <p:tgtEl>
                                          <p:spTgt spid="34"/>
                                        </p:tgtEl>
                                      </p:cBhvr>
                                    </p:animEffect>
                                  </p:childTnLst>
                                </p:cTn>
                              </p:par>
                            </p:childTnLst>
                          </p:cTn>
                        </p:par>
                        <p:par>
                          <p:cTn id="54" fill="hold">
                            <p:stCondLst>
                              <p:cond delay="4300"/>
                            </p:stCondLst>
                            <p:childTnLst>
                              <p:par>
                                <p:cTn id="55" presetID="42" presetClass="entr" presetSubtype="0" fill="hold" nodeType="after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1000"/>
                                        <p:tgtEl>
                                          <p:spTgt spid="60"/>
                                        </p:tgtEl>
                                      </p:cBhvr>
                                    </p:animEffect>
                                    <p:anim calcmode="lin" valueType="num">
                                      <p:cBhvr>
                                        <p:cTn id="58" dur="1000" fill="hold"/>
                                        <p:tgtEl>
                                          <p:spTgt spid="60"/>
                                        </p:tgtEl>
                                        <p:attrNameLst>
                                          <p:attrName>ppt_x</p:attrName>
                                        </p:attrNameLst>
                                      </p:cBhvr>
                                      <p:tavLst>
                                        <p:tav tm="0">
                                          <p:val>
                                            <p:strVal val="#ppt_x"/>
                                          </p:val>
                                        </p:tav>
                                        <p:tav tm="100000">
                                          <p:val>
                                            <p:strVal val="#ppt_x"/>
                                          </p:val>
                                        </p:tav>
                                      </p:tavLst>
                                    </p:anim>
                                    <p:anim calcmode="lin" valueType="num">
                                      <p:cBhvr>
                                        <p:cTn id="59" dur="1000" fill="hold"/>
                                        <p:tgtEl>
                                          <p:spTgt spid="60"/>
                                        </p:tgtEl>
                                        <p:attrNameLst>
                                          <p:attrName>ppt_y</p:attrName>
                                        </p:attrNameLst>
                                      </p:cBhvr>
                                      <p:tavLst>
                                        <p:tav tm="0">
                                          <p:val>
                                            <p:strVal val="#ppt_y+.1"/>
                                          </p:val>
                                        </p:tav>
                                        <p:tav tm="100000">
                                          <p:val>
                                            <p:strVal val="#ppt_y"/>
                                          </p:val>
                                        </p:tav>
                                      </p:tavLst>
                                    </p:anim>
                                  </p:childTnLst>
                                </p:cTn>
                              </p:par>
                            </p:childTnLst>
                          </p:cTn>
                        </p:par>
                        <p:par>
                          <p:cTn id="60" fill="hold">
                            <p:stCondLst>
                              <p:cond delay="5300"/>
                            </p:stCondLst>
                            <p:childTnLst>
                              <p:par>
                                <p:cTn id="61" presetID="42" presetClass="entr" presetSubtype="0" fill="hold"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1000"/>
                                        <p:tgtEl>
                                          <p:spTgt spid="64"/>
                                        </p:tgtEl>
                                      </p:cBhvr>
                                    </p:animEffect>
                                    <p:anim calcmode="lin" valueType="num">
                                      <p:cBhvr>
                                        <p:cTn id="64" dur="1000" fill="hold"/>
                                        <p:tgtEl>
                                          <p:spTgt spid="64"/>
                                        </p:tgtEl>
                                        <p:attrNameLst>
                                          <p:attrName>ppt_x</p:attrName>
                                        </p:attrNameLst>
                                      </p:cBhvr>
                                      <p:tavLst>
                                        <p:tav tm="0">
                                          <p:val>
                                            <p:strVal val="#ppt_x"/>
                                          </p:val>
                                        </p:tav>
                                        <p:tav tm="100000">
                                          <p:val>
                                            <p:strVal val="#ppt_x"/>
                                          </p:val>
                                        </p:tav>
                                      </p:tavLst>
                                    </p:anim>
                                    <p:anim calcmode="lin" valueType="num">
                                      <p:cBhvr>
                                        <p:cTn id="65" dur="1000" fill="hold"/>
                                        <p:tgtEl>
                                          <p:spTgt spid="64"/>
                                        </p:tgtEl>
                                        <p:attrNameLst>
                                          <p:attrName>ppt_y</p:attrName>
                                        </p:attrNameLst>
                                      </p:cBhvr>
                                      <p:tavLst>
                                        <p:tav tm="0">
                                          <p:val>
                                            <p:strVal val="#ppt_y+.1"/>
                                          </p:val>
                                        </p:tav>
                                        <p:tav tm="100000">
                                          <p:val>
                                            <p:strVal val="#ppt_y"/>
                                          </p:val>
                                        </p:tav>
                                      </p:tavLst>
                                    </p:anim>
                                  </p:childTnLst>
                                </p:cTn>
                              </p:par>
                            </p:childTnLst>
                          </p:cTn>
                        </p:par>
                        <p:par>
                          <p:cTn id="66" fill="hold">
                            <p:stCondLst>
                              <p:cond delay="6300"/>
                            </p:stCondLst>
                            <p:childTnLst>
                              <p:par>
                                <p:cTn id="67" presetID="42" presetClass="entr" presetSubtype="0" fill="hold"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1000"/>
                                        <p:tgtEl>
                                          <p:spTgt spid="28"/>
                                        </p:tgtEl>
                                      </p:cBhvr>
                                    </p:animEffect>
                                    <p:anim calcmode="lin" valueType="num">
                                      <p:cBhvr>
                                        <p:cTn id="70" dur="1000" fill="hold"/>
                                        <p:tgtEl>
                                          <p:spTgt spid="28"/>
                                        </p:tgtEl>
                                        <p:attrNameLst>
                                          <p:attrName>ppt_x</p:attrName>
                                        </p:attrNameLst>
                                      </p:cBhvr>
                                      <p:tavLst>
                                        <p:tav tm="0">
                                          <p:val>
                                            <p:strVal val="#ppt_x"/>
                                          </p:val>
                                        </p:tav>
                                        <p:tav tm="100000">
                                          <p:val>
                                            <p:strVal val="#ppt_x"/>
                                          </p:val>
                                        </p:tav>
                                      </p:tavLst>
                                    </p:anim>
                                    <p:anim calcmode="lin" valueType="num">
                                      <p:cBhvr>
                                        <p:cTn id="71" dur="1000" fill="hold"/>
                                        <p:tgtEl>
                                          <p:spTgt spid="28"/>
                                        </p:tgtEl>
                                        <p:attrNameLst>
                                          <p:attrName>ppt_y</p:attrName>
                                        </p:attrNameLst>
                                      </p:cBhvr>
                                      <p:tavLst>
                                        <p:tav tm="0">
                                          <p:val>
                                            <p:strVal val="#ppt_y+.1"/>
                                          </p:val>
                                        </p:tav>
                                        <p:tav tm="100000">
                                          <p:val>
                                            <p:strVal val="#ppt_y"/>
                                          </p:val>
                                        </p:tav>
                                      </p:tavLst>
                                    </p:anim>
                                  </p:childTnLst>
                                </p:cTn>
                              </p:par>
                            </p:childTnLst>
                          </p:cTn>
                        </p:par>
                        <p:par>
                          <p:cTn id="72" fill="hold">
                            <p:stCondLst>
                              <p:cond delay="7300"/>
                            </p:stCondLst>
                            <p:childTnLst>
                              <p:par>
                                <p:cTn id="73" presetID="42" presetClass="entr" presetSubtype="0" fill="hold" nodeType="afterEffect">
                                  <p:stCondLst>
                                    <p:cond delay="0"/>
                                  </p:stCondLst>
                                  <p:childTnLst>
                                    <p:set>
                                      <p:cBhvr>
                                        <p:cTn id="74" dur="1" fill="hold">
                                          <p:stCondLst>
                                            <p:cond delay="0"/>
                                          </p:stCondLst>
                                        </p:cTn>
                                        <p:tgtEl>
                                          <p:spTgt spid="69"/>
                                        </p:tgtEl>
                                        <p:attrNameLst>
                                          <p:attrName>style.visibility</p:attrName>
                                        </p:attrNameLst>
                                      </p:cBhvr>
                                      <p:to>
                                        <p:strVal val="visible"/>
                                      </p:to>
                                    </p:set>
                                    <p:animEffect transition="in" filter="fade">
                                      <p:cBhvr>
                                        <p:cTn id="75" dur="1000"/>
                                        <p:tgtEl>
                                          <p:spTgt spid="69"/>
                                        </p:tgtEl>
                                      </p:cBhvr>
                                    </p:animEffect>
                                    <p:anim calcmode="lin" valueType="num">
                                      <p:cBhvr>
                                        <p:cTn id="76" dur="1000" fill="hold"/>
                                        <p:tgtEl>
                                          <p:spTgt spid="69"/>
                                        </p:tgtEl>
                                        <p:attrNameLst>
                                          <p:attrName>ppt_x</p:attrName>
                                        </p:attrNameLst>
                                      </p:cBhvr>
                                      <p:tavLst>
                                        <p:tav tm="0">
                                          <p:val>
                                            <p:strVal val="#ppt_x"/>
                                          </p:val>
                                        </p:tav>
                                        <p:tav tm="100000">
                                          <p:val>
                                            <p:strVal val="#ppt_x"/>
                                          </p:val>
                                        </p:tav>
                                      </p:tavLst>
                                    </p:anim>
                                    <p:anim calcmode="lin" valueType="num">
                                      <p:cBhvr>
                                        <p:cTn id="77" dur="1000" fill="hold"/>
                                        <p:tgtEl>
                                          <p:spTgt spid="69"/>
                                        </p:tgtEl>
                                        <p:attrNameLst>
                                          <p:attrName>ppt_y</p:attrName>
                                        </p:attrNameLst>
                                      </p:cBhvr>
                                      <p:tavLst>
                                        <p:tav tm="0">
                                          <p:val>
                                            <p:strVal val="#ppt_y+.1"/>
                                          </p:val>
                                        </p:tav>
                                        <p:tav tm="100000">
                                          <p:val>
                                            <p:strVal val="#ppt_y"/>
                                          </p:val>
                                        </p:tav>
                                      </p:tavLst>
                                    </p:anim>
                                  </p:childTnLst>
                                </p:cTn>
                              </p:par>
                              <p:par>
                                <p:cTn id="78" presetID="53" presetClass="entr" presetSubtype="16" fill="hold" grpId="0" nodeType="withEffect">
                                  <p:stCondLst>
                                    <p:cond delay="500"/>
                                  </p:stCondLst>
                                  <p:childTnLst>
                                    <p:set>
                                      <p:cBhvr>
                                        <p:cTn id="79" dur="1" fill="hold">
                                          <p:stCondLst>
                                            <p:cond delay="0"/>
                                          </p:stCondLst>
                                        </p:cTn>
                                        <p:tgtEl>
                                          <p:spTgt spid="73"/>
                                        </p:tgtEl>
                                        <p:attrNameLst>
                                          <p:attrName>style.visibility</p:attrName>
                                        </p:attrNameLst>
                                      </p:cBhvr>
                                      <p:to>
                                        <p:strVal val="visible"/>
                                      </p:to>
                                    </p:set>
                                    <p:anim calcmode="lin" valueType="num">
                                      <p:cBhvr>
                                        <p:cTn id="80" dur="500" fill="hold"/>
                                        <p:tgtEl>
                                          <p:spTgt spid="73"/>
                                        </p:tgtEl>
                                        <p:attrNameLst>
                                          <p:attrName>ppt_w</p:attrName>
                                        </p:attrNameLst>
                                      </p:cBhvr>
                                      <p:tavLst>
                                        <p:tav tm="0">
                                          <p:val>
                                            <p:fltVal val="0"/>
                                          </p:val>
                                        </p:tav>
                                        <p:tav tm="100000">
                                          <p:val>
                                            <p:strVal val="#ppt_w"/>
                                          </p:val>
                                        </p:tav>
                                      </p:tavLst>
                                    </p:anim>
                                    <p:anim calcmode="lin" valueType="num">
                                      <p:cBhvr>
                                        <p:cTn id="81" dur="500" fill="hold"/>
                                        <p:tgtEl>
                                          <p:spTgt spid="73"/>
                                        </p:tgtEl>
                                        <p:attrNameLst>
                                          <p:attrName>ppt_h</p:attrName>
                                        </p:attrNameLst>
                                      </p:cBhvr>
                                      <p:tavLst>
                                        <p:tav tm="0">
                                          <p:val>
                                            <p:fltVal val="0"/>
                                          </p:val>
                                        </p:tav>
                                        <p:tav tm="100000">
                                          <p:val>
                                            <p:strVal val="#ppt_h"/>
                                          </p:val>
                                        </p:tav>
                                      </p:tavLst>
                                    </p:anim>
                                    <p:animEffect transition="in" filter="fade">
                                      <p:cBhvr>
                                        <p:cTn id="82" dur="500"/>
                                        <p:tgtEl>
                                          <p:spTgt spid="73"/>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74"/>
                                        </p:tgtEl>
                                        <p:attrNameLst>
                                          <p:attrName>style.visibility</p:attrName>
                                        </p:attrNameLst>
                                      </p:cBhvr>
                                      <p:to>
                                        <p:strVal val="visible"/>
                                      </p:to>
                                    </p:set>
                                    <p:anim calcmode="lin" valueType="num">
                                      <p:cBhvr>
                                        <p:cTn id="85" dur="500" fill="hold"/>
                                        <p:tgtEl>
                                          <p:spTgt spid="74"/>
                                        </p:tgtEl>
                                        <p:attrNameLst>
                                          <p:attrName>ppt_w</p:attrName>
                                        </p:attrNameLst>
                                      </p:cBhvr>
                                      <p:tavLst>
                                        <p:tav tm="0">
                                          <p:val>
                                            <p:fltVal val="0"/>
                                          </p:val>
                                        </p:tav>
                                        <p:tav tm="100000">
                                          <p:val>
                                            <p:strVal val="#ppt_w"/>
                                          </p:val>
                                        </p:tav>
                                      </p:tavLst>
                                    </p:anim>
                                    <p:anim calcmode="lin" valueType="num">
                                      <p:cBhvr>
                                        <p:cTn id="86" dur="500" fill="hold"/>
                                        <p:tgtEl>
                                          <p:spTgt spid="74"/>
                                        </p:tgtEl>
                                        <p:attrNameLst>
                                          <p:attrName>ppt_h</p:attrName>
                                        </p:attrNameLst>
                                      </p:cBhvr>
                                      <p:tavLst>
                                        <p:tav tm="0">
                                          <p:val>
                                            <p:fltVal val="0"/>
                                          </p:val>
                                        </p:tav>
                                        <p:tav tm="100000">
                                          <p:val>
                                            <p:strVal val="#ppt_h"/>
                                          </p:val>
                                        </p:tav>
                                      </p:tavLst>
                                    </p:anim>
                                    <p:animEffect transition="in" filter="fade">
                                      <p:cBhvr>
                                        <p:cTn id="87" dur="500"/>
                                        <p:tgtEl>
                                          <p:spTgt spid="74"/>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75"/>
                                        </p:tgtEl>
                                        <p:attrNameLst>
                                          <p:attrName>style.visibility</p:attrName>
                                        </p:attrNameLst>
                                      </p:cBhvr>
                                      <p:to>
                                        <p:strVal val="visible"/>
                                      </p:to>
                                    </p:set>
                                    <p:anim calcmode="lin" valueType="num">
                                      <p:cBhvr>
                                        <p:cTn id="90" dur="500" fill="hold"/>
                                        <p:tgtEl>
                                          <p:spTgt spid="75"/>
                                        </p:tgtEl>
                                        <p:attrNameLst>
                                          <p:attrName>ppt_w</p:attrName>
                                        </p:attrNameLst>
                                      </p:cBhvr>
                                      <p:tavLst>
                                        <p:tav tm="0">
                                          <p:val>
                                            <p:fltVal val="0"/>
                                          </p:val>
                                        </p:tav>
                                        <p:tav tm="100000">
                                          <p:val>
                                            <p:strVal val="#ppt_w"/>
                                          </p:val>
                                        </p:tav>
                                      </p:tavLst>
                                    </p:anim>
                                    <p:anim calcmode="lin" valueType="num">
                                      <p:cBhvr>
                                        <p:cTn id="91" dur="500" fill="hold"/>
                                        <p:tgtEl>
                                          <p:spTgt spid="75"/>
                                        </p:tgtEl>
                                        <p:attrNameLst>
                                          <p:attrName>ppt_h</p:attrName>
                                        </p:attrNameLst>
                                      </p:cBhvr>
                                      <p:tavLst>
                                        <p:tav tm="0">
                                          <p:val>
                                            <p:fltVal val="0"/>
                                          </p:val>
                                        </p:tav>
                                        <p:tav tm="100000">
                                          <p:val>
                                            <p:strVal val="#ppt_h"/>
                                          </p:val>
                                        </p:tav>
                                      </p:tavLst>
                                    </p:anim>
                                    <p:animEffect transition="in" filter="fade">
                                      <p:cBhvr>
                                        <p:cTn id="92" dur="500"/>
                                        <p:tgtEl>
                                          <p:spTgt spid="75"/>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76"/>
                                        </p:tgtEl>
                                        <p:attrNameLst>
                                          <p:attrName>style.visibility</p:attrName>
                                        </p:attrNameLst>
                                      </p:cBhvr>
                                      <p:to>
                                        <p:strVal val="visible"/>
                                      </p:to>
                                    </p:set>
                                    <p:anim calcmode="lin" valueType="num">
                                      <p:cBhvr>
                                        <p:cTn id="95" dur="500" fill="hold"/>
                                        <p:tgtEl>
                                          <p:spTgt spid="76"/>
                                        </p:tgtEl>
                                        <p:attrNameLst>
                                          <p:attrName>ppt_w</p:attrName>
                                        </p:attrNameLst>
                                      </p:cBhvr>
                                      <p:tavLst>
                                        <p:tav tm="0">
                                          <p:val>
                                            <p:fltVal val="0"/>
                                          </p:val>
                                        </p:tav>
                                        <p:tav tm="100000">
                                          <p:val>
                                            <p:strVal val="#ppt_w"/>
                                          </p:val>
                                        </p:tav>
                                      </p:tavLst>
                                    </p:anim>
                                    <p:anim calcmode="lin" valueType="num">
                                      <p:cBhvr>
                                        <p:cTn id="96" dur="500" fill="hold"/>
                                        <p:tgtEl>
                                          <p:spTgt spid="76"/>
                                        </p:tgtEl>
                                        <p:attrNameLst>
                                          <p:attrName>ppt_h</p:attrName>
                                        </p:attrNameLst>
                                      </p:cBhvr>
                                      <p:tavLst>
                                        <p:tav tm="0">
                                          <p:val>
                                            <p:fltVal val="0"/>
                                          </p:val>
                                        </p:tav>
                                        <p:tav tm="100000">
                                          <p:val>
                                            <p:strVal val="#ppt_h"/>
                                          </p:val>
                                        </p:tav>
                                      </p:tavLst>
                                    </p:anim>
                                    <p:animEffect transition="in" filter="fade">
                                      <p:cBhvr>
                                        <p:cTn id="97" dur="500"/>
                                        <p:tgtEl>
                                          <p:spTgt spid="76"/>
                                        </p:tgtEl>
                                      </p:cBhvr>
                                    </p:animEffect>
                                  </p:childTnLst>
                                </p:cTn>
                              </p:par>
                              <p:par>
                                <p:cTn id="98" presetID="53" presetClass="entr" presetSubtype="16" fill="hold" grpId="0" nodeType="withEffect">
                                  <p:stCondLst>
                                    <p:cond delay="1000"/>
                                  </p:stCondLst>
                                  <p:childTnLst>
                                    <p:set>
                                      <p:cBhvr>
                                        <p:cTn id="99" dur="1" fill="hold">
                                          <p:stCondLst>
                                            <p:cond delay="0"/>
                                          </p:stCondLst>
                                        </p:cTn>
                                        <p:tgtEl>
                                          <p:spTgt spid="77"/>
                                        </p:tgtEl>
                                        <p:attrNameLst>
                                          <p:attrName>style.visibility</p:attrName>
                                        </p:attrNameLst>
                                      </p:cBhvr>
                                      <p:to>
                                        <p:strVal val="visible"/>
                                      </p:to>
                                    </p:set>
                                    <p:anim calcmode="lin" valueType="num">
                                      <p:cBhvr>
                                        <p:cTn id="100" dur="500" fill="hold"/>
                                        <p:tgtEl>
                                          <p:spTgt spid="77"/>
                                        </p:tgtEl>
                                        <p:attrNameLst>
                                          <p:attrName>ppt_w</p:attrName>
                                        </p:attrNameLst>
                                      </p:cBhvr>
                                      <p:tavLst>
                                        <p:tav tm="0">
                                          <p:val>
                                            <p:fltVal val="0"/>
                                          </p:val>
                                        </p:tav>
                                        <p:tav tm="100000">
                                          <p:val>
                                            <p:strVal val="#ppt_w"/>
                                          </p:val>
                                        </p:tav>
                                      </p:tavLst>
                                    </p:anim>
                                    <p:anim calcmode="lin" valueType="num">
                                      <p:cBhvr>
                                        <p:cTn id="101" dur="500" fill="hold"/>
                                        <p:tgtEl>
                                          <p:spTgt spid="77"/>
                                        </p:tgtEl>
                                        <p:attrNameLst>
                                          <p:attrName>ppt_h</p:attrName>
                                        </p:attrNameLst>
                                      </p:cBhvr>
                                      <p:tavLst>
                                        <p:tav tm="0">
                                          <p:val>
                                            <p:fltVal val="0"/>
                                          </p:val>
                                        </p:tav>
                                        <p:tav tm="100000">
                                          <p:val>
                                            <p:strVal val="#ppt_h"/>
                                          </p:val>
                                        </p:tav>
                                      </p:tavLst>
                                    </p:anim>
                                    <p:animEffect transition="in" filter="fade">
                                      <p:cBhvr>
                                        <p:cTn id="102" dur="500"/>
                                        <p:tgtEl>
                                          <p:spTgt spid="77"/>
                                        </p:tgtEl>
                                      </p:cBhvr>
                                    </p:animEffect>
                                  </p:childTnLst>
                                </p:cTn>
                              </p:par>
                              <p:par>
                                <p:cTn id="103" presetID="53" presetClass="entr" presetSubtype="16" fill="hold" grpId="0" nodeType="withEffect">
                                  <p:stCondLst>
                                    <p:cond delay="1000"/>
                                  </p:stCondLst>
                                  <p:childTnLst>
                                    <p:set>
                                      <p:cBhvr>
                                        <p:cTn id="104" dur="1" fill="hold">
                                          <p:stCondLst>
                                            <p:cond delay="0"/>
                                          </p:stCondLst>
                                        </p:cTn>
                                        <p:tgtEl>
                                          <p:spTgt spid="78"/>
                                        </p:tgtEl>
                                        <p:attrNameLst>
                                          <p:attrName>style.visibility</p:attrName>
                                        </p:attrNameLst>
                                      </p:cBhvr>
                                      <p:to>
                                        <p:strVal val="visible"/>
                                      </p:to>
                                    </p:set>
                                    <p:anim calcmode="lin" valueType="num">
                                      <p:cBhvr>
                                        <p:cTn id="105" dur="500" fill="hold"/>
                                        <p:tgtEl>
                                          <p:spTgt spid="78"/>
                                        </p:tgtEl>
                                        <p:attrNameLst>
                                          <p:attrName>ppt_w</p:attrName>
                                        </p:attrNameLst>
                                      </p:cBhvr>
                                      <p:tavLst>
                                        <p:tav tm="0">
                                          <p:val>
                                            <p:fltVal val="0"/>
                                          </p:val>
                                        </p:tav>
                                        <p:tav tm="100000">
                                          <p:val>
                                            <p:strVal val="#ppt_w"/>
                                          </p:val>
                                        </p:tav>
                                      </p:tavLst>
                                    </p:anim>
                                    <p:anim calcmode="lin" valueType="num">
                                      <p:cBhvr>
                                        <p:cTn id="106" dur="500" fill="hold"/>
                                        <p:tgtEl>
                                          <p:spTgt spid="78"/>
                                        </p:tgtEl>
                                        <p:attrNameLst>
                                          <p:attrName>ppt_h</p:attrName>
                                        </p:attrNameLst>
                                      </p:cBhvr>
                                      <p:tavLst>
                                        <p:tav tm="0">
                                          <p:val>
                                            <p:fltVal val="0"/>
                                          </p:val>
                                        </p:tav>
                                        <p:tav tm="100000">
                                          <p:val>
                                            <p:strVal val="#ppt_h"/>
                                          </p:val>
                                        </p:tav>
                                      </p:tavLst>
                                    </p:anim>
                                    <p:animEffect transition="in" filter="fade">
                                      <p:cBhvr>
                                        <p:cTn id="107" dur="500"/>
                                        <p:tgtEl>
                                          <p:spTgt spid="78"/>
                                        </p:tgtEl>
                                      </p:cBhvr>
                                    </p:animEffect>
                                  </p:childTnLst>
                                </p:cTn>
                              </p:par>
                              <p:par>
                                <p:cTn id="108" presetID="53" presetClass="entr" presetSubtype="16" fill="hold" grpId="0" nodeType="withEffect">
                                  <p:stCondLst>
                                    <p:cond delay="1000"/>
                                  </p:stCondLst>
                                  <p:childTnLst>
                                    <p:set>
                                      <p:cBhvr>
                                        <p:cTn id="109" dur="1" fill="hold">
                                          <p:stCondLst>
                                            <p:cond delay="0"/>
                                          </p:stCondLst>
                                        </p:cTn>
                                        <p:tgtEl>
                                          <p:spTgt spid="79"/>
                                        </p:tgtEl>
                                        <p:attrNameLst>
                                          <p:attrName>style.visibility</p:attrName>
                                        </p:attrNameLst>
                                      </p:cBhvr>
                                      <p:to>
                                        <p:strVal val="visible"/>
                                      </p:to>
                                    </p:set>
                                    <p:anim calcmode="lin" valueType="num">
                                      <p:cBhvr>
                                        <p:cTn id="110" dur="500" fill="hold"/>
                                        <p:tgtEl>
                                          <p:spTgt spid="79"/>
                                        </p:tgtEl>
                                        <p:attrNameLst>
                                          <p:attrName>ppt_w</p:attrName>
                                        </p:attrNameLst>
                                      </p:cBhvr>
                                      <p:tavLst>
                                        <p:tav tm="0">
                                          <p:val>
                                            <p:fltVal val="0"/>
                                          </p:val>
                                        </p:tav>
                                        <p:tav tm="100000">
                                          <p:val>
                                            <p:strVal val="#ppt_w"/>
                                          </p:val>
                                        </p:tav>
                                      </p:tavLst>
                                    </p:anim>
                                    <p:anim calcmode="lin" valueType="num">
                                      <p:cBhvr>
                                        <p:cTn id="111" dur="500" fill="hold"/>
                                        <p:tgtEl>
                                          <p:spTgt spid="79"/>
                                        </p:tgtEl>
                                        <p:attrNameLst>
                                          <p:attrName>ppt_h</p:attrName>
                                        </p:attrNameLst>
                                      </p:cBhvr>
                                      <p:tavLst>
                                        <p:tav tm="0">
                                          <p:val>
                                            <p:fltVal val="0"/>
                                          </p:val>
                                        </p:tav>
                                        <p:tav tm="100000">
                                          <p:val>
                                            <p:strVal val="#ppt_h"/>
                                          </p:val>
                                        </p:tav>
                                      </p:tavLst>
                                    </p:anim>
                                    <p:animEffect transition="in" filter="fade">
                                      <p:cBhvr>
                                        <p:cTn id="112" dur="500"/>
                                        <p:tgtEl>
                                          <p:spTgt spid="79"/>
                                        </p:tgtEl>
                                      </p:cBhvr>
                                    </p:animEffect>
                                  </p:childTnLst>
                                </p:cTn>
                              </p:par>
                              <p:par>
                                <p:cTn id="113" presetID="53" presetClass="entr" presetSubtype="16" fill="hold" grpId="0" nodeType="withEffect">
                                  <p:stCondLst>
                                    <p:cond delay="1000"/>
                                  </p:stCondLst>
                                  <p:childTnLst>
                                    <p:set>
                                      <p:cBhvr>
                                        <p:cTn id="114" dur="1" fill="hold">
                                          <p:stCondLst>
                                            <p:cond delay="0"/>
                                          </p:stCondLst>
                                        </p:cTn>
                                        <p:tgtEl>
                                          <p:spTgt spid="80"/>
                                        </p:tgtEl>
                                        <p:attrNameLst>
                                          <p:attrName>style.visibility</p:attrName>
                                        </p:attrNameLst>
                                      </p:cBhvr>
                                      <p:to>
                                        <p:strVal val="visible"/>
                                      </p:to>
                                    </p:set>
                                    <p:anim calcmode="lin" valueType="num">
                                      <p:cBhvr>
                                        <p:cTn id="115" dur="500" fill="hold"/>
                                        <p:tgtEl>
                                          <p:spTgt spid="80"/>
                                        </p:tgtEl>
                                        <p:attrNameLst>
                                          <p:attrName>ppt_w</p:attrName>
                                        </p:attrNameLst>
                                      </p:cBhvr>
                                      <p:tavLst>
                                        <p:tav tm="0">
                                          <p:val>
                                            <p:fltVal val="0"/>
                                          </p:val>
                                        </p:tav>
                                        <p:tav tm="100000">
                                          <p:val>
                                            <p:strVal val="#ppt_w"/>
                                          </p:val>
                                        </p:tav>
                                      </p:tavLst>
                                    </p:anim>
                                    <p:anim calcmode="lin" valueType="num">
                                      <p:cBhvr>
                                        <p:cTn id="116" dur="500" fill="hold"/>
                                        <p:tgtEl>
                                          <p:spTgt spid="80"/>
                                        </p:tgtEl>
                                        <p:attrNameLst>
                                          <p:attrName>ppt_h</p:attrName>
                                        </p:attrNameLst>
                                      </p:cBhvr>
                                      <p:tavLst>
                                        <p:tav tm="0">
                                          <p:val>
                                            <p:fltVal val="0"/>
                                          </p:val>
                                        </p:tav>
                                        <p:tav tm="100000">
                                          <p:val>
                                            <p:strVal val="#ppt_h"/>
                                          </p:val>
                                        </p:tav>
                                      </p:tavLst>
                                    </p:anim>
                                    <p:animEffect transition="in" filter="fade">
                                      <p:cBhvr>
                                        <p:cTn id="117" dur="500"/>
                                        <p:tgtEl>
                                          <p:spTgt spid="80"/>
                                        </p:tgtEl>
                                      </p:cBhvr>
                                    </p:animEffect>
                                  </p:childTnLst>
                                </p:cTn>
                              </p:par>
                              <p:par>
                                <p:cTn id="118" presetID="53" presetClass="entr" presetSubtype="16" fill="hold" grpId="0" nodeType="withEffect">
                                  <p:stCondLst>
                                    <p:cond delay="1000"/>
                                  </p:stCondLst>
                                  <p:childTnLst>
                                    <p:set>
                                      <p:cBhvr>
                                        <p:cTn id="119" dur="1" fill="hold">
                                          <p:stCondLst>
                                            <p:cond delay="0"/>
                                          </p:stCondLst>
                                        </p:cTn>
                                        <p:tgtEl>
                                          <p:spTgt spid="81"/>
                                        </p:tgtEl>
                                        <p:attrNameLst>
                                          <p:attrName>style.visibility</p:attrName>
                                        </p:attrNameLst>
                                      </p:cBhvr>
                                      <p:to>
                                        <p:strVal val="visible"/>
                                      </p:to>
                                    </p:set>
                                    <p:anim calcmode="lin" valueType="num">
                                      <p:cBhvr>
                                        <p:cTn id="120" dur="500" fill="hold"/>
                                        <p:tgtEl>
                                          <p:spTgt spid="81"/>
                                        </p:tgtEl>
                                        <p:attrNameLst>
                                          <p:attrName>ppt_w</p:attrName>
                                        </p:attrNameLst>
                                      </p:cBhvr>
                                      <p:tavLst>
                                        <p:tav tm="0">
                                          <p:val>
                                            <p:fltVal val="0"/>
                                          </p:val>
                                        </p:tav>
                                        <p:tav tm="100000">
                                          <p:val>
                                            <p:strVal val="#ppt_w"/>
                                          </p:val>
                                        </p:tav>
                                      </p:tavLst>
                                    </p:anim>
                                    <p:anim calcmode="lin" valueType="num">
                                      <p:cBhvr>
                                        <p:cTn id="121" dur="500" fill="hold"/>
                                        <p:tgtEl>
                                          <p:spTgt spid="81"/>
                                        </p:tgtEl>
                                        <p:attrNameLst>
                                          <p:attrName>ppt_h</p:attrName>
                                        </p:attrNameLst>
                                      </p:cBhvr>
                                      <p:tavLst>
                                        <p:tav tm="0">
                                          <p:val>
                                            <p:fltVal val="0"/>
                                          </p:val>
                                        </p:tav>
                                        <p:tav tm="100000">
                                          <p:val>
                                            <p:strVal val="#ppt_h"/>
                                          </p:val>
                                        </p:tav>
                                      </p:tavLst>
                                    </p:anim>
                                    <p:animEffect transition="in" filter="fade">
                                      <p:cBhvr>
                                        <p:cTn id="122" dur="500"/>
                                        <p:tgtEl>
                                          <p:spTgt spid="81"/>
                                        </p:tgtEl>
                                      </p:cBhvr>
                                    </p:animEffect>
                                  </p:childTnLst>
                                </p:cTn>
                              </p:par>
                              <p:par>
                                <p:cTn id="123" presetID="53" presetClass="entr" presetSubtype="16" fill="hold" grpId="0" nodeType="withEffect">
                                  <p:stCondLst>
                                    <p:cond delay="1000"/>
                                  </p:stCondLst>
                                  <p:childTnLst>
                                    <p:set>
                                      <p:cBhvr>
                                        <p:cTn id="124" dur="1" fill="hold">
                                          <p:stCondLst>
                                            <p:cond delay="0"/>
                                          </p:stCondLst>
                                        </p:cTn>
                                        <p:tgtEl>
                                          <p:spTgt spid="82"/>
                                        </p:tgtEl>
                                        <p:attrNameLst>
                                          <p:attrName>style.visibility</p:attrName>
                                        </p:attrNameLst>
                                      </p:cBhvr>
                                      <p:to>
                                        <p:strVal val="visible"/>
                                      </p:to>
                                    </p:set>
                                    <p:anim calcmode="lin" valueType="num">
                                      <p:cBhvr>
                                        <p:cTn id="125" dur="500" fill="hold"/>
                                        <p:tgtEl>
                                          <p:spTgt spid="82"/>
                                        </p:tgtEl>
                                        <p:attrNameLst>
                                          <p:attrName>ppt_w</p:attrName>
                                        </p:attrNameLst>
                                      </p:cBhvr>
                                      <p:tavLst>
                                        <p:tav tm="0">
                                          <p:val>
                                            <p:fltVal val="0"/>
                                          </p:val>
                                        </p:tav>
                                        <p:tav tm="100000">
                                          <p:val>
                                            <p:strVal val="#ppt_w"/>
                                          </p:val>
                                        </p:tav>
                                      </p:tavLst>
                                    </p:anim>
                                    <p:anim calcmode="lin" valueType="num">
                                      <p:cBhvr>
                                        <p:cTn id="126" dur="500" fill="hold"/>
                                        <p:tgtEl>
                                          <p:spTgt spid="82"/>
                                        </p:tgtEl>
                                        <p:attrNameLst>
                                          <p:attrName>ppt_h</p:attrName>
                                        </p:attrNameLst>
                                      </p:cBhvr>
                                      <p:tavLst>
                                        <p:tav tm="0">
                                          <p:val>
                                            <p:fltVal val="0"/>
                                          </p:val>
                                        </p:tav>
                                        <p:tav tm="100000">
                                          <p:val>
                                            <p:strVal val="#ppt_h"/>
                                          </p:val>
                                        </p:tav>
                                      </p:tavLst>
                                    </p:anim>
                                    <p:animEffect transition="in" filter="fade">
                                      <p:cBhvr>
                                        <p:cTn id="127" dur="500"/>
                                        <p:tgtEl>
                                          <p:spTgt spid="82"/>
                                        </p:tgtEl>
                                      </p:cBhvr>
                                    </p:animEffect>
                                  </p:childTnLst>
                                </p:cTn>
                              </p:par>
                              <p:par>
                                <p:cTn id="128" presetID="53" presetClass="entr" presetSubtype="16" fill="hold" grpId="0" nodeType="withEffect">
                                  <p:stCondLst>
                                    <p:cond delay="1000"/>
                                  </p:stCondLst>
                                  <p:childTnLst>
                                    <p:set>
                                      <p:cBhvr>
                                        <p:cTn id="129" dur="1" fill="hold">
                                          <p:stCondLst>
                                            <p:cond delay="0"/>
                                          </p:stCondLst>
                                        </p:cTn>
                                        <p:tgtEl>
                                          <p:spTgt spid="83"/>
                                        </p:tgtEl>
                                        <p:attrNameLst>
                                          <p:attrName>style.visibility</p:attrName>
                                        </p:attrNameLst>
                                      </p:cBhvr>
                                      <p:to>
                                        <p:strVal val="visible"/>
                                      </p:to>
                                    </p:set>
                                    <p:anim calcmode="lin" valueType="num">
                                      <p:cBhvr>
                                        <p:cTn id="130" dur="500" fill="hold"/>
                                        <p:tgtEl>
                                          <p:spTgt spid="83"/>
                                        </p:tgtEl>
                                        <p:attrNameLst>
                                          <p:attrName>ppt_w</p:attrName>
                                        </p:attrNameLst>
                                      </p:cBhvr>
                                      <p:tavLst>
                                        <p:tav tm="0">
                                          <p:val>
                                            <p:fltVal val="0"/>
                                          </p:val>
                                        </p:tav>
                                        <p:tav tm="100000">
                                          <p:val>
                                            <p:strVal val="#ppt_w"/>
                                          </p:val>
                                        </p:tav>
                                      </p:tavLst>
                                    </p:anim>
                                    <p:anim calcmode="lin" valueType="num">
                                      <p:cBhvr>
                                        <p:cTn id="131" dur="500" fill="hold"/>
                                        <p:tgtEl>
                                          <p:spTgt spid="83"/>
                                        </p:tgtEl>
                                        <p:attrNameLst>
                                          <p:attrName>ppt_h</p:attrName>
                                        </p:attrNameLst>
                                      </p:cBhvr>
                                      <p:tavLst>
                                        <p:tav tm="0">
                                          <p:val>
                                            <p:fltVal val="0"/>
                                          </p:val>
                                        </p:tav>
                                        <p:tav tm="100000">
                                          <p:val>
                                            <p:strVal val="#ppt_h"/>
                                          </p:val>
                                        </p:tav>
                                      </p:tavLst>
                                    </p:anim>
                                    <p:animEffect transition="in" filter="fade">
                                      <p:cBhvr>
                                        <p:cTn id="132" dur="500"/>
                                        <p:tgtEl>
                                          <p:spTgt spid="83"/>
                                        </p:tgtEl>
                                      </p:cBhvr>
                                    </p:animEffect>
                                  </p:childTnLst>
                                </p:cTn>
                              </p:par>
                              <p:par>
                                <p:cTn id="133" presetID="53" presetClass="entr" presetSubtype="16" fill="hold" grpId="0" nodeType="withEffect">
                                  <p:stCondLst>
                                    <p:cond delay="1000"/>
                                  </p:stCondLst>
                                  <p:childTnLst>
                                    <p:set>
                                      <p:cBhvr>
                                        <p:cTn id="134" dur="1" fill="hold">
                                          <p:stCondLst>
                                            <p:cond delay="0"/>
                                          </p:stCondLst>
                                        </p:cTn>
                                        <p:tgtEl>
                                          <p:spTgt spid="84"/>
                                        </p:tgtEl>
                                        <p:attrNameLst>
                                          <p:attrName>style.visibility</p:attrName>
                                        </p:attrNameLst>
                                      </p:cBhvr>
                                      <p:to>
                                        <p:strVal val="visible"/>
                                      </p:to>
                                    </p:set>
                                    <p:anim calcmode="lin" valueType="num">
                                      <p:cBhvr>
                                        <p:cTn id="135" dur="500" fill="hold"/>
                                        <p:tgtEl>
                                          <p:spTgt spid="84"/>
                                        </p:tgtEl>
                                        <p:attrNameLst>
                                          <p:attrName>ppt_w</p:attrName>
                                        </p:attrNameLst>
                                      </p:cBhvr>
                                      <p:tavLst>
                                        <p:tav tm="0">
                                          <p:val>
                                            <p:fltVal val="0"/>
                                          </p:val>
                                        </p:tav>
                                        <p:tav tm="100000">
                                          <p:val>
                                            <p:strVal val="#ppt_w"/>
                                          </p:val>
                                        </p:tav>
                                      </p:tavLst>
                                    </p:anim>
                                    <p:anim calcmode="lin" valueType="num">
                                      <p:cBhvr>
                                        <p:cTn id="136" dur="500" fill="hold"/>
                                        <p:tgtEl>
                                          <p:spTgt spid="84"/>
                                        </p:tgtEl>
                                        <p:attrNameLst>
                                          <p:attrName>ppt_h</p:attrName>
                                        </p:attrNameLst>
                                      </p:cBhvr>
                                      <p:tavLst>
                                        <p:tav tm="0">
                                          <p:val>
                                            <p:fltVal val="0"/>
                                          </p:val>
                                        </p:tav>
                                        <p:tav tm="100000">
                                          <p:val>
                                            <p:strVal val="#ppt_h"/>
                                          </p:val>
                                        </p:tav>
                                      </p:tavLst>
                                    </p:anim>
                                    <p:animEffect transition="in" filter="fade">
                                      <p:cBhvr>
                                        <p:cTn id="137" dur="500"/>
                                        <p:tgtEl>
                                          <p:spTgt spid="84"/>
                                        </p:tgtEl>
                                      </p:cBhvr>
                                    </p:animEffect>
                                  </p:childTnLst>
                                </p:cTn>
                              </p:par>
                              <p:par>
                                <p:cTn id="138" presetID="53" presetClass="entr" presetSubtype="16" fill="hold" grpId="0" nodeType="withEffect">
                                  <p:stCondLst>
                                    <p:cond delay="1000"/>
                                  </p:stCondLst>
                                  <p:childTnLst>
                                    <p:set>
                                      <p:cBhvr>
                                        <p:cTn id="139" dur="1" fill="hold">
                                          <p:stCondLst>
                                            <p:cond delay="0"/>
                                          </p:stCondLst>
                                        </p:cTn>
                                        <p:tgtEl>
                                          <p:spTgt spid="85"/>
                                        </p:tgtEl>
                                        <p:attrNameLst>
                                          <p:attrName>style.visibility</p:attrName>
                                        </p:attrNameLst>
                                      </p:cBhvr>
                                      <p:to>
                                        <p:strVal val="visible"/>
                                      </p:to>
                                    </p:set>
                                    <p:anim calcmode="lin" valueType="num">
                                      <p:cBhvr>
                                        <p:cTn id="140" dur="500" fill="hold"/>
                                        <p:tgtEl>
                                          <p:spTgt spid="85"/>
                                        </p:tgtEl>
                                        <p:attrNameLst>
                                          <p:attrName>ppt_w</p:attrName>
                                        </p:attrNameLst>
                                      </p:cBhvr>
                                      <p:tavLst>
                                        <p:tav tm="0">
                                          <p:val>
                                            <p:fltVal val="0"/>
                                          </p:val>
                                        </p:tav>
                                        <p:tav tm="100000">
                                          <p:val>
                                            <p:strVal val="#ppt_w"/>
                                          </p:val>
                                        </p:tav>
                                      </p:tavLst>
                                    </p:anim>
                                    <p:anim calcmode="lin" valueType="num">
                                      <p:cBhvr>
                                        <p:cTn id="141" dur="500" fill="hold"/>
                                        <p:tgtEl>
                                          <p:spTgt spid="85"/>
                                        </p:tgtEl>
                                        <p:attrNameLst>
                                          <p:attrName>ppt_h</p:attrName>
                                        </p:attrNameLst>
                                      </p:cBhvr>
                                      <p:tavLst>
                                        <p:tav tm="0">
                                          <p:val>
                                            <p:fltVal val="0"/>
                                          </p:val>
                                        </p:tav>
                                        <p:tav tm="100000">
                                          <p:val>
                                            <p:strVal val="#ppt_h"/>
                                          </p:val>
                                        </p:tav>
                                      </p:tavLst>
                                    </p:anim>
                                    <p:animEffect transition="in" filter="fade">
                                      <p:cBhvr>
                                        <p:cTn id="142" dur="500"/>
                                        <p:tgtEl>
                                          <p:spTgt spid="85"/>
                                        </p:tgtEl>
                                      </p:cBhvr>
                                    </p:animEffect>
                                  </p:childTnLst>
                                </p:cTn>
                              </p:par>
                              <p:par>
                                <p:cTn id="143" presetID="53" presetClass="entr" presetSubtype="16" fill="hold" grpId="0" nodeType="withEffect">
                                  <p:stCondLst>
                                    <p:cond delay="1000"/>
                                  </p:stCondLst>
                                  <p:childTnLst>
                                    <p:set>
                                      <p:cBhvr>
                                        <p:cTn id="144" dur="1" fill="hold">
                                          <p:stCondLst>
                                            <p:cond delay="0"/>
                                          </p:stCondLst>
                                        </p:cTn>
                                        <p:tgtEl>
                                          <p:spTgt spid="86"/>
                                        </p:tgtEl>
                                        <p:attrNameLst>
                                          <p:attrName>style.visibility</p:attrName>
                                        </p:attrNameLst>
                                      </p:cBhvr>
                                      <p:to>
                                        <p:strVal val="visible"/>
                                      </p:to>
                                    </p:set>
                                    <p:anim calcmode="lin" valueType="num">
                                      <p:cBhvr>
                                        <p:cTn id="145" dur="500" fill="hold"/>
                                        <p:tgtEl>
                                          <p:spTgt spid="86"/>
                                        </p:tgtEl>
                                        <p:attrNameLst>
                                          <p:attrName>ppt_w</p:attrName>
                                        </p:attrNameLst>
                                      </p:cBhvr>
                                      <p:tavLst>
                                        <p:tav tm="0">
                                          <p:val>
                                            <p:fltVal val="0"/>
                                          </p:val>
                                        </p:tav>
                                        <p:tav tm="100000">
                                          <p:val>
                                            <p:strVal val="#ppt_w"/>
                                          </p:val>
                                        </p:tav>
                                      </p:tavLst>
                                    </p:anim>
                                    <p:anim calcmode="lin" valueType="num">
                                      <p:cBhvr>
                                        <p:cTn id="146" dur="500" fill="hold"/>
                                        <p:tgtEl>
                                          <p:spTgt spid="86"/>
                                        </p:tgtEl>
                                        <p:attrNameLst>
                                          <p:attrName>ppt_h</p:attrName>
                                        </p:attrNameLst>
                                      </p:cBhvr>
                                      <p:tavLst>
                                        <p:tav tm="0">
                                          <p:val>
                                            <p:fltVal val="0"/>
                                          </p:val>
                                        </p:tav>
                                        <p:tav tm="100000">
                                          <p:val>
                                            <p:strVal val="#ppt_h"/>
                                          </p:val>
                                        </p:tav>
                                      </p:tavLst>
                                    </p:anim>
                                    <p:animEffect transition="in" filter="fade">
                                      <p:cBhvr>
                                        <p:cTn id="147" dur="500"/>
                                        <p:tgtEl>
                                          <p:spTgt spid="86"/>
                                        </p:tgtEl>
                                      </p:cBhvr>
                                    </p:animEffect>
                                  </p:childTnLst>
                                </p:cTn>
                              </p:par>
                              <p:par>
                                <p:cTn id="148" presetID="53" presetClass="entr" presetSubtype="16" fill="hold" grpId="0" nodeType="withEffect">
                                  <p:stCondLst>
                                    <p:cond delay="1000"/>
                                  </p:stCondLst>
                                  <p:childTnLst>
                                    <p:set>
                                      <p:cBhvr>
                                        <p:cTn id="149" dur="1" fill="hold">
                                          <p:stCondLst>
                                            <p:cond delay="0"/>
                                          </p:stCondLst>
                                        </p:cTn>
                                        <p:tgtEl>
                                          <p:spTgt spid="87"/>
                                        </p:tgtEl>
                                        <p:attrNameLst>
                                          <p:attrName>style.visibility</p:attrName>
                                        </p:attrNameLst>
                                      </p:cBhvr>
                                      <p:to>
                                        <p:strVal val="visible"/>
                                      </p:to>
                                    </p:set>
                                    <p:anim calcmode="lin" valueType="num">
                                      <p:cBhvr>
                                        <p:cTn id="150" dur="500" fill="hold"/>
                                        <p:tgtEl>
                                          <p:spTgt spid="87"/>
                                        </p:tgtEl>
                                        <p:attrNameLst>
                                          <p:attrName>ppt_w</p:attrName>
                                        </p:attrNameLst>
                                      </p:cBhvr>
                                      <p:tavLst>
                                        <p:tav tm="0">
                                          <p:val>
                                            <p:fltVal val="0"/>
                                          </p:val>
                                        </p:tav>
                                        <p:tav tm="100000">
                                          <p:val>
                                            <p:strVal val="#ppt_w"/>
                                          </p:val>
                                        </p:tav>
                                      </p:tavLst>
                                    </p:anim>
                                    <p:anim calcmode="lin" valueType="num">
                                      <p:cBhvr>
                                        <p:cTn id="151" dur="500" fill="hold"/>
                                        <p:tgtEl>
                                          <p:spTgt spid="87"/>
                                        </p:tgtEl>
                                        <p:attrNameLst>
                                          <p:attrName>ppt_h</p:attrName>
                                        </p:attrNameLst>
                                      </p:cBhvr>
                                      <p:tavLst>
                                        <p:tav tm="0">
                                          <p:val>
                                            <p:fltVal val="0"/>
                                          </p:val>
                                        </p:tav>
                                        <p:tav tm="100000">
                                          <p:val>
                                            <p:strVal val="#ppt_h"/>
                                          </p:val>
                                        </p:tav>
                                      </p:tavLst>
                                    </p:anim>
                                    <p:animEffect transition="in" filter="fade">
                                      <p:cBhvr>
                                        <p:cTn id="152" dur="500"/>
                                        <p:tgtEl>
                                          <p:spTgt spid="87"/>
                                        </p:tgtEl>
                                      </p:cBhvr>
                                    </p:animEffect>
                                  </p:childTnLst>
                                </p:cTn>
                              </p:par>
                              <p:par>
                                <p:cTn id="153" presetID="53" presetClass="entr" presetSubtype="16" fill="hold" grpId="0" nodeType="withEffect">
                                  <p:stCondLst>
                                    <p:cond delay="1000"/>
                                  </p:stCondLst>
                                  <p:childTnLst>
                                    <p:set>
                                      <p:cBhvr>
                                        <p:cTn id="154" dur="1" fill="hold">
                                          <p:stCondLst>
                                            <p:cond delay="0"/>
                                          </p:stCondLst>
                                        </p:cTn>
                                        <p:tgtEl>
                                          <p:spTgt spid="88"/>
                                        </p:tgtEl>
                                        <p:attrNameLst>
                                          <p:attrName>style.visibility</p:attrName>
                                        </p:attrNameLst>
                                      </p:cBhvr>
                                      <p:to>
                                        <p:strVal val="visible"/>
                                      </p:to>
                                    </p:set>
                                    <p:anim calcmode="lin" valueType="num">
                                      <p:cBhvr>
                                        <p:cTn id="155" dur="500" fill="hold"/>
                                        <p:tgtEl>
                                          <p:spTgt spid="88"/>
                                        </p:tgtEl>
                                        <p:attrNameLst>
                                          <p:attrName>ppt_w</p:attrName>
                                        </p:attrNameLst>
                                      </p:cBhvr>
                                      <p:tavLst>
                                        <p:tav tm="0">
                                          <p:val>
                                            <p:fltVal val="0"/>
                                          </p:val>
                                        </p:tav>
                                        <p:tav tm="100000">
                                          <p:val>
                                            <p:strVal val="#ppt_w"/>
                                          </p:val>
                                        </p:tav>
                                      </p:tavLst>
                                    </p:anim>
                                    <p:anim calcmode="lin" valueType="num">
                                      <p:cBhvr>
                                        <p:cTn id="156" dur="500" fill="hold"/>
                                        <p:tgtEl>
                                          <p:spTgt spid="88"/>
                                        </p:tgtEl>
                                        <p:attrNameLst>
                                          <p:attrName>ppt_h</p:attrName>
                                        </p:attrNameLst>
                                      </p:cBhvr>
                                      <p:tavLst>
                                        <p:tav tm="0">
                                          <p:val>
                                            <p:fltVal val="0"/>
                                          </p:val>
                                        </p:tav>
                                        <p:tav tm="100000">
                                          <p:val>
                                            <p:strVal val="#ppt_h"/>
                                          </p:val>
                                        </p:tav>
                                      </p:tavLst>
                                    </p:anim>
                                    <p:animEffect transition="in" filter="fade">
                                      <p:cBhvr>
                                        <p:cTn id="15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27" grpId="2"/>
      <p:bldP spid="33" grpId="0" animBg="1"/>
      <p:bldP spid="34" grpId="0" animBg="1"/>
      <p:bldP spid="35" grpId="0" animBg="1"/>
      <p:bldP spid="36" grpId="0" animBg="1"/>
      <p:bldP spid="37" grpId="0" animBg="1"/>
      <p:bldP spid="38" grpId="0" animBg="1"/>
      <p:bldP spid="73" grpId="0"/>
      <p:bldP spid="74" grpId="0"/>
      <p:bldP spid="75" grpId="0"/>
      <p:bldP spid="76" grpId="0"/>
      <p:bldP spid="77" grpId="0"/>
      <p:bldP spid="78" grpId="0"/>
      <p:bldP spid="79" grpId="0" animBg="1"/>
      <p:bldP spid="80" grpId="0"/>
      <p:bldP spid="81" grpId="0"/>
      <p:bldP spid="82" grpId="0" animBg="1"/>
      <p:bldP spid="83" grpId="0"/>
      <p:bldP spid="84" grpId="0"/>
      <p:bldP spid="85" grpId="0" animBg="1"/>
      <p:bldP spid="86" grpId="0"/>
      <p:bldP spid="87" grpId="0"/>
      <p:bldP spid="8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4232964" y="1363644"/>
            <a:ext cx="2257568" cy="1575385"/>
            <a:chOff x="467623" y="1600608"/>
            <a:chExt cx="2257568" cy="1575385"/>
          </a:xfrm>
        </p:grpSpPr>
        <p:sp>
          <p:nvSpPr>
            <p:cNvPr id="30" name="圆角矩形 29"/>
            <p:cNvSpPr/>
            <p:nvPr/>
          </p:nvSpPr>
          <p:spPr>
            <a:xfrm rot="18900000">
              <a:off x="467623" y="1966844"/>
              <a:ext cx="2257568" cy="746074"/>
            </a:xfrm>
            <a:prstGeom prst="roundRect">
              <a:avLst>
                <a:gd name="adj" fmla="val 50000"/>
              </a:avLst>
            </a:prstGeom>
            <a:solidFill>
              <a:schemeClr val="accent2"/>
            </a:soli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a:solidFill>
                  <a:prstClr val="white"/>
                </a:solidFill>
                <a:latin typeface="微软雅黑" panose="020B0503020204020204" pitchFamily="34" charset="-122"/>
                <a:ea typeface="微软雅黑"/>
              </a:endParaRPr>
            </a:p>
          </p:txBody>
        </p:sp>
        <p:sp>
          <p:nvSpPr>
            <p:cNvPr id="31" name="椭圆 30"/>
            <p:cNvSpPr/>
            <p:nvPr/>
          </p:nvSpPr>
          <p:spPr>
            <a:xfrm flipH="1">
              <a:off x="767738" y="2550806"/>
              <a:ext cx="625187" cy="625187"/>
            </a:xfrm>
            <a:prstGeom prst="ellipse">
              <a:avLst/>
            </a:pr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latin typeface="微软雅黑" panose="020B0503020204020204" pitchFamily="34" charset="-122"/>
                <a:ea typeface="微软雅黑"/>
              </a:endParaRPr>
            </a:p>
          </p:txBody>
        </p:sp>
        <p:sp>
          <p:nvSpPr>
            <p:cNvPr id="32" name="矩形 31"/>
            <p:cNvSpPr/>
            <p:nvPr/>
          </p:nvSpPr>
          <p:spPr>
            <a:xfrm rot="18900000">
              <a:off x="846131" y="2736350"/>
              <a:ext cx="468398"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1400" b="1" kern="0" dirty="0">
                  <a:solidFill>
                    <a:prstClr val="white"/>
                  </a:solidFill>
                  <a:latin typeface="Agency FB" panose="020B0503020202020204" pitchFamily="34" charset="0"/>
                  <a:ea typeface="微软雅黑"/>
                  <a:cs typeface="Arial" pitchFamily="34" charset="0"/>
                </a:rPr>
                <a:t>60%</a:t>
              </a:r>
              <a:endParaRPr lang="zh-CN" altLang="en-US" sz="1400" b="1" kern="0" dirty="0">
                <a:solidFill>
                  <a:prstClr val="white"/>
                </a:solidFill>
                <a:latin typeface="Agency FB" panose="020B0503020202020204" pitchFamily="34" charset="0"/>
                <a:ea typeface="微软雅黑"/>
                <a:cs typeface="Arial" pitchFamily="34" charset="0"/>
              </a:endParaRPr>
            </a:p>
          </p:txBody>
        </p:sp>
        <p:sp>
          <p:nvSpPr>
            <p:cNvPr id="33" name="矩形 32"/>
            <p:cNvSpPr/>
            <p:nvPr/>
          </p:nvSpPr>
          <p:spPr>
            <a:xfrm rot="18900000">
              <a:off x="1135545" y="2148836"/>
              <a:ext cx="1005403" cy="33855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600" b="1" kern="0" dirty="0">
                  <a:solidFill>
                    <a:prstClr val="white"/>
                  </a:solidFill>
                  <a:latin typeface="Agency FB" panose="020B0503020202020204" pitchFamily="34" charset="0"/>
                  <a:ea typeface="微软雅黑"/>
                  <a:cs typeface="Arial" pitchFamily="34" charset="0"/>
                </a:rPr>
                <a:t>工作名称</a:t>
              </a:r>
            </a:p>
          </p:txBody>
        </p:sp>
        <p:sp>
          <p:nvSpPr>
            <p:cNvPr id="34" name="KSO_Shape"/>
            <p:cNvSpPr>
              <a:spLocks/>
            </p:cNvSpPr>
            <p:nvPr/>
          </p:nvSpPr>
          <p:spPr bwMode="auto">
            <a:xfrm>
              <a:off x="1972314" y="1600608"/>
              <a:ext cx="364486" cy="350512"/>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prstClr val="white"/>
                </a:solidFill>
                <a:latin typeface="微软雅黑" panose="020B0503020204020204" pitchFamily="34" charset="-122"/>
              </a:endParaRPr>
            </a:p>
          </p:txBody>
        </p:sp>
      </p:grpSp>
      <p:grpSp>
        <p:nvGrpSpPr>
          <p:cNvPr id="35" name="组合 34"/>
          <p:cNvGrpSpPr/>
          <p:nvPr/>
        </p:nvGrpSpPr>
        <p:grpSpPr>
          <a:xfrm>
            <a:off x="3899000" y="3100666"/>
            <a:ext cx="2257568" cy="1580335"/>
            <a:chOff x="498658" y="3970152"/>
            <a:chExt cx="2257568" cy="1580335"/>
          </a:xfrm>
        </p:grpSpPr>
        <p:sp>
          <p:nvSpPr>
            <p:cNvPr id="36" name="圆角矩形 35"/>
            <p:cNvSpPr/>
            <p:nvPr/>
          </p:nvSpPr>
          <p:spPr>
            <a:xfrm rot="18900000">
              <a:off x="498658" y="4436314"/>
              <a:ext cx="2257568" cy="746074"/>
            </a:xfrm>
            <a:prstGeom prst="roundRect">
              <a:avLst>
                <a:gd name="adj" fmla="val 50000"/>
              </a:avLst>
            </a:prstGeom>
            <a:solidFill>
              <a:schemeClr val="accent2"/>
            </a:soli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a:solidFill>
                  <a:prstClr val="white"/>
                </a:solidFill>
                <a:latin typeface="微软雅黑" panose="020B0503020204020204" pitchFamily="34" charset="-122"/>
                <a:ea typeface="微软雅黑"/>
              </a:endParaRPr>
            </a:p>
          </p:txBody>
        </p:sp>
        <p:grpSp>
          <p:nvGrpSpPr>
            <p:cNvPr id="37" name="组合 36"/>
            <p:cNvGrpSpPr/>
            <p:nvPr/>
          </p:nvGrpSpPr>
          <p:grpSpPr>
            <a:xfrm>
              <a:off x="1841564" y="3970152"/>
              <a:ext cx="625187" cy="625187"/>
              <a:chOff x="798773" y="5020276"/>
              <a:chExt cx="625187" cy="625187"/>
            </a:xfrm>
          </p:grpSpPr>
          <p:sp>
            <p:nvSpPr>
              <p:cNvPr id="40" name="椭圆 39"/>
              <p:cNvSpPr/>
              <p:nvPr/>
            </p:nvSpPr>
            <p:spPr>
              <a:xfrm flipH="1">
                <a:off x="798773" y="5020276"/>
                <a:ext cx="625187" cy="625187"/>
              </a:xfrm>
              <a:prstGeom prst="ellipse">
                <a:avLst/>
              </a:pr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latin typeface="微软雅黑" panose="020B0503020204020204" pitchFamily="34" charset="-122"/>
                  <a:ea typeface="微软雅黑"/>
                </a:endParaRPr>
              </a:p>
            </p:txBody>
          </p:sp>
          <p:sp>
            <p:nvSpPr>
              <p:cNvPr id="41" name="矩形 40"/>
              <p:cNvSpPr/>
              <p:nvPr/>
            </p:nvSpPr>
            <p:spPr>
              <a:xfrm rot="18900000">
                <a:off x="876364" y="5205820"/>
                <a:ext cx="470001"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1400" b="1" kern="0" dirty="0">
                    <a:solidFill>
                      <a:prstClr val="white"/>
                    </a:solidFill>
                    <a:latin typeface="Agency FB" panose="020B0503020202020204" pitchFamily="34" charset="0"/>
                    <a:ea typeface="微软雅黑"/>
                    <a:cs typeface="Arial" pitchFamily="34" charset="0"/>
                  </a:rPr>
                  <a:t>80%</a:t>
                </a:r>
                <a:endParaRPr lang="zh-CN" altLang="en-US" sz="1400" b="1" kern="0" dirty="0">
                  <a:solidFill>
                    <a:prstClr val="white"/>
                  </a:solidFill>
                  <a:latin typeface="Agency FB" panose="020B0503020202020204" pitchFamily="34" charset="0"/>
                  <a:ea typeface="微软雅黑"/>
                  <a:cs typeface="Arial" pitchFamily="34" charset="0"/>
                </a:endParaRPr>
              </a:p>
            </p:txBody>
          </p:sp>
        </p:grpSp>
        <p:sp>
          <p:nvSpPr>
            <p:cNvPr id="38" name="矩形 37"/>
            <p:cNvSpPr/>
            <p:nvPr/>
          </p:nvSpPr>
          <p:spPr>
            <a:xfrm rot="18900000">
              <a:off x="1064254" y="4695226"/>
              <a:ext cx="1005403" cy="33855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600" b="1" kern="0" dirty="0">
                  <a:solidFill>
                    <a:prstClr val="white"/>
                  </a:solidFill>
                  <a:latin typeface="Agency FB" panose="020B0503020202020204" pitchFamily="34" charset="0"/>
                  <a:ea typeface="微软雅黑"/>
                  <a:cs typeface="Arial" pitchFamily="34" charset="0"/>
                </a:rPr>
                <a:t>工作名称</a:t>
              </a:r>
            </a:p>
          </p:txBody>
        </p:sp>
        <p:sp>
          <p:nvSpPr>
            <p:cNvPr id="39" name="KSO_Shape"/>
            <p:cNvSpPr>
              <a:spLocks/>
            </p:cNvSpPr>
            <p:nvPr/>
          </p:nvSpPr>
          <p:spPr bwMode="auto">
            <a:xfrm>
              <a:off x="900862" y="5247065"/>
              <a:ext cx="373190" cy="303422"/>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dirty="0">
                <a:solidFill>
                  <a:prstClr val="white"/>
                </a:solidFill>
                <a:latin typeface="微软雅黑" panose="020B0503020204020204" pitchFamily="34" charset="-122"/>
              </a:endParaRPr>
            </a:p>
          </p:txBody>
        </p:sp>
      </p:grpSp>
      <p:sp>
        <p:nvSpPr>
          <p:cNvPr id="42" name="任意多边形 41"/>
          <p:cNvSpPr/>
          <p:nvPr/>
        </p:nvSpPr>
        <p:spPr>
          <a:xfrm rot="2250102">
            <a:off x="3017981" y="3126190"/>
            <a:ext cx="5898369" cy="1278942"/>
          </a:xfrm>
          <a:custGeom>
            <a:avLst/>
            <a:gdLst>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529391 w 5390588"/>
              <a:gd name="connsiteY60" fmla="*/ 247056 h 1278942"/>
              <a:gd name="connsiteX61" fmla="*/ 529391 w 5390588"/>
              <a:gd name="connsiteY61" fmla="*/ 252293 h 1278942"/>
              <a:gd name="connsiteX62" fmla="*/ 0 w 5390588"/>
              <a:gd name="connsiteY62" fmla="*/ 252293 h 1278942"/>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529391 w 5390588"/>
              <a:gd name="connsiteY60" fmla="*/ 247056 h 1278942"/>
              <a:gd name="connsiteX61" fmla="*/ 0 w 5390588"/>
              <a:gd name="connsiteY61" fmla="*/ 252293 h 1278942"/>
              <a:gd name="connsiteX62" fmla="*/ 0 w 5390588"/>
              <a:gd name="connsiteY62" fmla="*/ 203650 h 1278942"/>
              <a:gd name="connsiteX0" fmla="*/ 0 w 5390588"/>
              <a:gd name="connsiteY0" fmla="*/ 203650 h 1278942"/>
              <a:gd name="connsiteX1" fmla="*/ 529391 w 5390588"/>
              <a:gd name="connsiteY1" fmla="*/ 203650 h 1278942"/>
              <a:gd name="connsiteX2" fmla="*/ 529391 w 5390588"/>
              <a:gd name="connsiteY2" fmla="*/ 206916 h 1278942"/>
              <a:gd name="connsiteX3" fmla="*/ 666642 w 5390588"/>
              <a:gd name="connsiteY3" fmla="*/ 207797 h 1278942"/>
              <a:gd name="connsiteX4" fmla="*/ 829333 w 5390588"/>
              <a:gd name="connsiteY4" fmla="*/ 372586 h 1278942"/>
              <a:gd name="connsiteX5" fmla="*/ 823477 w 5390588"/>
              <a:gd name="connsiteY5" fmla="*/ 529189 h 1278942"/>
              <a:gd name="connsiteX6" fmla="*/ 1039160 w 5390588"/>
              <a:gd name="connsiteY6" fmla="*/ 892787 h 1278942"/>
              <a:gd name="connsiteX7" fmla="*/ 1590345 w 5390588"/>
              <a:gd name="connsiteY7" fmla="*/ 935139 h 1278942"/>
              <a:gd name="connsiteX8" fmla="*/ 1874201 w 5390588"/>
              <a:gd name="connsiteY8" fmla="*/ 537589 h 1278942"/>
              <a:gd name="connsiteX9" fmla="*/ 1877625 w 5390588"/>
              <a:gd name="connsiteY9" fmla="*/ 489658 h 1278942"/>
              <a:gd name="connsiteX10" fmla="*/ 1876158 w 5390588"/>
              <a:gd name="connsiteY10" fmla="*/ 489476 h 1278942"/>
              <a:gd name="connsiteX11" fmla="*/ 1878497 w 5390588"/>
              <a:gd name="connsiteY11" fmla="*/ 477447 h 1278942"/>
              <a:gd name="connsiteX12" fmla="*/ 1879461 w 5390588"/>
              <a:gd name="connsiteY12" fmla="*/ 463957 h 1278942"/>
              <a:gd name="connsiteX13" fmla="*/ 1881121 w 5390588"/>
              <a:gd name="connsiteY13" fmla="*/ 463960 h 1278942"/>
              <a:gd name="connsiteX14" fmla="*/ 1890813 w 5390588"/>
              <a:gd name="connsiteY14" fmla="*/ 414129 h 1278942"/>
              <a:gd name="connsiteX15" fmla="*/ 2231559 w 5390588"/>
              <a:gd name="connsiteY15" fmla="*/ 36516 h 1278942"/>
              <a:gd name="connsiteX16" fmla="*/ 2798190 w 5390588"/>
              <a:gd name="connsiteY16" fmla="*/ 138559 h 1278942"/>
              <a:gd name="connsiteX17" fmla="*/ 2985795 w 5390588"/>
              <a:gd name="connsiteY17" fmla="*/ 611320 h 1278942"/>
              <a:gd name="connsiteX18" fmla="*/ 2973287 w 5390588"/>
              <a:gd name="connsiteY18" fmla="*/ 686789 h 1278942"/>
              <a:gd name="connsiteX19" fmla="*/ 2971841 w 5390588"/>
              <a:gd name="connsiteY19" fmla="*/ 743454 h 1278942"/>
              <a:gd name="connsiteX20" fmla="*/ 3206765 w 5390588"/>
              <a:gd name="connsiteY20" fmla="*/ 1161349 h 1278942"/>
              <a:gd name="connsiteX21" fmla="*/ 3748785 w 5390588"/>
              <a:gd name="connsiteY21" fmla="*/ 1189539 h 1278942"/>
              <a:gd name="connsiteX22" fmla="*/ 4025791 w 5390588"/>
              <a:gd name="connsiteY22" fmla="*/ 798268 h 1278942"/>
              <a:gd name="connsiteX23" fmla="*/ 4030339 w 5390588"/>
              <a:gd name="connsiteY23" fmla="*/ 740379 h 1278942"/>
              <a:gd name="connsiteX24" fmla="*/ 4025977 w 5390588"/>
              <a:gd name="connsiteY24" fmla="*/ 739554 h 1278942"/>
              <a:gd name="connsiteX25" fmla="*/ 4232166 w 5390588"/>
              <a:gd name="connsiteY25" fmla="*/ 402536 h 1278942"/>
              <a:gd name="connsiteX26" fmla="*/ 4609810 w 5390588"/>
              <a:gd name="connsiteY26" fmla="*/ 286427 h 1278942"/>
              <a:gd name="connsiteX27" fmla="*/ 5115824 w 5390588"/>
              <a:gd name="connsiteY27" fmla="*/ 707333 h 1278942"/>
              <a:gd name="connsiteX28" fmla="*/ 5131067 w 5390588"/>
              <a:gd name="connsiteY28" fmla="*/ 806333 h 1278942"/>
              <a:gd name="connsiteX29" fmla="*/ 5135113 w 5390588"/>
              <a:gd name="connsiteY29" fmla="*/ 806564 h 1278942"/>
              <a:gd name="connsiteX30" fmla="*/ 5126192 w 5390588"/>
              <a:gd name="connsiteY30" fmla="*/ 913040 h 1278942"/>
              <a:gd name="connsiteX31" fmla="*/ 5236410 w 5390588"/>
              <a:gd name="connsiteY31" fmla="*/ 1043417 h 1278942"/>
              <a:gd name="connsiteX32" fmla="*/ 5390588 w 5390588"/>
              <a:gd name="connsiteY32" fmla="*/ 1056335 h 1278942"/>
              <a:gd name="connsiteX33" fmla="*/ 5388416 w 5390588"/>
              <a:gd name="connsiteY33" fmla="*/ 1096439 h 1278942"/>
              <a:gd name="connsiteX34" fmla="*/ 5237261 w 5390588"/>
              <a:gd name="connsiteY34" fmla="*/ 1083708 h 1278942"/>
              <a:gd name="connsiteX35" fmla="*/ 5087837 w 5390588"/>
              <a:gd name="connsiteY35" fmla="*/ 906801 h 1278942"/>
              <a:gd name="connsiteX36" fmla="*/ 5096462 w 5390588"/>
              <a:gd name="connsiteY36" fmla="*/ 804356 h 1278942"/>
              <a:gd name="connsiteX37" fmla="*/ 5098635 w 5390588"/>
              <a:gd name="connsiteY37" fmla="*/ 804481 h 1278942"/>
              <a:gd name="connsiteX38" fmla="*/ 5084876 w 5390588"/>
              <a:gd name="connsiteY38" fmla="*/ 715118 h 1278942"/>
              <a:gd name="connsiteX39" fmla="*/ 4607786 w 5390588"/>
              <a:gd name="connsiteY39" fmla="*/ 318272 h 1278942"/>
              <a:gd name="connsiteX40" fmla="*/ 4084307 w 5390588"/>
              <a:gd name="connsiteY40" fmla="*/ 651549 h 1278942"/>
              <a:gd name="connsiteX41" fmla="*/ 4058397 w 5390588"/>
              <a:gd name="connsiteY41" fmla="*/ 741768 h 1278942"/>
              <a:gd name="connsiteX42" fmla="*/ 4053635 w 5390588"/>
              <a:gd name="connsiteY42" fmla="*/ 802385 h 1278942"/>
              <a:gd name="connsiteX43" fmla="*/ 3761921 w 5390588"/>
              <a:gd name="connsiteY43" fmla="*/ 1214432 h 1278942"/>
              <a:gd name="connsiteX44" fmla="*/ 3191121 w 5390588"/>
              <a:gd name="connsiteY44" fmla="*/ 1184745 h 1278942"/>
              <a:gd name="connsiteX45" fmla="*/ 2945665 w 5390588"/>
              <a:gd name="connsiteY45" fmla="*/ 668562 h 1278942"/>
              <a:gd name="connsiteX46" fmla="*/ 2947591 w 5390588"/>
              <a:gd name="connsiteY46" fmla="*/ 668744 h 1278942"/>
              <a:gd name="connsiteX47" fmla="*/ 2957555 w 5390588"/>
              <a:gd name="connsiteY47" fmla="*/ 608620 h 1278942"/>
              <a:gd name="connsiteX48" fmla="*/ 2779484 w 5390588"/>
              <a:gd name="connsiteY48" fmla="*/ 159884 h 1278942"/>
              <a:gd name="connsiteX49" fmla="*/ 2241650 w 5390588"/>
              <a:gd name="connsiteY49" fmla="*/ 63029 h 1278942"/>
              <a:gd name="connsiteX50" fmla="*/ 1918221 w 5390588"/>
              <a:gd name="connsiteY50" fmla="*/ 421451 h 1278942"/>
              <a:gd name="connsiteX51" fmla="*/ 1906250 w 5390588"/>
              <a:gd name="connsiteY51" fmla="*/ 482996 h 1278942"/>
              <a:gd name="connsiteX52" fmla="*/ 1902067 w 5390588"/>
              <a:gd name="connsiteY52" fmla="*/ 541550 h 1278942"/>
              <a:gd name="connsiteX53" fmla="*/ 1603140 w 5390588"/>
              <a:gd name="connsiteY53" fmla="*/ 960209 h 1278942"/>
              <a:gd name="connsiteX54" fmla="*/ 1022686 w 5390588"/>
              <a:gd name="connsiteY54" fmla="*/ 915607 h 1278942"/>
              <a:gd name="connsiteX55" fmla="*/ 795552 w 5390588"/>
              <a:gd name="connsiteY55" fmla="*/ 532703 h 1278942"/>
              <a:gd name="connsiteX56" fmla="*/ 792356 w 5390588"/>
              <a:gd name="connsiteY56" fmla="*/ 476139 h 1278942"/>
              <a:gd name="connsiteX57" fmla="*/ 789967 w 5390588"/>
              <a:gd name="connsiteY57" fmla="*/ 476188 h 1278942"/>
              <a:gd name="connsiteX58" fmla="*/ 790607 w 5390588"/>
              <a:gd name="connsiteY58" fmla="*/ 369340 h 1278942"/>
              <a:gd name="connsiteX59" fmla="*/ 670615 w 5390588"/>
              <a:gd name="connsiteY59" fmla="*/ 247901 h 1278942"/>
              <a:gd name="connsiteX60" fmla="*/ 0 w 5390588"/>
              <a:gd name="connsiteY60" fmla="*/ 252293 h 1278942"/>
              <a:gd name="connsiteX61" fmla="*/ 0 w 5390588"/>
              <a:gd name="connsiteY61" fmla="*/ 203650 h 1278942"/>
              <a:gd name="connsiteX0" fmla="*/ 0 w 5390588"/>
              <a:gd name="connsiteY0" fmla="*/ 203650 h 1278942"/>
              <a:gd name="connsiteX1" fmla="*/ 529391 w 5390588"/>
              <a:gd name="connsiteY1" fmla="*/ 203650 h 1278942"/>
              <a:gd name="connsiteX2" fmla="*/ 666642 w 5390588"/>
              <a:gd name="connsiteY2" fmla="*/ 207797 h 1278942"/>
              <a:gd name="connsiteX3" fmla="*/ 829333 w 5390588"/>
              <a:gd name="connsiteY3" fmla="*/ 372586 h 1278942"/>
              <a:gd name="connsiteX4" fmla="*/ 823477 w 5390588"/>
              <a:gd name="connsiteY4" fmla="*/ 529189 h 1278942"/>
              <a:gd name="connsiteX5" fmla="*/ 1039160 w 5390588"/>
              <a:gd name="connsiteY5" fmla="*/ 892787 h 1278942"/>
              <a:gd name="connsiteX6" fmla="*/ 1590345 w 5390588"/>
              <a:gd name="connsiteY6" fmla="*/ 935139 h 1278942"/>
              <a:gd name="connsiteX7" fmla="*/ 1874201 w 5390588"/>
              <a:gd name="connsiteY7" fmla="*/ 537589 h 1278942"/>
              <a:gd name="connsiteX8" fmla="*/ 1877625 w 5390588"/>
              <a:gd name="connsiteY8" fmla="*/ 489658 h 1278942"/>
              <a:gd name="connsiteX9" fmla="*/ 1876158 w 5390588"/>
              <a:gd name="connsiteY9" fmla="*/ 489476 h 1278942"/>
              <a:gd name="connsiteX10" fmla="*/ 1878497 w 5390588"/>
              <a:gd name="connsiteY10" fmla="*/ 477447 h 1278942"/>
              <a:gd name="connsiteX11" fmla="*/ 1879461 w 5390588"/>
              <a:gd name="connsiteY11" fmla="*/ 463957 h 1278942"/>
              <a:gd name="connsiteX12" fmla="*/ 1881121 w 5390588"/>
              <a:gd name="connsiteY12" fmla="*/ 463960 h 1278942"/>
              <a:gd name="connsiteX13" fmla="*/ 1890813 w 5390588"/>
              <a:gd name="connsiteY13" fmla="*/ 414129 h 1278942"/>
              <a:gd name="connsiteX14" fmla="*/ 2231559 w 5390588"/>
              <a:gd name="connsiteY14" fmla="*/ 36516 h 1278942"/>
              <a:gd name="connsiteX15" fmla="*/ 2798190 w 5390588"/>
              <a:gd name="connsiteY15" fmla="*/ 138559 h 1278942"/>
              <a:gd name="connsiteX16" fmla="*/ 2985795 w 5390588"/>
              <a:gd name="connsiteY16" fmla="*/ 611320 h 1278942"/>
              <a:gd name="connsiteX17" fmla="*/ 2973287 w 5390588"/>
              <a:gd name="connsiteY17" fmla="*/ 686789 h 1278942"/>
              <a:gd name="connsiteX18" fmla="*/ 2971841 w 5390588"/>
              <a:gd name="connsiteY18" fmla="*/ 743454 h 1278942"/>
              <a:gd name="connsiteX19" fmla="*/ 3206765 w 5390588"/>
              <a:gd name="connsiteY19" fmla="*/ 1161349 h 1278942"/>
              <a:gd name="connsiteX20" fmla="*/ 3748785 w 5390588"/>
              <a:gd name="connsiteY20" fmla="*/ 1189539 h 1278942"/>
              <a:gd name="connsiteX21" fmla="*/ 4025791 w 5390588"/>
              <a:gd name="connsiteY21" fmla="*/ 798268 h 1278942"/>
              <a:gd name="connsiteX22" fmla="*/ 4030339 w 5390588"/>
              <a:gd name="connsiteY22" fmla="*/ 740379 h 1278942"/>
              <a:gd name="connsiteX23" fmla="*/ 4025977 w 5390588"/>
              <a:gd name="connsiteY23" fmla="*/ 739554 h 1278942"/>
              <a:gd name="connsiteX24" fmla="*/ 4232166 w 5390588"/>
              <a:gd name="connsiteY24" fmla="*/ 402536 h 1278942"/>
              <a:gd name="connsiteX25" fmla="*/ 4609810 w 5390588"/>
              <a:gd name="connsiteY25" fmla="*/ 286427 h 1278942"/>
              <a:gd name="connsiteX26" fmla="*/ 5115824 w 5390588"/>
              <a:gd name="connsiteY26" fmla="*/ 707333 h 1278942"/>
              <a:gd name="connsiteX27" fmla="*/ 5131067 w 5390588"/>
              <a:gd name="connsiteY27" fmla="*/ 806333 h 1278942"/>
              <a:gd name="connsiteX28" fmla="*/ 5135113 w 5390588"/>
              <a:gd name="connsiteY28" fmla="*/ 806564 h 1278942"/>
              <a:gd name="connsiteX29" fmla="*/ 5126192 w 5390588"/>
              <a:gd name="connsiteY29" fmla="*/ 913040 h 1278942"/>
              <a:gd name="connsiteX30" fmla="*/ 5236410 w 5390588"/>
              <a:gd name="connsiteY30" fmla="*/ 1043417 h 1278942"/>
              <a:gd name="connsiteX31" fmla="*/ 5390588 w 5390588"/>
              <a:gd name="connsiteY31" fmla="*/ 1056335 h 1278942"/>
              <a:gd name="connsiteX32" fmla="*/ 5388416 w 5390588"/>
              <a:gd name="connsiteY32" fmla="*/ 1096439 h 1278942"/>
              <a:gd name="connsiteX33" fmla="*/ 5237261 w 5390588"/>
              <a:gd name="connsiteY33" fmla="*/ 1083708 h 1278942"/>
              <a:gd name="connsiteX34" fmla="*/ 5087837 w 5390588"/>
              <a:gd name="connsiteY34" fmla="*/ 906801 h 1278942"/>
              <a:gd name="connsiteX35" fmla="*/ 5096462 w 5390588"/>
              <a:gd name="connsiteY35" fmla="*/ 804356 h 1278942"/>
              <a:gd name="connsiteX36" fmla="*/ 5098635 w 5390588"/>
              <a:gd name="connsiteY36" fmla="*/ 804481 h 1278942"/>
              <a:gd name="connsiteX37" fmla="*/ 5084876 w 5390588"/>
              <a:gd name="connsiteY37" fmla="*/ 715118 h 1278942"/>
              <a:gd name="connsiteX38" fmla="*/ 4607786 w 5390588"/>
              <a:gd name="connsiteY38" fmla="*/ 318272 h 1278942"/>
              <a:gd name="connsiteX39" fmla="*/ 4084307 w 5390588"/>
              <a:gd name="connsiteY39" fmla="*/ 651549 h 1278942"/>
              <a:gd name="connsiteX40" fmla="*/ 4058397 w 5390588"/>
              <a:gd name="connsiteY40" fmla="*/ 741768 h 1278942"/>
              <a:gd name="connsiteX41" fmla="*/ 4053635 w 5390588"/>
              <a:gd name="connsiteY41" fmla="*/ 802385 h 1278942"/>
              <a:gd name="connsiteX42" fmla="*/ 3761921 w 5390588"/>
              <a:gd name="connsiteY42" fmla="*/ 1214432 h 1278942"/>
              <a:gd name="connsiteX43" fmla="*/ 3191121 w 5390588"/>
              <a:gd name="connsiteY43" fmla="*/ 1184745 h 1278942"/>
              <a:gd name="connsiteX44" fmla="*/ 2945665 w 5390588"/>
              <a:gd name="connsiteY44" fmla="*/ 668562 h 1278942"/>
              <a:gd name="connsiteX45" fmla="*/ 2947591 w 5390588"/>
              <a:gd name="connsiteY45" fmla="*/ 668744 h 1278942"/>
              <a:gd name="connsiteX46" fmla="*/ 2957555 w 5390588"/>
              <a:gd name="connsiteY46" fmla="*/ 608620 h 1278942"/>
              <a:gd name="connsiteX47" fmla="*/ 2779484 w 5390588"/>
              <a:gd name="connsiteY47" fmla="*/ 159884 h 1278942"/>
              <a:gd name="connsiteX48" fmla="*/ 2241650 w 5390588"/>
              <a:gd name="connsiteY48" fmla="*/ 63029 h 1278942"/>
              <a:gd name="connsiteX49" fmla="*/ 1918221 w 5390588"/>
              <a:gd name="connsiteY49" fmla="*/ 421451 h 1278942"/>
              <a:gd name="connsiteX50" fmla="*/ 1906250 w 5390588"/>
              <a:gd name="connsiteY50" fmla="*/ 482996 h 1278942"/>
              <a:gd name="connsiteX51" fmla="*/ 1902067 w 5390588"/>
              <a:gd name="connsiteY51" fmla="*/ 541550 h 1278942"/>
              <a:gd name="connsiteX52" fmla="*/ 1603140 w 5390588"/>
              <a:gd name="connsiteY52" fmla="*/ 960209 h 1278942"/>
              <a:gd name="connsiteX53" fmla="*/ 1022686 w 5390588"/>
              <a:gd name="connsiteY53" fmla="*/ 915607 h 1278942"/>
              <a:gd name="connsiteX54" fmla="*/ 795552 w 5390588"/>
              <a:gd name="connsiteY54" fmla="*/ 532703 h 1278942"/>
              <a:gd name="connsiteX55" fmla="*/ 792356 w 5390588"/>
              <a:gd name="connsiteY55" fmla="*/ 476139 h 1278942"/>
              <a:gd name="connsiteX56" fmla="*/ 789967 w 5390588"/>
              <a:gd name="connsiteY56" fmla="*/ 476188 h 1278942"/>
              <a:gd name="connsiteX57" fmla="*/ 790607 w 5390588"/>
              <a:gd name="connsiteY57" fmla="*/ 369340 h 1278942"/>
              <a:gd name="connsiteX58" fmla="*/ 670615 w 5390588"/>
              <a:gd name="connsiteY58" fmla="*/ 247901 h 1278942"/>
              <a:gd name="connsiteX59" fmla="*/ 0 w 5390588"/>
              <a:gd name="connsiteY59" fmla="*/ 252293 h 1278942"/>
              <a:gd name="connsiteX60" fmla="*/ 0 w 5390588"/>
              <a:gd name="connsiteY60" fmla="*/ 203650 h 1278942"/>
              <a:gd name="connsiteX0" fmla="*/ 0 w 5390588"/>
              <a:gd name="connsiteY0" fmla="*/ 203650 h 1278942"/>
              <a:gd name="connsiteX1" fmla="*/ 666642 w 5390588"/>
              <a:gd name="connsiteY1" fmla="*/ 207797 h 1278942"/>
              <a:gd name="connsiteX2" fmla="*/ 829333 w 5390588"/>
              <a:gd name="connsiteY2" fmla="*/ 372586 h 1278942"/>
              <a:gd name="connsiteX3" fmla="*/ 823477 w 5390588"/>
              <a:gd name="connsiteY3" fmla="*/ 529189 h 1278942"/>
              <a:gd name="connsiteX4" fmla="*/ 1039160 w 5390588"/>
              <a:gd name="connsiteY4" fmla="*/ 892787 h 1278942"/>
              <a:gd name="connsiteX5" fmla="*/ 1590345 w 5390588"/>
              <a:gd name="connsiteY5" fmla="*/ 935139 h 1278942"/>
              <a:gd name="connsiteX6" fmla="*/ 1874201 w 5390588"/>
              <a:gd name="connsiteY6" fmla="*/ 537589 h 1278942"/>
              <a:gd name="connsiteX7" fmla="*/ 1877625 w 5390588"/>
              <a:gd name="connsiteY7" fmla="*/ 489658 h 1278942"/>
              <a:gd name="connsiteX8" fmla="*/ 1876158 w 5390588"/>
              <a:gd name="connsiteY8" fmla="*/ 489476 h 1278942"/>
              <a:gd name="connsiteX9" fmla="*/ 1878497 w 5390588"/>
              <a:gd name="connsiteY9" fmla="*/ 477447 h 1278942"/>
              <a:gd name="connsiteX10" fmla="*/ 1879461 w 5390588"/>
              <a:gd name="connsiteY10" fmla="*/ 463957 h 1278942"/>
              <a:gd name="connsiteX11" fmla="*/ 1881121 w 5390588"/>
              <a:gd name="connsiteY11" fmla="*/ 463960 h 1278942"/>
              <a:gd name="connsiteX12" fmla="*/ 1890813 w 5390588"/>
              <a:gd name="connsiteY12" fmla="*/ 414129 h 1278942"/>
              <a:gd name="connsiteX13" fmla="*/ 2231559 w 5390588"/>
              <a:gd name="connsiteY13" fmla="*/ 36516 h 1278942"/>
              <a:gd name="connsiteX14" fmla="*/ 2798190 w 5390588"/>
              <a:gd name="connsiteY14" fmla="*/ 138559 h 1278942"/>
              <a:gd name="connsiteX15" fmla="*/ 2985795 w 5390588"/>
              <a:gd name="connsiteY15" fmla="*/ 611320 h 1278942"/>
              <a:gd name="connsiteX16" fmla="*/ 2973287 w 5390588"/>
              <a:gd name="connsiteY16" fmla="*/ 686789 h 1278942"/>
              <a:gd name="connsiteX17" fmla="*/ 2971841 w 5390588"/>
              <a:gd name="connsiteY17" fmla="*/ 743454 h 1278942"/>
              <a:gd name="connsiteX18" fmla="*/ 3206765 w 5390588"/>
              <a:gd name="connsiteY18" fmla="*/ 1161349 h 1278942"/>
              <a:gd name="connsiteX19" fmla="*/ 3748785 w 5390588"/>
              <a:gd name="connsiteY19" fmla="*/ 1189539 h 1278942"/>
              <a:gd name="connsiteX20" fmla="*/ 4025791 w 5390588"/>
              <a:gd name="connsiteY20" fmla="*/ 798268 h 1278942"/>
              <a:gd name="connsiteX21" fmla="*/ 4030339 w 5390588"/>
              <a:gd name="connsiteY21" fmla="*/ 740379 h 1278942"/>
              <a:gd name="connsiteX22" fmla="*/ 4025977 w 5390588"/>
              <a:gd name="connsiteY22" fmla="*/ 739554 h 1278942"/>
              <a:gd name="connsiteX23" fmla="*/ 4232166 w 5390588"/>
              <a:gd name="connsiteY23" fmla="*/ 402536 h 1278942"/>
              <a:gd name="connsiteX24" fmla="*/ 4609810 w 5390588"/>
              <a:gd name="connsiteY24" fmla="*/ 286427 h 1278942"/>
              <a:gd name="connsiteX25" fmla="*/ 5115824 w 5390588"/>
              <a:gd name="connsiteY25" fmla="*/ 707333 h 1278942"/>
              <a:gd name="connsiteX26" fmla="*/ 5131067 w 5390588"/>
              <a:gd name="connsiteY26" fmla="*/ 806333 h 1278942"/>
              <a:gd name="connsiteX27" fmla="*/ 5135113 w 5390588"/>
              <a:gd name="connsiteY27" fmla="*/ 806564 h 1278942"/>
              <a:gd name="connsiteX28" fmla="*/ 5126192 w 5390588"/>
              <a:gd name="connsiteY28" fmla="*/ 913040 h 1278942"/>
              <a:gd name="connsiteX29" fmla="*/ 5236410 w 5390588"/>
              <a:gd name="connsiteY29" fmla="*/ 1043417 h 1278942"/>
              <a:gd name="connsiteX30" fmla="*/ 5390588 w 5390588"/>
              <a:gd name="connsiteY30" fmla="*/ 1056335 h 1278942"/>
              <a:gd name="connsiteX31" fmla="*/ 5388416 w 5390588"/>
              <a:gd name="connsiteY31" fmla="*/ 1096439 h 1278942"/>
              <a:gd name="connsiteX32" fmla="*/ 5237261 w 5390588"/>
              <a:gd name="connsiteY32" fmla="*/ 1083708 h 1278942"/>
              <a:gd name="connsiteX33" fmla="*/ 5087837 w 5390588"/>
              <a:gd name="connsiteY33" fmla="*/ 906801 h 1278942"/>
              <a:gd name="connsiteX34" fmla="*/ 5096462 w 5390588"/>
              <a:gd name="connsiteY34" fmla="*/ 804356 h 1278942"/>
              <a:gd name="connsiteX35" fmla="*/ 5098635 w 5390588"/>
              <a:gd name="connsiteY35" fmla="*/ 804481 h 1278942"/>
              <a:gd name="connsiteX36" fmla="*/ 5084876 w 5390588"/>
              <a:gd name="connsiteY36" fmla="*/ 715118 h 1278942"/>
              <a:gd name="connsiteX37" fmla="*/ 4607786 w 5390588"/>
              <a:gd name="connsiteY37" fmla="*/ 318272 h 1278942"/>
              <a:gd name="connsiteX38" fmla="*/ 4084307 w 5390588"/>
              <a:gd name="connsiteY38" fmla="*/ 651549 h 1278942"/>
              <a:gd name="connsiteX39" fmla="*/ 4058397 w 5390588"/>
              <a:gd name="connsiteY39" fmla="*/ 741768 h 1278942"/>
              <a:gd name="connsiteX40" fmla="*/ 4053635 w 5390588"/>
              <a:gd name="connsiteY40" fmla="*/ 802385 h 1278942"/>
              <a:gd name="connsiteX41" fmla="*/ 3761921 w 5390588"/>
              <a:gd name="connsiteY41" fmla="*/ 1214432 h 1278942"/>
              <a:gd name="connsiteX42" fmla="*/ 3191121 w 5390588"/>
              <a:gd name="connsiteY42" fmla="*/ 1184745 h 1278942"/>
              <a:gd name="connsiteX43" fmla="*/ 2945665 w 5390588"/>
              <a:gd name="connsiteY43" fmla="*/ 668562 h 1278942"/>
              <a:gd name="connsiteX44" fmla="*/ 2947591 w 5390588"/>
              <a:gd name="connsiteY44" fmla="*/ 668744 h 1278942"/>
              <a:gd name="connsiteX45" fmla="*/ 2957555 w 5390588"/>
              <a:gd name="connsiteY45" fmla="*/ 608620 h 1278942"/>
              <a:gd name="connsiteX46" fmla="*/ 2779484 w 5390588"/>
              <a:gd name="connsiteY46" fmla="*/ 159884 h 1278942"/>
              <a:gd name="connsiteX47" fmla="*/ 2241650 w 5390588"/>
              <a:gd name="connsiteY47" fmla="*/ 63029 h 1278942"/>
              <a:gd name="connsiteX48" fmla="*/ 1918221 w 5390588"/>
              <a:gd name="connsiteY48" fmla="*/ 421451 h 1278942"/>
              <a:gd name="connsiteX49" fmla="*/ 1906250 w 5390588"/>
              <a:gd name="connsiteY49" fmla="*/ 482996 h 1278942"/>
              <a:gd name="connsiteX50" fmla="*/ 1902067 w 5390588"/>
              <a:gd name="connsiteY50" fmla="*/ 541550 h 1278942"/>
              <a:gd name="connsiteX51" fmla="*/ 1603140 w 5390588"/>
              <a:gd name="connsiteY51" fmla="*/ 960209 h 1278942"/>
              <a:gd name="connsiteX52" fmla="*/ 1022686 w 5390588"/>
              <a:gd name="connsiteY52" fmla="*/ 915607 h 1278942"/>
              <a:gd name="connsiteX53" fmla="*/ 795552 w 5390588"/>
              <a:gd name="connsiteY53" fmla="*/ 532703 h 1278942"/>
              <a:gd name="connsiteX54" fmla="*/ 792356 w 5390588"/>
              <a:gd name="connsiteY54" fmla="*/ 476139 h 1278942"/>
              <a:gd name="connsiteX55" fmla="*/ 789967 w 5390588"/>
              <a:gd name="connsiteY55" fmla="*/ 476188 h 1278942"/>
              <a:gd name="connsiteX56" fmla="*/ 790607 w 5390588"/>
              <a:gd name="connsiteY56" fmla="*/ 369340 h 1278942"/>
              <a:gd name="connsiteX57" fmla="*/ 670615 w 5390588"/>
              <a:gd name="connsiteY57" fmla="*/ 247901 h 1278942"/>
              <a:gd name="connsiteX58" fmla="*/ 0 w 5390588"/>
              <a:gd name="connsiteY58" fmla="*/ 252293 h 1278942"/>
              <a:gd name="connsiteX59" fmla="*/ 0 w 5390588"/>
              <a:gd name="connsiteY59" fmla="*/ 203650 h 1278942"/>
              <a:gd name="connsiteX0" fmla="*/ 0 w 5898369"/>
              <a:gd name="connsiteY0" fmla="*/ 203650 h 1278942"/>
              <a:gd name="connsiteX1" fmla="*/ 666642 w 5898369"/>
              <a:gd name="connsiteY1" fmla="*/ 207797 h 1278942"/>
              <a:gd name="connsiteX2" fmla="*/ 829333 w 5898369"/>
              <a:gd name="connsiteY2" fmla="*/ 372586 h 1278942"/>
              <a:gd name="connsiteX3" fmla="*/ 823477 w 5898369"/>
              <a:gd name="connsiteY3" fmla="*/ 529189 h 1278942"/>
              <a:gd name="connsiteX4" fmla="*/ 1039160 w 5898369"/>
              <a:gd name="connsiteY4" fmla="*/ 892787 h 1278942"/>
              <a:gd name="connsiteX5" fmla="*/ 1590345 w 5898369"/>
              <a:gd name="connsiteY5" fmla="*/ 935139 h 1278942"/>
              <a:gd name="connsiteX6" fmla="*/ 1874201 w 5898369"/>
              <a:gd name="connsiteY6" fmla="*/ 537589 h 1278942"/>
              <a:gd name="connsiteX7" fmla="*/ 1877625 w 5898369"/>
              <a:gd name="connsiteY7" fmla="*/ 489658 h 1278942"/>
              <a:gd name="connsiteX8" fmla="*/ 1876158 w 5898369"/>
              <a:gd name="connsiteY8" fmla="*/ 489476 h 1278942"/>
              <a:gd name="connsiteX9" fmla="*/ 1878497 w 5898369"/>
              <a:gd name="connsiteY9" fmla="*/ 477447 h 1278942"/>
              <a:gd name="connsiteX10" fmla="*/ 1879461 w 5898369"/>
              <a:gd name="connsiteY10" fmla="*/ 463957 h 1278942"/>
              <a:gd name="connsiteX11" fmla="*/ 1881121 w 5898369"/>
              <a:gd name="connsiteY11" fmla="*/ 463960 h 1278942"/>
              <a:gd name="connsiteX12" fmla="*/ 1890813 w 5898369"/>
              <a:gd name="connsiteY12" fmla="*/ 414129 h 1278942"/>
              <a:gd name="connsiteX13" fmla="*/ 2231559 w 5898369"/>
              <a:gd name="connsiteY13" fmla="*/ 36516 h 1278942"/>
              <a:gd name="connsiteX14" fmla="*/ 2798190 w 5898369"/>
              <a:gd name="connsiteY14" fmla="*/ 138559 h 1278942"/>
              <a:gd name="connsiteX15" fmla="*/ 2985795 w 5898369"/>
              <a:gd name="connsiteY15" fmla="*/ 611320 h 1278942"/>
              <a:gd name="connsiteX16" fmla="*/ 2973287 w 5898369"/>
              <a:gd name="connsiteY16" fmla="*/ 686789 h 1278942"/>
              <a:gd name="connsiteX17" fmla="*/ 2971841 w 5898369"/>
              <a:gd name="connsiteY17" fmla="*/ 743454 h 1278942"/>
              <a:gd name="connsiteX18" fmla="*/ 3206765 w 5898369"/>
              <a:gd name="connsiteY18" fmla="*/ 1161349 h 1278942"/>
              <a:gd name="connsiteX19" fmla="*/ 3748785 w 5898369"/>
              <a:gd name="connsiteY19" fmla="*/ 1189539 h 1278942"/>
              <a:gd name="connsiteX20" fmla="*/ 4025791 w 5898369"/>
              <a:gd name="connsiteY20" fmla="*/ 798268 h 1278942"/>
              <a:gd name="connsiteX21" fmla="*/ 4030339 w 5898369"/>
              <a:gd name="connsiteY21" fmla="*/ 740379 h 1278942"/>
              <a:gd name="connsiteX22" fmla="*/ 4025977 w 5898369"/>
              <a:gd name="connsiteY22" fmla="*/ 739554 h 1278942"/>
              <a:gd name="connsiteX23" fmla="*/ 4232166 w 5898369"/>
              <a:gd name="connsiteY23" fmla="*/ 402536 h 1278942"/>
              <a:gd name="connsiteX24" fmla="*/ 4609810 w 5898369"/>
              <a:gd name="connsiteY24" fmla="*/ 286427 h 1278942"/>
              <a:gd name="connsiteX25" fmla="*/ 5115824 w 5898369"/>
              <a:gd name="connsiteY25" fmla="*/ 707333 h 1278942"/>
              <a:gd name="connsiteX26" fmla="*/ 5131067 w 5898369"/>
              <a:gd name="connsiteY26" fmla="*/ 806333 h 1278942"/>
              <a:gd name="connsiteX27" fmla="*/ 5135113 w 5898369"/>
              <a:gd name="connsiteY27" fmla="*/ 806564 h 1278942"/>
              <a:gd name="connsiteX28" fmla="*/ 5126192 w 5898369"/>
              <a:gd name="connsiteY28" fmla="*/ 913040 h 1278942"/>
              <a:gd name="connsiteX29" fmla="*/ 5236410 w 5898369"/>
              <a:gd name="connsiteY29" fmla="*/ 1043417 h 1278942"/>
              <a:gd name="connsiteX30" fmla="*/ 5898369 w 5898369"/>
              <a:gd name="connsiteY30" fmla="*/ 1079693 h 1278942"/>
              <a:gd name="connsiteX31" fmla="*/ 5388416 w 5898369"/>
              <a:gd name="connsiteY31" fmla="*/ 1096439 h 1278942"/>
              <a:gd name="connsiteX32" fmla="*/ 5237261 w 5898369"/>
              <a:gd name="connsiteY32" fmla="*/ 1083708 h 1278942"/>
              <a:gd name="connsiteX33" fmla="*/ 5087837 w 5898369"/>
              <a:gd name="connsiteY33" fmla="*/ 906801 h 1278942"/>
              <a:gd name="connsiteX34" fmla="*/ 5096462 w 5898369"/>
              <a:gd name="connsiteY34" fmla="*/ 804356 h 1278942"/>
              <a:gd name="connsiteX35" fmla="*/ 5098635 w 5898369"/>
              <a:gd name="connsiteY35" fmla="*/ 804481 h 1278942"/>
              <a:gd name="connsiteX36" fmla="*/ 5084876 w 5898369"/>
              <a:gd name="connsiteY36" fmla="*/ 715118 h 1278942"/>
              <a:gd name="connsiteX37" fmla="*/ 4607786 w 5898369"/>
              <a:gd name="connsiteY37" fmla="*/ 318272 h 1278942"/>
              <a:gd name="connsiteX38" fmla="*/ 4084307 w 5898369"/>
              <a:gd name="connsiteY38" fmla="*/ 651549 h 1278942"/>
              <a:gd name="connsiteX39" fmla="*/ 4058397 w 5898369"/>
              <a:gd name="connsiteY39" fmla="*/ 741768 h 1278942"/>
              <a:gd name="connsiteX40" fmla="*/ 4053635 w 5898369"/>
              <a:gd name="connsiteY40" fmla="*/ 802385 h 1278942"/>
              <a:gd name="connsiteX41" fmla="*/ 3761921 w 5898369"/>
              <a:gd name="connsiteY41" fmla="*/ 1214432 h 1278942"/>
              <a:gd name="connsiteX42" fmla="*/ 3191121 w 5898369"/>
              <a:gd name="connsiteY42" fmla="*/ 1184745 h 1278942"/>
              <a:gd name="connsiteX43" fmla="*/ 2945665 w 5898369"/>
              <a:gd name="connsiteY43" fmla="*/ 668562 h 1278942"/>
              <a:gd name="connsiteX44" fmla="*/ 2947591 w 5898369"/>
              <a:gd name="connsiteY44" fmla="*/ 668744 h 1278942"/>
              <a:gd name="connsiteX45" fmla="*/ 2957555 w 5898369"/>
              <a:gd name="connsiteY45" fmla="*/ 608620 h 1278942"/>
              <a:gd name="connsiteX46" fmla="*/ 2779484 w 5898369"/>
              <a:gd name="connsiteY46" fmla="*/ 159884 h 1278942"/>
              <a:gd name="connsiteX47" fmla="*/ 2241650 w 5898369"/>
              <a:gd name="connsiteY47" fmla="*/ 63029 h 1278942"/>
              <a:gd name="connsiteX48" fmla="*/ 1918221 w 5898369"/>
              <a:gd name="connsiteY48" fmla="*/ 421451 h 1278942"/>
              <a:gd name="connsiteX49" fmla="*/ 1906250 w 5898369"/>
              <a:gd name="connsiteY49" fmla="*/ 482996 h 1278942"/>
              <a:gd name="connsiteX50" fmla="*/ 1902067 w 5898369"/>
              <a:gd name="connsiteY50" fmla="*/ 541550 h 1278942"/>
              <a:gd name="connsiteX51" fmla="*/ 1603140 w 5898369"/>
              <a:gd name="connsiteY51" fmla="*/ 960209 h 1278942"/>
              <a:gd name="connsiteX52" fmla="*/ 1022686 w 5898369"/>
              <a:gd name="connsiteY52" fmla="*/ 915607 h 1278942"/>
              <a:gd name="connsiteX53" fmla="*/ 795552 w 5898369"/>
              <a:gd name="connsiteY53" fmla="*/ 532703 h 1278942"/>
              <a:gd name="connsiteX54" fmla="*/ 792356 w 5898369"/>
              <a:gd name="connsiteY54" fmla="*/ 476139 h 1278942"/>
              <a:gd name="connsiteX55" fmla="*/ 789967 w 5898369"/>
              <a:gd name="connsiteY55" fmla="*/ 476188 h 1278942"/>
              <a:gd name="connsiteX56" fmla="*/ 790607 w 5898369"/>
              <a:gd name="connsiteY56" fmla="*/ 369340 h 1278942"/>
              <a:gd name="connsiteX57" fmla="*/ 670615 w 5898369"/>
              <a:gd name="connsiteY57" fmla="*/ 247901 h 1278942"/>
              <a:gd name="connsiteX58" fmla="*/ 0 w 5898369"/>
              <a:gd name="connsiteY58" fmla="*/ 252293 h 1278942"/>
              <a:gd name="connsiteX59" fmla="*/ 0 w 5898369"/>
              <a:gd name="connsiteY59" fmla="*/ 203650 h 1278942"/>
              <a:gd name="connsiteX0" fmla="*/ 0 w 5898369"/>
              <a:gd name="connsiteY0" fmla="*/ 203650 h 1278942"/>
              <a:gd name="connsiteX1" fmla="*/ 666642 w 5898369"/>
              <a:gd name="connsiteY1" fmla="*/ 207797 h 1278942"/>
              <a:gd name="connsiteX2" fmla="*/ 829333 w 5898369"/>
              <a:gd name="connsiteY2" fmla="*/ 372586 h 1278942"/>
              <a:gd name="connsiteX3" fmla="*/ 823477 w 5898369"/>
              <a:gd name="connsiteY3" fmla="*/ 529189 h 1278942"/>
              <a:gd name="connsiteX4" fmla="*/ 1039160 w 5898369"/>
              <a:gd name="connsiteY4" fmla="*/ 892787 h 1278942"/>
              <a:gd name="connsiteX5" fmla="*/ 1590345 w 5898369"/>
              <a:gd name="connsiteY5" fmla="*/ 935139 h 1278942"/>
              <a:gd name="connsiteX6" fmla="*/ 1874201 w 5898369"/>
              <a:gd name="connsiteY6" fmla="*/ 537589 h 1278942"/>
              <a:gd name="connsiteX7" fmla="*/ 1877625 w 5898369"/>
              <a:gd name="connsiteY7" fmla="*/ 489658 h 1278942"/>
              <a:gd name="connsiteX8" fmla="*/ 1876158 w 5898369"/>
              <a:gd name="connsiteY8" fmla="*/ 489476 h 1278942"/>
              <a:gd name="connsiteX9" fmla="*/ 1878497 w 5898369"/>
              <a:gd name="connsiteY9" fmla="*/ 477447 h 1278942"/>
              <a:gd name="connsiteX10" fmla="*/ 1879461 w 5898369"/>
              <a:gd name="connsiteY10" fmla="*/ 463957 h 1278942"/>
              <a:gd name="connsiteX11" fmla="*/ 1881121 w 5898369"/>
              <a:gd name="connsiteY11" fmla="*/ 463960 h 1278942"/>
              <a:gd name="connsiteX12" fmla="*/ 1890813 w 5898369"/>
              <a:gd name="connsiteY12" fmla="*/ 414129 h 1278942"/>
              <a:gd name="connsiteX13" fmla="*/ 2231559 w 5898369"/>
              <a:gd name="connsiteY13" fmla="*/ 36516 h 1278942"/>
              <a:gd name="connsiteX14" fmla="*/ 2798190 w 5898369"/>
              <a:gd name="connsiteY14" fmla="*/ 138559 h 1278942"/>
              <a:gd name="connsiteX15" fmla="*/ 2985795 w 5898369"/>
              <a:gd name="connsiteY15" fmla="*/ 611320 h 1278942"/>
              <a:gd name="connsiteX16" fmla="*/ 2973287 w 5898369"/>
              <a:gd name="connsiteY16" fmla="*/ 686789 h 1278942"/>
              <a:gd name="connsiteX17" fmla="*/ 2971841 w 5898369"/>
              <a:gd name="connsiteY17" fmla="*/ 743454 h 1278942"/>
              <a:gd name="connsiteX18" fmla="*/ 3206765 w 5898369"/>
              <a:gd name="connsiteY18" fmla="*/ 1161349 h 1278942"/>
              <a:gd name="connsiteX19" fmla="*/ 3748785 w 5898369"/>
              <a:gd name="connsiteY19" fmla="*/ 1189539 h 1278942"/>
              <a:gd name="connsiteX20" fmla="*/ 4025791 w 5898369"/>
              <a:gd name="connsiteY20" fmla="*/ 798268 h 1278942"/>
              <a:gd name="connsiteX21" fmla="*/ 4030339 w 5898369"/>
              <a:gd name="connsiteY21" fmla="*/ 740379 h 1278942"/>
              <a:gd name="connsiteX22" fmla="*/ 4025977 w 5898369"/>
              <a:gd name="connsiteY22" fmla="*/ 739554 h 1278942"/>
              <a:gd name="connsiteX23" fmla="*/ 4232166 w 5898369"/>
              <a:gd name="connsiteY23" fmla="*/ 402536 h 1278942"/>
              <a:gd name="connsiteX24" fmla="*/ 4609810 w 5898369"/>
              <a:gd name="connsiteY24" fmla="*/ 286427 h 1278942"/>
              <a:gd name="connsiteX25" fmla="*/ 5115824 w 5898369"/>
              <a:gd name="connsiteY25" fmla="*/ 707333 h 1278942"/>
              <a:gd name="connsiteX26" fmla="*/ 5131067 w 5898369"/>
              <a:gd name="connsiteY26" fmla="*/ 806333 h 1278942"/>
              <a:gd name="connsiteX27" fmla="*/ 5135113 w 5898369"/>
              <a:gd name="connsiteY27" fmla="*/ 806564 h 1278942"/>
              <a:gd name="connsiteX28" fmla="*/ 5126192 w 5898369"/>
              <a:gd name="connsiteY28" fmla="*/ 913040 h 1278942"/>
              <a:gd name="connsiteX29" fmla="*/ 5236410 w 5898369"/>
              <a:gd name="connsiteY29" fmla="*/ 1043417 h 1278942"/>
              <a:gd name="connsiteX30" fmla="*/ 5898369 w 5898369"/>
              <a:gd name="connsiteY30" fmla="*/ 1079693 h 1278942"/>
              <a:gd name="connsiteX31" fmla="*/ 5891039 w 5898369"/>
              <a:gd name="connsiteY31" fmla="*/ 1109947 h 1278942"/>
              <a:gd name="connsiteX32" fmla="*/ 5237261 w 5898369"/>
              <a:gd name="connsiteY32" fmla="*/ 1083708 h 1278942"/>
              <a:gd name="connsiteX33" fmla="*/ 5087837 w 5898369"/>
              <a:gd name="connsiteY33" fmla="*/ 906801 h 1278942"/>
              <a:gd name="connsiteX34" fmla="*/ 5096462 w 5898369"/>
              <a:gd name="connsiteY34" fmla="*/ 804356 h 1278942"/>
              <a:gd name="connsiteX35" fmla="*/ 5098635 w 5898369"/>
              <a:gd name="connsiteY35" fmla="*/ 804481 h 1278942"/>
              <a:gd name="connsiteX36" fmla="*/ 5084876 w 5898369"/>
              <a:gd name="connsiteY36" fmla="*/ 715118 h 1278942"/>
              <a:gd name="connsiteX37" fmla="*/ 4607786 w 5898369"/>
              <a:gd name="connsiteY37" fmla="*/ 318272 h 1278942"/>
              <a:gd name="connsiteX38" fmla="*/ 4084307 w 5898369"/>
              <a:gd name="connsiteY38" fmla="*/ 651549 h 1278942"/>
              <a:gd name="connsiteX39" fmla="*/ 4058397 w 5898369"/>
              <a:gd name="connsiteY39" fmla="*/ 741768 h 1278942"/>
              <a:gd name="connsiteX40" fmla="*/ 4053635 w 5898369"/>
              <a:gd name="connsiteY40" fmla="*/ 802385 h 1278942"/>
              <a:gd name="connsiteX41" fmla="*/ 3761921 w 5898369"/>
              <a:gd name="connsiteY41" fmla="*/ 1214432 h 1278942"/>
              <a:gd name="connsiteX42" fmla="*/ 3191121 w 5898369"/>
              <a:gd name="connsiteY42" fmla="*/ 1184745 h 1278942"/>
              <a:gd name="connsiteX43" fmla="*/ 2945665 w 5898369"/>
              <a:gd name="connsiteY43" fmla="*/ 668562 h 1278942"/>
              <a:gd name="connsiteX44" fmla="*/ 2947591 w 5898369"/>
              <a:gd name="connsiteY44" fmla="*/ 668744 h 1278942"/>
              <a:gd name="connsiteX45" fmla="*/ 2957555 w 5898369"/>
              <a:gd name="connsiteY45" fmla="*/ 608620 h 1278942"/>
              <a:gd name="connsiteX46" fmla="*/ 2779484 w 5898369"/>
              <a:gd name="connsiteY46" fmla="*/ 159884 h 1278942"/>
              <a:gd name="connsiteX47" fmla="*/ 2241650 w 5898369"/>
              <a:gd name="connsiteY47" fmla="*/ 63029 h 1278942"/>
              <a:gd name="connsiteX48" fmla="*/ 1918221 w 5898369"/>
              <a:gd name="connsiteY48" fmla="*/ 421451 h 1278942"/>
              <a:gd name="connsiteX49" fmla="*/ 1906250 w 5898369"/>
              <a:gd name="connsiteY49" fmla="*/ 482996 h 1278942"/>
              <a:gd name="connsiteX50" fmla="*/ 1902067 w 5898369"/>
              <a:gd name="connsiteY50" fmla="*/ 541550 h 1278942"/>
              <a:gd name="connsiteX51" fmla="*/ 1603140 w 5898369"/>
              <a:gd name="connsiteY51" fmla="*/ 960209 h 1278942"/>
              <a:gd name="connsiteX52" fmla="*/ 1022686 w 5898369"/>
              <a:gd name="connsiteY52" fmla="*/ 915607 h 1278942"/>
              <a:gd name="connsiteX53" fmla="*/ 795552 w 5898369"/>
              <a:gd name="connsiteY53" fmla="*/ 532703 h 1278942"/>
              <a:gd name="connsiteX54" fmla="*/ 792356 w 5898369"/>
              <a:gd name="connsiteY54" fmla="*/ 476139 h 1278942"/>
              <a:gd name="connsiteX55" fmla="*/ 789967 w 5898369"/>
              <a:gd name="connsiteY55" fmla="*/ 476188 h 1278942"/>
              <a:gd name="connsiteX56" fmla="*/ 790607 w 5898369"/>
              <a:gd name="connsiteY56" fmla="*/ 369340 h 1278942"/>
              <a:gd name="connsiteX57" fmla="*/ 670615 w 5898369"/>
              <a:gd name="connsiteY57" fmla="*/ 247901 h 1278942"/>
              <a:gd name="connsiteX58" fmla="*/ 0 w 5898369"/>
              <a:gd name="connsiteY58" fmla="*/ 252293 h 1278942"/>
              <a:gd name="connsiteX59" fmla="*/ 0 w 5898369"/>
              <a:gd name="connsiteY59" fmla="*/ 203650 h 127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898369" h="1278942">
                <a:moveTo>
                  <a:pt x="0" y="203650"/>
                </a:moveTo>
                <a:lnTo>
                  <a:pt x="666642" y="207797"/>
                </a:lnTo>
                <a:cubicBezTo>
                  <a:pt x="757073" y="208376"/>
                  <a:pt x="829912" y="282156"/>
                  <a:pt x="829333" y="372586"/>
                </a:cubicBezTo>
                <a:lnTo>
                  <a:pt x="823477" y="529189"/>
                </a:lnTo>
                <a:cubicBezTo>
                  <a:pt x="841578" y="672941"/>
                  <a:pt x="918231" y="805492"/>
                  <a:pt x="1039160" y="892787"/>
                </a:cubicBezTo>
                <a:cubicBezTo>
                  <a:pt x="1200398" y="1009179"/>
                  <a:pt x="1413218" y="1025532"/>
                  <a:pt x="1590345" y="935139"/>
                </a:cubicBezTo>
                <a:cubicBezTo>
                  <a:pt x="1745332" y="856044"/>
                  <a:pt x="1850173" y="706867"/>
                  <a:pt x="1874201" y="537589"/>
                </a:cubicBezTo>
                <a:lnTo>
                  <a:pt x="1877625" y="489658"/>
                </a:lnTo>
                <a:lnTo>
                  <a:pt x="1876158" y="489476"/>
                </a:lnTo>
                <a:lnTo>
                  <a:pt x="1878497" y="477447"/>
                </a:lnTo>
                <a:cubicBezTo>
                  <a:pt x="1878818" y="472950"/>
                  <a:pt x="1879140" y="468454"/>
                  <a:pt x="1879461" y="463957"/>
                </a:cubicBezTo>
                <a:lnTo>
                  <a:pt x="1881121" y="463960"/>
                </a:lnTo>
                <a:lnTo>
                  <a:pt x="1890813" y="414129"/>
                </a:lnTo>
                <a:cubicBezTo>
                  <a:pt x="1936682" y="242333"/>
                  <a:pt x="2062509" y="100856"/>
                  <a:pt x="2231559" y="36516"/>
                </a:cubicBezTo>
                <a:cubicBezTo>
                  <a:pt x="2424760" y="-37015"/>
                  <a:pt x="2642778" y="2247"/>
                  <a:pt x="2798190" y="138559"/>
                </a:cubicBezTo>
                <a:cubicBezTo>
                  <a:pt x="2934174" y="257831"/>
                  <a:pt x="3002741" y="434314"/>
                  <a:pt x="2985795" y="611320"/>
                </a:cubicBezTo>
                <a:lnTo>
                  <a:pt x="2973287" y="686789"/>
                </a:lnTo>
                <a:lnTo>
                  <a:pt x="2971841" y="743454"/>
                </a:lnTo>
                <a:cubicBezTo>
                  <a:pt x="2978991" y="910773"/>
                  <a:pt x="3065197" y="1066676"/>
                  <a:pt x="3206765" y="1161349"/>
                </a:cubicBezTo>
                <a:cubicBezTo>
                  <a:pt x="3368559" y="1269550"/>
                  <a:pt x="3576639" y="1280372"/>
                  <a:pt x="3748785" y="1189539"/>
                </a:cubicBezTo>
                <a:cubicBezTo>
                  <a:pt x="3899411" y="1110062"/>
                  <a:pt x="4001322" y="963942"/>
                  <a:pt x="4025791" y="798268"/>
                </a:cubicBezTo>
                <a:lnTo>
                  <a:pt x="4030339" y="740379"/>
                </a:lnTo>
                <a:lnTo>
                  <a:pt x="4025977" y="739554"/>
                </a:lnTo>
                <a:cubicBezTo>
                  <a:pt x="4052200" y="601208"/>
                  <a:pt x="4127895" y="483462"/>
                  <a:pt x="4232166" y="402536"/>
                </a:cubicBezTo>
                <a:cubicBezTo>
                  <a:pt x="4336437" y="321608"/>
                  <a:pt x="4469284" y="277499"/>
                  <a:pt x="4609810" y="286427"/>
                </a:cubicBezTo>
                <a:cubicBezTo>
                  <a:pt x="4855728" y="302052"/>
                  <a:pt x="5057764" y="475820"/>
                  <a:pt x="5115824" y="707333"/>
                </a:cubicBezTo>
                <a:lnTo>
                  <a:pt x="5131067" y="806333"/>
                </a:lnTo>
                <a:lnTo>
                  <a:pt x="5135113" y="806564"/>
                </a:lnTo>
                <a:lnTo>
                  <a:pt x="5126192" y="913040"/>
                </a:lnTo>
                <a:cubicBezTo>
                  <a:pt x="5120625" y="979477"/>
                  <a:pt x="5169972" y="1037850"/>
                  <a:pt x="5236410" y="1043417"/>
                </a:cubicBezTo>
                <a:lnTo>
                  <a:pt x="5898369" y="1079693"/>
                </a:lnTo>
                <a:lnTo>
                  <a:pt x="5891039" y="1109947"/>
                </a:lnTo>
                <a:lnTo>
                  <a:pt x="5237261" y="1083708"/>
                </a:lnTo>
                <a:cubicBezTo>
                  <a:pt x="5147147" y="1076120"/>
                  <a:pt x="5080247" y="996917"/>
                  <a:pt x="5087837" y="906801"/>
                </a:cubicBezTo>
                <a:lnTo>
                  <a:pt x="5096462" y="804356"/>
                </a:lnTo>
                <a:lnTo>
                  <a:pt x="5098635" y="804481"/>
                </a:lnTo>
                <a:lnTo>
                  <a:pt x="5084876" y="715118"/>
                </a:lnTo>
                <a:cubicBezTo>
                  <a:pt x="5030135" y="496837"/>
                  <a:pt x="4839647" y="333001"/>
                  <a:pt x="4607786" y="318272"/>
                </a:cubicBezTo>
                <a:cubicBezTo>
                  <a:pt x="4375925" y="303539"/>
                  <a:pt x="4166234" y="441950"/>
                  <a:pt x="4084307" y="651549"/>
                </a:cubicBezTo>
                <a:lnTo>
                  <a:pt x="4058397" y="741768"/>
                </a:lnTo>
                <a:lnTo>
                  <a:pt x="4053635" y="802385"/>
                </a:lnTo>
                <a:cubicBezTo>
                  <a:pt x="4027867" y="976856"/>
                  <a:pt x="3920545" y="1130733"/>
                  <a:pt x="3761921" y="1214432"/>
                </a:cubicBezTo>
                <a:cubicBezTo>
                  <a:pt x="3580635" y="1310086"/>
                  <a:pt x="3361506" y="1298691"/>
                  <a:pt x="3191121" y="1184745"/>
                </a:cubicBezTo>
                <a:cubicBezTo>
                  <a:pt x="3020736" y="1070801"/>
                  <a:pt x="2926505" y="872639"/>
                  <a:pt x="2945665" y="668562"/>
                </a:cubicBezTo>
                <a:lnTo>
                  <a:pt x="2947591" y="668744"/>
                </a:lnTo>
                <a:lnTo>
                  <a:pt x="2957555" y="608620"/>
                </a:lnTo>
                <a:cubicBezTo>
                  <a:pt x="2973639" y="440610"/>
                  <a:pt x="2908558" y="273096"/>
                  <a:pt x="2779484" y="159884"/>
                </a:cubicBezTo>
                <a:cubicBezTo>
                  <a:pt x="2631971" y="30501"/>
                  <a:pt x="2425032" y="-6765"/>
                  <a:pt x="2241650" y="63029"/>
                </a:cubicBezTo>
                <a:cubicBezTo>
                  <a:pt x="2081191" y="124098"/>
                  <a:pt x="1961759" y="258385"/>
                  <a:pt x="1918221" y="421451"/>
                </a:cubicBezTo>
                <a:lnTo>
                  <a:pt x="1906250" y="482996"/>
                </a:lnTo>
                <a:lnTo>
                  <a:pt x="1902067" y="541550"/>
                </a:lnTo>
                <a:cubicBezTo>
                  <a:pt x="1876764" y="719818"/>
                  <a:pt x="1766355" y="876915"/>
                  <a:pt x="1603140" y="960209"/>
                </a:cubicBezTo>
                <a:cubicBezTo>
                  <a:pt x="1416607" y="1055401"/>
                  <a:pt x="1192485" y="1038180"/>
                  <a:pt x="1022686" y="915607"/>
                </a:cubicBezTo>
                <a:cubicBezTo>
                  <a:pt x="895336" y="823677"/>
                  <a:pt x="814613" y="684087"/>
                  <a:pt x="795552" y="532703"/>
                </a:cubicBezTo>
                <a:lnTo>
                  <a:pt x="792356" y="476139"/>
                </a:lnTo>
                <a:lnTo>
                  <a:pt x="789967" y="476188"/>
                </a:lnTo>
                <a:cubicBezTo>
                  <a:pt x="790180" y="440572"/>
                  <a:pt x="790394" y="404956"/>
                  <a:pt x="790607" y="369340"/>
                </a:cubicBezTo>
                <a:cubicBezTo>
                  <a:pt x="791008" y="302671"/>
                  <a:pt x="737284" y="248300"/>
                  <a:pt x="670615" y="247901"/>
                </a:cubicBezTo>
                <a:lnTo>
                  <a:pt x="0" y="252293"/>
                </a:lnTo>
                <a:lnTo>
                  <a:pt x="0" y="203650"/>
                </a:lnTo>
                <a:close/>
              </a:path>
            </a:pathLst>
          </a:custGeom>
          <a:solidFill>
            <a:schemeClr val="bg1">
              <a:lumMod val="65000"/>
            </a:schemeClr>
          </a:solidFill>
          <a:ln w="25400" cap="flat" cmpd="sng" algn="ctr">
            <a:noFill/>
            <a:prstDash val="solid"/>
          </a:ln>
          <a:effectLst/>
        </p:spPr>
        <p:txBody>
          <a:bodyPr wrap="square" anchor="ctr">
            <a:noAutofit/>
          </a:bodyPr>
          <a:lstStyle/>
          <a:p>
            <a:pPr algn="ctr"/>
            <a:endParaRPr lang="zh-CN" altLang="en-US" sz="1350" kern="0" dirty="0">
              <a:solidFill>
                <a:sysClr val="windowText" lastClr="000000"/>
              </a:solidFill>
              <a:latin typeface="微软雅黑" panose="020B0503020204020204" pitchFamily="34" charset="-122"/>
              <a:ea typeface="微软雅黑"/>
            </a:endParaRPr>
          </a:p>
        </p:txBody>
      </p:sp>
      <p:pic>
        <p:nvPicPr>
          <p:cNvPr id="46" name="MH_Other_2"/>
          <p:cNvPicPr>
            <a:picLocks/>
          </p:cNvPicPr>
          <p:nvPr>
            <p:custDataLst>
              <p:tags r:id="rId1"/>
            </p:custDataLst>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l="50887"/>
          <a:stretch>
            <a:fillRect/>
          </a:stretch>
        </p:blipFill>
        <p:spPr bwMode="auto">
          <a:xfrm rot="2337959">
            <a:off x="3841146" y="1111944"/>
            <a:ext cx="124420" cy="1156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MH_Other_2"/>
          <p:cNvPicPr>
            <a:picLocks/>
          </p:cNvPicPr>
          <p:nvPr>
            <p:custDataLst>
              <p:tags r:id="rId2"/>
            </p:custDataLst>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l="50887"/>
          <a:stretch>
            <a:fillRect/>
          </a:stretch>
        </p:blipFill>
        <p:spPr bwMode="auto">
          <a:xfrm rot="13386646" flipV="1">
            <a:off x="7915785" y="5311207"/>
            <a:ext cx="124420" cy="1156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 name="组合 47"/>
          <p:cNvGrpSpPr/>
          <p:nvPr/>
        </p:nvGrpSpPr>
        <p:grpSpPr>
          <a:xfrm>
            <a:off x="5796981" y="2846185"/>
            <a:ext cx="2257568" cy="1607117"/>
            <a:chOff x="5796187" y="2936124"/>
            <a:chExt cx="2257568" cy="1607117"/>
          </a:xfrm>
        </p:grpSpPr>
        <p:sp>
          <p:nvSpPr>
            <p:cNvPr id="49" name="圆角矩形 48"/>
            <p:cNvSpPr/>
            <p:nvPr/>
          </p:nvSpPr>
          <p:spPr>
            <a:xfrm rot="18900000">
              <a:off x="5796187" y="3334092"/>
              <a:ext cx="2257568" cy="746074"/>
            </a:xfrm>
            <a:prstGeom prst="roundRect">
              <a:avLst>
                <a:gd name="adj" fmla="val 50000"/>
              </a:avLst>
            </a:prstGeom>
            <a:solidFill>
              <a:schemeClr val="accent2"/>
            </a:soli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a:solidFill>
                  <a:prstClr val="white"/>
                </a:solidFill>
                <a:latin typeface="微软雅黑" panose="020B0503020204020204" pitchFamily="34" charset="-122"/>
                <a:ea typeface="微软雅黑"/>
              </a:endParaRPr>
            </a:p>
          </p:txBody>
        </p:sp>
        <p:sp>
          <p:nvSpPr>
            <p:cNvPr id="50" name="椭圆 49"/>
            <p:cNvSpPr/>
            <p:nvPr/>
          </p:nvSpPr>
          <p:spPr>
            <a:xfrm flipH="1">
              <a:off x="6096302" y="3918054"/>
              <a:ext cx="625187" cy="625187"/>
            </a:xfrm>
            <a:prstGeom prst="ellipse">
              <a:avLst/>
            </a:pr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latin typeface="微软雅黑" panose="020B0503020204020204" pitchFamily="34" charset="-122"/>
                <a:ea typeface="微软雅黑"/>
              </a:endParaRPr>
            </a:p>
          </p:txBody>
        </p:sp>
        <p:sp>
          <p:nvSpPr>
            <p:cNvPr id="51" name="矩形 50"/>
            <p:cNvSpPr/>
            <p:nvPr/>
          </p:nvSpPr>
          <p:spPr>
            <a:xfrm rot="18900000">
              <a:off x="6174695" y="4103598"/>
              <a:ext cx="468398"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1400" b="1" kern="0" dirty="0">
                  <a:solidFill>
                    <a:prstClr val="white"/>
                  </a:solidFill>
                  <a:latin typeface="Agency FB" panose="020B0503020202020204" pitchFamily="34" charset="0"/>
                  <a:ea typeface="微软雅黑"/>
                  <a:cs typeface="Arial" pitchFamily="34" charset="0"/>
                </a:rPr>
                <a:t>70%</a:t>
              </a:r>
              <a:endParaRPr lang="zh-CN" altLang="en-US" sz="1400" b="1" kern="0" dirty="0">
                <a:solidFill>
                  <a:prstClr val="white"/>
                </a:solidFill>
                <a:latin typeface="Agency FB" panose="020B0503020202020204" pitchFamily="34" charset="0"/>
                <a:ea typeface="微软雅黑"/>
                <a:cs typeface="Arial" pitchFamily="34" charset="0"/>
              </a:endParaRPr>
            </a:p>
          </p:txBody>
        </p:sp>
        <p:sp>
          <p:nvSpPr>
            <p:cNvPr id="52" name="矩形 51"/>
            <p:cNvSpPr/>
            <p:nvPr/>
          </p:nvSpPr>
          <p:spPr>
            <a:xfrm rot="18900000">
              <a:off x="6464109" y="3516084"/>
              <a:ext cx="1005403" cy="33855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600" b="1" kern="0" dirty="0">
                  <a:solidFill>
                    <a:prstClr val="white"/>
                  </a:solidFill>
                  <a:latin typeface="Agency FB" panose="020B0503020202020204" pitchFamily="34" charset="0"/>
                  <a:ea typeface="微软雅黑"/>
                  <a:cs typeface="Arial" pitchFamily="34" charset="0"/>
                </a:rPr>
                <a:t>工作名称</a:t>
              </a:r>
            </a:p>
          </p:txBody>
        </p:sp>
        <p:sp>
          <p:nvSpPr>
            <p:cNvPr id="66" name="KSO_Shape"/>
            <p:cNvSpPr>
              <a:spLocks/>
            </p:cNvSpPr>
            <p:nvPr/>
          </p:nvSpPr>
          <p:spPr bwMode="auto">
            <a:xfrm>
              <a:off x="7348819" y="2936124"/>
              <a:ext cx="298250" cy="378330"/>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prstClr val="white"/>
                </a:solidFill>
                <a:latin typeface="微软雅黑" panose="020B0503020204020204" pitchFamily="34" charset="-122"/>
              </a:endParaRPr>
            </a:p>
          </p:txBody>
        </p:sp>
      </p:grpSp>
      <p:grpSp>
        <p:nvGrpSpPr>
          <p:cNvPr id="67" name="组合 66"/>
          <p:cNvGrpSpPr/>
          <p:nvPr/>
        </p:nvGrpSpPr>
        <p:grpSpPr>
          <a:xfrm>
            <a:off x="5516076" y="4602448"/>
            <a:ext cx="2257568" cy="1545450"/>
            <a:chOff x="5515282" y="4692388"/>
            <a:chExt cx="2257568" cy="1545450"/>
          </a:xfrm>
        </p:grpSpPr>
        <p:sp>
          <p:nvSpPr>
            <p:cNvPr id="73" name="圆角矩形 72"/>
            <p:cNvSpPr/>
            <p:nvPr/>
          </p:nvSpPr>
          <p:spPr>
            <a:xfrm rot="18900000">
              <a:off x="5515282" y="5158550"/>
              <a:ext cx="2257568" cy="746074"/>
            </a:xfrm>
            <a:prstGeom prst="roundRect">
              <a:avLst>
                <a:gd name="adj" fmla="val 50000"/>
              </a:avLst>
            </a:prstGeom>
            <a:solidFill>
              <a:schemeClr val="accent2"/>
            </a:solidFill>
            <a:ln>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a:solidFill>
                  <a:prstClr val="white"/>
                </a:solidFill>
                <a:latin typeface="微软雅黑" panose="020B0503020204020204" pitchFamily="34" charset="-122"/>
                <a:ea typeface="微软雅黑"/>
              </a:endParaRPr>
            </a:p>
          </p:txBody>
        </p:sp>
        <p:grpSp>
          <p:nvGrpSpPr>
            <p:cNvPr id="74" name="组合 73"/>
            <p:cNvGrpSpPr/>
            <p:nvPr/>
          </p:nvGrpSpPr>
          <p:grpSpPr>
            <a:xfrm>
              <a:off x="6858188" y="4692388"/>
              <a:ext cx="625187" cy="625187"/>
              <a:chOff x="798773" y="5020276"/>
              <a:chExt cx="625187" cy="625187"/>
            </a:xfrm>
          </p:grpSpPr>
          <p:sp>
            <p:nvSpPr>
              <p:cNvPr id="77" name="椭圆 76"/>
              <p:cNvSpPr/>
              <p:nvPr/>
            </p:nvSpPr>
            <p:spPr>
              <a:xfrm flipH="1">
                <a:off x="798773" y="5020276"/>
                <a:ext cx="625187" cy="625187"/>
              </a:xfrm>
              <a:prstGeom prst="ellipse">
                <a:avLst/>
              </a:prstGeom>
              <a:solidFill>
                <a:schemeClr val="accent5"/>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latin typeface="微软雅黑" panose="020B0503020204020204" pitchFamily="34" charset="-122"/>
                  <a:ea typeface="微软雅黑"/>
                </a:endParaRPr>
              </a:p>
            </p:txBody>
          </p:sp>
          <p:sp>
            <p:nvSpPr>
              <p:cNvPr id="78" name="矩形 77"/>
              <p:cNvSpPr/>
              <p:nvPr/>
            </p:nvSpPr>
            <p:spPr>
              <a:xfrm rot="18900000">
                <a:off x="876364" y="5205820"/>
                <a:ext cx="470001" cy="307777"/>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1400" b="1" kern="0" dirty="0">
                    <a:solidFill>
                      <a:prstClr val="white"/>
                    </a:solidFill>
                    <a:latin typeface="Agency FB" panose="020B0503020202020204" pitchFamily="34" charset="0"/>
                    <a:ea typeface="微软雅黑"/>
                    <a:cs typeface="Arial" pitchFamily="34" charset="0"/>
                  </a:rPr>
                  <a:t>90%</a:t>
                </a:r>
                <a:endParaRPr lang="zh-CN" altLang="en-US" sz="1400" b="1" kern="0" dirty="0">
                  <a:solidFill>
                    <a:prstClr val="white"/>
                  </a:solidFill>
                  <a:latin typeface="Agency FB" panose="020B0503020202020204" pitchFamily="34" charset="0"/>
                  <a:ea typeface="微软雅黑"/>
                  <a:cs typeface="Arial" pitchFamily="34" charset="0"/>
                </a:endParaRPr>
              </a:p>
            </p:txBody>
          </p:sp>
        </p:grpSp>
        <p:sp>
          <p:nvSpPr>
            <p:cNvPr id="75" name="矩形 74"/>
            <p:cNvSpPr/>
            <p:nvPr/>
          </p:nvSpPr>
          <p:spPr>
            <a:xfrm rot="18900000">
              <a:off x="6104062" y="5433864"/>
              <a:ext cx="1005403" cy="338554"/>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600" b="1" kern="0" dirty="0">
                  <a:solidFill>
                    <a:prstClr val="white"/>
                  </a:solidFill>
                  <a:latin typeface="Agency FB" panose="020B0503020202020204" pitchFamily="34" charset="0"/>
                  <a:ea typeface="微软雅黑"/>
                  <a:cs typeface="Arial" pitchFamily="34" charset="0"/>
                </a:rPr>
                <a:t>工作名称</a:t>
              </a:r>
            </a:p>
          </p:txBody>
        </p:sp>
        <p:sp>
          <p:nvSpPr>
            <p:cNvPr id="76" name="KSO_Shape"/>
            <p:cNvSpPr>
              <a:spLocks/>
            </p:cNvSpPr>
            <p:nvPr/>
          </p:nvSpPr>
          <p:spPr bwMode="auto">
            <a:xfrm>
              <a:off x="5913305" y="5835542"/>
              <a:ext cx="405678" cy="402296"/>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prstClr val="white"/>
                </a:solidFill>
                <a:latin typeface="微软雅黑" panose="020B0503020204020204" pitchFamily="34" charset="-122"/>
              </a:endParaRPr>
            </a:p>
          </p:txBody>
        </p:sp>
      </p:grpSp>
      <p:sp>
        <p:nvSpPr>
          <p:cNvPr id="79" name="MH_SubTitle_1"/>
          <p:cNvSpPr txBox="1">
            <a:spLocks noChangeArrowheads="1"/>
          </p:cNvSpPr>
          <p:nvPr>
            <p:custDataLst>
              <p:tags r:id="rId3"/>
            </p:custDataLst>
          </p:nvPr>
        </p:nvSpPr>
        <p:spPr bwMode="auto">
          <a:xfrm>
            <a:off x="6595094" y="122066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1600" dirty="0">
                <a:solidFill>
                  <a:prstClr val="black"/>
                </a:solidFill>
                <a:latin typeface="微软雅黑" panose="020B0503020204020204" pitchFamily="34" charset="-122"/>
                <a:ea typeface="微软雅黑"/>
              </a:rPr>
              <a:t>此处添加详细文本描述，建议与标题相关并符合整体语言风格。</a:t>
            </a:r>
            <a:endParaRPr lang="en-US" altLang="zh-CN" sz="1600" dirty="0">
              <a:solidFill>
                <a:prstClr val="black"/>
              </a:solidFill>
              <a:latin typeface="微软雅黑" panose="020B0503020204020204" pitchFamily="34" charset="-122"/>
              <a:ea typeface="微软雅黑"/>
            </a:endParaRPr>
          </a:p>
        </p:txBody>
      </p:sp>
      <p:sp>
        <p:nvSpPr>
          <p:cNvPr id="80" name="MH_SubTitle_1"/>
          <p:cNvSpPr txBox="1">
            <a:spLocks noChangeArrowheads="1"/>
          </p:cNvSpPr>
          <p:nvPr>
            <p:custDataLst>
              <p:tags r:id="rId4"/>
            </p:custDataLst>
          </p:nvPr>
        </p:nvSpPr>
        <p:spPr bwMode="auto">
          <a:xfrm>
            <a:off x="8152146" y="266750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1600" dirty="0">
                <a:solidFill>
                  <a:prstClr val="black"/>
                </a:solidFill>
                <a:latin typeface="微软雅黑" panose="020B0503020204020204" pitchFamily="34" charset="-122"/>
                <a:ea typeface="微软雅黑"/>
              </a:rPr>
              <a:t>此处添加详细文本描述，建议与标题相关并符合整体语言风格。</a:t>
            </a:r>
            <a:endParaRPr lang="en-US" altLang="zh-CN" sz="1600" dirty="0">
              <a:solidFill>
                <a:prstClr val="black"/>
              </a:solidFill>
              <a:latin typeface="微软雅黑" panose="020B0503020204020204" pitchFamily="34" charset="-122"/>
              <a:ea typeface="微软雅黑"/>
            </a:endParaRPr>
          </a:p>
        </p:txBody>
      </p:sp>
      <p:sp>
        <p:nvSpPr>
          <p:cNvPr id="81" name="MH_SubTitle_1"/>
          <p:cNvSpPr txBox="1">
            <a:spLocks noChangeArrowheads="1"/>
          </p:cNvSpPr>
          <p:nvPr>
            <p:custDataLst>
              <p:tags r:id="rId5"/>
            </p:custDataLst>
          </p:nvPr>
        </p:nvSpPr>
        <p:spPr bwMode="auto">
          <a:xfrm>
            <a:off x="875181" y="3635174"/>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1600" dirty="0">
                <a:solidFill>
                  <a:prstClr val="black"/>
                </a:solidFill>
                <a:latin typeface="微软雅黑" panose="020B0503020204020204" pitchFamily="34" charset="-122"/>
                <a:ea typeface="微软雅黑"/>
              </a:rPr>
              <a:t>此处添加详细文本描述，建议与标题相关并符合整体语言风格。</a:t>
            </a:r>
            <a:endParaRPr lang="en-US" altLang="zh-CN" sz="1600" dirty="0">
              <a:solidFill>
                <a:prstClr val="black"/>
              </a:solidFill>
              <a:latin typeface="微软雅黑" panose="020B0503020204020204" pitchFamily="34" charset="-122"/>
              <a:ea typeface="微软雅黑"/>
            </a:endParaRPr>
          </a:p>
        </p:txBody>
      </p:sp>
      <p:sp>
        <p:nvSpPr>
          <p:cNvPr id="82" name="MH_SubTitle_1"/>
          <p:cNvSpPr txBox="1">
            <a:spLocks noChangeArrowheads="1"/>
          </p:cNvSpPr>
          <p:nvPr>
            <p:custDataLst>
              <p:tags r:id="rId6"/>
            </p:custDataLst>
          </p:nvPr>
        </p:nvSpPr>
        <p:spPr bwMode="auto">
          <a:xfrm>
            <a:off x="2412116" y="5085064"/>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1600" dirty="0">
                <a:solidFill>
                  <a:prstClr val="black"/>
                </a:solidFill>
                <a:latin typeface="微软雅黑" panose="020B0503020204020204" pitchFamily="34" charset="-122"/>
                <a:ea typeface="微软雅黑"/>
              </a:rPr>
              <a:t>此处添加详细文本描述，建议与标题相关并符合整体语言风格。</a:t>
            </a:r>
            <a:endParaRPr lang="en-US" altLang="zh-CN" sz="1600" dirty="0">
              <a:solidFill>
                <a:prstClr val="black"/>
              </a:solidFill>
              <a:latin typeface="微软雅黑" panose="020B0503020204020204" pitchFamily="34" charset="-122"/>
              <a:ea typeface="微软雅黑"/>
            </a:endParaRPr>
          </a:p>
        </p:txBody>
      </p:sp>
      <p:sp>
        <p:nvSpPr>
          <p:cNvPr id="83"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工作存在不足</a:t>
            </a:r>
          </a:p>
        </p:txBody>
      </p:sp>
    </p:spTree>
    <p:extLst>
      <p:ext uri="{BB962C8B-B14F-4D97-AF65-F5344CB8AC3E}">
        <p14:creationId xmlns:p14="http://schemas.microsoft.com/office/powerpoint/2010/main" val="291829700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1+#ppt_w/2"/>
                                          </p:val>
                                        </p:tav>
                                        <p:tav tm="100000">
                                          <p:val>
                                            <p:strVal val="#ppt_x"/>
                                          </p:val>
                                        </p:tav>
                                      </p:tavLst>
                                    </p:anim>
                                    <p:anim calcmode="lin" valueType="num">
                                      <p:cBhvr additive="base">
                                        <p:cTn id="8" dur="500" fill="hold"/>
                                        <p:tgtEl>
                                          <p:spTgt spid="83"/>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83"/>
                                        </p:tgtEl>
                                      </p:cBhvr>
                                      <p:by x="100000" y="2000"/>
                                    </p:animScale>
                                  </p:childTnLst>
                                </p:cTn>
                              </p:par>
                              <p:par>
                                <p:cTn id="11" presetID="6" presetClass="emph" presetSubtype="0" fill="hold" grpId="2" nodeType="withEffect">
                                  <p:stCondLst>
                                    <p:cond delay="300"/>
                                  </p:stCondLst>
                                  <p:childTnLst>
                                    <p:animScale>
                                      <p:cBhvr>
                                        <p:cTn id="12" dur="500" fill="hold"/>
                                        <p:tgtEl>
                                          <p:spTgt spid="83"/>
                                        </p:tgtEl>
                                      </p:cBhvr>
                                      <p:by x="100000" y="5000000"/>
                                    </p:animScale>
                                  </p:childTnLst>
                                </p:cTn>
                              </p:par>
                            </p:childTnLst>
                          </p:cTn>
                        </p:par>
                        <p:par>
                          <p:cTn id="13" fill="hold">
                            <p:stCondLst>
                              <p:cond delay="800"/>
                            </p:stCondLst>
                            <p:childTnLst>
                              <p:par>
                                <p:cTn id="14" presetID="10" presetClass="entr" presetSubtype="0"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childTnLst>
                          </p:cTn>
                        </p:par>
                        <p:par>
                          <p:cTn id="17" fill="hold">
                            <p:stCondLst>
                              <p:cond delay="1300"/>
                            </p:stCondLst>
                            <p:childTnLst>
                              <p:par>
                                <p:cTn id="18" presetID="22" presetClass="entr" presetSubtype="8"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wipe(left)">
                                      <p:cBhvr>
                                        <p:cTn id="20" dur="500"/>
                                        <p:tgtEl>
                                          <p:spTgt spid="42"/>
                                        </p:tgtEl>
                                      </p:cBhvr>
                                    </p:animEffect>
                                  </p:childTnLst>
                                </p:cTn>
                              </p:par>
                            </p:childTnLst>
                          </p:cTn>
                        </p:par>
                        <p:par>
                          <p:cTn id="21" fill="hold">
                            <p:stCondLst>
                              <p:cond delay="1800"/>
                            </p:stCondLst>
                            <p:childTnLst>
                              <p:par>
                                <p:cTn id="22" presetID="10"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par>
                          <p:cTn id="25" fill="hold">
                            <p:stCondLst>
                              <p:cond delay="2300"/>
                            </p:stCondLst>
                            <p:childTnLst>
                              <p:par>
                                <p:cTn id="26" presetID="22" presetClass="entr" presetSubtype="4"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down)">
                                      <p:cBhvr>
                                        <p:cTn id="28" dur="500"/>
                                        <p:tgtEl>
                                          <p:spTgt spid="29"/>
                                        </p:tgtEl>
                                      </p:cBhvr>
                                    </p:animEffect>
                                  </p:childTnLst>
                                </p:cTn>
                              </p:par>
                              <p:par>
                                <p:cTn id="29" presetID="2" presetClass="entr" presetSubtype="2" decel="100000" fill="hold" grpId="0" nodeType="withEffect">
                                  <p:stCondLst>
                                    <p:cond delay="500"/>
                                  </p:stCondLst>
                                  <p:childTnLst>
                                    <p:set>
                                      <p:cBhvr>
                                        <p:cTn id="30" dur="1" fill="hold">
                                          <p:stCondLst>
                                            <p:cond delay="0"/>
                                          </p:stCondLst>
                                        </p:cTn>
                                        <p:tgtEl>
                                          <p:spTgt spid="79"/>
                                        </p:tgtEl>
                                        <p:attrNameLst>
                                          <p:attrName>style.visibility</p:attrName>
                                        </p:attrNameLst>
                                      </p:cBhvr>
                                      <p:to>
                                        <p:strVal val="visible"/>
                                      </p:to>
                                    </p:set>
                                    <p:anim calcmode="lin" valueType="num">
                                      <p:cBhvr additive="base">
                                        <p:cTn id="31" dur="500" fill="hold"/>
                                        <p:tgtEl>
                                          <p:spTgt spid="79"/>
                                        </p:tgtEl>
                                        <p:attrNameLst>
                                          <p:attrName>ppt_x</p:attrName>
                                        </p:attrNameLst>
                                      </p:cBhvr>
                                      <p:tavLst>
                                        <p:tav tm="0">
                                          <p:val>
                                            <p:strVal val="1+#ppt_w/2"/>
                                          </p:val>
                                        </p:tav>
                                        <p:tav tm="100000">
                                          <p:val>
                                            <p:strVal val="#ppt_x"/>
                                          </p:val>
                                        </p:tav>
                                      </p:tavLst>
                                    </p:anim>
                                    <p:anim calcmode="lin" valueType="num">
                                      <p:cBhvr additive="base">
                                        <p:cTn id="32" dur="500" fill="hold"/>
                                        <p:tgtEl>
                                          <p:spTgt spid="79"/>
                                        </p:tgtEl>
                                        <p:attrNameLst>
                                          <p:attrName>ppt_y</p:attrName>
                                        </p:attrNameLst>
                                      </p:cBhvr>
                                      <p:tavLst>
                                        <p:tav tm="0">
                                          <p:val>
                                            <p:strVal val="#ppt_y"/>
                                          </p:val>
                                        </p:tav>
                                        <p:tav tm="100000">
                                          <p:val>
                                            <p:strVal val="#ppt_y"/>
                                          </p:val>
                                        </p:tav>
                                      </p:tavLst>
                                    </p:anim>
                                  </p:childTnLst>
                                </p:cTn>
                              </p:par>
                              <p:par>
                                <p:cTn id="33" presetID="22" presetClass="entr" presetSubtype="1" fill="hold" nodeType="withEffect">
                                  <p:stCondLst>
                                    <p:cond delay="300"/>
                                  </p:stCondLst>
                                  <p:childTnLst>
                                    <p:set>
                                      <p:cBhvr>
                                        <p:cTn id="34" dur="1" fill="hold">
                                          <p:stCondLst>
                                            <p:cond delay="0"/>
                                          </p:stCondLst>
                                        </p:cTn>
                                        <p:tgtEl>
                                          <p:spTgt spid="35"/>
                                        </p:tgtEl>
                                        <p:attrNameLst>
                                          <p:attrName>style.visibility</p:attrName>
                                        </p:attrNameLst>
                                      </p:cBhvr>
                                      <p:to>
                                        <p:strVal val="visible"/>
                                      </p:to>
                                    </p:set>
                                    <p:animEffect transition="in" filter="wipe(up)">
                                      <p:cBhvr>
                                        <p:cTn id="35" dur="500"/>
                                        <p:tgtEl>
                                          <p:spTgt spid="35"/>
                                        </p:tgtEl>
                                      </p:cBhvr>
                                    </p:animEffect>
                                  </p:childTnLst>
                                </p:cTn>
                              </p:par>
                              <p:par>
                                <p:cTn id="36" presetID="2" presetClass="entr" presetSubtype="8" decel="100000" fill="hold" grpId="0" nodeType="withEffect">
                                  <p:stCondLst>
                                    <p:cond delay="800"/>
                                  </p:stCondLst>
                                  <p:childTnLst>
                                    <p:set>
                                      <p:cBhvr>
                                        <p:cTn id="37" dur="1" fill="hold">
                                          <p:stCondLst>
                                            <p:cond delay="0"/>
                                          </p:stCondLst>
                                        </p:cTn>
                                        <p:tgtEl>
                                          <p:spTgt spid="81"/>
                                        </p:tgtEl>
                                        <p:attrNameLst>
                                          <p:attrName>style.visibility</p:attrName>
                                        </p:attrNameLst>
                                      </p:cBhvr>
                                      <p:to>
                                        <p:strVal val="visible"/>
                                      </p:to>
                                    </p:set>
                                    <p:anim calcmode="lin" valueType="num">
                                      <p:cBhvr additive="base">
                                        <p:cTn id="38" dur="500" fill="hold"/>
                                        <p:tgtEl>
                                          <p:spTgt spid="81"/>
                                        </p:tgtEl>
                                        <p:attrNameLst>
                                          <p:attrName>ppt_x</p:attrName>
                                        </p:attrNameLst>
                                      </p:cBhvr>
                                      <p:tavLst>
                                        <p:tav tm="0">
                                          <p:val>
                                            <p:strVal val="0-#ppt_w/2"/>
                                          </p:val>
                                        </p:tav>
                                        <p:tav tm="100000">
                                          <p:val>
                                            <p:strVal val="#ppt_x"/>
                                          </p:val>
                                        </p:tav>
                                      </p:tavLst>
                                    </p:anim>
                                    <p:anim calcmode="lin" valueType="num">
                                      <p:cBhvr additive="base">
                                        <p:cTn id="39" dur="500" fill="hold"/>
                                        <p:tgtEl>
                                          <p:spTgt spid="81"/>
                                        </p:tgtEl>
                                        <p:attrNameLst>
                                          <p:attrName>ppt_y</p:attrName>
                                        </p:attrNameLst>
                                      </p:cBhvr>
                                      <p:tavLst>
                                        <p:tav tm="0">
                                          <p:val>
                                            <p:strVal val="#ppt_y"/>
                                          </p:val>
                                        </p:tav>
                                        <p:tav tm="100000">
                                          <p:val>
                                            <p:strVal val="#ppt_y"/>
                                          </p:val>
                                        </p:tav>
                                      </p:tavLst>
                                    </p:anim>
                                  </p:childTnLst>
                                </p:cTn>
                              </p:par>
                              <p:par>
                                <p:cTn id="40" presetID="22" presetClass="entr" presetSubtype="4" fill="hold" nodeType="withEffect">
                                  <p:stCondLst>
                                    <p:cond delay="600"/>
                                  </p:stCondLst>
                                  <p:childTnLst>
                                    <p:set>
                                      <p:cBhvr>
                                        <p:cTn id="41" dur="1" fill="hold">
                                          <p:stCondLst>
                                            <p:cond delay="0"/>
                                          </p:stCondLst>
                                        </p:cTn>
                                        <p:tgtEl>
                                          <p:spTgt spid="48"/>
                                        </p:tgtEl>
                                        <p:attrNameLst>
                                          <p:attrName>style.visibility</p:attrName>
                                        </p:attrNameLst>
                                      </p:cBhvr>
                                      <p:to>
                                        <p:strVal val="visible"/>
                                      </p:to>
                                    </p:set>
                                    <p:animEffect transition="in" filter="wipe(down)">
                                      <p:cBhvr>
                                        <p:cTn id="42" dur="500"/>
                                        <p:tgtEl>
                                          <p:spTgt spid="48"/>
                                        </p:tgtEl>
                                      </p:cBhvr>
                                    </p:animEffect>
                                  </p:childTnLst>
                                </p:cTn>
                              </p:par>
                              <p:par>
                                <p:cTn id="43" presetID="2" presetClass="entr" presetSubtype="2" decel="100000" fill="hold" grpId="0" nodeType="withEffect">
                                  <p:stCondLst>
                                    <p:cond delay="1100"/>
                                  </p:stCondLst>
                                  <p:childTnLst>
                                    <p:set>
                                      <p:cBhvr>
                                        <p:cTn id="44" dur="1" fill="hold">
                                          <p:stCondLst>
                                            <p:cond delay="0"/>
                                          </p:stCondLst>
                                        </p:cTn>
                                        <p:tgtEl>
                                          <p:spTgt spid="80"/>
                                        </p:tgtEl>
                                        <p:attrNameLst>
                                          <p:attrName>style.visibility</p:attrName>
                                        </p:attrNameLst>
                                      </p:cBhvr>
                                      <p:to>
                                        <p:strVal val="visible"/>
                                      </p:to>
                                    </p:set>
                                    <p:anim calcmode="lin" valueType="num">
                                      <p:cBhvr additive="base">
                                        <p:cTn id="45" dur="500" fill="hold"/>
                                        <p:tgtEl>
                                          <p:spTgt spid="80"/>
                                        </p:tgtEl>
                                        <p:attrNameLst>
                                          <p:attrName>ppt_x</p:attrName>
                                        </p:attrNameLst>
                                      </p:cBhvr>
                                      <p:tavLst>
                                        <p:tav tm="0">
                                          <p:val>
                                            <p:strVal val="1+#ppt_w/2"/>
                                          </p:val>
                                        </p:tav>
                                        <p:tav tm="100000">
                                          <p:val>
                                            <p:strVal val="#ppt_x"/>
                                          </p:val>
                                        </p:tav>
                                      </p:tavLst>
                                    </p:anim>
                                    <p:anim calcmode="lin" valueType="num">
                                      <p:cBhvr additive="base">
                                        <p:cTn id="46" dur="500" fill="hold"/>
                                        <p:tgtEl>
                                          <p:spTgt spid="80"/>
                                        </p:tgtEl>
                                        <p:attrNameLst>
                                          <p:attrName>ppt_y</p:attrName>
                                        </p:attrNameLst>
                                      </p:cBhvr>
                                      <p:tavLst>
                                        <p:tav tm="0">
                                          <p:val>
                                            <p:strVal val="#ppt_y"/>
                                          </p:val>
                                        </p:tav>
                                        <p:tav tm="100000">
                                          <p:val>
                                            <p:strVal val="#ppt_y"/>
                                          </p:val>
                                        </p:tav>
                                      </p:tavLst>
                                    </p:anim>
                                  </p:childTnLst>
                                </p:cTn>
                              </p:par>
                              <p:par>
                                <p:cTn id="47" presetID="22" presetClass="entr" presetSubtype="1" fill="hold" nodeType="withEffect">
                                  <p:stCondLst>
                                    <p:cond delay="800"/>
                                  </p:stCondLst>
                                  <p:childTnLst>
                                    <p:set>
                                      <p:cBhvr>
                                        <p:cTn id="48" dur="1" fill="hold">
                                          <p:stCondLst>
                                            <p:cond delay="0"/>
                                          </p:stCondLst>
                                        </p:cTn>
                                        <p:tgtEl>
                                          <p:spTgt spid="67"/>
                                        </p:tgtEl>
                                        <p:attrNameLst>
                                          <p:attrName>style.visibility</p:attrName>
                                        </p:attrNameLst>
                                      </p:cBhvr>
                                      <p:to>
                                        <p:strVal val="visible"/>
                                      </p:to>
                                    </p:set>
                                    <p:animEffect transition="in" filter="wipe(up)">
                                      <p:cBhvr>
                                        <p:cTn id="49" dur="500"/>
                                        <p:tgtEl>
                                          <p:spTgt spid="67"/>
                                        </p:tgtEl>
                                      </p:cBhvr>
                                    </p:animEffect>
                                  </p:childTnLst>
                                </p:cTn>
                              </p:par>
                              <p:par>
                                <p:cTn id="50" presetID="2" presetClass="entr" presetSubtype="8" decel="100000" fill="hold" grpId="0" nodeType="withEffect">
                                  <p:stCondLst>
                                    <p:cond delay="1300"/>
                                  </p:stCondLst>
                                  <p:childTnLst>
                                    <p:set>
                                      <p:cBhvr>
                                        <p:cTn id="51" dur="1" fill="hold">
                                          <p:stCondLst>
                                            <p:cond delay="0"/>
                                          </p:stCondLst>
                                        </p:cTn>
                                        <p:tgtEl>
                                          <p:spTgt spid="82"/>
                                        </p:tgtEl>
                                        <p:attrNameLst>
                                          <p:attrName>style.visibility</p:attrName>
                                        </p:attrNameLst>
                                      </p:cBhvr>
                                      <p:to>
                                        <p:strVal val="visible"/>
                                      </p:to>
                                    </p:set>
                                    <p:anim calcmode="lin" valueType="num">
                                      <p:cBhvr additive="base">
                                        <p:cTn id="52" dur="500" fill="hold"/>
                                        <p:tgtEl>
                                          <p:spTgt spid="82"/>
                                        </p:tgtEl>
                                        <p:attrNameLst>
                                          <p:attrName>ppt_x</p:attrName>
                                        </p:attrNameLst>
                                      </p:cBhvr>
                                      <p:tavLst>
                                        <p:tav tm="0">
                                          <p:val>
                                            <p:strVal val="0-#ppt_w/2"/>
                                          </p:val>
                                        </p:tav>
                                        <p:tav tm="100000">
                                          <p:val>
                                            <p:strVal val="#ppt_x"/>
                                          </p:val>
                                        </p:tav>
                                      </p:tavLst>
                                    </p:anim>
                                    <p:anim calcmode="lin" valueType="num">
                                      <p:cBhvr additive="base">
                                        <p:cTn id="53"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79" grpId="0"/>
      <p:bldP spid="80" grpId="0"/>
      <p:bldP spid="81" grpId="0"/>
      <p:bldP spid="82" grpId="0"/>
      <p:bldP spid="83" grpId="0"/>
      <p:bldP spid="83" grpId="1"/>
      <p:bldP spid="83" grpId="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工作存在不足</a:t>
            </a:r>
          </a:p>
        </p:txBody>
      </p:sp>
      <p:sp>
        <p:nvSpPr>
          <p:cNvPr id="47" name="Flowchart: Decision 64"/>
          <p:cNvSpPr/>
          <p:nvPr/>
        </p:nvSpPr>
        <p:spPr>
          <a:xfrm flipV="1">
            <a:off x="7238471" y="3189567"/>
            <a:ext cx="1833458" cy="1833458"/>
          </a:xfrm>
          <a:prstGeom prst="flowChartDecision">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dirty="0">
              <a:solidFill>
                <a:prstClr val="white"/>
              </a:solidFill>
              <a:latin typeface="微软雅黑" panose="020B0503020204020204" pitchFamily="34" charset="-122"/>
              <a:ea typeface="微软雅黑"/>
            </a:endParaRPr>
          </a:p>
        </p:txBody>
      </p:sp>
      <p:grpSp>
        <p:nvGrpSpPr>
          <p:cNvPr id="53" name="组合 52"/>
          <p:cNvGrpSpPr/>
          <p:nvPr/>
        </p:nvGrpSpPr>
        <p:grpSpPr>
          <a:xfrm>
            <a:off x="7238471" y="2909232"/>
            <a:ext cx="1833458" cy="1833458"/>
            <a:chOff x="5428969" y="2181871"/>
            <a:chExt cx="1375279" cy="1375279"/>
          </a:xfrm>
        </p:grpSpPr>
        <p:sp>
          <p:nvSpPr>
            <p:cNvPr id="56" name="Flowchart: Decision 65"/>
            <p:cNvSpPr/>
            <p:nvPr/>
          </p:nvSpPr>
          <p:spPr>
            <a:xfrm flipV="1">
              <a:off x="5428969" y="2181871"/>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dirty="0">
                <a:solidFill>
                  <a:prstClr val="white"/>
                </a:solidFill>
                <a:latin typeface="微软雅黑" panose="020B0503020204020204" pitchFamily="34" charset="-122"/>
                <a:ea typeface="微软雅黑"/>
              </a:endParaRPr>
            </a:p>
          </p:txBody>
        </p:sp>
        <p:grpSp>
          <p:nvGrpSpPr>
            <p:cNvPr id="73" name="Group 52"/>
            <p:cNvGrpSpPr/>
            <p:nvPr/>
          </p:nvGrpSpPr>
          <p:grpSpPr>
            <a:xfrm>
              <a:off x="5933033" y="2685621"/>
              <a:ext cx="367150" cy="367778"/>
              <a:chOff x="9145588" y="4435475"/>
              <a:chExt cx="464344" cy="465138"/>
            </a:xfrm>
            <a:solidFill>
              <a:schemeClr val="accent5"/>
            </a:solidFill>
          </p:grpSpPr>
          <p:sp>
            <p:nvSpPr>
              <p:cNvPr id="74"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75"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76"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77"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accent2"/>
              </a:solidFill>
              <a:ln w="12700" cap="flat" cmpd="sng">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78"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79"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80"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81"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82"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grpSp>
      </p:grpSp>
      <p:sp>
        <p:nvSpPr>
          <p:cNvPr id="83" name="Flowchart: Decision 71"/>
          <p:cNvSpPr/>
          <p:nvPr/>
        </p:nvSpPr>
        <p:spPr>
          <a:xfrm flipV="1">
            <a:off x="3398563" y="3184408"/>
            <a:ext cx="1833458" cy="1833458"/>
          </a:xfrm>
          <a:prstGeom prst="flowChartDecision">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dirty="0">
              <a:solidFill>
                <a:prstClr val="white"/>
              </a:solidFill>
              <a:latin typeface="微软雅黑" panose="020B0503020204020204" pitchFamily="34" charset="-122"/>
              <a:ea typeface="微软雅黑"/>
            </a:endParaRPr>
          </a:p>
        </p:txBody>
      </p:sp>
      <p:grpSp>
        <p:nvGrpSpPr>
          <p:cNvPr id="84" name="组合 83"/>
          <p:cNvGrpSpPr/>
          <p:nvPr/>
        </p:nvGrpSpPr>
        <p:grpSpPr>
          <a:xfrm>
            <a:off x="3398563" y="2904071"/>
            <a:ext cx="1833458" cy="1833458"/>
            <a:chOff x="2548649" y="2178000"/>
            <a:chExt cx="1375279" cy="1375279"/>
          </a:xfrm>
        </p:grpSpPr>
        <p:sp>
          <p:nvSpPr>
            <p:cNvPr id="85" name="Flowchart: Decision 72"/>
            <p:cNvSpPr/>
            <p:nvPr/>
          </p:nvSpPr>
          <p:spPr>
            <a:xfrm flipV="1">
              <a:off x="2548649" y="2178000"/>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dirty="0">
                <a:solidFill>
                  <a:prstClr val="white"/>
                </a:solidFill>
                <a:latin typeface="微软雅黑" panose="020B0503020204020204" pitchFamily="34" charset="-122"/>
                <a:ea typeface="微软雅黑"/>
              </a:endParaRPr>
            </a:p>
          </p:txBody>
        </p:sp>
        <p:grpSp>
          <p:nvGrpSpPr>
            <p:cNvPr id="86" name="Group 68"/>
            <p:cNvGrpSpPr/>
            <p:nvPr/>
          </p:nvGrpSpPr>
          <p:grpSpPr>
            <a:xfrm>
              <a:off x="3097524" y="2681122"/>
              <a:ext cx="277529" cy="367778"/>
              <a:chOff x="3582988" y="3510757"/>
              <a:chExt cx="319088" cy="465138"/>
            </a:xfrm>
            <a:solidFill>
              <a:schemeClr val="accent2"/>
            </a:solidFill>
          </p:grpSpPr>
          <p:sp>
            <p:nvSpPr>
              <p:cNvPr id="87"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88"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grpSp>
      </p:grpSp>
      <p:sp>
        <p:nvSpPr>
          <p:cNvPr id="89" name="Flowchart: Decision 78"/>
          <p:cNvSpPr/>
          <p:nvPr/>
        </p:nvSpPr>
        <p:spPr>
          <a:xfrm>
            <a:off x="1494853" y="2553324"/>
            <a:ext cx="1833458" cy="1833458"/>
          </a:xfrm>
          <a:prstGeom prst="flowChartDecision">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dirty="0">
              <a:solidFill>
                <a:prstClr val="white"/>
              </a:solidFill>
              <a:latin typeface="微软雅黑" panose="020B0503020204020204" pitchFamily="34" charset="-122"/>
              <a:ea typeface="微软雅黑"/>
            </a:endParaRPr>
          </a:p>
        </p:txBody>
      </p:sp>
      <p:grpSp>
        <p:nvGrpSpPr>
          <p:cNvPr id="90" name="组合 89"/>
          <p:cNvGrpSpPr/>
          <p:nvPr/>
        </p:nvGrpSpPr>
        <p:grpSpPr>
          <a:xfrm>
            <a:off x="1494853" y="2833660"/>
            <a:ext cx="1833458" cy="1833458"/>
            <a:chOff x="1120674" y="2125184"/>
            <a:chExt cx="1375279" cy="1375279"/>
          </a:xfrm>
        </p:grpSpPr>
        <p:sp>
          <p:nvSpPr>
            <p:cNvPr id="91" name="Flowchart: Decision 79"/>
            <p:cNvSpPr/>
            <p:nvPr/>
          </p:nvSpPr>
          <p:spPr>
            <a:xfrm>
              <a:off x="1120674" y="212518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dirty="0">
                <a:solidFill>
                  <a:prstClr val="white"/>
                </a:solidFill>
                <a:latin typeface="微软雅黑" panose="020B0503020204020204" pitchFamily="34" charset="-122"/>
                <a:ea typeface="微软雅黑"/>
              </a:endParaRPr>
            </a:p>
          </p:txBody>
        </p:sp>
        <p:grpSp>
          <p:nvGrpSpPr>
            <p:cNvPr id="92" name="Group 75"/>
            <p:cNvGrpSpPr/>
            <p:nvPr/>
          </p:nvGrpSpPr>
          <p:grpSpPr>
            <a:xfrm>
              <a:off x="1669549" y="2628305"/>
              <a:ext cx="275519" cy="367778"/>
              <a:chOff x="2639219" y="3510757"/>
              <a:chExt cx="348456" cy="465138"/>
            </a:xfrm>
            <a:solidFill>
              <a:schemeClr val="accent1"/>
            </a:solidFill>
          </p:grpSpPr>
          <p:sp>
            <p:nvSpPr>
              <p:cNvPr id="93"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94"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grpSp>
      </p:grpSp>
      <p:sp>
        <p:nvSpPr>
          <p:cNvPr id="95" name="Flowchart: Decision 86"/>
          <p:cNvSpPr/>
          <p:nvPr/>
        </p:nvSpPr>
        <p:spPr>
          <a:xfrm>
            <a:off x="5324257" y="2550145"/>
            <a:ext cx="1833458" cy="1833458"/>
          </a:xfrm>
          <a:prstGeom prst="flowChartDecision">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dirty="0">
              <a:solidFill>
                <a:prstClr val="white"/>
              </a:solidFill>
              <a:latin typeface="微软雅黑" panose="020B0503020204020204" pitchFamily="34" charset="-122"/>
              <a:ea typeface="微软雅黑"/>
            </a:endParaRPr>
          </a:p>
        </p:txBody>
      </p:sp>
      <p:grpSp>
        <p:nvGrpSpPr>
          <p:cNvPr id="96" name="组合 95"/>
          <p:cNvGrpSpPr/>
          <p:nvPr/>
        </p:nvGrpSpPr>
        <p:grpSpPr>
          <a:xfrm>
            <a:off x="5324257" y="2830479"/>
            <a:ext cx="1833458" cy="1833458"/>
            <a:chOff x="3993114" y="2122799"/>
            <a:chExt cx="1375279" cy="1375279"/>
          </a:xfrm>
        </p:grpSpPr>
        <p:sp>
          <p:nvSpPr>
            <p:cNvPr id="97" name="Flowchart: Decision 87"/>
            <p:cNvSpPr/>
            <p:nvPr/>
          </p:nvSpPr>
          <p:spPr>
            <a:xfrm>
              <a:off x="3993114" y="2122799"/>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dirty="0">
                <a:solidFill>
                  <a:prstClr val="white"/>
                </a:solidFill>
                <a:latin typeface="微软雅黑" panose="020B0503020204020204" pitchFamily="34" charset="-122"/>
                <a:ea typeface="微软雅黑"/>
              </a:endParaRPr>
            </a:p>
          </p:txBody>
        </p:sp>
        <p:grpSp>
          <p:nvGrpSpPr>
            <p:cNvPr id="98" name="Group 82"/>
            <p:cNvGrpSpPr/>
            <p:nvPr/>
          </p:nvGrpSpPr>
          <p:grpSpPr>
            <a:xfrm>
              <a:off x="4497178" y="2626549"/>
              <a:ext cx="367150" cy="367150"/>
              <a:chOff x="4439444" y="2582069"/>
              <a:chExt cx="464344" cy="464344"/>
            </a:xfrm>
            <a:solidFill>
              <a:schemeClr val="accent4"/>
            </a:solidFill>
          </p:grpSpPr>
          <p:sp>
            <p:nvSpPr>
              <p:cNvPr id="99"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100"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101"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grpSp>
      </p:grpSp>
      <p:sp>
        <p:nvSpPr>
          <p:cNvPr id="102" name="Flowchart: Decision 106"/>
          <p:cNvSpPr/>
          <p:nvPr/>
        </p:nvSpPr>
        <p:spPr>
          <a:xfrm>
            <a:off x="9158426" y="2543861"/>
            <a:ext cx="1833458" cy="1833458"/>
          </a:xfrm>
          <a:prstGeom prst="flowChartDecision">
            <a:avLst/>
          </a:prstGeom>
          <a:solidFill>
            <a:schemeClr val="accent2"/>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dirty="0">
              <a:solidFill>
                <a:prstClr val="white"/>
              </a:solidFill>
              <a:latin typeface="微软雅黑" panose="020B0503020204020204" pitchFamily="34" charset="-122"/>
              <a:ea typeface="微软雅黑"/>
            </a:endParaRPr>
          </a:p>
        </p:txBody>
      </p:sp>
      <p:grpSp>
        <p:nvGrpSpPr>
          <p:cNvPr id="103" name="组合 102"/>
          <p:cNvGrpSpPr/>
          <p:nvPr/>
        </p:nvGrpSpPr>
        <p:grpSpPr>
          <a:xfrm>
            <a:off x="9158426" y="2824197"/>
            <a:ext cx="1833458" cy="1833458"/>
            <a:chOff x="6869129" y="2118086"/>
            <a:chExt cx="1375279" cy="1375279"/>
          </a:xfrm>
        </p:grpSpPr>
        <p:sp>
          <p:nvSpPr>
            <p:cNvPr id="104" name="Flowchart: Decision 107"/>
            <p:cNvSpPr/>
            <p:nvPr/>
          </p:nvSpPr>
          <p:spPr>
            <a:xfrm>
              <a:off x="6869129" y="211808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dirty="0">
                <a:solidFill>
                  <a:prstClr val="white"/>
                </a:solidFill>
                <a:latin typeface="微软雅黑" panose="020B0503020204020204" pitchFamily="34" charset="-122"/>
                <a:ea typeface="微软雅黑"/>
              </a:endParaRPr>
            </a:p>
          </p:txBody>
        </p:sp>
        <p:grpSp>
          <p:nvGrpSpPr>
            <p:cNvPr id="105" name="Group 102"/>
            <p:cNvGrpSpPr/>
            <p:nvPr/>
          </p:nvGrpSpPr>
          <p:grpSpPr>
            <a:xfrm>
              <a:off x="7402716" y="2605601"/>
              <a:ext cx="303429" cy="333772"/>
              <a:chOff x="4439444" y="1652588"/>
              <a:chExt cx="464344" cy="464344"/>
            </a:xfrm>
            <a:solidFill>
              <a:schemeClr val="accent3"/>
            </a:solidFill>
          </p:grpSpPr>
          <p:sp>
            <p:nvSpPr>
              <p:cNvPr id="106"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107"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sp>
            <p:nvSpPr>
              <p:cNvPr id="108"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6" tIns="25396" rIns="25396" bIns="25396" anchor="ctr"/>
              <a:lstStyle/>
              <a:p>
                <a:pPr defTabSz="228571" hangingPunct="0"/>
                <a:endParaRPr lang="en-US" sz="1466">
                  <a:solidFill>
                    <a:srgbClr val="FFFFFF"/>
                  </a:solidFill>
                  <a:effectLst>
                    <a:outerShdw blurRad="38100" dist="38100" dir="2700000" algn="tl">
                      <a:srgbClr val="000000"/>
                    </a:outerShdw>
                  </a:effectLst>
                  <a:latin typeface="Gill Sans" charset="0"/>
                  <a:ea typeface="微软雅黑"/>
                  <a:sym typeface="Gill Sans" charset="0"/>
                </a:endParaRPr>
              </a:p>
            </p:txBody>
          </p:sp>
        </p:grpSp>
      </p:grpSp>
      <p:sp>
        <p:nvSpPr>
          <p:cNvPr id="109" name="TextBox 2"/>
          <p:cNvSpPr txBox="1"/>
          <p:nvPr/>
        </p:nvSpPr>
        <p:spPr>
          <a:xfrm>
            <a:off x="1629783" y="1433176"/>
            <a:ext cx="1617751" cy="379463"/>
          </a:xfrm>
          <a:prstGeom prst="rect">
            <a:avLst/>
          </a:prstGeom>
          <a:noFill/>
        </p:spPr>
        <p:txBody>
          <a:bodyPr wrap="none" rtlCol="0">
            <a:spAutoFit/>
          </a:bodyPr>
          <a:lstStyle/>
          <a:p>
            <a:r>
              <a:rPr lang="zh-CN" altLang="en-US" sz="1866" dirty="0">
                <a:solidFill>
                  <a:srgbClr val="1C1C1C"/>
                </a:solidFill>
                <a:latin typeface="微软雅黑" pitchFamily="34" charset="-122"/>
                <a:ea typeface="微软雅黑" pitchFamily="34" charset="-122"/>
              </a:rPr>
              <a:t>点击添加文本</a:t>
            </a:r>
          </a:p>
        </p:txBody>
      </p:sp>
      <p:sp>
        <p:nvSpPr>
          <p:cNvPr id="110" name="TextBox 75"/>
          <p:cNvSpPr txBox="1"/>
          <p:nvPr/>
        </p:nvSpPr>
        <p:spPr>
          <a:xfrm>
            <a:off x="1380216" y="1843488"/>
            <a:ext cx="2176568" cy="707694"/>
          </a:xfrm>
          <a:prstGeom prst="rect">
            <a:avLst/>
          </a:prstGeom>
          <a:noFill/>
        </p:spPr>
        <p:txBody>
          <a:bodyPr wrap="square" rtlCol="0">
            <a:spAutoFit/>
          </a:bodyPr>
          <a:lstStyle/>
          <a:p>
            <a:r>
              <a:rPr lang="zh-CN" altLang="en-US" sz="1333" dirty="0">
                <a:solidFill>
                  <a:srgbClr val="1C1C1C"/>
                </a:solidFill>
                <a:latin typeface="微软雅黑" pitchFamily="34" charset="-122"/>
                <a:ea typeface="微软雅黑" pitchFamily="34" charset="-122"/>
              </a:rPr>
              <a:t>单击此处添加文本单击此处添加文本单击此处添加文本单击此处添加文本</a:t>
            </a:r>
          </a:p>
        </p:txBody>
      </p:sp>
      <p:sp>
        <p:nvSpPr>
          <p:cNvPr id="111" name="TextBox 76"/>
          <p:cNvSpPr txBox="1"/>
          <p:nvPr/>
        </p:nvSpPr>
        <p:spPr>
          <a:xfrm>
            <a:off x="3450377" y="5023027"/>
            <a:ext cx="1617751" cy="379463"/>
          </a:xfrm>
          <a:prstGeom prst="rect">
            <a:avLst/>
          </a:prstGeom>
          <a:noFill/>
        </p:spPr>
        <p:txBody>
          <a:bodyPr wrap="none" rtlCol="0">
            <a:spAutoFit/>
          </a:bodyPr>
          <a:lstStyle/>
          <a:p>
            <a:r>
              <a:rPr lang="zh-CN" altLang="en-US" sz="1866" dirty="0">
                <a:solidFill>
                  <a:srgbClr val="1C1C1C"/>
                </a:solidFill>
                <a:latin typeface="微软雅黑" pitchFamily="34" charset="-122"/>
                <a:ea typeface="微软雅黑" pitchFamily="34" charset="-122"/>
              </a:rPr>
              <a:t>点击添加文本</a:t>
            </a:r>
          </a:p>
        </p:txBody>
      </p:sp>
      <p:sp>
        <p:nvSpPr>
          <p:cNvPr id="112" name="TextBox 77"/>
          <p:cNvSpPr txBox="1"/>
          <p:nvPr/>
        </p:nvSpPr>
        <p:spPr>
          <a:xfrm>
            <a:off x="3200808" y="5433339"/>
            <a:ext cx="2176568" cy="707694"/>
          </a:xfrm>
          <a:prstGeom prst="rect">
            <a:avLst/>
          </a:prstGeom>
          <a:noFill/>
        </p:spPr>
        <p:txBody>
          <a:bodyPr wrap="square" rtlCol="0">
            <a:spAutoFit/>
          </a:bodyPr>
          <a:lstStyle/>
          <a:p>
            <a:r>
              <a:rPr lang="zh-CN" altLang="en-US" sz="1333" dirty="0">
                <a:solidFill>
                  <a:srgbClr val="1C1C1C"/>
                </a:solidFill>
                <a:latin typeface="微软雅黑" pitchFamily="34" charset="-122"/>
                <a:ea typeface="微软雅黑" pitchFamily="34" charset="-122"/>
              </a:rPr>
              <a:t>单击此处添加文本单击此处添加文本单击此处添加文本单击此处添加文本</a:t>
            </a:r>
          </a:p>
        </p:txBody>
      </p:sp>
      <p:sp>
        <p:nvSpPr>
          <p:cNvPr id="113" name="TextBox 78"/>
          <p:cNvSpPr txBox="1"/>
          <p:nvPr/>
        </p:nvSpPr>
        <p:spPr>
          <a:xfrm>
            <a:off x="7374720" y="5023027"/>
            <a:ext cx="1617751" cy="379463"/>
          </a:xfrm>
          <a:prstGeom prst="rect">
            <a:avLst/>
          </a:prstGeom>
          <a:noFill/>
        </p:spPr>
        <p:txBody>
          <a:bodyPr wrap="none" rtlCol="0">
            <a:spAutoFit/>
          </a:bodyPr>
          <a:lstStyle/>
          <a:p>
            <a:r>
              <a:rPr lang="zh-CN" altLang="en-US" sz="1866" dirty="0">
                <a:solidFill>
                  <a:srgbClr val="1C1C1C"/>
                </a:solidFill>
                <a:latin typeface="微软雅黑" pitchFamily="34" charset="-122"/>
                <a:ea typeface="微软雅黑" pitchFamily="34" charset="-122"/>
              </a:rPr>
              <a:t>点击添加文本</a:t>
            </a:r>
          </a:p>
        </p:txBody>
      </p:sp>
      <p:sp>
        <p:nvSpPr>
          <p:cNvPr id="114" name="TextBox 79"/>
          <p:cNvSpPr txBox="1"/>
          <p:nvPr/>
        </p:nvSpPr>
        <p:spPr>
          <a:xfrm>
            <a:off x="7125152" y="5433339"/>
            <a:ext cx="2176568" cy="707694"/>
          </a:xfrm>
          <a:prstGeom prst="rect">
            <a:avLst/>
          </a:prstGeom>
          <a:noFill/>
        </p:spPr>
        <p:txBody>
          <a:bodyPr wrap="square" rtlCol="0">
            <a:spAutoFit/>
          </a:bodyPr>
          <a:lstStyle/>
          <a:p>
            <a:r>
              <a:rPr lang="zh-CN" altLang="en-US" sz="1333" dirty="0">
                <a:solidFill>
                  <a:srgbClr val="1C1C1C"/>
                </a:solidFill>
                <a:latin typeface="微软雅黑" pitchFamily="34" charset="-122"/>
                <a:ea typeface="微软雅黑" pitchFamily="34" charset="-122"/>
              </a:rPr>
              <a:t>单击此处添加文本单击此处添加文本单击此处添加文本单击此处添加文本</a:t>
            </a:r>
          </a:p>
        </p:txBody>
      </p:sp>
      <p:sp>
        <p:nvSpPr>
          <p:cNvPr id="115" name="TextBox 80"/>
          <p:cNvSpPr txBox="1"/>
          <p:nvPr/>
        </p:nvSpPr>
        <p:spPr>
          <a:xfrm>
            <a:off x="5400260" y="1433176"/>
            <a:ext cx="1617751" cy="379463"/>
          </a:xfrm>
          <a:prstGeom prst="rect">
            <a:avLst/>
          </a:prstGeom>
          <a:noFill/>
        </p:spPr>
        <p:txBody>
          <a:bodyPr wrap="none" rtlCol="0">
            <a:spAutoFit/>
          </a:bodyPr>
          <a:lstStyle/>
          <a:p>
            <a:r>
              <a:rPr lang="zh-CN" altLang="en-US" sz="1866" dirty="0">
                <a:solidFill>
                  <a:srgbClr val="1C1C1C"/>
                </a:solidFill>
                <a:latin typeface="微软雅黑" pitchFamily="34" charset="-122"/>
                <a:ea typeface="微软雅黑" pitchFamily="34" charset="-122"/>
              </a:rPr>
              <a:t>点击添加文本</a:t>
            </a:r>
          </a:p>
        </p:txBody>
      </p:sp>
      <p:sp>
        <p:nvSpPr>
          <p:cNvPr id="125" name="TextBox 81"/>
          <p:cNvSpPr txBox="1"/>
          <p:nvPr/>
        </p:nvSpPr>
        <p:spPr>
          <a:xfrm>
            <a:off x="5150693" y="1843488"/>
            <a:ext cx="2176568" cy="707694"/>
          </a:xfrm>
          <a:prstGeom prst="rect">
            <a:avLst/>
          </a:prstGeom>
          <a:noFill/>
        </p:spPr>
        <p:txBody>
          <a:bodyPr wrap="square" rtlCol="0">
            <a:spAutoFit/>
          </a:bodyPr>
          <a:lstStyle/>
          <a:p>
            <a:r>
              <a:rPr lang="zh-CN" altLang="en-US" sz="1333" dirty="0">
                <a:solidFill>
                  <a:srgbClr val="1C1C1C"/>
                </a:solidFill>
                <a:latin typeface="微软雅黑" pitchFamily="34" charset="-122"/>
                <a:ea typeface="微软雅黑" pitchFamily="34" charset="-122"/>
              </a:rPr>
              <a:t>单击此处添加文本单击此处添加文本单击此处添加文本单击此处添加文本</a:t>
            </a:r>
          </a:p>
        </p:txBody>
      </p:sp>
      <p:sp>
        <p:nvSpPr>
          <p:cNvPr id="126" name="TextBox 82"/>
          <p:cNvSpPr txBox="1"/>
          <p:nvPr/>
        </p:nvSpPr>
        <p:spPr>
          <a:xfrm>
            <a:off x="9270290" y="1433176"/>
            <a:ext cx="1617751" cy="379463"/>
          </a:xfrm>
          <a:prstGeom prst="rect">
            <a:avLst/>
          </a:prstGeom>
          <a:noFill/>
        </p:spPr>
        <p:txBody>
          <a:bodyPr wrap="none" rtlCol="0">
            <a:spAutoFit/>
          </a:bodyPr>
          <a:lstStyle/>
          <a:p>
            <a:r>
              <a:rPr lang="zh-CN" altLang="en-US" sz="1866" dirty="0">
                <a:solidFill>
                  <a:srgbClr val="1C1C1C"/>
                </a:solidFill>
                <a:latin typeface="微软雅黑" pitchFamily="34" charset="-122"/>
                <a:ea typeface="微软雅黑" pitchFamily="34" charset="-122"/>
              </a:rPr>
              <a:t>点击添加文本</a:t>
            </a:r>
          </a:p>
        </p:txBody>
      </p:sp>
      <p:sp>
        <p:nvSpPr>
          <p:cNvPr id="127" name="TextBox 53"/>
          <p:cNvSpPr txBox="1"/>
          <p:nvPr/>
        </p:nvSpPr>
        <p:spPr>
          <a:xfrm>
            <a:off x="9023147" y="1843488"/>
            <a:ext cx="2176568" cy="707694"/>
          </a:xfrm>
          <a:prstGeom prst="rect">
            <a:avLst/>
          </a:prstGeom>
          <a:noFill/>
        </p:spPr>
        <p:txBody>
          <a:bodyPr wrap="square" rtlCol="0">
            <a:spAutoFit/>
          </a:bodyPr>
          <a:lstStyle/>
          <a:p>
            <a:r>
              <a:rPr lang="zh-CN" altLang="en-US" sz="1333" dirty="0">
                <a:solidFill>
                  <a:srgbClr val="1C1C1C"/>
                </a:solidFill>
                <a:latin typeface="微软雅黑" pitchFamily="34" charset="-122"/>
                <a:ea typeface="微软雅黑" pitchFamily="34" charset="-122"/>
              </a:rPr>
              <a:t>单击此处添加文本单击此处添加文本单击此处添加文本单击此处添加文本</a:t>
            </a:r>
          </a:p>
        </p:txBody>
      </p:sp>
    </p:spTree>
    <p:extLst>
      <p:ext uri="{BB962C8B-B14F-4D97-AF65-F5344CB8AC3E}">
        <p14:creationId xmlns:p14="http://schemas.microsoft.com/office/powerpoint/2010/main" val="397140274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1+#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49"/>
                                        </p:tgtEl>
                                      </p:cBhvr>
                                      <p:by x="100000" y="2000"/>
                                    </p:animScale>
                                  </p:childTnLst>
                                </p:cTn>
                              </p:par>
                              <p:par>
                                <p:cTn id="11" presetID="6" presetClass="emph" presetSubtype="0" fill="hold" grpId="2" nodeType="withEffect">
                                  <p:stCondLst>
                                    <p:cond delay="300"/>
                                  </p:stCondLst>
                                  <p:childTnLst>
                                    <p:animScale>
                                      <p:cBhvr>
                                        <p:cTn id="12" dur="500" fill="hold"/>
                                        <p:tgtEl>
                                          <p:spTgt spid="49"/>
                                        </p:tgtEl>
                                      </p:cBhvr>
                                      <p:by x="100000" y="5000000"/>
                                    </p:animScale>
                                  </p:childTnLst>
                                </p:cTn>
                              </p:par>
                            </p:childTnLst>
                          </p:cTn>
                        </p:par>
                        <p:par>
                          <p:cTn id="13" fill="hold">
                            <p:stCondLst>
                              <p:cond delay="800"/>
                            </p:stCondLst>
                            <p:childTnLst>
                              <p:par>
                                <p:cTn id="14" presetID="2" presetClass="entr" presetSubtype="1"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fill="hold"/>
                                        <p:tgtEl>
                                          <p:spTgt spid="90"/>
                                        </p:tgtEl>
                                        <p:attrNameLst>
                                          <p:attrName>ppt_x</p:attrName>
                                        </p:attrNameLst>
                                      </p:cBhvr>
                                      <p:tavLst>
                                        <p:tav tm="0">
                                          <p:val>
                                            <p:strVal val="#ppt_x"/>
                                          </p:val>
                                        </p:tav>
                                        <p:tav tm="100000">
                                          <p:val>
                                            <p:strVal val="#ppt_x"/>
                                          </p:val>
                                        </p:tav>
                                      </p:tavLst>
                                    </p:anim>
                                    <p:anim calcmode="lin" valueType="num">
                                      <p:cBhvr additive="base">
                                        <p:cTn id="17" dur="500" fill="hold"/>
                                        <p:tgtEl>
                                          <p:spTgt spid="90"/>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250"/>
                                  </p:stCondLst>
                                  <p:childTnLst>
                                    <p:set>
                                      <p:cBhvr>
                                        <p:cTn id="19" dur="1" fill="hold">
                                          <p:stCondLst>
                                            <p:cond delay="0"/>
                                          </p:stCondLst>
                                        </p:cTn>
                                        <p:tgtEl>
                                          <p:spTgt spid="84"/>
                                        </p:tgtEl>
                                        <p:attrNameLst>
                                          <p:attrName>style.visibility</p:attrName>
                                        </p:attrNameLst>
                                      </p:cBhvr>
                                      <p:to>
                                        <p:strVal val="visible"/>
                                      </p:to>
                                    </p:set>
                                    <p:anim calcmode="lin" valueType="num">
                                      <p:cBhvr additive="base">
                                        <p:cTn id="20" dur="500" fill="hold"/>
                                        <p:tgtEl>
                                          <p:spTgt spid="84"/>
                                        </p:tgtEl>
                                        <p:attrNameLst>
                                          <p:attrName>ppt_x</p:attrName>
                                        </p:attrNameLst>
                                      </p:cBhvr>
                                      <p:tavLst>
                                        <p:tav tm="0">
                                          <p:val>
                                            <p:strVal val="#ppt_x"/>
                                          </p:val>
                                        </p:tav>
                                        <p:tav tm="100000">
                                          <p:val>
                                            <p:strVal val="#ppt_x"/>
                                          </p:val>
                                        </p:tav>
                                      </p:tavLst>
                                    </p:anim>
                                    <p:anim calcmode="lin" valueType="num">
                                      <p:cBhvr additive="base">
                                        <p:cTn id="21" dur="500" fill="hold"/>
                                        <p:tgtEl>
                                          <p:spTgt spid="84"/>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500"/>
                                  </p:stCondLst>
                                  <p:childTnLst>
                                    <p:set>
                                      <p:cBhvr>
                                        <p:cTn id="23" dur="1" fill="hold">
                                          <p:stCondLst>
                                            <p:cond delay="0"/>
                                          </p:stCondLst>
                                        </p:cTn>
                                        <p:tgtEl>
                                          <p:spTgt spid="96"/>
                                        </p:tgtEl>
                                        <p:attrNameLst>
                                          <p:attrName>style.visibility</p:attrName>
                                        </p:attrNameLst>
                                      </p:cBhvr>
                                      <p:to>
                                        <p:strVal val="visible"/>
                                      </p:to>
                                    </p:set>
                                    <p:anim calcmode="lin" valueType="num">
                                      <p:cBhvr additive="base">
                                        <p:cTn id="24" dur="500" fill="hold"/>
                                        <p:tgtEl>
                                          <p:spTgt spid="96"/>
                                        </p:tgtEl>
                                        <p:attrNameLst>
                                          <p:attrName>ppt_x</p:attrName>
                                        </p:attrNameLst>
                                      </p:cBhvr>
                                      <p:tavLst>
                                        <p:tav tm="0">
                                          <p:val>
                                            <p:strVal val="#ppt_x"/>
                                          </p:val>
                                        </p:tav>
                                        <p:tav tm="100000">
                                          <p:val>
                                            <p:strVal val="#ppt_x"/>
                                          </p:val>
                                        </p:tav>
                                      </p:tavLst>
                                    </p:anim>
                                    <p:anim calcmode="lin" valueType="num">
                                      <p:cBhvr additive="base">
                                        <p:cTn id="25" dur="500" fill="hold"/>
                                        <p:tgtEl>
                                          <p:spTgt spid="96"/>
                                        </p:tgtEl>
                                        <p:attrNameLst>
                                          <p:attrName>ppt_y</p:attrName>
                                        </p:attrNameLst>
                                      </p:cBhvr>
                                      <p:tavLst>
                                        <p:tav tm="0">
                                          <p:val>
                                            <p:strVal val="0-#ppt_h/2"/>
                                          </p:val>
                                        </p:tav>
                                        <p:tav tm="100000">
                                          <p:val>
                                            <p:strVal val="#ppt_y"/>
                                          </p:val>
                                        </p:tav>
                                      </p:tavLst>
                                    </p:anim>
                                  </p:childTnLst>
                                </p:cTn>
                              </p:par>
                              <p:par>
                                <p:cTn id="26" presetID="2" presetClass="entr" presetSubtype="1" fill="hold" nodeType="withEffect">
                                  <p:stCondLst>
                                    <p:cond delay="750"/>
                                  </p:stCondLst>
                                  <p:childTnLst>
                                    <p:set>
                                      <p:cBhvr>
                                        <p:cTn id="27" dur="1" fill="hold">
                                          <p:stCondLst>
                                            <p:cond delay="0"/>
                                          </p:stCondLst>
                                        </p:cTn>
                                        <p:tgtEl>
                                          <p:spTgt spid="53"/>
                                        </p:tgtEl>
                                        <p:attrNameLst>
                                          <p:attrName>style.visibility</p:attrName>
                                        </p:attrNameLst>
                                      </p:cBhvr>
                                      <p:to>
                                        <p:strVal val="visible"/>
                                      </p:to>
                                    </p:set>
                                    <p:anim calcmode="lin" valueType="num">
                                      <p:cBhvr additive="base">
                                        <p:cTn id="28" dur="500" fill="hold"/>
                                        <p:tgtEl>
                                          <p:spTgt spid="53"/>
                                        </p:tgtEl>
                                        <p:attrNameLst>
                                          <p:attrName>ppt_x</p:attrName>
                                        </p:attrNameLst>
                                      </p:cBhvr>
                                      <p:tavLst>
                                        <p:tav tm="0">
                                          <p:val>
                                            <p:strVal val="#ppt_x"/>
                                          </p:val>
                                        </p:tav>
                                        <p:tav tm="100000">
                                          <p:val>
                                            <p:strVal val="#ppt_x"/>
                                          </p:val>
                                        </p:tav>
                                      </p:tavLst>
                                    </p:anim>
                                    <p:anim calcmode="lin" valueType="num">
                                      <p:cBhvr additive="base">
                                        <p:cTn id="29" dur="500" fill="hold"/>
                                        <p:tgtEl>
                                          <p:spTgt spid="53"/>
                                        </p:tgtEl>
                                        <p:attrNameLst>
                                          <p:attrName>ppt_y</p:attrName>
                                        </p:attrNameLst>
                                      </p:cBhvr>
                                      <p:tavLst>
                                        <p:tav tm="0">
                                          <p:val>
                                            <p:strVal val="0-#ppt_h/2"/>
                                          </p:val>
                                        </p:tav>
                                        <p:tav tm="100000">
                                          <p:val>
                                            <p:strVal val="#ppt_y"/>
                                          </p:val>
                                        </p:tav>
                                      </p:tavLst>
                                    </p:anim>
                                  </p:childTnLst>
                                </p:cTn>
                              </p:par>
                              <p:par>
                                <p:cTn id="30" presetID="2" presetClass="entr" presetSubtype="1" fill="hold" nodeType="withEffect">
                                  <p:stCondLst>
                                    <p:cond delay="1000"/>
                                  </p:stCondLst>
                                  <p:childTnLst>
                                    <p:set>
                                      <p:cBhvr>
                                        <p:cTn id="31" dur="1" fill="hold">
                                          <p:stCondLst>
                                            <p:cond delay="0"/>
                                          </p:stCondLst>
                                        </p:cTn>
                                        <p:tgtEl>
                                          <p:spTgt spid="103"/>
                                        </p:tgtEl>
                                        <p:attrNameLst>
                                          <p:attrName>style.visibility</p:attrName>
                                        </p:attrNameLst>
                                      </p:cBhvr>
                                      <p:to>
                                        <p:strVal val="visible"/>
                                      </p:to>
                                    </p:set>
                                    <p:anim calcmode="lin" valueType="num">
                                      <p:cBhvr additive="base">
                                        <p:cTn id="32" dur="500" fill="hold"/>
                                        <p:tgtEl>
                                          <p:spTgt spid="103"/>
                                        </p:tgtEl>
                                        <p:attrNameLst>
                                          <p:attrName>ppt_x</p:attrName>
                                        </p:attrNameLst>
                                      </p:cBhvr>
                                      <p:tavLst>
                                        <p:tav tm="0">
                                          <p:val>
                                            <p:strVal val="#ppt_x"/>
                                          </p:val>
                                        </p:tav>
                                        <p:tav tm="100000">
                                          <p:val>
                                            <p:strVal val="#ppt_x"/>
                                          </p:val>
                                        </p:tav>
                                      </p:tavLst>
                                    </p:anim>
                                    <p:anim calcmode="lin" valueType="num">
                                      <p:cBhvr additive="base">
                                        <p:cTn id="33" dur="500" fill="hold"/>
                                        <p:tgtEl>
                                          <p:spTgt spid="103"/>
                                        </p:tgtEl>
                                        <p:attrNameLst>
                                          <p:attrName>ppt_y</p:attrName>
                                        </p:attrNameLst>
                                      </p:cBhvr>
                                      <p:tavLst>
                                        <p:tav tm="0">
                                          <p:val>
                                            <p:strVal val="0-#ppt_h/2"/>
                                          </p:val>
                                        </p:tav>
                                        <p:tav tm="100000">
                                          <p:val>
                                            <p:strVal val="#ppt_y"/>
                                          </p:val>
                                        </p:tav>
                                      </p:tavLst>
                                    </p:anim>
                                  </p:childTnLst>
                                </p:cTn>
                              </p:par>
                            </p:childTnLst>
                          </p:cTn>
                        </p:par>
                        <p:par>
                          <p:cTn id="34" fill="hold">
                            <p:stCondLst>
                              <p:cond delay="2300"/>
                            </p:stCondLst>
                            <p:childTnLst>
                              <p:par>
                                <p:cTn id="35" presetID="10" presetClass="entr" presetSubtype="0" fill="hold" grpId="1" nodeType="after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fade">
                                      <p:cBhvr>
                                        <p:cTn id="37" dur="500"/>
                                        <p:tgtEl>
                                          <p:spTgt spid="89"/>
                                        </p:tgtEl>
                                      </p:cBhvr>
                                    </p:animEffect>
                                  </p:childTnLst>
                                </p:cTn>
                              </p:par>
                              <p:par>
                                <p:cTn id="38" presetID="64" presetClass="path" presetSubtype="0" accel="50000" decel="50000" fill="hold" grpId="0" nodeType="withEffect">
                                  <p:stCondLst>
                                    <p:cond delay="0"/>
                                  </p:stCondLst>
                                  <p:childTnLst>
                                    <p:animMotion origin="layout" path="M -3.05556E-6 0.03612 L -3.05556E-6 -4.19753E-6 " pathEditMode="relative" rAng="0" ptsTypes="AA">
                                      <p:cBhvr>
                                        <p:cTn id="39" dur="750" fill="hold"/>
                                        <p:tgtEl>
                                          <p:spTgt spid="89"/>
                                        </p:tgtEl>
                                        <p:attrNameLst>
                                          <p:attrName>ppt_x</p:attrName>
                                          <p:attrName>ppt_y</p:attrName>
                                        </p:attrNameLst>
                                      </p:cBhvr>
                                      <p:rCtr x="0" y="-1821"/>
                                    </p:animMotion>
                                  </p:childTnLst>
                                </p:cTn>
                              </p:par>
                            </p:childTnLst>
                          </p:cTn>
                        </p:par>
                        <p:par>
                          <p:cTn id="40" fill="hold">
                            <p:stCondLst>
                              <p:cond delay="3050"/>
                            </p:stCondLst>
                            <p:childTnLst>
                              <p:par>
                                <p:cTn id="41" presetID="10" presetClass="entr" presetSubtype="0" fill="hold" grpId="0" nodeType="afterEffect">
                                  <p:stCondLst>
                                    <p:cond delay="0"/>
                                  </p:stCondLst>
                                  <p:childTnLst>
                                    <p:set>
                                      <p:cBhvr>
                                        <p:cTn id="42" dur="1" fill="hold">
                                          <p:stCondLst>
                                            <p:cond delay="0"/>
                                          </p:stCondLst>
                                        </p:cTn>
                                        <p:tgtEl>
                                          <p:spTgt spid="109"/>
                                        </p:tgtEl>
                                        <p:attrNameLst>
                                          <p:attrName>style.visibility</p:attrName>
                                        </p:attrNameLst>
                                      </p:cBhvr>
                                      <p:to>
                                        <p:strVal val="visible"/>
                                      </p:to>
                                    </p:set>
                                    <p:animEffect transition="in" filter="fade">
                                      <p:cBhvr>
                                        <p:cTn id="43" dur="500"/>
                                        <p:tgtEl>
                                          <p:spTgt spid="10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fade">
                                      <p:cBhvr>
                                        <p:cTn id="46" dur="500"/>
                                        <p:tgtEl>
                                          <p:spTgt spid="110"/>
                                        </p:tgtEl>
                                      </p:cBhvr>
                                    </p:animEffect>
                                  </p:childTnLst>
                                </p:cTn>
                              </p:par>
                            </p:childTnLst>
                          </p:cTn>
                        </p:par>
                        <p:par>
                          <p:cTn id="47" fill="hold">
                            <p:stCondLst>
                              <p:cond delay="3550"/>
                            </p:stCondLst>
                            <p:childTnLst>
                              <p:par>
                                <p:cTn id="48" presetID="10" presetClass="entr" presetSubtype="0" fill="hold" grpId="0" nodeType="afterEffect">
                                  <p:stCondLst>
                                    <p:cond delay="0"/>
                                  </p:stCondLst>
                                  <p:childTnLst>
                                    <p:set>
                                      <p:cBhvr>
                                        <p:cTn id="49" dur="1" fill="hold">
                                          <p:stCondLst>
                                            <p:cond delay="0"/>
                                          </p:stCondLst>
                                        </p:cTn>
                                        <p:tgtEl>
                                          <p:spTgt spid="83"/>
                                        </p:tgtEl>
                                        <p:attrNameLst>
                                          <p:attrName>style.visibility</p:attrName>
                                        </p:attrNameLst>
                                      </p:cBhvr>
                                      <p:to>
                                        <p:strVal val="visible"/>
                                      </p:to>
                                    </p:set>
                                    <p:animEffect transition="in" filter="fade">
                                      <p:cBhvr>
                                        <p:cTn id="50" dur="500"/>
                                        <p:tgtEl>
                                          <p:spTgt spid="83"/>
                                        </p:tgtEl>
                                      </p:cBhvr>
                                    </p:animEffect>
                                  </p:childTnLst>
                                </p:cTn>
                              </p:par>
                              <p:par>
                                <p:cTn id="51" presetID="64" presetClass="path" presetSubtype="0" accel="50000" decel="50000" fill="hold" grpId="1" nodeType="withEffect">
                                  <p:stCondLst>
                                    <p:cond delay="0"/>
                                  </p:stCondLst>
                                  <p:childTnLst>
                                    <p:animMotion origin="layout" path="M 5.55556E-7 -0.02778 L 5.55556E-7 0.00031 " pathEditMode="relative" rAng="0" ptsTypes="AA">
                                      <p:cBhvr>
                                        <p:cTn id="52" dur="750" fill="hold"/>
                                        <p:tgtEl>
                                          <p:spTgt spid="83"/>
                                        </p:tgtEl>
                                        <p:attrNameLst>
                                          <p:attrName>ppt_x</p:attrName>
                                          <p:attrName>ppt_y</p:attrName>
                                        </p:attrNameLst>
                                      </p:cBhvr>
                                      <p:rCtr x="0" y="1389"/>
                                    </p:animMotion>
                                  </p:childTnLst>
                                </p:cTn>
                              </p:par>
                            </p:childTnLst>
                          </p:cTn>
                        </p:par>
                        <p:par>
                          <p:cTn id="53" fill="hold">
                            <p:stCondLst>
                              <p:cond delay="4300"/>
                            </p:stCondLst>
                            <p:childTnLst>
                              <p:par>
                                <p:cTn id="54" presetID="10" presetClass="entr" presetSubtype="0" fill="hold" grpId="0" nodeType="after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fade">
                                      <p:cBhvr>
                                        <p:cTn id="56" dur="500"/>
                                        <p:tgtEl>
                                          <p:spTgt spid="11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12"/>
                                        </p:tgtEl>
                                        <p:attrNameLst>
                                          <p:attrName>style.visibility</p:attrName>
                                        </p:attrNameLst>
                                      </p:cBhvr>
                                      <p:to>
                                        <p:strVal val="visible"/>
                                      </p:to>
                                    </p:set>
                                    <p:animEffect transition="in" filter="fade">
                                      <p:cBhvr>
                                        <p:cTn id="59" dur="500"/>
                                        <p:tgtEl>
                                          <p:spTgt spid="112"/>
                                        </p:tgtEl>
                                      </p:cBhvr>
                                    </p:animEffect>
                                  </p:childTnLst>
                                </p:cTn>
                              </p:par>
                            </p:childTnLst>
                          </p:cTn>
                        </p:par>
                        <p:par>
                          <p:cTn id="60" fill="hold">
                            <p:stCondLst>
                              <p:cond delay="4800"/>
                            </p:stCondLst>
                            <p:childTnLst>
                              <p:par>
                                <p:cTn id="61" presetID="10" presetClass="entr" presetSubtype="0" fill="hold" grpId="0" nodeType="after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fade">
                                      <p:cBhvr>
                                        <p:cTn id="63" dur="500"/>
                                        <p:tgtEl>
                                          <p:spTgt spid="95"/>
                                        </p:tgtEl>
                                      </p:cBhvr>
                                    </p:animEffect>
                                  </p:childTnLst>
                                </p:cTn>
                              </p:par>
                              <p:par>
                                <p:cTn id="64" presetID="64" presetClass="path" presetSubtype="0" accel="50000" decel="50000" fill="hold" grpId="1" nodeType="withEffect">
                                  <p:stCondLst>
                                    <p:cond delay="0"/>
                                  </p:stCondLst>
                                  <p:childTnLst>
                                    <p:animMotion origin="layout" path="M -3.05556E-6 0.03612 L -3.05556E-6 -4.19753E-6 " pathEditMode="relative" rAng="0" ptsTypes="AA">
                                      <p:cBhvr>
                                        <p:cTn id="65" dur="750" fill="hold"/>
                                        <p:tgtEl>
                                          <p:spTgt spid="95"/>
                                        </p:tgtEl>
                                        <p:attrNameLst>
                                          <p:attrName>ppt_x</p:attrName>
                                          <p:attrName>ppt_y</p:attrName>
                                        </p:attrNameLst>
                                      </p:cBhvr>
                                      <p:rCtr x="0" y="-1821"/>
                                    </p:animMotion>
                                  </p:childTnLst>
                                </p:cTn>
                              </p:par>
                            </p:childTnLst>
                          </p:cTn>
                        </p:par>
                        <p:par>
                          <p:cTn id="66" fill="hold">
                            <p:stCondLst>
                              <p:cond delay="5550"/>
                            </p:stCondLst>
                            <p:childTnLst>
                              <p:par>
                                <p:cTn id="67" presetID="10" presetClass="entr" presetSubtype="0" fill="hold" grpId="0" nodeType="afterEffect">
                                  <p:stCondLst>
                                    <p:cond delay="0"/>
                                  </p:stCondLst>
                                  <p:childTnLst>
                                    <p:set>
                                      <p:cBhvr>
                                        <p:cTn id="68" dur="1" fill="hold">
                                          <p:stCondLst>
                                            <p:cond delay="0"/>
                                          </p:stCondLst>
                                        </p:cTn>
                                        <p:tgtEl>
                                          <p:spTgt spid="115"/>
                                        </p:tgtEl>
                                        <p:attrNameLst>
                                          <p:attrName>style.visibility</p:attrName>
                                        </p:attrNameLst>
                                      </p:cBhvr>
                                      <p:to>
                                        <p:strVal val="visible"/>
                                      </p:to>
                                    </p:set>
                                    <p:animEffect transition="in" filter="fade">
                                      <p:cBhvr>
                                        <p:cTn id="69" dur="500"/>
                                        <p:tgtEl>
                                          <p:spTgt spid="11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25"/>
                                        </p:tgtEl>
                                        <p:attrNameLst>
                                          <p:attrName>style.visibility</p:attrName>
                                        </p:attrNameLst>
                                      </p:cBhvr>
                                      <p:to>
                                        <p:strVal val="visible"/>
                                      </p:to>
                                    </p:set>
                                    <p:animEffect transition="in" filter="fade">
                                      <p:cBhvr>
                                        <p:cTn id="72" dur="500"/>
                                        <p:tgtEl>
                                          <p:spTgt spid="125"/>
                                        </p:tgtEl>
                                      </p:cBhvr>
                                    </p:animEffect>
                                  </p:childTnLst>
                                </p:cTn>
                              </p:par>
                            </p:childTnLst>
                          </p:cTn>
                        </p:par>
                        <p:par>
                          <p:cTn id="73" fill="hold">
                            <p:stCondLst>
                              <p:cond delay="6050"/>
                            </p:stCondLst>
                            <p:childTnLst>
                              <p:par>
                                <p:cTn id="74" presetID="10" presetClass="entr" presetSubtype="0" fill="hold" grpId="0" nodeType="after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fade">
                                      <p:cBhvr>
                                        <p:cTn id="76" dur="500"/>
                                        <p:tgtEl>
                                          <p:spTgt spid="47"/>
                                        </p:tgtEl>
                                      </p:cBhvr>
                                    </p:animEffect>
                                  </p:childTnLst>
                                </p:cTn>
                              </p:par>
                              <p:par>
                                <p:cTn id="77" presetID="64" presetClass="path" presetSubtype="0" accel="50000" decel="50000" fill="hold" grpId="1" nodeType="withEffect">
                                  <p:stCondLst>
                                    <p:cond delay="0"/>
                                  </p:stCondLst>
                                  <p:childTnLst>
                                    <p:animMotion origin="layout" path="M 5.55556E-7 -0.02778 L 5.55556E-7 0.00031 " pathEditMode="relative" rAng="0" ptsTypes="AA">
                                      <p:cBhvr>
                                        <p:cTn id="78" dur="750" fill="hold"/>
                                        <p:tgtEl>
                                          <p:spTgt spid="47"/>
                                        </p:tgtEl>
                                        <p:attrNameLst>
                                          <p:attrName>ppt_x</p:attrName>
                                          <p:attrName>ppt_y</p:attrName>
                                        </p:attrNameLst>
                                      </p:cBhvr>
                                      <p:rCtr x="0" y="1389"/>
                                    </p:animMotion>
                                  </p:childTnLst>
                                </p:cTn>
                              </p:par>
                            </p:childTnLst>
                          </p:cTn>
                        </p:par>
                        <p:par>
                          <p:cTn id="79" fill="hold">
                            <p:stCondLst>
                              <p:cond delay="6800"/>
                            </p:stCondLst>
                            <p:childTnLst>
                              <p:par>
                                <p:cTn id="80" presetID="10" presetClass="entr" presetSubtype="0" fill="hold" grpId="0" nodeType="afterEffect">
                                  <p:stCondLst>
                                    <p:cond delay="0"/>
                                  </p:stCondLst>
                                  <p:childTnLst>
                                    <p:set>
                                      <p:cBhvr>
                                        <p:cTn id="81" dur="1" fill="hold">
                                          <p:stCondLst>
                                            <p:cond delay="0"/>
                                          </p:stCondLst>
                                        </p:cTn>
                                        <p:tgtEl>
                                          <p:spTgt spid="113"/>
                                        </p:tgtEl>
                                        <p:attrNameLst>
                                          <p:attrName>style.visibility</p:attrName>
                                        </p:attrNameLst>
                                      </p:cBhvr>
                                      <p:to>
                                        <p:strVal val="visible"/>
                                      </p:to>
                                    </p:set>
                                    <p:animEffect transition="in" filter="fade">
                                      <p:cBhvr>
                                        <p:cTn id="82" dur="500"/>
                                        <p:tgtEl>
                                          <p:spTgt spid="11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14"/>
                                        </p:tgtEl>
                                        <p:attrNameLst>
                                          <p:attrName>style.visibility</p:attrName>
                                        </p:attrNameLst>
                                      </p:cBhvr>
                                      <p:to>
                                        <p:strVal val="visible"/>
                                      </p:to>
                                    </p:set>
                                    <p:animEffect transition="in" filter="fade">
                                      <p:cBhvr>
                                        <p:cTn id="85" dur="500"/>
                                        <p:tgtEl>
                                          <p:spTgt spid="114"/>
                                        </p:tgtEl>
                                      </p:cBhvr>
                                    </p:animEffect>
                                  </p:childTnLst>
                                </p:cTn>
                              </p:par>
                            </p:childTnLst>
                          </p:cTn>
                        </p:par>
                        <p:par>
                          <p:cTn id="86" fill="hold">
                            <p:stCondLst>
                              <p:cond delay="7300"/>
                            </p:stCondLst>
                            <p:childTnLst>
                              <p:par>
                                <p:cTn id="87" presetID="10" presetClass="entr" presetSubtype="0" fill="hold" grpId="0" nodeType="afterEffect">
                                  <p:stCondLst>
                                    <p:cond delay="0"/>
                                  </p:stCondLst>
                                  <p:childTnLst>
                                    <p:set>
                                      <p:cBhvr>
                                        <p:cTn id="88" dur="1" fill="hold">
                                          <p:stCondLst>
                                            <p:cond delay="0"/>
                                          </p:stCondLst>
                                        </p:cTn>
                                        <p:tgtEl>
                                          <p:spTgt spid="102"/>
                                        </p:tgtEl>
                                        <p:attrNameLst>
                                          <p:attrName>style.visibility</p:attrName>
                                        </p:attrNameLst>
                                      </p:cBhvr>
                                      <p:to>
                                        <p:strVal val="visible"/>
                                      </p:to>
                                    </p:set>
                                    <p:animEffect transition="in" filter="fade">
                                      <p:cBhvr>
                                        <p:cTn id="89" dur="500"/>
                                        <p:tgtEl>
                                          <p:spTgt spid="102"/>
                                        </p:tgtEl>
                                      </p:cBhvr>
                                    </p:animEffect>
                                  </p:childTnLst>
                                </p:cTn>
                              </p:par>
                              <p:par>
                                <p:cTn id="90" presetID="64" presetClass="path" presetSubtype="0" accel="50000" decel="50000" fill="hold" grpId="1" nodeType="withEffect">
                                  <p:stCondLst>
                                    <p:cond delay="0"/>
                                  </p:stCondLst>
                                  <p:childTnLst>
                                    <p:animMotion origin="layout" path="M -3.05556E-6 0.03612 L -3.05556E-6 -4.19753E-6 " pathEditMode="relative" rAng="0" ptsTypes="AA">
                                      <p:cBhvr>
                                        <p:cTn id="91" dur="750" fill="hold"/>
                                        <p:tgtEl>
                                          <p:spTgt spid="102"/>
                                        </p:tgtEl>
                                        <p:attrNameLst>
                                          <p:attrName>ppt_x</p:attrName>
                                          <p:attrName>ppt_y</p:attrName>
                                        </p:attrNameLst>
                                      </p:cBhvr>
                                      <p:rCtr x="0" y="-1821"/>
                                    </p:animMotion>
                                  </p:childTnLst>
                                </p:cTn>
                              </p:par>
                            </p:childTnLst>
                          </p:cTn>
                        </p:par>
                        <p:par>
                          <p:cTn id="92" fill="hold">
                            <p:stCondLst>
                              <p:cond delay="8050"/>
                            </p:stCondLst>
                            <p:childTnLst>
                              <p:par>
                                <p:cTn id="93" presetID="10" presetClass="entr" presetSubtype="0" fill="hold" grpId="0" nodeType="afterEffect">
                                  <p:stCondLst>
                                    <p:cond delay="0"/>
                                  </p:stCondLst>
                                  <p:childTnLst>
                                    <p:set>
                                      <p:cBhvr>
                                        <p:cTn id="94" dur="1" fill="hold">
                                          <p:stCondLst>
                                            <p:cond delay="0"/>
                                          </p:stCondLst>
                                        </p:cTn>
                                        <p:tgtEl>
                                          <p:spTgt spid="126"/>
                                        </p:tgtEl>
                                        <p:attrNameLst>
                                          <p:attrName>style.visibility</p:attrName>
                                        </p:attrNameLst>
                                      </p:cBhvr>
                                      <p:to>
                                        <p:strVal val="visible"/>
                                      </p:to>
                                    </p:set>
                                    <p:animEffect transition="in" filter="fade">
                                      <p:cBhvr>
                                        <p:cTn id="95" dur="500"/>
                                        <p:tgtEl>
                                          <p:spTgt spid="126"/>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27"/>
                                        </p:tgtEl>
                                        <p:attrNameLst>
                                          <p:attrName>style.visibility</p:attrName>
                                        </p:attrNameLst>
                                      </p:cBhvr>
                                      <p:to>
                                        <p:strVal val="visible"/>
                                      </p:to>
                                    </p:set>
                                    <p:animEffect transition="in" filter="fade">
                                      <p:cBhvr>
                                        <p:cTn id="98"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P spid="49" grpId="2"/>
      <p:bldP spid="47" grpId="0" animBg="1"/>
      <p:bldP spid="47" grpId="1" animBg="1"/>
      <p:bldP spid="83" grpId="0" animBg="1"/>
      <p:bldP spid="83" grpId="1" animBg="1"/>
      <p:bldP spid="89" grpId="0" animBg="1"/>
      <p:bldP spid="89" grpId="1" animBg="1"/>
      <p:bldP spid="95" grpId="0" animBg="1"/>
      <p:bldP spid="95" grpId="1" animBg="1"/>
      <p:bldP spid="102" grpId="0" animBg="1"/>
      <p:bldP spid="102" grpId="1" animBg="1"/>
      <p:bldP spid="109" grpId="0"/>
      <p:bldP spid="110" grpId="0"/>
      <p:bldP spid="111" grpId="0"/>
      <p:bldP spid="112" grpId="0"/>
      <p:bldP spid="113" grpId="0"/>
      <p:bldP spid="114" grpId="0"/>
      <p:bldP spid="115" grpId="0"/>
      <p:bldP spid="125" grpId="0"/>
      <p:bldP spid="126" grpId="0"/>
      <p:bldP spid="1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工作存在不足</a:t>
            </a:r>
          </a:p>
        </p:txBody>
      </p:sp>
      <p:sp>
        <p:nvSpPr>
          <p:cNvPr id="41" name="Freeform 5"/>
          <p:cNvSpPr>
            <a:spLocks/>
          </p:cNvSpPr>
          <p:nvPr/>
        </p:nvSpPr>
        <p:spPr bwMode="auto">
          <a:xfrm>
            <a:off x="2241782" y="4142917"/>
            <a:ext cx="194637" cy="1551314"/>
          </a:xfrm>
          <a:custGeom>
            <a:avLst/>
            <a:gdLst>
              <a:gd name="T0" fmla="*/ 256 w 669"/>
              <a:gd name="T1" fmla="*/ 0 h 5309"/>
              <a:gd name="T2" fmla="*/ 256 w 669"/>
              <a:gd name="T3" fmla="*/ 4149 h 5309"/>
              <a:gd name="T4" fmla="*/ 669 w 669"/>
              <a:gd name="T5" fmla="*/ 5127 h 5309"/>
              <a:gd name="T6" fmla="*/ 486 w 669"/>
              <a:gd name="T7" fmla="*/ 5309 h 5309"/>
              <a:gd name="T8" fmla="*/ 0 w 669"/>
              <a:gd name="T9" fmla="*/ 4161 h 5309"/>
              <a:gd name="T10" fmla="*/ 0 w 669"/>
              <a:gd name="T11" fmla="*/ 0 h 5309"/>
              <a:gd name="T12" fmla="*/ 256 w 669"/>
              <a:gd name="T13" fmla="*/ 0 h 5309"/>
            </a:gdLst>
            <a:ahLst/>
            <a:cxnLst>
              <a:cxn ang="0">
                <a:pos x="T0" y="T1"/>
              </a:cxn>
              <a:cxn ang="0">
                <a:pos x="T2" y="T3"/>
              </a:cxn>
              <a:cxn ang="0">
                <a:pos x="T4" y="T5"/>
              </a:cxn>
              <a:cxn ang="0">
                <a:pos x="T6" y="T7"/>
              </a:cxn>
              <a:cxn ang="0">
                <a:pos x="T8" y="T9"/>
              </a:cxn>
              <a:cxn ang="0">
                <a:pos x="T10" y="T11"/>
              </a:cxn>
              <a:cxn ang="0">
                <a:pos x="T12" y="T13"/>
              </a:cxn>
            </a:cxnLst>
            <a:rect l="0" t="0"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accent2"/>
          </a:solidFill>
          <a:ln>
            <a:noFill/>
          </a:ln>
        </p:spPr>
        <p:txBody>
          <a:bodyPr vert="horz" wrap="square" lIns="121873" tIns="60936" rIns="121873" bIns="60936"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42" name="Freeform 6"/>
          <p:cNvSpPr>
            <a:spLocks/>
          </p:cNvSpPr>
          <p:nvPr/>
        </p:nvSpPr>
        <p:spPr bwMode="auto">
          <a:xfrm>
            <a:off x="2241782" y="1957079"/>
            <a:ext cx="194637" cy="1551314"/>
          </a:xfrm>
          <a:custGeom>
            <a:avLst/>
            <a:gdLst>
              <a:gd name="T0" fmla="*/ 669 w 669"/>
              <a:gd name="T1" fmla="*/ 182 h 5308"/>
              <a:gd name="T2" fmla="*/ 256 w 669"/>
              <a:gd name="T3" fmla="*/ 1160 h 5308"/>
              <a:gd name="T4" fmla="*/ 256 w 669"/>
              <a:gd name="T5" fmla="*/ 5308 h 5308"/>
              <a:gd name="T6" fmla="*/ 0 w 669"/>
              <a:gd name="T7" fmla="*/ 5308 h 5308"/>
              <a:gd name="T8" fmla="*/ 0 w 669"/>
              <a:gd name="T9" fmla="*/ 1148 h 5308"/>
              <a:gd name="T10" fmla="*/ 486 w 669"/>
              <a:gd name="T11" fmla="*/ 0 h 5308"/>
              <a:gd name="T12" fmla="*/ 669 w 669"/>
              <a:gd name="T13" fmla="*/ 182 h 5308"/>
            </a:gdLst>
            <a:ahLst/>
            <a:cxnLst>
              <a:cxn ang="0">
                <a:pos x="T0" y="T1"/>
              </a:cxn>
              <a:cxn ang="0">
                <a:pos x="T2" y="T3"/>
              </a:cxn>
              <a:cxn ang="0">
                <a:pos x="T4" y="T5"/>
              </a:cxn>
              <a:cxn ang="0">
                <a:pos x="T6" y="T7"/>
              </a:cxn>
              <a:cxn ang="0">
                <a:pos x="T8" y="T9"/>
              </a:cxn>
              <a:cxn ang="0">
                <a:pos x="T10" y="T11"/>
              </a:cxn>
              <a:cxn ang="0">
                <a:pos x="T12" y="T13"/>
              </a:cxn>
            </a:cxnLst>
            <a:rect l="0" t="0"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accent2"/>
          </a:solidFill>
          <a:ln>
            <a:noFill/>
          </a:ln>
        </p:spPr>
        <p:txBody>
          <a:bodyPr vert="horz" wrap="square" lIns="121873" tIns="60936" rIns="121873" bIns="60936"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43" name="Freeform 8"/>
          <p:cNvSpPr>
            <a:spLocks/>
          </p:cNvSpPr>
          <p:nvPr/>
        </p:nvSpPr>
        <p:spPr bwMode="auto">
          <a:xfrm>
            <a:off x="2383530" y="1713696"/>
            <a:ext cx="2081777" cy="296293"/>
          </a:xfrm>
          <a:custGeom>
            <a:avLst/>
            <a:gdLst>
              <a:gd name="T0" fmla="*/ 6397 w 7145"/>
              <a:gd name="T1" fmla="*/ 375 h 1015"/>
              <a:gd name="T2" fmla="*/ 6279 w 7145"/>
              <a:gd name="T3" fmla="*/ 0 h 1015"/>
              <a:gd name="T4" fmla="*/ 7145 w 7145"/>
              <a:gd name="T5" fmla="*/ 499 h 1015"/>
              <a:gd name="T6" fmla="*/ 6279 w 7145"/>
              <a:gd name="T7" fmla="*/ 997 h 1015"/>
              <a:gd name="T8" fmla="*/ 6397 w 7145"/>
              <a:gd name="T9" fmla="*/ 623 h 1015"/>
              <a:gd name="T10" fmla="*/ 1140 w 7145"/>
              <a:gd name="T11" fmla="*/ 623 h 1015"/>
              <a:gd name="T12" fmla="*/ 183 w 7145"/>
              <a:gd name="T13" fmla="*/ 1015 h 1015"/>
              <a:gd name="T14" fmla="*/ 0 w 7145"/>
              <a:gd name="T15" fmla="*/ 833 h 1015"/>
              <a:gd name="T16" fmla="*/ 1120 w 7145"/>
              <a:gd name="T17" fmla="*/ 375 h 1015"/>
              <a:gd name="T18" fmla="*/ 6397 w 7145"/>
              <a:gd name="T19" fmla="*/ 37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accent2"/>
          </a:solidFill>
          <a:ln>
            <a:noFill/>
          </a:ln>
        </p:spPr>
        <p:txBody>
          <a:bodyPr vert="horz" wrap="square" lIns="121873" tIns="60936" rIns="121873" bIns="60936"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44" name="Freeform 7"/>
          <p:cNvSpPr>
            <a:spLocks/>
          </p:cNvSpPr>
          <p:nvPr/>
        </p:nvSpPr>
        <p:spPr bwMode="auto">
          <a:xfrm>
            <a:off x="2241777" y="2993717"/>
            <a:ext cx="2223522" cy="289945"/>
          </a:xfrm>
          <a:custGeom>
            <a:avLst/>
            <a:gdLst>
              <a:gd name="T0" fmla="*/ 0 w 7631"/>
              <a:gd name="T1" fmla="*/ 374 h 997"/>
              <a:gd name="T2" fmla="*/ 6883 w 7631"/>
              <a:gd name="T3" fmla="*/ 374 h 997"/>
              <a:gd name="T4" fmla="*/ 6765 w 7631"/>
              <a:gd name="T5" fmla="*/ 0 h 997"/>
              <a:gd name="T6" fmla="*/ 7631 w 7631"/>
              <a:gd name="T7" fmla="*/ 498 h 997"/>
              <a:gd name="T8" fmla="*/ 6765 w 7631"/>
              <a:gd name="T9" fmla="*/ 997 h 997"/>
              <a:gd name="T10" fmla="*/ 6883 w 7631"/>
              <a:gd name="T11" fmla="*/ 622 h 997"/>
              <a:gd name="T12" fmla="*/ 0 w 7631"/>
              <a:gd name="T13" fmla="*/ 622 h 997"/>
              <a:gd name="T14" fmla="*/ 0 w 7631"/>
              <a:gd name="T15" fmla="*/ 374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accent2"/>
          </a:solidFill>
          <a:ln>
            <a:noFill/>
          </a:ln>
          <a:extLst/>
        </p:spPr>
        <p:txBody>
          <a:bodyPr vert="horz" wrap="square" lIns="121873" tIns="60936" rIns="121873" bIns="60936"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45" name="Freeform 9"/>
          <p:cNvSpPr>
            <a:spLocks/>
          </p:cNvSpPr>
          <p:nvPr/>
        </p:nvSpPr>
        <p:spPr bwMode="auto">
          <a:xfrm>
            <a:off x="2241777" y="4365791"/>
            <a:ext cx="2223522" cy="292063"/>
          </a:xfrm>
          <a:custGeom>
            <a:avLst/>
            <a:gdLst>
              <a:gd name="T0" fmla="*/ 6883 w 7631"/>
              <a:gd name="T1" fmla="*/ 375 h 997"/>
              <a:gd name="T2" fmla="*/ 6765 w 7631"/>
              <a:gd name="T3" fmla="*/ 0 h 997"/>
              <a:gd name="T4" fmla="*/ 7631 w 7631"/>
              <a:gd name="T5" fmla="*/ 499 h 997"/>
              <a:gd name="T6" fmla="*/ 6765 w 7631"/>
              <a:gd name="T7" fmla="*/ 997 h 997"/>
              <a:gd name="T8" fmla="*/ 6883 w 7631"/>
              <a:gd name="T9" fmla="*/ 623 h 997"/>
              <a:gd name="T10" fmla="*/ 0 w 7631"/>
              <a:gd name="T11" fmla="*/ 623 h 997"/>
              <a:gd name="T12" fmla="*/ 0 w 7631"/>
              <a:gd name="T13" fmla="*/ 375 h 997"/>
              <a:gd name="T14" fmla="*/ 6883 w 7631"/>
              <a:gd name="T15" fmla="*/ 375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accent2"/>
          </a:solidFill>
          <a:ln>
            <a:noFill/>
          </a:ln>
          <a:extLst/>
        </p:spPr>
        <p:txBody>
          <a:bodyPr vert="horz" wrap="square" lIns="121873" tIns="60936" rIns="121873" bIns="60936"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sp>
        <p:nvSpPr>
          <p:cNvPr id="46" name="Freeform 10"/>
          <p:cNvSpPr>
            <a:spLocks/>
          </p:cNvSpPr>
          <p:nvPr/>
        </p:nvSpPr>
        <p:spPr bwMode="auto">
          <a:xfrm>
            <a:off x="2383530" y="5639204"/>
            <a:ext cx="2081777" cy="298409"/>
          </a:xfrm>
          <a:custGeom>
            <a:avLst/>
            <a:gdLst>
              <a:gd name="T0" fmla="*/ 6397 w 7145"/>
              <a:gd name="T1" fmla="*/ 392 h 1015"/>
              <a:gd name="T2" fmla="*/ 6279 w 7145"/>
              <a:gd name="T3" fmla="*/ 18 h 1015"/>
              <a:gd name="T4" fmla="*/ 7145 w 7145"/>
              <a:gd name="T5" fmla="*/ 516 h 1015"/>
              <a:gd name="T6" fmla="*/ 6279 w 7145"/>
              <a:gd name="T7" fmla="*/ 1015 h 1015"/>
              <a:gd name="T8" fmla="*/ 6397 w 7145"/>
              <a:gd name="T9" fmla="*/ 640 h 1015"/>
              <a:gd name="T10" fmla="*/ 1120 w 7145"/>
              <a:gd name="T11" fmla="*/ 640 h 1015"/>
              <a:gd name="T12" fmla="*/ 0 w 7145"/>
              <a:gd name="T13" fmla="*/ 182 h 1015"/>
              <a:gd name="T14" fmla="*/ 183 w 7145"/>
              <a:gd name="T15" fmla="*/ 0 h 1015"/>
              <a:gd name="T16" fmla="*/ 1140 w 7145"/>
              <a:gd name="T17" fmla="*/ 392 h 1015"/>
              <a:gd name="T18" fmla="*/ 6397 w 7145"/>
              <a:gd name="T19" fmla="*/ 392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accent2"/>
          </a:solidFill>
          <a:ln>
            <a:noFill/>
          </a:ln>
        </p:spPr>
        <p:txBody>
          <a:bodyPr vert="horz" wrap="square" lIns="121873" tIns="60936" rIns="121873" bIns="60936" numCol="1" anchor="t" anchorCtr="0" compatLnSpc="1">
            <a:prstTxWarp prst="textNoShape">
              <a:avLst/>
            </a:prstTxWarp>
          </a:bodyPr>
          <a:lstStyle/>
          <a:p>
            <a:endParaRPr lang="zh-CN" altLang="en-US" dirty="0">
              <a:solidFill>
                <a:prstClr val="black"/>
              </a:solidFill>
              <a:latin typeface="微软雅黑" panose="020B0503020204020204" pitchFamily="34" charset="-122"/>
              <a:ea typeface="微软雅黑"/>
            </a:endParaRPr>
          </a:p>
        </p:txBody>
      </p:sp>
      <p:grpSp>
        <p:nvGrpSpPr>
          <p:cNvPr id="47" name="组合 46"/>
          <p:cNvGrpSpPr/>
          <p:nvPr/>
        </p:nvGrpSpPr>
        <p:grpSpPr>
          <a:xfrm>
            <a:off x="1129248" y="2688950"/>
            <a:ext cx="2272848" cy="2273668"/>
            <a:chOff x="878699" y="1945606"/>
            <a:chExt cx="1705474" cy="1705474"/>
          </a:xfrm>
          <a:solidFill>
            <a:schemeClr val="accent2"/>
          </a:solidFill>
        </p:grpSpPr>
        <p:sp>
          <p:nvSpPr>
            <p:cNvPr id="48" name="椭圆 47"/>
            <p:cNvSpPr/>
            <p:nvPr/>
          </p:nvSpPr>
          <p:spPr>
            <a:xfrm>
              <a:off x="878699" y="1945606"/>
              <a:ext cx="1705474" cy="17054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sp>
          <p:nvSpPr>
            <p:cNvPr id="49" name="Rectangle 11"/>
            <p:cNvSpPr>
              <a:spLocks noChangeArrowheads="1"/>
            </p:cNvSpPr>
            <p:nvPr/>
          </p:nvSpPr>
          <p:spPr bwMode="gray">
            <a:xfrm>
              <a:off x="1195986" y="2259733"/>
              <a:ext cx="1070900" cy="1061487"/>
            </a:xfrm>
            <a:prstGeom prst="rect">
              <a:avLst/>
            </a:prstGeom>
            <a:noFill/>
            <a:ln>
              <a:noFill/>
            </a:ln>
            <a:extLst/>
          </p:spPr>
          <p:txBody>
            <a:bodyPr wrap="square">
              <a:spAutoFit/>
            </a:bodyPr>
            <a:lstStyle/>
            <a:p>
              <a:pPr algn="ctr"/>
              <a:r>
                <a:rPr lang="zh-CN" altLang="en-US" sz="4298" b="1" dirty="0">
                  <a:solidFill>
                    <a:srgbClr val="FFFFFF"/>
                  </a:solidFill>
                  <a:latin typeface="微软雅黑" pitchFamily="34" charset="-122"/>
                  <a:ea typeface="微软雅黑" pitchFamily="34" charset="-122"/>
                </a:rPr>
                <a:t>添加</a:t>
              </a:r>
              <a:endParaRPr lang="en-US" altLang="zh-CN" sz="4298" b="1" dirty="0">
                <a:solidFill>
                  <a:srgbClr val="FFFFFF"/>
                </a:solidFill>
                <a:latin typeface="微软雅黑" pitchFamily="34" charset="-122"/>
                <a:ea typeface="微软雅黑" pitchFamily="34" charset="-122"/>
              </a:endParaRPr>
            </a:p>
            <a:p>
              <a:pPr algn="ctr"/>
              <a:r>
                <a:rPr lang="zh-CN" altLang="en-US" sz="4298" b="1" dirty="0">
                  <a:solidFill>
                    <a:srgbClr val="FFFFFF"/>
                  </a:solidFill>
                  <a:latin typeface="微软雅黑" pitchFamily="34" charset="-122"/>
                  <a:ea typeface="微软雅黑" pitchFamily="34" charset="-122"/>
                </a:rPr>
                <a:t>内容</a:t>
              </a:r>
            </a:p>
          </p:txBody>
        </p:sp>
      </p:grpSp>
      <p:sp>
        <p:nvSpPr>
          <p:cNvPr id="50" name="矩形 49"/>
          <p:cNvSpPr/>
          <p:nvPr/>
        </p:nvSpPr>
        <p:spPr>
          <a:xfrm>
            <a:off x="4965910" y="1259436"/>
            <a:ext cx="5929252" cy="1184554"/>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51" name="矩形 50"/>
          <p:cNvSpPr/>
          <p:nvPr/>
        </p:nvSpPr>
        <p:spPr>
          <a:xfrm>
            <a:off x="4965910" y="2604549"/>
            <a:ext cx="5929252" cy="1184554"/>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52" name="矩形 51"/>
          <p:cNvSpPr/>
          <p:nvPr/>
        </p:nvSpPr>
        <p:spPr>
          <a:xfrm>
            <a:off x="4873718" y="2604543"/>
            <a:ext cx="1897332" cy="3444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53" name="矩形 52"/>
          <p:cNvSpPr/>
          <p:nvPr/>
        </p:nvSpPr>
        <p:spPr>
          <a:xfrm>
            <a:off x="4965910" y="3949661"/>
            <a:ext cx="5929252" cy="1184554"/>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54" name="矩形 53"/>
          <p:cNvSpPr/>
          <p:nvPr/>
        </p:nvSpPr>
        <p:spPr>
          <a:xfrm>
            <a:off x="4873718" y="3949656"/>
            <a:ext cx="1897332" cy="3444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55" name="矩形 54"/>
          <p:cNvSpPr/>
          <p:nvPr/>
        </p:nvSpPr>
        <p:spPr>
          <a:xfrm>
            <a:off x="4965910" y="5294775"/>
            <a:ext cx="5929252" cy="1184554"/>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56" name="矩形 55"/>
          <p:cNvSpPr/>
          <p:nvPr/>
        </p:nvSpPr>
        <p:spPr>
          <a:xfrm>
            <a:off x="4873718" y="5294768"/>
            <a:ext cx="1897332" cy="3444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57" name="TextBox 45"/>
          <p:cNvSpPr txBox="1"/>
          <p:nvPr/>
        </p:nvSpPr>
        <p:spPr>
          <a:xfrm>
            <a:off x="5065646" y="1604662"/>
            <a:ext cx="5565881" cy="709248"/>
          </a:xfrm>
          <a:prstGeom prst="rect">
            <a:avLst/>
          </a:prstGeom>
          <a:noFill/>
        </p:spPr>
        <p:txBody>
          <a:bodyPr wrap="square" lIns="121873" tIns="60936" rIns="121873" bIns="60936" rtlCol="0">
            <a:spAutoFit/>
          </a:bodyPr>
          <a:lstStyle/>
          <a:p>
            <a:pPr algn="just">
              <a:lnSpc>
                <a:spcPct val="120000"/>
              </a:lnSpc>
            </a:pPr>
            <a:r>
              <a:rPr lang="zh-CN" altLang="en-US" sz="1587" dirty="0">
                <a:solidFill>
                  <a:prstClr val="black">
                    <a:lumMod val="85000"/>
                    <a:lumOff val="15000"/>
                  </a:prstClr>
                </a:solidFill>
                <a:latin typeface="微软雅黑" panose="020B0503020204020204" pitchFamily="34" charset="-122"/>
                <a:ea typeface="微软雅黑" panose="020B0503020204020204" pitchFamily="34" charset="-122"/>
              </a:rPr>
              <a:t>点击添加主要文字内容点击添加主要文字内容点击添加主要文字内容点击添加主要文字内容点击添加主要文字内容</a:t>
            </a:r>
            <a:endParaRPr lang="en-US" altLang="zh-CN" sz="1587"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8" name="TextBox 47"/>
          <p:cNvSpPr txBox="1"/>
          <p:nvPr/>
        </p:nvSpPr>
        <p:spPr>
          <a:xfrm>
            <a:off x="5065646" y="2972319"/>
            <a:ext cx="5565881" cy="709248"/>
          </a:xfrm>
          <a:prstGeom prst="rect">
            <a:avLst/>
          </a:prstGeom>
          <a:noFill/>
        </p:spPr>
        <p:txBody>
          <a:bodyPr wrap="square" lIns="121873" tIns="60936" rIns="121873" bIns="60936" rtlCol="0">
            <a:spAutoFit/>
          </a:bodyPr>
          <a:lstStyle/>
          <a:p>
            <a:pPr algn="just">
              <a:lnSpc>
                <a:spcPct val="120000"/>
              </a:lnSpc>
            </a:pPr>
            <a:r>
              <a:rPr lang="zh-CN" altLang="en-US" sz="1587" dirty="0">
                <a:solidFill>
                  <a:prstClr val="black">
                    <a:lumMod val="85000"/>
                    <a:lumOff val="15000"/>
                  </a:prstClr>
                </a:solidFill>
                <a:latin typeface="微软雅黑" panose="020B0503020204020204" pitchFamily="34" charset="-122"/>
                <a:ea typeface="微软雅黑" panose="020B0503020204020204" pitchFamily="34" charset="-122"/>
              </a:rPr>
              <a:t>点击添加主要文字内容点击添加主要文字内容点击添加主要文字内容点击添加主要文字内容点击添加主要文字内容</a:t>
            </a:r>
            <a:endParaRPr lang="en-US" altLang="zh-CN" sz="1587"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9" name="TextBox 48"/>
          <p:cNvSpPr txBox="1"/>
          <p:nvPr/>
        </p:nvSpPr>
        <p:spPr>
          <a:xfrm>
            <a:off x="5065646" y="2577237"/>
            <a:ext cx="1708065" cy="415130"/>
          </a:xfrm>
          <a:prstGeom prst="rect">
            <a:avLst/>
          </a:prstGeom>
          <a:noFill/>
        </p:spPr>
        <p:txBody>
          <a:bodyPr wrap="none" lIns="121873" tIns="60936" rIns="121873" bIns="60936" rtlCol="0">
            <a:spAutoFit/>
          </a:bodyPr>
          <a:lstStyle/>
          <a:p>
            <a:r>
              <a:rPr lang="zh-CN" altLang="en-US" sz="1898" b="1" dirty="0">
                <a:solidFill>
                  <a:srgbClr val="FFFFFF"/>
                </a:solidFill>
                <a:latin typeface="微软雅黑" pitchFamily="34" charset="-122"/>
                <a:ea typeface="微软雅黑" pitchFamily="34" charset="-122"/>
              </a:rPr>
              <a:t>点击添加内容</a:t>
            </a:r>
          </a:p>
        </p:txBody>
      </p:sp>
      <p:sp>
        <p:nvSpPr>
          <p:cNvPr id="60" name="TextBox 49"/>
          <p:cNvSpPr txBox="1"/>
          <p:nvPr/>
        </p:nvSpPr>
        <p:spPr>
          <a:xfrm>
            <a:off x="5065646" y="4325026"/>
            <a:ext cx="5565881" cy="709248"/>
          </a:xfrm>
          <a:prstGeom prst="rect">
            <a:avLst/>
          </a:prstGeom>
          <a:noFill/>
        </p:spPr>
        <p:txBody>
          <a:bodyPr wrap="square" lIns="121873" tIns="60936" rIns="121873" bIns="60936" rtlCol="0">
            <a:spAutoFit/>
          </a:bodyPr>
          <a:lstStyle/>
          <a:p>
            <a:pPr algn="just">
              <a:lnSpc>
                <a:spcPct val="120000"/>
              </a:lnSpc>
            </a:pPr>
            <a:r>
              <a:rPr lang="zh-CN" altLang="en-US" sz="1587" dirty="0">
                <a:solidFill>
                  <a:prstClr val="black">
                    <a:lumMod val="85000"/>
                    <a:lumOff val="15000"/>
                  </a:prstClr>
                </a:solidFill>
                <a:latin typeface="微软雅黑" panose="020B0503020204020204" pitchFamily="34" charset="-122"/>
                <a:ea typeface="微软雅黑" panose="020B0503020204020204" pitchFamily="34" charset="-122"/>
              </a:rPr>
              <a:t>点击添加主要文字内容点击添加主要文字内容点击添加主要文字内容点击添加主要文字内容点击添加主要文字内容</a:t>
            </a:r>
            <a:endParaRPr lang="en-US" altLang="zh-CN" sz="1587"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1" name="TextBox 50"/>
          <p:cNvSpPr txBox="1"/>
          <p:nvPr/>
        </p:nvSpPr>
        <p:spPr>
          <a:xfrm>
            <a:off x="5065646" y="3925888"/>
            <a:ext cx="1708065" cy="415130"/>
          </a:xfrm>
          <a:prstGeom prst="rect">
            <a:avLst/>
          </a:prstGeom>
          <a:noFill/>
        </p:spPr>
        <p:txBody>
          <a:bodyPr wrap="none" lIns="121873" tIns="60936" rIns="121873" bIns="60936" rtlCol="0">
            <a:spAutoFit/>
          </a:bodyPr>
          <a:lstStyle/>
          <a:p>
            <a:r>
              <a:rPr lang="zh-CN" altLang="en-US" sz="1898" b="1" dirty="0">
                <a:solidFill>
                  <a:srgbClr val="FFFFFF"/>
                </a:solidFill>
                <a:latin typeface="微软雅黑" pitchFamily="34" charset="-122"/>
                <a:ea typeface="微软雅黑" pitchFamily="34" charset="-122"/>
              </a:rPr>
              <a:t>点击添加内容</a:t>
            </a:r>
          </a:p>
        </p:txBody>
      </p:sp>
      <p:sp>
        <p:nvSpPr>
          <p:cNvPr id="62" name="TextBox 51"/>
          <p:cNvSpPr txBox="1"/>
          <p:nvPr/>
        </p:nvSpPr>
        <p:spPr>
          <a:xfrm>
            <a:off x="5065646" y="5635653"/>
            <a:ext cx="5565881" cy="709248"/>
          </a:xfrm>
          <a:prstGeom prst="rect">
            <a:avLst/>
          </a:prstGeom>
          <a:noFill/>
        </p:spPr>
        <p:txBody>
          <a:bodyPr wrap="square" lIns="121873" tIns="60936" rIns="121873" bIns="60936" rtlCol="0">
            <a:spAutoFit/>
          </a:bodyPr>
          <a:lstStyle/>
          <a:p>
            <a:pPr algn="just">
              <a:lnSpc>
                <a:spcPct val="120000"/>
              </a:lnSpc>
            </a:pPr>
            <a:r>
              <a:rPr lang="zh-CN" altLang="en-US" sz="1587" dirty="0">
                <a:solidFill>
                  <a:prstClr val="black">
                    <a:lumMod val="85000"/>
                    <a:lumOff val="15000"/>
                  </a:prstClr>
                </a:solidFill>
                <a:latin typeface="微软雅黑" panose="020B0503020204020204" pitchFamily="34" charset="-122"/>
                <a:ea typeface="微软雅黑" panose="020B0503020204020204" pitchFamily="34" charset="-122"/>
              </a:rPr>
              <a:t>点击添加主要文字内容点击添加主要文字内容点击添加主要文字内容点击添加主要文字内容点击添加主要文字内容</a:t>
            </a:r>
            <a:endParaRPr lang="en-US" altLang="zh-CN" sz="1587"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3" name="TextBox 52"/>
          <p:cNvSpPr txBox="1"/>
          <p:nvPr/>
        </p:nvSpPr>
        <p:spPr>
          <a:xfrm>
            <a:off x="5065646" y="5270089"/>
            <a:ext cx="1708065" cy="415130"/>
          </a:xfrm>
          <a:prstGeom prst="rect">
            <a:avLst/>
          </a:prstGeom>
          <a:noFill/>
        </p:spPr>
        <p:txBody>
          <a:bodyPr wrap="none" lIns="121873" tIns="60936" rIns="121873" bIns="60936" rtlCol="0">
            <a:spAutoFit/>
          </a:bodyPr>
          <a:lstStyle/>
          <a:p>
            <a:r>
              <a:rPr lang="zh-CN" altLang="en-US" sz="1898" b="1" dirty="0">
                <a:solidFill>
                  <a:srgbClr val="FFFFFF"/>
                </a:solidFill>
                <a:latin typeface="微软雅黑" pitchFamily="34" charset="-122"/>
                <a:ea typeface="微软雅黑" pitchFamily="34" charset="-122"/>
              </a:rPr>
              <a:t>点击添加内容</a:t>
            </a:r>
          </a:p>
        </p:txBody>
      </p:sp>
      <p:sp>
        <p:nvSpPr>
          <p:cNvPr id="64" name="矩形 63"/>
          <p:cNvSpPr/>
          <p:nvPr/>
        </p:nvSpPr>
        <p:spPr>
          <a:xfrm>
            <a:off x="4873718" y="1259432"/>
            <a:ext cx="1897332" cy="3444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73" tIns="60936" rIns="121873" bIns="60936" rtlCol="0" anchor="ctr"/>
          <a:lstStyle/>
          <a:p>
            <a:pPr algn="ctr"/>
            <a:endParaRPr lang="zh-CN" altLang="en-US" dirty="0">
              <a:solidFill>
                <a:prstClr val="white"/>
              </a:solidFill>
              <a:latin typeface="微软雅黑" panose="020B0503020204020204" pitchFamily="34" charset="-122"/>
              <a:ea typeface="微软雅黑"/>
            </a:endParaRPr>
          </a:p>
        </p:txBody>
      </p:sp>
      <p:sp>
        <p:nvSpPr>
          <p:cNvPr id="65" name="TextBox 27"/>
          <p:cNvSpPr txBox="1"/>
          <p:nvPr/>
        </p:nvSpPr>
        <p:spPr>
          <a:xfrm>
            <a:off x="5065646" y="1232123"/>
            <a:ext cx="1708065" cy="415130"/>
          </a:xfrm>
          <a:prstGeom prst="rect">
            <a:avLst/>
          </a:prstGeom>
          <a:noFill/>
        </p:spPr>
        <p:txBody>
          <a:bodyPr wrap="none" lIns="121873" tIns="60936" rIns="121873" bIns="60936" rtlCol="0">
            <a:spAutoFit/>
          </a:bodyPr>
          <a:lstStyle/>
          <a:p>
            <a:r>
              <a:rPr lang="zh-CN" altLang="en-US" sz="1898" b="1" dirty="0">
                <a:solidFill>
                  <a:srgbClr val="FFFFFF"/>
                </a:solidFill>
                <a:latin typeface="微软雅黑" pitchFamily="34" charset="-122"/>
                <a:ea typeface="微软雅黑" pitchFamily="34" charset="-122"/>
              </a:rPr>
              <a:t>点击添加内容</a:t>
            </a:r>
          </a:p>
        </p:txBody>
      </p:sp>
    </p:spTree>
    <p:extLst>
      <p:ext uri="{BB962C8B-B14F-4D97-AF65-F5344CB8AC3E}">
        <p14:creationId xmlns:p14="http://schemas.microsoft.com/office/powerpoint/2010/main" val="405383930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2"/>
                                        </p:tgtEl>
                                      </p:cBhvr>
                                      <p:by x="100000" y="2000"/>
                                    </p:animScale>
                                  </p:childTnLst>
                                </p:cTn>
                              </p:par>
                              <p:par>
                                <p:cTn id="11" presetID="6" presetClass="emph" presetSubtype="0" fill="hold" grpId="2" nodeType="withEffect">
                                  <p:stCondLst>
                                    <p:cond delay="300"/>
                                  </p:stCondLst>
                                  <p:childTnLst>
                                    <p:animScale>
                                      <p:cBhvr>
                                        <p:cTn id="12" dur="500" fill="hold"/>
                                        <p:tgtEl>
                                          <p:spTgt spid="2"/>
                                        </p:tgtEl>
                                      </p:cBhvr>
                                      <p:by x="100000" y="5000000"/>
                                    </p:animScale>
                                  </p:childTnLst>
                                </p:cTn>
                              </p:par>
                            </p:childTnLst>
                          </p:cTn>
                        </p:par>
                        <p:par>
                          <p:cTn id="13" fill="hold">
                            <p:stCondLst>
                              <p:cond delay="800"/>
                            </p:stCondLst>
                            <p:childTnLst>
                              <p:par>
                                <p:cTn id="14" presetID="53" presetClass="entr" presetSubtype="16"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300"/>
                            </p:stCondLst>
                            <p:childTnLst>
                              <p:par>
                                <p:cTn id="20" presetID="22" presetClass="entr" presetSubtype="4"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down)">
                                      <p:cBhvr>
                                        <p:cTn id="22" dur="500"/>
                                        <p:tgtEl>
                                          <p:spTgt spid="42"/>
                                        </p:tgtEl>
                                      </p:cBhvr>
                                    </p:animEffect>
                                  </p:childTnLst>
                                </p:cTn>
                              </p:par>
                            </p:childTnLst>
                          </p:cTn>
                        </p:par>
                        <p:par>
                          <p:cTn id="23" fill="hold">
                            <p:stCondLst>
                              <p:cond delay="1800"/>
                            </p:stCondLst>
                            <p:childTnLst>
                              <p:par>
                                <p:cTn id="24" presetID="22" presetClass="entr" presetSubtype="8"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left)">
                                      <p:cBhvr>
                                        <p:cTn id="26" dur="500"/>
                                        <p:tgtEl>
                                          <p:spTgt spid="43"/>
                                        </p:tgtEl>
                                      </p:cBhvr>
                                    </p:animEffect>
                                  </p:childTnLst>
                                </p:cTn>
                              </p:par>
                            </p:childTnLst>
                          </p:cTn>
                        </p:par>
                        <p:par>
                          <p:cTn id="27" fill="hold">
                            <p:stCondLst>
                              <p:cond delay="2300"/>
                            </p:stCondLst>
                            <p:childTnLst>
                              <p:par>
                                <p:cTn id="28" presetID="2" presetClass="entr" presetSubtype="1" fill="hold" grpId="0" nodeType="after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additive="base">
                                        <p:cTn id="30" dur="200" fill="hold"/>
                                        <p:tgtEl>
                                          <p:spTgt spid="64"/>
                                        </p:tgtEl>
                                        <p:attrNameLst>
                                          <p:attrName>ppt_x</p:attrName>
                                        </p:attrNameLst>
                                      </p:cBhvr>
                                      <p:tavLst>
                                        <p:tav tm="0">
                                          <p:val>
                                            <p:strVal val="#ppt_x"/>
                                          </p:val>
                                        </p:tav>
                                        <p:tav tm="100000">
                                          <p:val>
                                            <p:strVal val="#ppt_x"/>
                                          </p:val>
                                        </p:tav>
                                      </p:tavLst>
                                    </p:anim>
                                    <p:anim calcmode="lin" valueType="num">
                                      <p:cBhvr additive="base">
                                        <p:cTn id="31" dur="200" fill="hold"/>
                                        <p:tgtEl>
                                          <p:spTgt spid="64"/>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200" fill="hold"/>
                                        <p:tgtEl>
                                          <p:spTgt spid="65"/>
                                        </p:tgtEl>
                                        <p:attrNameLst>
                                          <p:attrName>ppt_x</p:attrName>
                                        </p:attrNameLst>
                                      </p:cBhvr>
                                      <p:tavLst>
                                        <p:tav tm="0">
                                          <p:val>
                                            <p:strVal val="#ppt_x"/>
                                          </p:val>
                                        </p:tav>
                                        <p:tav tm="100000">
                                          <p:val>
                                            <p:strVal val="#ppt_x"/>
                                          </p:val>
                                        </p:tav>
                                      </p:tavLst>
                                    </p:anim>
                                    <p:anim calcmode="lin" valueType="num">
                                      <p:cBhvr additive="base">
                                        <p:cTn id="35" dur="200" fill="hold"/>
                                        <p:tgtEl>
                                          <p:spTgt spid="65"/>
                                        </p:tgtEl>
                                        <p:attrNameLst>
                                          <p:attrName>ppt_y</p:attrName>
                                        </p:attrNameLst>
                                      </p:cBhvr>
                                      <p:tavLst>
                                        <p:tav tm="0">
                                          <p:val>
                                            <p:strVal val="0-#ppt_h/2"/>
                                          </p:val>
                                        </p:tav>
                                        <p:tav tm="100000">
                                          <p:val>
                                            <p:strVal val="#ppt_y"/>
                                          </p:val>
                                        </p:tav>
                                      </p:tavLst>
                                    </p:anim>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up)">
                                      <p:cBhvr>
                                        <p:cTn id="39" dur="500"/>
                                        <p:tgtEl>
                                          <p:spTgt spid="50"/>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up)">
                                      <p:cBhvr>
                                        <p:cTn id="42" dur="500"/>
                                        <p:tgtEl>
                                          <p:spTgt spid="57"/>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left)">
                                      <p:cBhvr>
                                        <p:cTn id="46" dur="500"/>
                                        <p:tgtEl>
                                          <p:spTgt spid="44"/>
                                        </p:tgtEl>
                                      </p:cBhvr>
                                    </p:animEffect>
                                  </p:childTnLst>
                                </p:cTn>
                              </p:par>
                            </p:childTnLst>
                          </p:cTn>
                        </p:par>
                        <p:par>
                          <p:cTn id="47" fill="hold">
                            <p:stCondLst>
                              <p:cond delay="3500"/>
                            </p:stCondLst>
                            <p:childTnLst>
                              <p:par>
                                <p:cTn id="48" presetID="2" presetClass="entr" presetSubtype="1"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200" fill="hold"/>
                                        <p:tgtEl>
                                          <p:spTgt spid="52"/>
                                        </p:tgtEl>
                                        <p:attrNameLst>
                                          <p:attrName>ppt_x</p:attrName>
                                        </p:attrNameLst>
                                      </p:cBhvr>
                                      <p:tavLst>
                                        <p:tav tm="0">
                                          <p:val>
                                            <p:strVal val="#ppt_x"/>
                                          </p:val>
                                        </p:tav>
                                        <p:tav tm="100000">
                                          <p:val>
                                            <p:strVal val="#ppt_x"/>
                                          </p:val>
                                        </p:tav>
                                      </p:tavLst>
                                    </p:anim>
                                    <p:anim calcmode="lin" valueType="num">
                                      <p:cBhvr additive="base">
                                        <p:cTn id="51" dur="200" fill="hold"/>
                                        <p:tgtEl>
                                          <p:spTgt spid="52"/>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additive="base">
                                        <p:cTn id="54" dur="200" fill="hold"/>
                                        <p:tgtEl>
                                          <p:spTgt spid="59"/>
                                        </p:tgtEl>
                                        <p:attrNameLst>
                                          <p:attrName>ppt_x</p:attrName>
                                        </p:attrNameLst>
                                      </p:cBhvr>
                                      <p:tavLst>
                                        <p:tav tm="0">
                                          <p:val>
                                            <p:strVal val="#ppt_x"/>
                                          </p:val>
                                        </p:tav>
                                        <p:tav tm="100000">
                                          <p:val>
                                            <p:strVal val="#ppt_x"/>
                                          </p:val>
                                        </p:tav>
                                      </p:tavLst>
                                    </p:anim>
                                    <p:anim calcmode="lin" valueType="num">
                                      <p:cBhvr additive="base">
                                        <p:cTn id="55" dur="200" fill="hold"/>
                                        <p:tgtEl>
                                          <p:spTgt spid="59"/>
                                        </p:tgtEl>
                                        <p:attrNameLst>
                                          <p:attrName>ppt_y</p:attrName>
                                        </p:attrNameLst>
                                      </p:cBhvr>
                                      <p:tavLst>
                                        <p:tav tm="0">
                                          <p:val>
                                            <p:strVal val="0-#ppt_h/2"/>
                                          </p:val>
                                        </p:tav>
                                        <p:tav tm="100000">
                                          <p:val>
                                            <p:strVal val="#ppt_y"/>
                                          </p:val>
                                        </p:tav>
                                      </p:tavLst>
                                    </p:anim>
                                  </p:childTnLst>
                                </p:cTn>
                              </p:par>
                            </p:childTnLst>
                          </p:cTn>
                        </p:par>
                        <p:par>
                          <p:cTn id="56" fill="hold">
                            <p:stCondLst>
                              <p:cond delay="3700"/>
                            </p:stCondLst>
                            <p:childTnLst>
                              <p:par>
                                <p:cTn id="57" presetID="22" presetClass="entr" presetSubtype="1"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up)">
                                      <p:cBhvr>
                                        <p:cTn id="59" dur="500"/>
                                        <p:tgtEl>
                                          <p:spTgt spid="58"/>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up)">
                                      <p:cBhvr>
                                        <p:cTn id="62" dur="500"/>
                                        <p:tgtEl>
                                          <p:spTgt spid="51"/>
                                        </p:tgtEl>
                                      </p:cBhvr>
                                    </p:animEffect>
                                  </p:childTnLst>
                                </p:cTn>
                              </p:par>
                            </p:childTnLst>
                          </p:cTn>
                        </p:par>
                        <p:par>
                          <p:cTn id="63" fill="hold">
                            <p:stCondLst>
                              <p:cond delay="4200"/>
                            </p:stCondLst>
                            <p:childTnLst>
                              <p:par>
                                <p:cTn id="64" presetID="22" presetClass="entr" presetSubtype="8"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wipe(left)">
                                      <p:cBhvr>
                                        <p:cTn id="66" dur="500"/>
                                        <p:tgtEl>
                                          <p:spTgt spid="45"/>
                                        </p:tgtEl>
                                      </p:cBhvr>
                                    </p:animEffect>
                                  </p:childTnLst>
                                </p:cTn>
                              </p:par>
                            </p:childTnLst>
                          </p:cTn>
                        </p:par>
                        <p:par>
                          <p:cTn id="67" fill="hold">
                            <p:stCondLst>
                              <p:cond delay="4700"/>
                            </p:stCondLst>
                            <p:childTnLst>
                              <p:par>
                                <p:cTn id="68" presetID="2" presetClass="entr" presetSubtype="1" fill="hold" grpId="0" nodeType="afterEffect">
                                  <p:stCondLst>
                                    <p:cond delay="0"/>
                                  </p:stCondLst>
                                  <p:childTnLst>
                                    <p:set>
                                      <p:cBhvr>
                                        <p:cTn id="69" dur="1" fill="hold">
                                          <p:stCondLst>
                                            <p:cond delay="0"/>
                                          </p:stCondLst>
                                        </p:cTn>
                                        <p:tgtEl>
                                          <p:spTgt spid="54"/>
                                        </p:tgtEl>
                                        <p:attrNameLst>
                                          <p:attrName>style.visibility</p:attrName>
                                        </p:attrNameLst>
                                      </p:cBhvr>
                                      <p:to>
                                        <p:strVal val="visible"/>
                                      </p:to>
                                    </p:set>
                                    <p:anim calcmode="lin" valueType="num">
                                      <p:cBhvr additive="base">
                                        <p:cTn id="70" dur="200" fill="hold"/>
                                        <p:tgtEl>
                                          <p:spTgt spid="54"/>
                                        </p:tgtEl>
                                        <p:attrNameLst>
                                          <p:attrName>ppt_x</p:attrName>
                                        </p:attrNameLst>
                                      </p:cBhvr>
                                      <p:tavLst>
                                        <p:tav tm="0">
                                          <p:val>
                                            <p:strVal val="#ppt_x"/>
                                          </p:val>
                                        </p:tav>
                                        <p:tav tm="100000">
                                          <p:val>
                                            <p:strVal val="#ppt_x"/>
                                          </p:val>
                                        </p:tav>
                                      </p:tavLst>
                                    </p:anim>
                                    <p:anim calcmode="lin" valueType="num">
                                      <p:cBhvr additive="base">
                                        <p:cTn id="71" dur="200" fill="hold"/>
                                        <p:tgtEl>
                                          <p:spTgt spid="54"/>
                                        </p:tgtEl>
                                        <p:attrNameLst>
                                          <p:attrName>ppt_y</p:attrName>
                                        </p:attrNameLst>
                                      </p:cBhvr>
                                      <p:tavLst>
                                        <p:tav tm="0">
                                          <p:val>
                                            <p:strVal val="0-#ppt_h/2"/>
                                          </p:val>
                                        </p:tav>
                                        <p:tav tm="100000">
                                          <p:val>
                                            <p:strVal val="#ppt_y"/>
                                          </p:val>
                                        </p:tav>
                                      </p:tavLst>
                                    </p:anim>
                                  </p:childTnLst>
                                </p:cTn>
                              </p:par>
                              <p:par>
                                <p:cTn id="72" presetID="2" presetClass="entr" presetSubtype="1" fill="hold" grpId="0" nodeType="withEffect">
                                  <p:stCondLst>
                                    <p:cond delay="0"/>
                                  </p:stCondLst>
                                  <p:childTnLst>
                                    <p:set>
                                      <p:cBhvr>
                                        <p:cTn id="73" dur="1" fill="hold">
                                          <p:stCondLst>
                                            <p:cond delay="0"/>
                                          </p:stCondLst>
                                        </p:cTn>
                                        <p:tgtEl>
                                          <p:spTgt spid="61"/>
                                        </p:tgtEl>
                                        <p:attrNameLst>
                                          <p:attrName>style.visibility</p:attrName>
                                        </p:attrNameLst>
                                      </p:cBhvr>
                                      <p:to>
                                        <p:strVal val="visible"/>
                                      </p:to>
                                    </p:set>
                                    <p:anim calcmode="lin" valueType="num">
                                      <p:cBhvr additive="base">
                                        <p:cTn id="74" dur="200" fill="hold"/>
                                        <p:tgtEl>
                                          <p:spTgt spid="61"/>
                                        </p:tgtEl>
                                        <p:attrNameLst>
                                          <p:attrName>ppt_x</p:attrName>
                                        </p:attrNameLst>
                                      </p:cBhvr>
                                      <p:tavLst>
                                        <p:tav tm="0">
                                          <p:val>
                                            <p:strVal val="#ppt_x"/>
                                          </p:val>
                                        </p:tav>
                                        <p:tav tm="100000">
                                          <p:val>
                                            <p:strVal val="#ppt_x"/>
                                          </p:val>
                                        </p:tav>
                                      </p:tavLst>
                                    </p:anim>
                                    <p:anim calcmode="lin" valueType="num">
                                      <p:cBhvr additive="base">
                                        <p:cTn id="75" dur="200" fill="hold"/>
                                        <p:tgtEl>
                                          <p:spTgt spid="61"/>
                                        </p:tgtEl>
                                        <p:attrNameLst>
                                          <p:attrName>ppt_y</p:attrName>
                                        </p:attrNameLst>
                                      </p:cBhvr>
                                      <p:tavLst>
                                        <p:tav tm="0">
                                          <p:val>
                                            <p:strVal val="0-#ppt_h/2"/>
                                          </p:val>
                                        </p:tav>
                                        <p:tav tm="100000">
                                          <p:val>
                                            <p:strVal val="#ppt_y"/>
                                          </p:val>
                                        </p:tav>
                                      </p:tavLst>
                                    </p:anim>
                                  </p:childTnLst>
                                </p:cTn>
                              </p:par>
                            </p:childTnLst>
                          </p:cTn>
                        </p:par>
                        <p:par>
                          <p:cTn id="76" fill="hold">
                            <p:stCondLst>
                              <p:cond delay="4900"/>
                            </p:stCondLst>
                            <p:childTnLst>
                              <p:par>
                                <p:cTn id="77" presetID="22" presetClass="entr" presetSubtype="1" fill="hold" grpId="0" nodeType="afterEffect">
                                  <p:stCondLst>
                                    <p:cond delay="0"/>
                                  </p:stCondLst>
                                  <p:childTnLst>
                                    <p:set>
                                      <p:cBhvr>
                                        <p:cTn id="78" dur="1" fill="hold">
                                          <p:stCondLst>
                                            <p:cond delay="0"/>
                                          </p:stCondLst>
                                        </p:cTn>
                                        <p:tgtEl>
                                          <p:spTgt spid="60"/>
                                        </p:tgtEl>
                                        <p:attrNameLst>
                                          <p:attrName>style.visibility</p:attrName>
                                        </p:attrNameLst>
                                      </p:cBhvr>
                                      <p:to>
                                        <p:strVal val="visible"/>
                                      </p:to>
                                    </p:set>
                                    <p:animEffect transition="in" filter="wipe(up)">
                                      <p:cBhvr>
                                        <p:cTn id="79" dur="500"/>
                                        <p:tgtEl>
                                          <p:spTgt spid="60"/>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53"/>
                                        </p:tgtEl>
                                        <p:attrNameLst>
                                          <p:attrName>style.visibility</p:attrName>
                                        </p:attrNameLst>
                                      </p:cBhvr>
                                      <p:to>
                                        <p:strVal val="visible"/>
                                      </p:to>
                                    </p:set>
                                    <p:animEffect transition="in" filter="wipe(up)">
                                      <p:cBhvr>
                                        <p:cTn id="82" dur="500"/>
                                        <p:tgtEl>
                                          <p:spTgt spid="53"/>
                                        </p:tgtEl>
                                      </p:cBhvr>
                                    </p:animEffect>
                                  </p:childTnLst>
                                </p:cTn>
                              </p:par>
                            </p:childTnLst>
                          </p:cTn>
                        </p:par>
                        <p:par>
                          <p:cTn id="83" fill="hold">
                            <p:stCondLst>
                              <p:cond delay="5400"/>
                            </p:stCondLst>
                            <p:childTnLst>
                              <p:par>
                                <p:cTn id="84" presetID="22" presetClass="entr" presetSubtype="1"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wipe(up)">
                                      <p:cBhvr>
                                        <p:cTn id="86" dur="500"/>
                                        <p:tgtEl>
                                          <p:spTgt spid="41"/>
                                        </p:tgtEl>
                                      </p:cBhvr>
                                    </p:animEffect>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46"/>
                                        </p:tgtEl>
                                        <p:attrNameLst>
                                          <p:attrName>style.visibility</p:attrName>
                                        </p:attrNameLst>
                                      </p:cBhvr>
                                      <p:to>
                                        <p:strVal val="visible"/>
                                      </p:to>
                                    </p:set>
                                    <p:animEffect transition="in" filter="wipe(left)">
                                      <p:cBhvr>
                                        <p:cTn id="90" dur="500"/>
                                        <p:tgtEl>
                                          <p:spTgt spid="46"/>
                                        </p:tgtEl>
                                      </p:cBhvr>
                                    </p:animEffect>
                                  </p:childTnLst>
                                </p:cTn>
                              </p:par>
                            </p:childTnLst>
                          </p:cTn>
                        </p:par>
                        <p:par>
                          <p:cTn id="91" fill="hold">
                            <p:stCondLst>
                              <p:cond delay="6400"/>
                            </p:stCondLst>
                            <p:childTnLst>
                              <p:par>
                                <p:cTn id="92" presetID="2" presetClass="entr" presetSubtype="1" fill="hold" grpId="0" nodeType="afterEffect">
                                  <p:stCondLst>
                                    <p:cond delay="0"/>
                                  </p:stCondLst>
                                  <p:childTnLst>
                                    <p:set>
                                      <p:cBhvr>
                                        <p:cTn id="93" dur="1" fill="hold">
                                          <p:stCondLst>
                                            <p:cond delay="0"/>
                                          </p:stCondLst>
                                        </p:cTn>
                                        <p:tgtEl>
                                          <p:spTgt spid="63"/>
                                        </p:tgtEl>
                                        <p:attrNameLst>
                                          <p:attrName>style.visibility</p:attrName>
                                        </p:attrNameLst>
                                      </p:cBhvr>
                                      <p:to>
                                        <p:strVal val="visible"/>
                                      </p:to>
                                    </p:set>
                                    <p:anim calcmode="lin" valueType="num">
                                      <p:cBhvr additive="base">
                                        <p:cTn id="94" dur="200" fill="hold"/>
                                        <p:tgtEl>
                                          <p:spTgt spid="63"/>
                                        </p:tgtEl>
                                        <p:attrNameLst>
                                          <p:attrName>ppt_x</p:attrName>
                                        </p:attrNameLst>
                                      </p:cBhvr>
                                      <p:tavLst>
                                        <p:tav tm="0">
                                          <p:val>
                                            <p:strVal val="#ppt_x"/>
                                          </p:val>
                                        </p:tav>
                                        <p:tav tm="100000">
                                          <p:val>
                                            <p:strVal val="#ppt_x"/>
                                          </p:val>
                                        </p:tav>
                                      </p:tavLst>
                                    </p:anim>
                                    <p:anim calcmode="lin" valueType="num">
                                      <p:cBhvr additive="base">
                                        <p:cTn id="95" dur="200" fill="hold"/>
                                        <p:tgtEl>
                                          <p:spTgt spid="63"/>
                                        </p:tgtEl>
                                        <p:attrNameLst>
                                          <p:attrName>ppt_y</p:attrName>
                                        </p:attrNameLst>
                                      </p:cBhvr>
                                      <p:tavLst>
                                        <p:tav tm="0">
                                          <p:val>
                                            <p:strVal val="0-#ppt_h/2"/>
                                          </p:val>
                                        </p:tav>
                                        <p:tav tm="100000">
                                          <p:val>
                                            <p:strVal val="#ppt_y"/>
                                          </p:val>
                                        </p:tav>
                                      </p:tavLst>
                                    </p:anim>
                                  </p:childTnLst>
                                </p:cTn>
                              </p:par>
                              <p:par>
                                <p:cTn id="96" presetID="2" presetClass="entr" presetSubtype="1" fill="hold" grpId="0" nodeType="withEffect">
                                  <p:stCondLst>
                                    <p:cond delay="0"/>
                                  </p:stCondLst>
                                  <p:childTnLst>
                                    <p:set>
                                      <p:cBhvr>
                                        <p:cTn id="97" dur="1" fill="hold">
                                          <p:stCondLst>
                                            <p:cond delay="0"/>
                                          </p:stCondLst>
                                        </p:cTn>
                                        <p:tgtEl>
                                          <p:spTgt spid="56"/>
                                        </p:tgtEl>
                                        <p:attrNameLst>
                                          <p:attrName>style.visibility</p:attrName>
                                        </p:attrNameLst>
                                      </p:cBhvr>
                                      <p:to>
                                        <p:strVal val="visible"/>
                                      </p:to>
                                    </p:set>
                                    <p:anim calcmode="lin" valueType="num">
                                      <p:cBhvr additive="base">
                                        <p:cTn id="98" dur="200" fill="hold"/>
                                        <p:tgtEl>
                                          <p:spTgt spid="56"/>
                                        </p:tgtEl>
                                        <p:attrNameLst>
                                          <p:attrName>ppt_x</p:attrName>
                                        </p:attrNameLst>
                                      </p:cBhvr>
                                      <p:tavLst>
                                        <p:tav tm="0">
                                          <p:val>
                                            <p:strVal val="#ppt_x"/>
                                          </p:val>
                                        </p:tav>
                                        <p:tav tm="100000">
                                          <p:val>
                                            <p:strVal val="#ppt_x"/>
                                          </p:val>
                                        </p:tav>
                                      </p:tavLst>
                                    </p:anim>
                                    <p:anim calcmode="lin" valueType="num">
                                      <p:cBhvr additive="base">
                                        <p:cTn id="99" dur="200" fill="hold"/>
                                        <p:tgtEl>
                                          <p:spTgt spid="56"/>
                                        </p:tgtEl>
                                        <p:attrNameLst>
                                          <p:attrName>ppt_y</p:attrName>
                                        </p:attrNameLst>
                                      </p:cBhvr>
                                      <p:tavLst>
                                        <p:tav tm="0">
                                          <p:val>
                                            <p:strVal val="0-#ppt_h/2"/>
                                          </p:val>
                                        </p:tav>
                                        <p:tav tm="100000">
                                          <p:val>
                                            <p:strVal val="#ppt_y"/>
                                          </p:val>
                                        </p:tav>
                                      </p:tavLst>
                                    </p:anim>
                                  </p:childTnLst>
                                </p:cTn>
                              </p:par>
                            </p:childTnLst>
                          </p:cTn>
                        </p:par>
                        <p:par>
                          <p:cTn id="100" fill="hold">
                            <p:stCondLst>
                              <p:cond delay="6600"/>
                            </p:stCondLst>
                            <p:childTnLst>
                              <p:par>
                                <p:cTn id="101" presetID="22" presetClass="entr" presetSubtype="1" fill="hold" grpId="0" nodeType="after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wipe(up)">
                                      <p:cBhvr>
                                        <p:cTn id="103" dur="500"/>
                                        <p:tgtEl>
                                          <p:spTgt spid="55"/>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62"/>
                                        </p:tgtEl>
                                        <p:attrNameLst>
                                          <p:attrName>style.visibility</p:attrName>
                                        </p:attrNameLst>
                                      </p:cBhvr>
                                      <p:to>
                                        <p:strVal val="visible"/>
                                      </p:to>
                                    </p:set>
                                    <p:animEffect transition="in" filter="wipe(up)">
                                      <p:cBhvr>
                                        <p:cTn id="10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41" grpId="0" animBg="1"/>
      <p:bldP spid="42" grpId="0" animBg="1"/>
      <p:bldP spid="43" grpId="0" animBg="1"/>
      <p:bldP spid="44" grpId="0" animBg="1"/>
      <p:bldP spid="45" grpId="0" animBg="1"/>
      <p:bldP spid="46" grpId="0" animBg="1"/>
      <p:bldP spid="50" grpId="0" animBg="1"/>
      <p:bldP spid="51" grpId="0" animBg="1"/>
      <p:bldP spid="52" grpId="0" animBg="1"/>
      <p:bldP spid="53" grpId="0" animBg="1"/>
      <p:bldP spid="54" grpId="0" animBg="1"/>
      <p:bldP spid="55" grpId="0" animBg="1"/>
      <p:bldP spid="56" grpId="0" animBg="1"/>
      <p:bldP spid="57" grpId="0"/>
      <p:bldP spid="58" grpId="0"/>
      <p:bldP spid="59" grpId="0"/>
      <p:bldP spid="60" grpId="0"/>
      <p:bldP spid="61" grpId="0"/>
      <p:bldP spid="62" grpId="0"/>
      <p:bldP spid="63" grpId="0"/>
      <p:bldP spid="64" grpId="0" animBg="1"/>
      <p:bldP spid="6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541688" y="1274208"/>
            <a:ext cx="4107788" cy="3968949"/>
            <a:chOff x="1957107" y="1202199"/>
            <a:chExt cx="4107788" cy="3968949"/>
          </a:xfrm>
        </p:grpSpPr>
        <p:sp>
          <p:nvSpPr>
            <p:cNvPr id="20" name="椭圆 19">
              <a:extLst>
                <a:ext uri="{FF2B5EF4-FFF2-40B4-BE49-F238E27FC236}">
                  <a16:creationId xmlns:a16="http://schemas.microsoft.com/office/drawing/2014/main" xmlns="" id="{C7D8014A-57DB-4710-93CA-65AEBED99E01}"/>
                </a:ext>
              </a:extLst>
            </p:cNvPr>
            <p:cNvSpPr/>
            <p:nvPr/>
          </p:nvSpPr>
          <p:spPr>
            <a:xfrm>
              <a:off x="2664622" y="1202199"/>
              <a:ext cx="2931549" cy="2931549"/>
            </a:xfrm>
            <a:prstGeom prst="ellipse">
              <a:avLst/>
            </a:prstGeom>
            <a:solidFill>
              <a:schemeClr val="accent2"/>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sp>
          <p:nvSpPr>
            <p:cNvPr id="21" name="椭圆 20">
              <a:extLst>
                <a:ext uri="{FF2B5EF4-FFF2-40B4-BE49-F238E27FC236}">
                  <a16:creationId xmlns:a16="http://schemas.microsoft.com/office/drawing/2014/main" xmlns="" id="{7E232ADD-E326-4A34-BF7A-407F57C38AB7}"/>
                </a:ext>
              </a:extLst>
            </p:cNvPr>
            <p:cNvSpPr/>
            <p:nvPr/>
          </p:nvSpPr>
          <p:spPr>
            <a:xfrm>
              <a:off x="4981108" y="4087363"/>
              <a:ext cx="1083787" cy="1083785"/>
            </a:xfrm>
            <a:prstGeom prst="ellipse">
              <a:avLst/>
            </a:prstGeom>
            <a:solidFill>
              <a:schemeClr val="accent2"/>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sp>
          <p:nvSpPr>
            <p:cNvPr id="23" name="椭圆 22">
              <a:extLst>
                <a:ext uri="{FF2B5EF4-FFF2-40B4-BE49-F238E27FC236}">
                  <a16:creationId xmlns:a16="http://schemas.microsoft.com/office/drawing/2014/main" xmlns="" id="{601B6B4D-CAE1-4FFE-9B77-F9CBE3FDDA3F}"/>
                </a:ext>
              </a:extLst>
            </p:cNvPr>
            <p:cNvSpPr/>
            <p:nvPr/>
          </p:nvSpPr>
          <p:spPr>
            <a:xfrm>
              <a:off x="2073615" y="3860453"/>
              <a:ext cx="546590" cy="546590"/>
            </a:xfrm>
            <a:prstGeom prst="ellipse">
              <a:avLst/>
            </a:prstGeom>
            <a:solidFill>
              <a:schemeClr val="accent1"/>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sp>
          <p:nvSpPr>
            <p:cNvPr id="24" name="椭圆 23">
              <a:extLst>
                <a:ext uri="{FF2B5EF4-FFF2-40B4-BE49-F238E27FC236}">
                  <a16:creationId xmlns:a16="http://schemas.microsoft.com/office/drawing/2014/main" xmlns="" id="{72DA9937-65A5-44CD-8BC6-EB6BEEC53209}"/>
                </a:ext>
              </a:extLst>
            </p:cNvPr>
            <p:cNvSpPr/>
            <p:nvPr/>
          </p:nvSpPr>
          <p:spPr>
            <a:xfrm>
              <a:off x="1957107" y="1856405"/>
              <a:ext cx="389803" cy="389803"/>
            </a:xfrm>
            <a:prstGeom prst="ellipse">
              <a:avLst/>
            </a:prstGeom>
            <a:solidFill>
              <a:schemeClr val="accent2"/>
            </a:solidFill>
            <a:ln w="12700">
              <a:noFill/>
            </a:ln>
            <a:effectLst>
              <a:outerShdw blurRad="152400" dist="1270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Calibri"/>
                <a:ea typeface="微软雅黑"/>
              </a:endParaRPr>
            </a:p>
          </p:txBody>
        </p:sp>
      </p:grpSp>
      <p:sp>
        <p:nvSpPr>
          <p:cNvPr id="51" name="文本框 8"/>
          <p:cNvSpPr txBox="1"/>
          <p:nvPr/>
        </p:nvSpPr>
        <p:spPr>
          <a:xfrm>
            <a:off x="5896827" y="2421259"/>
            <a:ext cx="4048178" cy="76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defPPr>
              <a:defRPr lang="zh-CN"/>
            </a:defPPr>
            <a:lvl1pPr fontAlgn="base">
              <a:spcBef>
                <a:spcPct val="0"/>
              </a:spcBef>
              <a:spcAft>
                <a:spcPct val="0"/>
              </a:spcAft>
              <a:buFont typeface="Arial" charset="0"/>
              <a:buNone/>
              <a:defRPr>
                <a:solidFill>
                  <a:srgbClr val="000000"/>
                </a:solidFill>
                <a:latin typeface="微软雅黑" pitchFamily="34" charset="-122"/>
                <a:ea typeface="微软雅黑" pitchFamily="34" charset="-122"/>
              </a:defRPr>
            </a:lvl1pPr>
            <a:lvl2pPr marL="742950" indent="-285750" eaLnBrk="0" fontAlgn="base" hangingPunct="0">
              <a:spcBef>
                <a:spcPct val="20000"/>
              </a:spcBef>
              <a:spcAft>
                <a:spcPct val="0"/>
              </a:spcAft>
              <a:buFont typeface="Arial" charset="0"/>
              <a:buChar char="–"/>
              <a:defRPr sz="2800">
                <a:latin typeface="微软雅黑" pitchFamily="34" charset="-122"/>
                <a:ea typeface="微软雅黑" pitchFamily="34" charset="-122"/>
              </a:defRPr>
            </a:lvl2pPr>
            <a:lvl3pPr marL="1143000" indent="-228600" eaLnBrk="0" fontAlgn="base" hangingPunct="0">
              <a:spcBef>
                <a:spcPct val="20000"/>
              </a:spcBef>
              <a:spcAft>
                <a:spcPct val="0"/>
              </a:spcAft>
              <a:buFont typeface="Arial" charset="0"/>
              <a:buChar char="•"/>
              <a:defRPr sz="2400">
                <a:latin typeface="微软雅黑" pitchFamily="34" charset="-122"/>
                <a:ea typeface="微软雅黑" pitchFamily="34" charset="-122"/>
              </a:defRPr>
            </a:lvl3pPr>
            <a:lvl4pPr marL="1600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4pPr>
            <a:lvl5pPr marL="20574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sz="4400" b="1" dirty="0">
                <a:solidFill>
                  <a:srgbClr val="D8762D"/>
                </a:solidFill>
                <a:effectLst>
                  <a:innerShdw blurRad="63500" dist="50800" dir="13500000">
                    <a:prstClr val="black">
                      <a:alpha val="50000"/>
                    </a:prstClr>
                  </a:innerShdw>
                </a:effectLst>
                <a:latin typeface="造字工房力黑（非商用）常规体" pitchFamily="50" charset="-122"/>
                <a:ea typeface="造字工房力黑（非商用）常规体" pitchFamily="50" charset="-122"/>
              </a:rPr>
              <a:t>明年工作计划</a:t>
            </a:r>
          </a:p>
        </p:txBody>
      </p:sp>
      <p:sp>
        <p:nvSpPr>
          <p:cNvPr id="52" name="矩形 51"/>
          <p:cNvSpPr>
            <a:spLocks noChangeArrowheads="1"/>
          </p:cNvSpPr>
          <p:nvPr/>
        </p:nvSpPr>
        <p:spPr bwMode="auto">
          <a:xfrm>
            <a:off x="5906041" y="3190696"/>
            <a:ext cx="1696661" cy="97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285750" indent="-285750">
              <a:lnSpc>
                <a:spcPct val="120000"/>
              </a:lnSpc>
              <a:spcBef>
                <a:spcPct val="0"/>
              </a:spcBef>
              <a:buFont typeface="Arial" panose="020B0604020202020204" pitchFamily="34" charset="0"/>
              <a:buChar char="•"/>
            </a:pPr>
            <a:r>
              <a:rPr lang="zh-CN" altLang="en-US" sz="1600" dirty="0">
                <a:solidFill>
                  <a:srgbClr val="3B415E"/>
                </a:solidFill>
                <a:sym typeface="微软雅黑" pitchFamily="34" charset="-122"/>
              </a:rPr>
              <a:t>添加说明文字</a:t>
            </a:r>
            <a:endParaRPr lang="en-US" altLang="zh-CN" sz="1600" dirty="0">
              <a:solidFill>
                <a:srgbClr val="3B415E"/>
              </a:solidFill>
              <a:sym typeface="微软雅黑" pitchFamily="34" charset="-122"/>
            </a:endParaRPr>
          </a:p>
          <a:p>
            <a:pPr marL="285750" indent="-285750">
              <a:lnSpc>
                <a:spcPct val="120000"/>
              </a:lnSpc>
              <a:spcBef>
                <a:spcPct val="0"/>
              </a:spcBef>
              <a:buFont typeface="Arial" panose="020B0604020202020204" pitchFamily="34" charset="0"/>
              <a:buChar char="•"/>
            </a:pPr>
            <a:r>
              <a:rPr lang="zh-CN" altLang="en-US" sz="1600" dirty="0">
                <a:solidFill>
                  <a:srgbClr val="3B415E"/>
                </a:solidFill>
                <a:sym typeface="微软雅黑" pitchFamily="34" charset="-122"/>
              </a:rPr>
              <a:t>添加说明文字</a:t>
            </a:r>
          </a:p>
          <a:p>
            <a:pPr marL="285750" indent="-285750">
              <a:lnSpc>
                <a:spcPct val="120000"/>
              </a:lnSpc>
              <a:spcBef>
                <a:spcPct val="0"/>
              </a:spcBef>
              <a:buFont typeface="Arial" panose="020B0604020202020204" pitchFamily="34" charset="0"/>
              <a:buChar char="•"/>
            </a:pPr>
            <a:r>
              <a:rPr lang="zh-CN" altLang="en-US" sz="1600" dirty="0">
                <a:solidFill>
                  <a:srgbClr val="3B415E"/>
                </a:solidFill>
                <a:sym typeface="微软雅黑" pitchFamily="34" charset="-122"/>
              </a:rPr>
              <a:t>添加说明文字</a:t>
            </a:r>
            <a:endParaRPr lang="en-US" altLang="zh-CN" sz="1600" dirty="0">
              <a:solidFill>
                <a:srgbClr val="3B415E"/>
              </a:solidFill>
              <a:sym typeface="微软雅黑" pitchFamily="34" charset="-122"/>
            </a:endParaRPr>
          </a:p>
        </p:txBody>
      </p:sp>
      <p:sp>
        <p:nvSpPr>
          <p:cNvPr id="19" name="矩形 18"/>
          <p:cNvSpPr>
            <a:spLocks noChangeArrowheads="1"/>
          </p:cNvSpPr>
          <p:nvPr/>
        </p:nvSpPr>
        <p:spPr bwMode="auto">
          <a:xfrm>
            <a:off x="7649591" y="3180647"/>
            <a:ext cx="1696661" cy="97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285750" indent="-285750">
              <a:lnSpc>
                <a:spcPct val="120000"/>
              </a:lnSpc>
              <a:spcBef>
                <a:spcPct val="0"/>
              </a:spcBef>
              <a:buFont typeface="Arial" panose="020B0604020202020204" pitchFamily="34" charset="0"/>
              <a:buChar char="•"/>
            </a:pPr>
            <a:r>
              <a:rPr lang="zh-CN" altLang="en-US" sz="1600" dirty="0">
                <a:solidFill>
                  <a:srgbClr val="3B415E"/>
                </a:solidFill>
                <a:sym typeface="微软雅黑" pitchFamily="34" charset="-122"/>
              </a:rPr>
              <a:t>添加说明文字</a:t>
            </a:r>
            <a:endParaRPr lang="en-US" altLang="zh-CN" sz="1600" dirty="0">
              <a:solidFill>
                <a:srgbClr val="3B415E"/>
              </a:solidFill>
              <a:sym typeface="微软雅黑" pitchFamily="34" charset="-122"/>
            </a:endParaRPr>
          </a:p>
          <a:p>
            <a:pPr marL="285750" indent="-285750">
              <a:lnSpc>
                <a:spcPct val="120000"/>
              </a:lnSpc>
              <a:spcBef>
                <a:spcPct val="0"/>
              </a:spcBef>
              <a:buFont typeface="Arial" panose="020B0604020202020204" pitchFamily="34" charset="0"/>
              <a:buChar char="•"/>
            </a:pPr>
            <a:r>
              <a:rPr lang="zh-CN" altLang="en-US" sz="1600" dirty="0">
                <a:solidFill>
                  <a:srgbClr val="3B415E"/>
                </a:solidFill>
                <a:sym typeface="微软雅黑" pitchFamily="34" charset="-122"/>
              </a:rPr>
              <a:t>添加说明文字</a:t>
            </a:r>
          </a:p>
          <a:p>
            <a:pPr marL="285750" indent="-285750">
              <a:lnSpc>
                <a:spcPct val="120000"/>
              </a:lnSpc>
              <a:spcBef>
                <a:spcPct val="0"/>
              </a:spcBef>
              <a:buFont typeface="Arial" panose="020B0604020202020204" pitchFamily="34" charset="0"/>
              <a:buChar char="•"/>
            </a:pPr>
            <a:r>
              <a:rPr lang="zh-CN" altLang="en-US" sz="1600" dirty="0">
                <a:solidFill>
                  <a:srgbClr val="3B415E"/>
                </a:solidFill>
                <a:sym typeface="微软雅黑" pitchFamily="34" charset="-122"/>
              </a:rPr>
              <a:t>添加说明文字</a:t>
            </a:r>
            <a:endParaRPr lang="en-US" altLang="zh-CN" sz="1600" dirty="0">
              <a:solidFill>
                <a:srgbClr val="3B415E"/>
              </a:solidFill>
              <a:sym typeface="微软雅黑" pitchFamily="34" charset="-122"/>
            </a:endParaRPr>
          </a:p>
        </p:txBody>
      </p:sp>
      <p:sp>
        <p:nvSpPr>
          <p:cNvPr id="28" name="TextBox 50">
            <a:extLst>
              <a:ext uri="{FF2B5EF4-FFF2-40B4-BE49-F238E27FC236}">
                <a16:creationId xmlns:a16="http://schemas.microsoft.com/office/drawing/2014/main" xmlns="" id="{0F2DF09F-7B21-48F0-834F-B0D6BFD51364}"/>
              </a:ext>
            </a:extLst>
          </p:cNvPr>
          <p:cNvSpPr txBox="1"/>
          <p:nvPr/>
        </p:nvSpPr>
        <p:spPr>
          <a:xfrm>
            <a:off x="2653810" y="1624600"/>
            <a:ext cx="2016899" cy="2215991"/>
          </a:xfrm>
          <a:prstGeom prst="rect">
            <a:avLst/>
          </a:prstGeom>
          <a:noFill/>
        </p:spPr>
        <p:txBody>
          <a:bodyPr wrap="none" rtlCol="0">
            <a:spAutoFit/>
          </a:bodyPr>
          <a:lstStyle/>
          <a:p>
            <a:pPr algn="ctr"/>
            <a:r>
              <a:rPr lang="en-US" altLang="zh-CN" sz="13800" dirty="0">
                <a:solidFill>
                  <a:prstClr val="white"/>
                </a:solidFill>
                <a:latin typeface="Impact" pitchFamily="34" charset="0"/>
                <a:ea typeface="微软雅黑"/>
              </a:rPr>
              <a:t>04</a:t>
            </a:r>
            <a:endParaRPr lang="zh-CN" altLang="en-US" sz="13800" dirty="0">
              <a:solidFill>
                <a:prstClr val="white"/>
              </a:solidFill>
              <a:latin typeface="Impact" pitchFamily="34" charset="0"/>
              <a:ea typeface="微软雅黑"/>
            </a:endParaRPr>
          </a:p>
        </p:txBody>
      </p:sp>
    </p:spTree>
    <p:extLst>
      <p:ext uri="{BB962C8B-B14F-4D97-AF65-F5344CB8AC3E}">
        <p14:creationId xmlns:p14="http://schemas.microsoft.com/office/powerpoint/2010/main" val="74069148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childTnLst>
                          </p:cTn>
                        </p:par>
                        <p:par>
                          <p:cTn id="15" fill="hold">
                            <p:stCondLst>
                              <p:cond delay="10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500" fill="hold"/>
                                        <p:tgtEl>
                                          <p:spTgt spid="51"/>
                                        </p:tgtEl>
                                        <p:attrNameLst>
                                          <p:attrName>ppt_x</p:attrName>
                                        </p:attrNameLst>
                                      </p:cBhvr>
                                      <p:tavLst>
                                        <p:tav tm="0">
                                          <p:val>
                                            <p:strVal val="1+#ppt_w/2"/>
                                          </p:val>
                                        </p:tav>
                                        <p:tav tm="100000">
                                          <p:val>
                                            <p:strVal val="#ppt_x"/>
                                          </p:val>
                                        </p:tav>
                                      </p:tavLst>
                                    </p:anim>
                                    <p:anim calcmode="lin" valueType="num">
                                      <p:cBhvr additive="base">
                                        <p:cTn id="19" dur="500" fill="hold"/>
                                        <p:tgtEl>
                                          <p:spTgt spid="51"/>
                                        </p:tgtEl>
                                        <p:attrNameLst>
                                          <p:attrName>ppt_y</p:attrName>
                                        </p:attrNameLst>
                                      </p:cBhvr>
                                      <p:tavLst>
                                        <p:tav tm="0">
                                          <p:val>
                                            <p:strVal val="#ppt_y"/>
                                          </p:val>
                                        </p:tav>
                                        <p:tav tm="100000">
                                          <p:val>
                                            <p:strVal val="#ppt_y"/>
                                          </p:val>
                                        </p:tav>
                                      </p:tavLst>
                                    </p:anim>
                                  </p:childTnLst>
                                </p:cTn>
                              </p:par>
                              <p:par>
                                <p:cTn id="20" presetID="12" presetClass="entr" presetSubtype="4" fill="hold" grpId="0" nodeType="withEffect">
                                  <p:stCondLst>
                                    <p:cond delay="50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p:tgtEl>
                                          <p:spTgt spid="52"/>
                                        </p:tgtEl>
                                        <p:attrNameLst>
                                          <p:attrName>ppt_y</p:attrName>
                                        </p:attrNameLst>
                                      </p:cBhvr>
                                      <p:tavLst>
                                        <p:tav tm="0">
                                          <p:val>
                                            <p:strVal val="#ppt_y+#ppt_h*1.125000"/>
                                          </p:val>
                                        </p:tav>
                                        <p:tav tm="100000">
                                          <p:val>
                                            <p:strVal val="#ppt_y"/>
                                          </p:val>
                                        </p:tav>
                                      </p:tavLst>
                                    </p:anim>
                                    <p:animEffect transition="in" filter="wipe(up)">
                                      <p:cBhvr>
                                        <p:cTn id="23" dur="500"/>
                                        <p:tgtEl>
                                          <p:spTgt spid="52"/>
                                        </p:tgtEl>
                                      </p:cBhvr>
                                    </p:animEffect>
                                  </p:childTnLst>
                                </p:cTn>
                              </p:par>
                              <p:par>
                                <p:cTn id="24" presetID="12" presetClass="entr" presetSubtype="4" fill="hold" grpId="0" nodeType="withEffect">
                                  <p:stCondLst>
                                    <p:cond delay="75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p:tgtEl>
                                          <p:spTgt spid="19"/>
                                        </p:tgtEl>
                                        <p:attrNameLst>
                                          <p:attrName>ppt_y</p:attrName>
                                        </p:attrNameLst>
                                      </p:cBhvr>
                                      <p:tavLst>
                                        <p:tav tm="0">
                                          <p:val>
                                            <p:strVal val="#ppt_y+#ppt_h*1.125000"/>
                                          </p:val>
                                        </p:tav>
                                        <p:tav tm="100000">
                                          <p:val>
                                            <p:strVal val="#ppt_y"/>
                                          </p:val>
                                        </p:tav>
                                      </p:tavLst>
                                    </p:anim>
                                    <p:animEffect transition="in" filter="wipe(up)">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19"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明年新年计划</a:t>
            </a:r>
          </a:p>
        </p:txBody>
      </p:sp>
      <p:grpSp>
        <p:nvGrpSpPr>
          <p:cNvPr id="71" name="Group 12"/>
          <p:cNvGrpSpPr/>
          <p:nvPr/>
        </p:nvGrpSpPr>
        <p:grpSpPr>
          <a:xfrm>
            <a:off x="647695" y="3881535"/>
            <a:ext cx="2724550" cy="650630"/>
            <a:chOff x="646901" y="4167553"/>
            <a:chExt cx="2724550" cy="650630"/>
          </a:xfrm>
        </p:grpSpPr>
        <p:sp>
          <p:nvSpPr>
            <p:cNvPr id="72" name="Rectangle 3"/>
            <p:cNvSpPr/>
            <p:nvPr/>
          </p:nvSpPr>
          <p:spPr>
            <a:xfrm>
              <a:off x="646901" y="4167553"/>
              <a:ext cx="2724550" cy="6506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sp>
          <p:nvSpPr>
            <p:cNvPr id="73" name="Rectangle 4"/>
            <p:cNvSpPr/>
            <p:nvPr/>
          </p:nvSpPr>
          <p:spPr>
            <a:xfrm>
              <a:off x="646901" y="4167553"/>
              <a:ext cx="598585" cy="6506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sp>
          <p:nvSpPr>
            <p:cNvPr id="74" name="Freeform 29"/>
            <p:cNvSpPr>
              <a:spLocks noEditPoints="1"/>
            </p:cNvSpPr>
            <p:nvPr/>
          </p:nvSpPr>
          <p:spPr bwMode="auto">
            <a:xfrm>
              <a:off x="755930" y="4257249"/>
              <a:ext cx="380526" cy="443102"/>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latin typeface="微软雅黑" panose="020B0503020204020204" pitchFamily="34" charset="-122"/>
                <a:ea typeface="微软雅黑"/>
                <a:cs typeface="Arial" panose="020B0604020202020204" pitchFamily="34" charset="0"/>
              </a:endParaRPr>
            </a:p>
          </p:txBody>
        </p:sp>
        <p:sp>
          <p:nvSpPr>
            <p:cNvPr id="75" name="TextBox 30"/>
            <p:cNvSpPr txBox="1"/>
            <p:nvPr/>
          </p:nvSpPr>
          <p:spPr>
            <a:xfrm>
              <a:off x="1328378" y="4308202"/>
              <a:ext cx="1633781" cy="369332"/>
            </a:xfrm>
            <a:prstGeom prst="rect">
              <a:avLst/>
            </a:prstGeom>
            <a:noFill/>
          </p:spPr>
          <p:txBody>
            <a:bodyPr wrap="none" rtlCol="0">
              <a:spAutoFit/>
            </a:bodyPr>
            <a:lstStyle/>
            <a:p>
              <a:r>
                <a:rPr lang="en-US" b="1" dirty="0">
                  <a:solidFill>
                    <a:srgbClr val="FFFFFF"/>
                  </a:solidFill>
                  <a:latin typeface="微软雅黑" panose="020B0503020204020204" pitchFamily="34" charset="-122"/>
                  <a:ea typeface="微软雅黑"/>
                  <a:cs typeface="Arial" panose="020B0604020202020204" pitchFamily="34" charset="0"/>
                </a:rPr>
                <a:t> </a:t>
              </a:r>
              <a:r>
                <a:rPr lang="zh-CN" altLang="en-US" b="1" dirty="0">
                  <a:solidFill>
                    <a:srgbClr val="FFFFFF"/>
                  </a:solidFill>
                  <a:latin typeface="微软雅黑" panose="020B0503020204020204" pitchFamily="34" charset="-122"/>
                  <a:ea typeface="微软雅黑"/>
                  <a:cs typeface="Arial" panose="020B0604020202020204" pitchFamily="34" charset="0"/>
                </a:rPr>
                <a:t>点击添加内容</a:t>
              </a:r>
              <a:endParaRPr lang="en-GB" b="1" dirty="0">
                <a:solidFill>
                  <a:srgbClr val="FFFFFF"/>
                </a:solidFill>
                <a:latin typeface="微软雅黑" panose="020B0503020204020204" pitchFamily="34" charset="-122"/>
                <a:ea typeface="微软雅黑"/>
                <a:cs typeface="Arial" panose="020B0604020202020204" pitchFamily="34" charset="0"/>
              </a:endParaRPr>
            </a:p>
          </p:txBody>
        </p:sp>
      </p:grpSp>
      <p:grpSp>
        <p:nvGrpSpPr>
          <p:cNvPr id="76" name="Group 31"/>
          <p:cNvGrpSpPr/>
          <p:nvPr/>
        </p:nvGrpSpPr>
        <p:grpSpPr>
          <a:xfrm>
            <a:off x="1541234" y="2691904"/>
            <a:ext cx="937472" cy="1131885"/>
            <a:chOff x="1751482" y="2957524"/>
            <a:chExt cx="1247775" cy="1506538"/>
          </a:xfrm>
        </p:grpSpPr>
        <p:sp>
          <p:nvSpPr>
            <p:cNvPr id="77" name="Freeform 5"/>
            <p:cNvSpPr>
              <a:spLocks noEditPoints="1"/>
            </p:cNvSpPr>
            <p:nvPr/>
          </p:nvSpPr>
          <p:spPr bwMode="auto">
            <a:xfrm>
              <a:off x="2459507" y="2957524"/>
              <a:ext cx="339725" cy="336550"/>
            </a:xfrm>
            <a:custGeom>
              <a:avLst/>
              <a:gdLst>
                <a:gd name="T0" fmla="*/ 90 w 90"/>
                <a:gd name="T1" fmla="*/ 45 h 89"/>
                <a:gd name="T2" fmla="*/ 45 w 90"/>
                <a:gd name="T3" fmla="*/ 89 h 89"/>
                <a:gd name="T4" fmla="*/ 0 w 90"/>
                <a:gd name="T5" fmla="*/ 45 h 89"/>
                <a:gd name="T6" fmla="*/ 45 w 90"/>
                <a:gd name="T7" fmla="*/ 0 h 89"/>
                <a:gd name="T8" fmla="*/ 90 w 90"/>
                <a:gd name="T9" fmla="*/ 45 h 89"/>
                <a:gd name="T10" fmla="*/ 90 w 90"/>
                <a:gd name="T11" fmla="*/ 45 h 89"/>
                <a:gd name="T12" fmla="*/ 90 w 90"/>
                <a:gd name="T13" fmla="*/ 45 h 89"/>
              </a:gdLst>
              <a:ahLst/>
              <a:cxnLst>
                <a:cxn ang="0">
                  <a:pos x="T0" y="T1"/>
                </a:cxn>
                <a:cxn ang="0">
                  <a:pos x="T2" y="T3"/>
                </a:cxn>
                <a:cxn ang="0">
                  <a:pos x="T4" y="T5"/>
                </a:cxn>
                <a:cxn ang="0">
                  <a:pos x="T6" y="T7"/>
                </a:cxn>
                <a:cxn ang="0">
                  <a:pos x="T8" y="T9"/>
                </a:cxn>
                <a:cxn ang="0">
                  <a:pos x="T10" y="T11"/>
                </a:cxn>
                <a:cxn ang="0">
                  <a:pos x="T12" y="T13"/>
                </a:cxn>
              </a:cxnLst>
              <a:rect l="0" t="0" r="r" b="b"/>
              <a:pathLst>
                <a:path w="90" h="89">
                  <a:moveTo>
                    <a:pt x="90" y="45"/>
                  </a:moveTo>
                  <a:cubicBezTo>
                    <a:pt x="90" y="69"/>
                    <a:pt x="70" y="89"/>
                    <a:pt x="45" y="89"/>
                  </a:cubicBezTo>
                  <a:cubicBezTo>
                    <a:pt x="20" y="89"/>
                    <a:pt x="0" y="69"/>
                    <a:pt x="0" y="45"/>
                  </a:cubicBezTo>
                  <a:cubicBezTo>
                    <a:pt x="0" y="20"/>
                    <a:pt x="20" y="0"/>
                    <a:pt x="45" y="0"/>
                  </a:cubicBezTo>
                  <a:cubicBezTo>
                    <a:pt x="70" y="0"/>
                    <a:pt x="90" y="20"/>
                    <a:pt x="90" y="45"/>
                  </a:cubicBezTo>
                  <a:close/>
                  <a:moveTo>
                    <a:pt x="90" y="45"/>
                  </a:moveTo>
                  <a:cubicBezTo>
                    <a:pt x="90" y="45"/>
                    <a:pt x="90" y="45"/>
                    <a:pt x="90" y="45"/>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solidFill>
                  <a:prstClr val="black"/>
                </a:solidFill>
                <a:latin typeface="微软雅黑" panose="020B0503020204020204" pitchFamily="34" charset="-122"/>
                <a:ea typeface="微软雅黑"/>
                <a:cs typeface="Arial" panose="020B0604020202020204" pitchFamily="34" charset="0"/>
              </a:endParaRPr>
            </a:p>
          </p:txBody>
        </p:sp>
        <p:sp>
          <p:nvSpPr>
            <p:cNvPr id="78" name="Freeform 6"/>
            <p:cNvSpPr>
              <a:spLocks noEditPoints="1"/>
            </p:cNvSpPr>
            <p:nvPr/>
          </p:nvSpPr>
          <p:spPr bwMode="auto">
            <a:xfrm>
              <a:off x="1751482" y="3271849"/>
              <a:ext cx="1247775" cy="1192213"/>
            </a:xfrm>
            <a:custGeom>
              <a:avLst/>
              <a:gdLst>
                <a:gd name="T0" fmla="*/ 299 w 330"/>
                <a:gd name="T1" fmla="*/ 45 h 316"/>
                <a:gd name="T2" fmla="*/ 237 w 330"/>
                <a:gd name="T3" fmla="*/ 32 h 316"/>
                <a:gd name="T4" fmla="*/ 218 w 330"/>
                <a:gd name="T5" fmla="*/ 8 h 316"/>
                <a:gd name="T6" fmla="*/ 209 w 330"/>
                <a:gd name="T7" fmla="*/ 3 h 316"/>
                <a:gd name="T8" fmla="*/ 198 w 330"/>
                <a:gd name="T9" fmla="*/ 1 h 316"/>
                <a:gd name="T10" fmla="*/ 124 w 330"/>
                <a:gd name="T11" fmla="*/ 18 h 316"/>
                <a:gd name="T12" fmla="*/ 76 w 330"/>
                <a:gd name="T13" fmla="*/ 75 h 316"/>
                <a:gd name="T14" fmla="*/ 67 w 330"/>
                <a:gd name="T15" fmla="*/ 81 h 316"/>
                <a:gd name="T16" fmla="*/ 0 w 330"/>
                <a:gd name="T17" fmla="*/ 107 h 316"/>
                <a:gd name="T18" fmla="*/ 110 w 330"/>
                <a:gd name="T19" fmla="*/ 127 h 316"/>
                <a:gd name="T20" fmla="*/ 96 w 330"/>
                <a:gd name="T21" fmla="*/ 103 h 316"/>
                <a:gd name="T22" fmla="*/ 110 w 330"/>
                <a:gd name="T23" fmla="*/ 83 h 316"/>
                <a:gd name="T24" fmla="*/ 152 w 330"/>
                <a:gd name="T25" fmla="*/ 43 h 316"/>
                <a:gd name="T26" fmla="*/ 127 w 330"/>
                <a:gd name="T27" fmla="*/ 132 h 316"/>
                <a:gd name="T28" fmla="*/ 57 w 330"/>
                <a:gd name="T29" fmla="*/ 180 h 316"/>
                <a:gd name="T30" fmla="*/ 58 w 330"/>
                <a:gd name="T31" fmla="*/ 221 h 316"/>
                <a:gd name="T32" fmla="*/ 126 w 330"/>
                <a:gd name="T33" fmla="*/ 217 h 316"/>
                <a:gd name="T34" fmla="*/ 159 w 330"/>
                <a:gd name="T35" fmla="*/ 165 h 316"/>
                <a:gd name="T36" fmla="*/ 191 w 330"/>
                <a:gd name="T37" fmla="*/ 205 h 316"/>
                <a:gd name="T38" fmla="*/ 182 w 330"/>
                <a:gd name="T39" fmla="*/ 316 h 316"/>
                <a:gd name="T40" fmla="*/ 208 w 330"/>
                <a:gd name="T41" fmla="*/ 301 h 316"/>
                <a:gd name="T42" fmla="*/ 230 w 330"/>
                <a:gd name="T43" fmla="*/ 189 h 316"/>
                <a:gd name="T44" fmla="*/ 206 w 330"/>
                <a:gd name="T45" fmla="*/ 144 h 316"/>
                <a:gd name="T46" fmla="*/ 251 w 330"/>
                <a:gd name="T47" fmla="*/ 84 h 316"/>
                <a:gd name="T48" fmla="*/ 322 w 330"/>
                <a:gd name="T49" fmla="*/ 72 h 316"/>
                <a:gd name="T50" fmla="*/ 93 w 330"/>
                <a:gd name="T51" fmla="*/ 100 h 316"/>
                <a:gd name="T52" fmla="*/ 70 w 330"/>
                <a:gd name="T53" fmla="*/ 84 h 316"/>
                <a:gd name="T54" fmla="*/ 76 w 330"/>
                <a:gd name="T55" fmla="*/ 80 h 316"/>
                <a:gd name="T56" fmla="*/ 89 w 330"/>
                <a:gd name="T57" fmla="*/ 96 h 316"/>
                <a:gd name="T58" fmla="*/ 91 w 330"/>
                <a:gd name="T59" fmla="*/ 96 h 316"/>
                <a:gd name="T60" fmla="*/ 93 w 330"/>
                <a:gd name="T61" fmla="*/ 100 h 316"/>
                <a:gd name="T62" fmla="*/ 93 w 330"/>
                <a:gd name="T63" fmla="*/ 10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0" h="316">
                  <a:moveTo>
                    <a:pt x="324" y="47"/>
                  </a:moveTo>
                  <a:cubicBezTo>
                    <a:pt x="317" y="40"/>
                    <a:pt x="306" y="39"/>
                    <a:pt x="299" y="45"/>
                  </a:cubicBezTo>
                  <a:cubicBezTo>
                    <a:pt x="291" y="52"/>
                    <a:pt x="275" y="54"/>
                    <a:pt x="261" y="50"/>
                  </a:cubicBezTo>
                  <a:cubicBezTo>
                    <a:pt x="249" y="47"/>
                    <a:pt x="240" y="40"/>
                    <a:pt x="237" y="32"/>
                  </a:cubicBezTo>
                  <a:cubicBezTo>
                    <a:pt x="237" y="32"/>
                    <a:pt x="237" y="31"/>
                    <a:pt x="237" y="30"/>
                  </a:cubicBezTo>
                  <a:cubicBezTo>
                    <a:pt x="234" y="21"/>
                    <a:pt x="226" y="13"/>
                    <a:pt x="218" y="8"/>
                  </a:cubicBezTo>
                  <a:cubicBezTo>
                    <a:pt x="217" y="6"/>
                    <a:pt x="214" y="5"/>
                    <a:pt x="212" y="4"/>
                  </a:cubicBezTo>
                  <a:cubicBezTo>
                    <a:pt x="211" y="4"/>
                    <a:pt x="210" y="3"/>
                    <a:pt x="209" y="3"/>
                  </a:cubicBezTo>
                  <a:cubicBezTo>
                    <a:pt x="204" y="1"/>
                    <a:pt x="199" y="1"/>
                    <a:pt x="199" y="1"/>
                  </a:cubicBezTo>
                  <a:cubicBezTo>
                    <a:pt x="198" y="1"/>
                    <a:pt x="198" y="1"/>
                    <a:pt x="198" y="1"/>
                  </a:cubicBezTo>
                  <a:cubicBezTo>
                    <a:pt x="196" y="1"/>
                    <a:pt x="194" y="1"/>
                    <a:pt x="191" y="1"/>
                  </a:cubicBezTo>
                  <a:cubicBezTo>
                    <a:pt x="170" y="0"/>
                    <a:pt x="145" y="6"/>
                    <a:pt x="124" y="18"/>
                  </a:cubicBezTo>
                  <a:cubicBezTo>
                    <a:pt x="100" y="32"/>
                    <a:pt x="83" y="52"/>
                    <a:pt x="77" y="74"/>
                  </a:cubicBezTo>
                  <a:cubicBezTo>
                    <a:pt x="77" y="75"/>
                    <a:pt x="77" y="75"/>
                    <a:pt x="76" y="75"/>
                  </a:cubicBezTo>
                  <a:cubicBezTo>
                    <a:pt x="75" y="75"/>
                    <a:pt x="73" y="75"/>
                    <a:pt x="71" y="77"/>
                  </a:cubicBezTo>
                  <a:cubicBezTo>
                    <a:pt x="67" y="81"/>
                    <a:pt x="67" y="81"/>
                    <a:pt x="67" y="81"/>
                  </a:cubicBezTo>
                  <a:cubicBezTo>
                    <a:pt x="48" y="61"/>
                    <a:pt x="48" y="61"/>
                    <a:pt x="48" y="61"/>
                  </a:cubicBezTo>
                  <a:cubicBezTo>
                    <a:pt x="0" y="107"/>
                    <a:pt x="0" y="107"/>
                    <a:pt x="0" y="107"/>
                  </a:cubicBezTo>
                  <a:cubicBezTo>
                    <a:pt x="61" y="172"/>
                    <a:pt x="61" y="172"/>
                    <a:pt x="61" y="172"/>
                  </a:cubicBezTo>
                  <a:cubicBezTo>
                    <a:pt x="110" y="127"/>
                    <a:pt x="110" y="127"/>
                    <a:pt x="110" y="127"/>
                  </a:cubicBezTo>
                  <a:cubicBezTo>
                    <a:pt x="91" y="107"/>
                    <a:pt x="91" y="107"/>
                    <a:pt x="91" y="107"/>
                  </a:cubicBezTo>
                  <a:cubicBezTo>
                    <a:pt x="96" y="103"/>
                    <a:pt x="96" y="103"/>
                    <a:pt x="96" y="103"/>
                  </a:cubicBezTo>
                  <a:cubicBezTo>
                    <a:pt x="98" y="101"/>
                    <a:pt x="98" y="98"/>
                    <a:pt x="97" y="96"/>
                  </a:cubicBezTo>
                  <a:cubicBezTo>
                    <a:pt x="103" y="95"/>
                    <a:pt x="109" y="90"/>
                    <a:pt x="110" y="83"/>
                  </a:cubicBezTo>
                  <a:cubicBezTo>
                    <a:pt x="114" y="70"/>
                    <a:pt x="125" y="58"/>
                    <a:pt x="141" y="48"/>
                  </a:cubicBezTo>
                  <a:cubicBezTo>
                    <a:pt x="145" y="46"/>
                    <a:pt x="148" y="45"/>
                    <a:pt x="152" y="43"/>
                  </a:cubicBezTo>
                  <a:cubicBezTo>
                    <a:pt x="128" y="118"/>
                    <a:pt x="128" y="118"/>
                    <a:pt x="128" y="118"/>
                  </a:cubicBezTo>
                  <a:cubicBezTo>
                    <a:pt x="127" y="123"/>
                    <a:pt x="126" y="128"/>
                    <a:pt x="127" y="132"/>
                  </a:cubicBezTo>
                  <a:cubicBezTo>
                    <a:pt x="110" y="177"/>
                    <a:pt x="110" y="177"/>
                    <a:pt x="110" y="177"/>
                  </a:cubicBezTo>
                  <a:cubicBezTo>
                    <a:pt x="57" y="180"/>
                    <a:pt x="57" y="180"/>
                    <a:pt x="57" y="180"/>
                  </a:cubicBezTo>
                  <a:cubicBezTo>
                    <a:pt x="46" y="180"/>
                    <a:pt x="37" y="190"/>
                    <a:pt x="38" y="201"/>
                  </a:cubicBezTo>
                  <a:cubicBezTo>
                    <a:pt x="38" y="212"/>
                    <a:pt x="47" y="221"/>
                    <a:pt x="58" y="221"/>
                  </a:cubicBezTo>
                  <a:cubicBezTo>
                    <a:pt x="59" y="221"/>
                    <a:pt x="59" y="221"/>
                    <a:pt x="59" y="221"/>
                  </a:cubicBezTo>
                  <a:cubicBezTo>
                    <a:pt x="126" y="217"/>
                    <a:pt x="126" y="217"/>
                    <a:pt x="126" y="217"/>
                  </a:cubicBezTo>
                  <a:cubicBezTo>
                    <a:pt x="134" y="217"/>
                    <a:pt x="141" y="212"/>
                    <a:pt x="144" y="204"/>
                  </a:cubicBezTo>
                  <a:cubicBezTo>
                    <a:pt x="159" y="165"/>
                    <a:pt x="159" y="165"/>
                    <a:pt x="159" y="165"/>
                  </a:cubicBezTo>
                  <a:cubicBezTo>
                    <a:pt x="160" y="165"/>
                    <a:pt x="162" y="166"/>
                    <a:pt x="164" y="166"/>
                  </a:cubicBezTo>
                  <a:cubicBezTo>
                    <a:pt x="191" y="205"/>
                    <a:pt x="191" y="205"/>
                    <a:pt x="191" y="205"/>
                  </a:cubicBezTo>
                  <a:cubicBezTo>
                    <a:pt x="168" y="290"/>
                    <a:pt x="168" y="290"/>
                    <a:pt x="168" y="290"/>
                  </a:cubicBezTo>
                  <a:cubicBezTo>
                    <a:pt x="165" y="301"/>
                    <a:pt x="171" y="313"/>
                    <a:pt x="182" y="316"/>
                  </a:cubicBezTo>
                  <a:cubicBezTo>
                    <a:pt x="184" y="316"/>
                    <a:pt x="186" y="316"/>
                    <a:pt x="188" y="316"/>
                  </a:cubicBezTo>
                  <a:cubicBezTo>
                    <a:pt x="197" y="316"/>
                    <a:pt x="205" y="310"/>
                    <a:pt x="208" y="301"/>
                  </a:cubicBezTo>
                  <a:cubicBezTo>
                    <a:pt x="233" y="206"/>
                    <a:pt x="233" y="206"/>
                    <a:pt x="233" y="206"/>
                  </a:cubicBezTo>
                  <a:cubicBezTo>
                    <a:pt x="235" y="200"/>
                    <a:pt x="234" y="194"/>
                    <a:pt x="230" y="189"/>
                  </a:cubicBezTo>
                  <a:cubicBezTo>
                    <a:pt x="203" y="150"/>
                    <a:pt x="203" y="150"/>
                    <a:pt x="203" y="150"/>
                  </a:cubicBezTo>
                  <a:cubicBezTo>
                    <a:pt x="205" y="148"/>
                    <a:pt x="206" y="146"/>
                    <a:pt x="206" y="144"/>
                  </a:cubicBezTo>
                  <a:cubicBezTo>
                    <a:pt x="229" y="74"/>
                    <a:pt x="229" y="74"/>
                    <a:pt x="229" y="74"/>
                  </a:cubicBezTo>
                  <a:cubicBezTo>
                    <a:pt x="235" y="78"/>
                    <a:pt x="243" y="81"/>
                    <a:pt x="251" y="84"/>
                  </a:cubicBezTo>
                  <a:cubicBezTo>
                    <a:pt x="259" y="86"/>
                    <a:pt x="267" y="87"/>
                    <a:pt x="275" y="87"/>
                  </a:cubicBezTo>
                  <a:cubicBezTo>
                    <a:pt x="293" y="87"/>
                    <a:pt x="310" y="82"/>
                    <a:pt x="322" y="72"/>
                  </a:cubicBezTo>
                  <a:cubicBezTo>
                    <a:pt x="329" y="65"/>
                    <a:pt x="330" y="54"/>
                    <a:pt x="324" y="47"/>
                  </a:cubicBezTo>
                  <a:close/>
                  <a:moveTo>
                    <a:pt x="93" y="100"/>
                  </a:moveTo>
                  <a:cubicBezTo>
                    <a:pt x="88" y="104"/>
                    <a:pt x="88" y="104"/>
                    <a:pt x="88" y="104"/>
                  </a:cubicBezTo>
                  <a:cubicBezTo>
                    <a:pt x="70" y="84"/>
                    <a:pt x="70" y="84"/>
                    <a:pt x="70" y="84"/>
                  </a:cubicBezTo>
                  <a:cubicBezTo>
                    <a:pt x="74" y="80"/>
                    <a:pt x="74" y="80"/>
                    <a:pt x="74" y="80"/>
                  </a:cubicBezTo>
                  <a:cubicBezTo>
                    <a:pt x="75" y="80"/>
                    <a:pt x="75" y="80"/>
                    <a:pt x="76" y="80"/>
                  </a:cubicBezTo>
                  <a:cubicBezTo>
                    <a:pt x="76" y="81"/>
                    <a:pt x="76" y="81"/>
                    <a:pt x="76" y="81"/>
                  </a:cubicBezTo>
                  <a:cubicBezTo>
                    <a:pt x="77" y="88"/>
                    <a:pt x="82" y="94"/>
                    <a:pt x="89" y="96"/>
                  </a:cubicBezTo>
                  <a:cubicBezTo>
                    <a:pt x="89" y="96"/>
                    <a:pt x="90" y="96"/>
                    <a:pt x="91" y="96"/>
                  </a:cubicBezTo>
                  <a:cubicBezTo>
                    <a:pt x="91" y="96"/>
                    <a:pt x="91" y="96"/>
                    <a:pt x="91" y="96"/>
                  </a:cubicBezTo>
                  <a:cubicBezTo>
                    <a:pt x="93" y="98"/>
                    <a:pt x="93" y="98"/>
                    <a:pt x="93" y="98"/>
                  </a:cubicBezTo>
                  <a:cubicBezTo>
                    <a:pt x="93" y="99"/>
                    <a:pt x="93" y="99"/>
                    <a:pt x="93" y="100"/>
                  </a:cubicBezTo>
                  <a:close/>
                  <a:moveTo>
                    <a:pt x="93" y="100"/>
                  </a:moveTo>
                  <a:cubicBezTo>
                    <a:pt x="93" y="100"/>
                    <a:pt x="93" y="100"/>
                    <a:pt x="93" y="10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dirty="0">
                <a:solidFill>
                  <a:prstClr val="black"/>
                </a:solidFill>
                <a:latin typeface="微软雅黑" panose="020B0503020204020204" pitchFamily="34" charset="-122"/>
                <a:ea typeface="微软雅黑"/>
                <a:cs typeface="Arial" panose="020B0604020202020204" pitchFamily="34" charset="0"/>
              </a:endParaRPr>
            </a:p>
          </p:txBody>
        </p:sp>
      </p:grpSp>
      <p:sp>
        <p:nvSpPr>
          <p:cNvPr id="79" name="Arc 37"/>
          <p:cNvSpPr/>
          <p:nvPr/>
        </p:nvSpPr>
        <p:spPr>
          <a:xfrm rot="13265014">
            <a:off x="7898393" y="1446805"/>
            <a:ext cx="1217066" cy="1217066"/>
          </a:xfrm>
          <a:prstGeom prst="arc">
            <a:avLst>
              <a:gd name="adj1" fmla="val 16200000"/>
              <a:gd name="adj2" fmla="val 7096491"/>
            </a:avLst>
          </a:prstGeom>
          <a:ln w="22225">
            <a:solidFill>
              <a:schemeClr val="tx2">
                <a:lumMod val="60000"/>
                <a:lumOff val="40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solidFill>
                <a:prstClr val="black"/>
              </a:solidFill>
              <a:latin typeface="微软雅黑" panose="020B0503020204020204" pitchFamily="34" charset="-122"/>
              <a:ea typeface="微软雅黑"/>
              <a:cs typeface="Arial" panose="020B0604020202020204" pitchFamily="34" charset="0"/>
            </a:endParaRPr>
          </a:p>
        </p:txBody>
      </p:sp>
      <p:sp>
        <p:nvSpPr>
          <p:cNvPr id="80" name="Arc 38"/>
          <p:cNvSpPr/>
          <p:nvPr/>
        </p:nvSpPr>
        <p:spPr>
          <a:xfrm rot="13265014">
            <a:off x="5173844" y="2091777"/>
            <a:ext cx="1217066" cy="1217066"/>
          </a:xfrm>
          <a:prstGeom prst="arc">
            <a:avLst>
              <a:gd name="adj1" fmla="val 16200000"/>
              <a:gd name="adj2" fmla="val 7096491"/>
            </a:avLst>
          </a:prstGeom>
          <a:ln w="22225">
            <a:solidFill>
              <a:schemeClr val="tx2">
                <a:lumMod val="60000"/>
                <a:lumOff val="40000"/>
              </a:schemeClr>
            </a:solidFill>
            <a:prstDash val="sysDot"/>
            <a:headEnd type="stealth"/>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solidFill>
                <a:prstClr val="black"/>
              </a:solidFill>
              <a:latin typeface="微软雅黑" panose="020B0503020204020204" pitchFamily="34" charset="-122"/>
              <a:ea typeface="微软雅黑"/>
              <a:cs typeface="Arial" panose="020B0604020202020204" pitchFamily="34" charset="0"/>
            </a:endParaRPr>
          </a:p>
        </p:txBody>
      </p:sp>
      <p:grpSp>
        <p:nvGrpSpPr>
          <p:cNvPr id="81" name="Group 9"/>
          <p:cNvGrpSpPr/>
          <p:nvPr/>
        </p:nvGrpSpPr>
        <p:grpSpPr>
          <a:xfrm>
            <a:off x="3372245" y="3230905"/>
            <a:ext cx="2724550" cy="650630"/>
            <a:chOff x="3371451" y="3516923"/>
            <a:chExt cx="2724550" cy="650630"/>
          </a:xfrm>
        </p:grpSpPr>
        <p:sp>
          <p:nvSpPr>
            <p:cNvPr id="82" name="Rectangle 7"/>
            <p:cNvSpPr/>
            <p:nvPr/>
          </p:nvSpPr>
          <p:spPr>
            <a:xfrm>
              <a:off x="3371451" y="3516923"/>
              <a:ext cx="2724550" cy="6506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sp>
          <p:nvSpPr>
            <p:cNvPr id="83" name="Rectangle 8"/>
            <p:cNvSpPr/>
            <p:nvPr/>
          </p:nvSpPr>
          <p:spPr>
            <a:xfrm>
              <a:off x="3371451" y="3516923"/>
              <a:ext cx="598585" cy="6506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sp>
          <p:nvSpPr>
            <p:cNvPr id="84" name="TextBox 34"/>
            <p:cNvSpPr txBox="1"/>
            <p:nvPr/>
          </p:nvSpPr>
          <p:spPr>
            <a:xfrm>
              <a:off x="4029458" y="3657572"/>
              <a:ext cx="1633781" cy="369332"/>
            </a:xfrm>
            <a:prstGeom prst="rect">
              <a:avLst/>
            </a:prstGeom>
            <a:noFill/>
          </p:spPr>
          <p:txBody>
            <a:bodyPr wrap="none" rtlCol="0">
              <a:spAutoFit/>
            </a:bodyPr>
            <a:lstStyle/>
            <a:p>
              <a:r>
                <a:rPr lang="en-US" altLang="zh-CN" b="1" dirty="0">
                  <a:solidFill>
                    <a:srgbClr val="FFFFFF"/>
                  </a:solidFill>
                  <a:latin typeface="微软雅黑" panose="020B0503020204020204" pitchFamily="34" charset="-122"/>
                  <a:ea typeface="微软雅黑"/>
                  <a:cs typeface="Arial" panose="020B0604020202020204" pitchFamily="34" charset="0"/>
                </a:rPr>
                <a:t> </a:t>
              </a:r>
              <a:r>
                <a:rPr lang="zh-CN" altLang="en-US" b="1" dirty="0">
                  <a:solidFill>
                    <a:srgbClr val="FFFFFF"/>
                  </a:solidFill>
                  <a:latin typeface="微软雅黑" panose="020B0503020204020204" pitchFamily="34" charset="-122"/>
                  <a:ea typeface="微软雅黑"/>
                  <a:cs typeface="Arial" panose="020B0604020202020204" pitchFamily="34" charset="0"/>
                </a:rPr>
                <a:t>点击添加内容</a:t>
              </a:r>
              <a:endParaRPr lang="en-GB" altLang="zh-CN" b="1" dirty="0">
                <a:solidFill>
                  <a:srgbClr val="FFFFFF"/>
                </a:solidFill>
                <a:latin typeface="微软雅黑" panose="020B0503020204020204" pitchFamily="34" charset="-122"/>
                <a:ea typeface="微软雅黑"/>
                <a:cs typeface="Arial" panose="020B0604020202020204" pitchFamily="34" charset="0"/>
              </a:endParaRPr>
            </a:p>
          </p:txBody>
        </p:sp>
        <p:sp>
          <p:nvSpPr>
            <p:cNvPr id="85" name="Freeform 39"/>
            <p:cNvSpPr>
              <a:spLocks noEditPoints="1"/>
            </p:cNvSpPr>
            <p:nvPr/>
          </p:nvSpPr>
          <p:spPr bwMode="auto">
            <a:xfrm>
              <a:off x="3498042" y="3644729"/>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latin typeface="微软雅黑" panose="020B0503020204020204" pitchFamily="34" charset="-122"/>
                <a:ea typeface="微软雅黑"/>
                <a:cs typeface="Arial" panose="020B0604020202020204" pitchFamily="34" charset="0"/>
              </a:endParaRPr>
            </a:p>
          </p:txBody>
        </p:sp>
      </p:grpSp>
      <p:grpSp>
        <p:nvGrpSpPr>
          <p:cNvPr id="86" name="Group 6"/>
          <p:cNvGrpSpPr/>
          <p:nvPr/>
        </p:nvGrpSpPr>
        <p:grpSpPr>
          <a:xfrm>
            <a:off x="6096794" y="2580275"/>
            <a:ext cx="2724550" cy="650630"/>
            <a:chOff x="6096000" y="2866293"/>
            <a:chExt cx="2724550" cy="650630"/>
          </a:xfrm>
        </p:grpSpPr>
        <p:sp>
          <p:nvSpPr>
            <p:cNvPr id="87" name="Rectangle 10"/>
            <p:cNvSpPr/>
            <p:nvPr/>
          </p:nvSpPr>
          <p:spPr>
            <a:xfrm>
              <a:off x="6096000" y="2866293"/>
              <a:ext cx="2724550" cy="6506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sp>
          <p:nvSpPr>
            <p:cNvPr id="88" name="Rectangle 11"/>
            <p:cNvSpPr/>
            <p:nvPr/>
          </p:nvSpPr>
          <p:spPr>
            <a:xfrm>
              <a:off x="6096000" y="2866293"/>
              <a:ext cx="598585" cy="6506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sp>
          <p:nvSpPr>
            <p:cNvPr id="89" name="TextBox 36"/>
            <p:cNvSpPr txBox="1"/>
            <p:nvPr/>
          </p:nvSpPr>
          <p:spPr>
            <a:xfrm>
              <a:off x="6796493" y="3006942"/>
              <a:ext cx="1633781" cy="369332"/>
            </a:xfrm>
            <a:prstGeom prst="rect">
              <a:avLst/>
            </a:prstGeom>
            <a:noFill/>
          </p:spPr>
          <p:txBody>
            <a:bodyPr wrap="none" rtlCol="0">
              <a:spAutoFit/>
            </a:bodyPr>
            <a:lstStyle/>
            <a:p>
              <a:r>
                <a:rPr lang="en-US" altLang="zh-CN" b="1" dirty="0">
                  <a:solidFill>
                    <a:srgbClr val="FFFFFF"/>
                  </a:solidFill>
                  <a:latin typeface="微软雅黑" panose="020B0503020204020204" pitchFamily="34" charset="-122"/>
                  <a:ea typeface="微软雅黑"/>
                  <a:cs typeface="Arial" panose="020B0604020202020204" pitchFamily="34" charset="0"/>
                </a:rPr>
                <a:t> </a:t>
              </a:r>
              <a:r>
                <a:rPr lang="zh-CN" altLang="en-US" b="1" dirty="0">
                  <a:solidFill>
                    <a:srgbClr val="FFFFFF"/>
                  </a:solidFill>
                  <a:latin typeface="微软雅黑" panose="020B0503020204020204" pitchFamily="34" charset="-122"/>
                  <a:ea typeface="微软雅黑"/>
                  <a:cs typeface="Arial" panose="020B0604020202020204" pitchFamily="34" charset="0"/>
                </a:rPr>
                <a:t>点击添加内容</a:t>
              </a:r>
              <a:endParaRPr lang="en-GB" altLang="zh-CN" b="1" dirty="0">
                <a:solidFill>
                  <a:srgbClr val="FFFFFF"/>
                </a:solidFill>
                <a:latin typeface="微软雅黑" panose="020B0503020204020204" pitchFamily="34" charset="-122"/>
                <a:ea typeface="微软雅黑"/>
                <a:cs typeface="Arial" panose="020B0604020202020204" pitchFamily="34" charset="0"/>
              </a:endParaRPr>
            </a:p>
          </p:txBody>
        </p:sp>
        <p:sp>
          <p:nvSpPr>
            <p:cNvPr id="90" name="Freeform 40"/>
            <p:cNvSpPr>
              <a:spLocks noEditPoints="1"/>
            </p:cNvSpPr>
            <p:nvPr/>
          </p:nvSpPr>
          <p:spPr bwMode="auto">
            <a:xfrm>
              <a:off x="6252324" y="2995578"/>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latin typeface="微软雅黑" panose="020B0503020204020204" pitchFamily="34" charset="-122"/>
                <a:ea typeface="微软雅黑"/>
                <a:cs typeface="Arial" panose="020B0604020202020204" pitchFamily="34" charset="0"/>
              </a:endParaRPr>
            </a:p>
          </p:txBody>
        </p:sp>
      </p:grpSp>
      <p:grpSp>
        <p:nvGrpSpPr>
          <p:cNvPr id="91" name="Group 5"/>
          <p:cNvGrpSpPr/>
          <p:nvPr/>
        </p:nvGrpSpPr>
        <p:grpSpPr>
          <a:xfrm>
            <a:off x="8821344" y="1929645"/>
            <a:ext cx="2724550" cy="650630"/>
            <a:chOff x="8820550" y="2215663"/>
            <a:chExt cx="2724550" cy="650630"/>
          </a:xfrm>
        </p:grpSpPr>
        <p:sp>
          <p:nvSpPr>
            <p:cNvPr id="92" name="Rectangle 13"/>
            <p:cNvSpPr/>
            <p:nvPr/>
          </p:nvSpPr>
          <p:spPr>
            <a:xfrm>
              <a:off x="8820550" y="2215663"/>
              <a:ext cx="2724550" cy="6506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sp>
          <p:nvSpPr>
            <p:cNvPr id="93" name="Rectangle 14"/>
            <p:cNvSpPr/>
            <p:nvPr/>
          </p:nvSpPr>
          <p:spPr>
            <a:xfrm>
              <a:off x="8820550" y="2215663"/>
              <a:ext cx="598585" cy="6506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sp>
          <p:nvSpPr>
            <p:cNvPr id="94" name="TextBox 35"/>
            <p:cNvSpPr txBox="1"/>
            <p:nvPr/>
          </p:nvSpPr>
          <p:spPr>
            <a:xfrm>
              <a:off x="9495338" y="2356312"/>
              <a:ext cx="1633781" cy="369332"/>
            </a:xfrm>
            <a:prstGeom prst="rect">
              <a:avLst/>
            </a:prstGeom>
            <a:noFill/>
          </p:spPr>
          <p:txBody>
            <a:bodyPr wrap="none" rtlCol="0">
              <a:spAutoFit/>
            </a:bodyPr>
            <a:lstStyle/>
            <a:p>
              <a:r>
                <a:rPr lang="en-US" altLang="zh-CN" b="1" dirty="0">
                  <a:solidFill>
                    <a:srgbClr val="FFFFFF"/>
                  </a:solidFill>
                  <a:latin typeface="微软雅黑" panose="020B0503020204020204" pitchFamily="34" charset="-122"/>
                  <a:ea typeface="微软雅黑"/>
                  <a:cs typeface="Arial" panose="020B0604020202020204" pitchFamily="34" charset="0"/>
                </a:rPr>
                <a:t> </a:t>
              </a:r>
              <a:r>
                <a:rPr lang="zh-CN" altLang="en-US" b="1" dirty="0">
                  <a:solidFill>
                    <a:srgbClr val="FFFFFF"/>
                  </a:solidFill>
                  <a:latin typeface="微软雅黑" panose="020B0503020204020204" pitchFamily="34" charset="-122"/>
                  <a:ea typeface="微软雅黑"/>
                  <a:cs typeface="Arial" panose="020B0604020202020204" pitchFamily="34" charset="0"/>
                </a:rPr>
                <a:t>点击添加内容</a:t>
              </a:r>
              <a:endParaRPr lang="en-GB" altLang="zh-CN" b="1" dirty="0">
                <a:solidFill>
                  <a:srgbClr val="FFFFFF"/>
                </a:solidFill>
                <a:latin typeface="微软雅黑" panose="020B0503020204020204" pitchFamily="34" charset="-122"/>
                <a:ea typeface="微软雅黑"/>
                <a:cs typeface="Arial" panose="020B0604020202020204" pitchFamily="34" charset="0"/>
              </a:endParaRPr>
            </a:p>
          </p:txBody>
        </p:sp>
        <p:sp>
          <p:nvSpPr>
            <p:cNvPr id="95" name="Freeform 41"/>
            <p:cNvSpPr>
              <a:spLocks noEditPoints="1"/>
            </p:cNvSpPr>
            <p:nvPr/>
          </p:nvSpPr>
          <p:spPr bwMode="auto">
            <a:xfrm>
              <a:off x="8987680" y="2349194"/>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solidFill>
                  <a:prstClr val="black"/>
                </a:solidFill>
                <a:latin typeface="微软雅黑" panose="020B0503020204020204" pitchFamily="34" charset="-122"/>
                <a:ea typeface="微软雅黑"/>
                <a:cs typeface="Arial" panose="020B0604020202020204" pitchFamily="34" charset="0"/>
              </a:endParaRPr>
            </a:p>
          </p:txBody>
        </p:sp>
      </p:grpSp>
      <p:sp>
        <p:nvSpPr>
          <p:cNvPr id="96" name="Rectangle 42"/>
          <p:cNvSpPr/>
          <p:nvPr/>
        </p:nvSpPr>
        <p:spPr>
          <a:xfrm>
            <a:off x="647695" y="4674964"/>
            <a:ext cx="2419164" cy="646331"/>
          </a:xfrm>
          <a:prstGeom prst="rect">
            <a:avLst/>
          </a:prstGeom>
        </p:spPr>
        <p:txBody>
          <a:bodyPr wrap="square">
            <a:spAutoFit/>
          </a:bodyPr>
          <a:lstStyle/>
          <a:p>
            <a:r>
              <a:rPr lang="zh-CN" altLang="en-US" sz="1200" dirty="0">
                <a:solidFill>
                  <a:srgbClr val="1C1C1C"/>
                </a:solidFill>
                <a:latin typeface="微软雅黑" pitchFamily="34" charset="-122"/>
                <a:ea typeface="微软雅黑" pitchFamily="34" charset="-122"/>
              </a:rPr>
              <a:t>单击此处添加文本单击此处添加文本单击此处添加文本单击此处添加文本</a:t>
            </a:r>
          </a:p>
        </p:txBody>
      </p:sp>
      <p:sp>
        <p:nvSpPr>
          <p:cNvPr id="97" name="Rectangle 43"/>
          <p:cNvSpPr/>
          <p:nvPr/>
        </p:nvSpPr>
        <p:spPr>
          <a:xfrm>
            <a:off x="3643010" y="4031783"/>
            <a:ext cx="2419164" cy="646331"/>
          </a:xfrm>
          <a:prstGeom prst="rect">
            <a:avLst/>
          </a:prstGeom>
        </p:spPr>
        <p:txBody>
          <a:bodyPr wrap="square">
            <a:spAutoFit/>
          </a:bodyPr>
          <a:lstStyle/>
          <a:p>
            <a:r>
              <a:rPr lang="zh-CN" altLang="en-US" sz="1200" dirty="0">
                <a:solidFill>
                  <a:srgbClr val="1C1C1C"/>
                </a:solidFill>
                <a:latin typeface="微软雅黑" pitchFamily="34" charset="-122"/>
                <a:ea typeface="微软雅黑" pitchFamily="34" charset="-122"/>
              </a:rPr>
              <a:t>单击此处添加文本单击此处添加文本单击此处添加文本单击此处添加文本</a:t>
            </a:r>
          </a:p>
        </p:txBody>
      </p:sp>
      <p:sp>
        <p:nvSpPr>
          <p:cNvPr id="98" name="Rectangle 44"/>
          <p:cNvSpPr/>
          <p:nvPr/>
        </p:nvSpPr>
        <p:spPr>
          <a:xfrm>
            <a:off x="6327649" y="3417998"/>
            <a:ext cx="2419164" cy="646331"/>
          </a:xfrm>
          <a:prstGeom prst="rect">
            <a:avLst/>
          </a:prstGeom>
        </p:spPr>
        <p:txBody>
          <a:bodyPr wrap="square">
            <a:spAutoFit/>
          </a:bodyPr>
          <a:lstStyle/>
          <a:p>
            <a:r>
              <a:rPr lang="zh-CN" altLang="en-US" sz="1200" dirty="0">
                <a:solidFill>
                  <a:srgbClr val="1C1C1C"/>
                </a:solidFill>
                <a:latin typeface="微软雅黑" pitchFamily="34" charset="-122"/>
                <a:ea typeface="微软雅黑" pitchFamily="34" charset="-122"/>
              </a:rPr>
              <a:t>单击此处添加文本单击此处添加文本单击此处添加文本单击此处添加文本</a:t>
            </a:r>
          </a:p>
        </p:txBody>
      </p:sp>
      <p:sp>
        <p:nvSpPr>
          <p:cNvPr id="99" name="Rectangle 45"/>
          <p:cNvSpPr/>
          <p:nvPr/>
        </p:nvSpPr>
        <p:spPr>
          <a:xfrm>
            <a:off x="8977668" y="2698056"/>
            <a:ext cx="2419164" cy="646331"/>
          </a:xfrm>
          <a:prstGeom prst="rect">
            <a:avLst/>
          </a:prstGeom>
        </p:spPr>
        <p:txBody>
          <a:bodyPr wrap="square">
            <a:spAutoFit/>
          </a:bodyPr>
          <a:lstStyle/>
          <a:p>
            <a:r>
              <a:rPr lang="zh-CN" altLang="en-US" sz="1200" dirty="0">
                <a:solidFill>
                  <a:srgbClr val="1C1C1C"/>
                </a:solidFill>
                <a:latin typeface="微软雅黑" pitchFamily="34" charset="-122"/>
                <a:ea typeface="微软雅黑" pitchFamily="34" charset="-122"/>
              </a:rPr>
              <a:t>单击此处添加文本单击此处添加文本单击此处添加文本单击此处添加文本</a:t>
            </a:r>
          </a:p>
        </p:txBody>
      </p:sp>
    </p:spTree>
    <p:extLst>
      <p:ext uri="{BB962C8B-B14F-4D97-AF65-F5344CB8AC3E}">
        <p14:creationId xmlns:p14="http://schemas.microsoft.com/office/powerpoint/2010/main" val="349708148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1+#ppt_w/2"/>
                                          </p:val>
                                        </p:tav>
                                        <p:tav tm="100000">
                                          <p:val>
                                            <p:strVal val="#ppt_x"/>
                                          </p:val>
                                        </p:tav>
                                      </p:tavLst>
                                    </p:anim>
                                    <p:anim calcmode="lin" valueType="num">
                                      <p:cBhvr additive="base">
                                        <p:cTn id="8" dur="500" fill="hold"/>
                                        <p:tgtEl>
                                          <p:spTgt spid="70"/>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70"/>
                                        </p:tgtEl>
                                      </p:cBhvr>
                                      <p:by x="100000" y="2000"/>
                                    </p:animScale>
                                  </p:childTnLst>
                                </p:cTn>
                              </p:par>
                              <p:par>
                                <p:cTn id="11" presetID="6" presetClass="emph" presetSubtype="0" fill="hold" grpId="2" nodeType="withEffect">
                                  <p:stCondLst>
                                    <p:cond delay="300"/>
                                  </p:stCondLst>
                                  <p:childTnLst>
                                    <p:animScale>
                                      <p:cBhvr>
                                        <p:cTn id="12" dur="500" fill="hold"/>
                                        <p:tgtEl>
                                          <p:spTgt spid="70"/>
                                        </p:tgtEl>
                                      </p:cBhvr>
                                      <p:by x="100000" y="5000000"/>
                                    </p:animScale>
                                  </p:childTnLst>
                                </p:cTn>
                              </p:par>
                            </p:childTnLst>
                          </p:cTn>
                        </p:par>
                        <p:par>
                          <p:cTn id="13" fill="hold">
                            <p:stCondLst>
                              <p:cond delay="800"/>
                            </p:stCondLst>
                            <p:childTnLst>
                              <p:par>
                                <p:cTn id="14" presetID="37" presetClass="entr" presetSubtype="0" fill="hold" nodeType="after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fade">
                                      <p:cBhvr>
                                        <p:cTn id="16" dur="1000"/>
                                        <p:tgtEl>
                                          <p:spTgt spid="71"/>
                                        </p:tgtEl>
                                      </p:cBhvr>
                                    </p:animEffect>
                                    <p:anim calcmode="lin" valueType="num">
                                      <p:cBhvr>
                                        <p:cTn id="17" dur="1000" fill="hold"/>
                                        <p:tgtEl>
                                          <p:spTgt spid="71"/>
                                        </p:tgtEl>
                                        <p:attrNameLst>
                                          <p:attrName>ppt_x</p:attrName>
                                        </p:attrNameLst>
                                      </p:cBhvr>
                                      <p:tavLst>
                                        <p:tav tm="0">
                                          <p:val>
                                            <p:strVal val="#ppt_x"/>
                                          </p:val>
                                        </p:tav>
                                        <p:tav tm="100000">
                                          <p:val>
                                            <p:strVal val="#ppt_x"/>
                                          </p:val>
                                        </p:tav>
                                      </p:tavLst>
                                    </p:anim>
                                    <p:anim calcmode="lin" valueType="num">
                                      <p:cBhvr>
                                        <p:cTn id="18" dur="900" decel="100000" fill="hold"/>
                                        <p:tgtEl>
                                          <p:spTgt spid="71"/>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71"/>
                                        </p:tgtEl>
                                        <p:attrNameLst>
                                          <p:attrName>ppt_y</p:attrName>
                                        </p:attrNameLst>
                                      </p:cBhvr>
                                      <p:tavLst>
                                        <p:tav tm="0">
                                          <p:val>
                                            <p:strVal val="#ppt_y-.03"/>
                                          </p:val>
                                        </p:tav>
                                        <p:tav tm="100000">
                                          <p:val>
                                            <p:strVal val="#ppt_y"/>
                                          </p:val>
                                        </p:tav>
                                      </p:tavLst>
                                    </p:anim>
                                  </p:childTnLst>
                                </p:cTn>
                              </p:par>
                            </p:childTnLst>
                          </p:cTn>
                        </p:par>
                        <p:par>
                          <p:cTn id="20" fill="hold">
                            <p:stCondLst>
                              <p:cond delay="1800"/>
                            </p:stCondLst>
                            <p:childTnLst>
                              <p:par>
                                <p:cTn id="21" presetID="37" presetClass="entr" presetSubtype="0"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1000"/>
                                        <p:tgtEl>
                                          <p:spTgt spid="81"/>
                                        </p:tgtEl>
                                      </p:cBhvr>
                                    </p:animEffect>
                                    <p:anim calcmode="lin" valueType="num">
                                      <p:cBhvr>
                                        <p:cTn id="24" dur="1000" fill="hold"/>
                                        <p:tgtEl>
                                          <p:spTgt spid="81"/>
                                        </p:tgtEl>
                                        <p:attrNameLst>
                                          <p:attrName>ppt_x</p:attrName>
                                        </p:attrNameLst>
                                      </p:cBhvr>
                                      <p:tavLst>
                                        <p:tav tm="0">
                                          <p:val>
                                            <p:strVal val="#ppt_x"/>
                                          </p:val>
                                        </p:tav>
                                        <p:tav tm="100000">
                                          <p:val>
                                            <p:strVal val="#ppt_x"/>
                                          </p:val>
                                        </p:tav>
                                      </p:tavLst>
                                    </p:anim>
                                    <p:anim calcmode="lin" valueType="num">
                                      <p:cBhvr>
                                        <p:cTn id="25" dur="900" decel="100000" fill="hold"/>
                                        <p:tgtEl>
                                          <p:spTgt spid="8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81"/>
                                        </p:tgtEl>
                                        <p:attrNameLst>
                                          <p:attrName>ppt_y</p:attrName>
                                        </p:attrNameLst>
                                      </p:cBhvr>
                                      <p:tavLst>
                                        <p:tav tm="0">
                                          <p:val>
                                            <p:strVal val="#ppt_y-.03"/>
                                          </p:val>
                                        </p:tav>
                                        <p:tav tm="100000">
                                          <p:val>
                                            <p:strVal val="#ppt_y"/>
                                          </p:val>
                                        </p:tav>
                                      </p:tavLst>
                                    </p:anim>
                                  </p:childTnLst>
                                </p:cTn>
                              </p:par>
                            </p:childTnLst>
                          </p:cTn>
                        </p:par>
                        <p:par>
                          <p:cTn id="27" fill="hold">
                            <p:stCondLst>
                              <p:cond delay="2800"/>
                            </p:stCondLst>
                            <p:childTnLst>
                              <p:par>
                                <p:cTn id="28" presetID="37" presetClass="entr" presetSubtype="0" fill="hold" nodeType="afterEffect">
                                  <p:stCondLst>
                                    <p:cond delay="0"/>
                                  </p:stCondLst>
                                  <p:childTnLst>
                                    <p:set>
                                      <p:cBhvr>
                                        <p:cTn id="29" dur="1" fill="hold">
                                          <p:stCondLst>
                                            <p:cond delay="0"/>
                                          </p:stCondLst>
                                        </p:cTn>
                                        <p:tgtEl>
                                          <p:spTgt spid="86"/>
                                        </p:tgtEl>
                                        <p:attrNameLst>
                                          <p:attrName>style.visibility</p:attrName>
                                        </p:attrNameLst>
                                      </p:cBhvr>
                                      <p:to>
                                        <p:strVal val="visible"/>
                                      </p:to>
                                    </p:set>
                                    <p:animEffect transition="in" filter="fade">
                                      <p:cBhvr>
                                        <p:cTn id="30" dur="1000"/>
                                        <p:tgtEl>
                                          <p:spTgt spid="86"/>
                                        </p:tgtEl>
                                      </p:cBhvr>
                                    </p:animEffect>
                                    <p:anim calcmode="lin" valueType="num">
                                      <p:cBhvr>
                                        <p:cTn id="31" dur="1000" fill="hold"/>
                                        <p:tgtEl>
                                          <p:spTgt spid="86"/>
                                        </p:tgtEl>
                                        <p:attrNameLst>
                                          <p:attrName>ppt_x</p:attrName>
                                        </p:attrNameLst>
                                      </p:cBhvr>
                                      <p:tavLst>
                                        <p:tav tm="0">
                                          <p:val>
                                            <p:strVal val="#ppt_x"/>
                                          </p:val>
                                        </p:tav>
                                        <p:tav tm="100000">
                                          <p:val>
                                            <p:strVal val="#ppt_x"/>
                                          </p:val>
                                        </p:tav>
                                      </p:tavLst>
                                    </p:anim>
                                    <p:anim calcmode="lin" valueType="num">
                                      <p:cBhvr>
                                        <p:cTn id="32" dur="900" decel="100000" fill="hold"/>
                                        <p:tgtEl>
                                          <p:spTgt spid="8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86"/>
                                        </p:tgtEl>
                                        <p:attrNameLst>
                                          <p:attrName>ppt_y</p:attrName>
                                        </p:attrNameLst>
                                      </p:cBhvr>
                                      <p:tavLst>
                                        <p:tav tm="0">
                                          <p:val>
                                            <p:strVal val="#ppt_y-.03"/>
                                          </p:val>
                                        </p:tav>
                                        <p:tav tm="100000">
                                          <p:val>
                                            <p:strVal val="#ppt_y"/>
                                          </p:val>
                                        </p:tav>
                                      </p:tavLst>
                                    </p:anim>
                                  </p:childTnLst>
                                </p:cTn>
                              </p:par>
                            </p:childTnLst>
                          </p:cTn>
                        </p:par>
                        <p:par>
                          <p:cTn id="34" fill="hold">
                            <p:stCondLst>
                              <p:cond delay="3800"/>
                            </p:stCondLst>
                            <p:childTnLst>
                              <p:par>
                                <p:cTn id="35" presetID="37" presetClass="entr" presetSubtype="0" fill="hold"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fade">
                                      <p:cBhvr>
                                        <p:cTn id="37" dur="1000"/>
                                        <p:tgtEl>
                                          <p:spTgt spid="91"/>
                                        </p:tgtEl>
                                      </p:cBhvr>
                                    </p:animEffect>
                                    <p:anim calcmode="lin" valueType="num">
                                      <p:cBhvr>
                                        <p:cTn id="38" dur="1000" fill="hold"/>
                                        <p:tgtEl>
                                          <p:spTgt spid="91"/>
                                        </p:tgtEl>
                                        <p:attrNameLst>
                                          <p:attrName>ppt_x</p:attrName>
                                        </p:attrNameLst>
                                      </p:cBhvr>
                                      <p:tavLst>
                                        <p:tav tm="0">
                                          <p:val>
                                            <p:strVal val="#ppt_x"/>
                                          </p:val>
                                        </p:tav>
                                        <p:tav tm="100000">
                                          <p:val>
                                            <p:strVal val="#ppt_x"/>
                                          </p:val>
                                        </p:tav>
                                      </p:tavLst>
                                    </p:anim>
                                    <p:anim calcmode="lin" valueType="num">
                                      <p:cBhvr>
                                        <p:cTn id="39" dur="900" decel="100000" fill="hold"/>
                                        <p:tgtEl>
                                          <p:spTgt spid="91"/>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91"/>
                                        </p:tgtEl>
                                        <p:attrNameLst>
                                          <p:attrName>ppt_y</p:attrName>
                                        </p:attrNameLst>
                                      </p:cBhvr>
                                      <p:tavLst>
                                        <p:tav tm="0">
                                          <p:val>
                                            <p:strVal val="#ppt_y-.03"/>
                                          </p:val>
                                        </p:tav>
                                        <p:tav tm="100000">
                                          <p:val>
                                            <p:strVal val="#ppt_y"/>
                                          </p:val>
                                        </p:tav>
                                      </p:tavLst>
                                    </p:anim>
                                  </p:childTnLst>
                                </p:cTn>
                              </p:par>
                            </p:childTnLst>
                          </p:cTn>
                        </p:par>
                        <p:par>
                          <p:cTn id="41" fill="hold">
                            <p:stCondLst>
                              <p:cond delay="4800"/>
                            </p:stCondLst>
                            <p:childTnLst>
                              <p:par>
                                <p:cTn id="42" presetID="49" presetClass="entr" presetSubtype="0" decel="100000" fill="hold" grpId="0" nodeType="afterEffect">
                                  <p:stCondLst>
                                    <p:cond delay="0"/>
                                  </p:stCondLst>
                                  <p:childTnLst>
                                    <p:set>
                                      <p:cBhvr>
                                        <p:cTn id="43" dur="1" fill="hold">
                                          <p:stCondLst>
                                            <p:cond delay="0"/>
                                          </p:stCondLst>
                                        </p:cTn>
                                        <p:tgtEl>
                                          <p:spTgt spid="80"/>
                                        </p:tgtEl>
                                        <p:attrNameLst>
                                          <p:attrName>style.visibility</p:attrName>
                                        </p:attrNameLst>
                                      </p:cBhvr>
                                      <p:to>
                                        <p:strVal val="visible"/>
                                      </p:to>
                                    </p:set>
                                    <p:anim calcmode="lin" valueType="num">
                                      <p:cBhvr>
                                        <p:cTn id="44" dur="500" fill="hold"/>
                                        <p:tgtEl>
                                          <p:spTgt spid="80"/>
                                        </p:tgtEl>
                                        <p:attrNameLst>
                                          <p:attrName>ppt_w</p:attrName>
                                        </p:attrNameLst>
                                      </p:cBhvr>
                                      <p:tavLst>
                                        <p:tav tm="0">
                                          <p:val>
                                            <p:fltVal val="0"/>
                                          </p:val>
                                        </p:tav>
                                        <p:tav tm="100000">
                                          <p:val>
                                            <p:strVal val="#ppt_w"/>
                                          </p:val>
                                        </p:tav>
                                      </p:tavLst>
                                    </p:anim>
                                    <p:anim calcmode="lin" valueType="num">
                                      <p:cBhvr>
                                        <p:cTn id="45" dur="500" fill="hold"/>
                                        <p:tgtEl>
                                          <p:spTgt spid="80"/>
                                        </p:tgtEl>
                                        <p:attrNameLst>
                                          <p:attrName>ppt_h</p:attrName>
                                        </p:attrNameLst>
                                      </p:cBhvr>
                                      <p:tavLst>
                                        <p:tav tm="0">
                                          <p:val>
                                            <p:fltVal val="0"/>
                                          </p:val>
                                        </p:tav>
                                        <p:tav tm="100000">
                                          <p:val>
                                            <p:strVal val="#ppt_h"/>
                                          </p:val>
                                        </p:tav>
                                      </p:tavLst>
                                    </p:anim>
                                    <p:anim calcmode="lin" valueType="num">
                                      <p:cBhvr>
                                        <p:cTn id="46" dur="500" fill="hold"/>
                                        <p:tgtEl>
                                          <p:spTgt spid="80"/>
                                        </p:tgtEl>
                                        <p:attrNameLst>
                                          <p:attrName>style.rotation</p:attrName>
                                        </p:attrNameLst>
                                      </p:cBhvr>
                                      <p:tavLst>
                                        <p:tav tm="0">
                                          <p:val>
                                            <p:fltVal val="360"/>
                                          </p:val>
                                        </p:tav>
                                        <p:tav tm="100000">
                                          <p:val>
                                            <p:fltVal val="0"/>
                                          </p:val>
                                        </p:tav>
                                      </p:tavLst>
                                    </p:anim>
                                    <p:animEffect transition="in" filter="fade">
                                      <p:cBhvr>
                                        <p:cTn id="47" dur="500"/>
                                        <p:tgtEl>
                                          <p:spTgt spid="80"/>
                                        </p:tgtEl>
                                      </p:cBhvr>
                                    </p:animEffect>
                                  </p:childTnLst>
                                </p:cTn>
                              </p:par>
                            </p:childTnLst>
                          </p:cTn>
                        </p:par>
                        <p:par>
                          <p:cTn id="48" fill="hold">
                            <p:stCondLst>
                              <p:cond delay="5300"/>
                            </p:stCondLst>
                            <p:childTnLst>
                              <p:par>
                                <p:cTn id="49" presetID="49" presetClass="entr" presetSubtype="0" decel="100000" fill="hold" grpId="0" nodeType="afterEffect">
                                  <p:stCondLst>
                                    <p:cond delay="0"/>
                                  </p:stCondLst>
                                  <p:childTnLst>
                                    <p:set>
                                      <p:cBhvr>
                                        <p:cTn id="50" dur="1" fill="hold">
                                          <p:stCondLst>
                                            <p:cond delay="0"/>
                                          </p:stCondLst>
                                        </p:cTn>
                                        <p:tgtEl>
                                          <p:spTgt spid="79"/>
                                        </p:tgtEl>
                                        <p:attrNameLst>
                                          <p:attrName>style.visibility</p:attrName>
                                        </p:attrNameLst>
                                      </p:cBhvr>
                                      <p:to>
                                        <p:strVal val="visible"/>
                                      </p:to>
                                    </p:set>
                                    <p:anim calcmode="lin" valueType="num">
                                      <p:cBhvr>
                                        <p:cTn id="51" dur="500" fill="hold"/>
                                        <p:tgtEl>
                                          <p:spTgt spid="79"/>
                                        </p:tgtEl>
                                        <p:attrNameLst>
                                          <p:attrName>ppt_w</p:attrName>
                                        </p:attrNameLst>
                                      </p:cBhvr>
                                      <p:tavLst>
                                        <p:tav tm="0">
                                          <p:val>
                                            <p:fltVal val="0"/>
                                          </p:val>
                                        </p:tav>
                                        <p:tav tm="100000">
                                          <p:val>
                                            <p:strVal val="#ppt_w"/>
                                          </p:val>
                                        </p:tav>
                                      </p:tavLst>
                                    </p:anim>
                                    <p:anim calcmode="lin" valueType="num">
                                      <p:cBhvr>
                                        <p:cTn id="52" dur="500" fill="hold"/>
                                        <p:tgtEl>
                                          <p:spTgt spid="79"/>
                                        </p:tgtEl>
                                        <p:attrNameLst>
                                          <p:attrName>ppt_h</p:attrName>
                                        </p:attrNameLst>
                                      </p:cBhvr>
                                      <p:tavLst>
                                        <p:tav tm="0">
                                          <p:val>
                                            <p:fltVal val="0"/>
                                          </p:val>
                                        </p:tav>
                                        <p:tav tm="100000">
                                          <p:val>
                                            <p:strVal val="#ppt_h"/>
                                          </p:val>
                                        </p:tav>
                                      </p:tavLst>
                                    </p:anim>
                                    <p:anim calcmode="lin" valueType="num">
                                      <p:cBhvr>
                                        <p:cTn id="53" dur="500" fill="hold"/>
                                        <p:tgtEl>
                                          <p:spTgt spid="79"/>
                                        </p:tgtEl>
                                        <p:attrNameLst>
                                          <p:attrName>style.rotation</p:attrName>
                                        </p:attrNameLst>
                                      </p:cBhvr>
                                      <p:tavLst>
                                        <p:tav tm="0">
                                          <p:val>
                                            <p:fltVal val="360"/>
                                          </p:val>
                                        </p:tav>
                                        <p:tav tm="100000">
                                          <p:val>
                                            <p:fltVal val="0"/>
                                          </p:val>
                                        </p:tav>
                                      </p:tavLst>
                                    </p:anim>
                                    <p:animEffect transition="in" filter="fade">
                                      <p:cBhvr>
                                        <p:cTn id="54" dur="500"/>
                                        <p:tgtEl>
                                          <p:spTgt spid="79"/>
                                        </p:tgtEl>
                                      </p:cBhvr>
                                    </p:animEffect>
                                  </p:childTnLst>
                                </p:cTn>
                              </p:par>
                            </p:childTnLst>
                          </p:cTn>
                        </p:par>
                        <p:par>
                          <p:cTn id="55" fill="hold">
                            <p:stCondLst>
                              <p:cond delay="5800"/>
                            </p:stCondLst>
                            <p:childTnLst>
                              <p:par>
                                <p:cTn id="56" presetID="43" presetClass="entr" presetSubtype="0" fill="hold"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fade">
                                      <p:cBhvr>
                                        <p:cTn id="58" dur="100"/>
                                        <p:tgtEl>
                                          <p:spTgt spid="76"/>
                                        </p:tgtEl>
                                      </p:cBhvr>
                                    </p:animEffect>
                                    <p:anim calcmode="lin" valueType="num">
                                      <p:cBhvr>
                                        <p:cTn id="59" dur="400" fill="hold"/>
                                        <p:tgtEl>
                                          <p:spTgt spid="76"/>
                                        </p:tgtEl>
                                        <p:attrNameLst>
                                          <p:attrName>ppt_x</p:attrName>
                                        </p:attrNameLst>
                                      </p:cBhvr>
                                      <p:tavLst>
                                        <p:tav tm="0">
                                          <p:val>
                                            <p:strVal val="#ppt_x"/>
                                          </p:val>
                                        </p:tav>
                                        <p:tav tm="100000">
                                          <p:val>
                                            <p:strVal val="#ppt_x"/>
                                          </p:val>
                                        </p:tav>
                                      </p:tavLst>
                                    </p:anim>
                                    <p:anim calcmode="lin" valueType="num">
                                      <p:cBhvr>
                                        <p:cTn id="60" dur="400" fill="hold"/>
                                        <p:tgtEl>
                                          <p:spTgt spid="76"/>
                                        </p:tgtEl>
                                        <p:attrNameLst>
                                          <p:attrName>ppt_y</p:attrName>
                                        </p:attrNameLst>
                                      </p:cBhvr>
                                      <p:tavLst>
                                        <p:tav tm="0">
                                          <p:val>
                                            <p:strVal val="#ppt_y+0.31"/>
                                          </p:val>
                                        </p:tav>
                                        <p:tav tm="100000">
                                          <p:val>
                                            <p:strVal val="#ppt_y+0.31"/>
                                          </p:val>
                                        </p:tav>
                                      </p:tavLst>
                                    </p:anim>
                                    <p:anim calcmode="lin" valueType="num">
                                      <p:cBhvr>
                                        <p:cTn id="61" dur="600" decel="50000" fill="hold">
                                          <p:stCondLst>
                                            <p:cond delay="400"/>
                                          </p:stCondLst>
                                        </p:cTn>
                                        <p:tgtEl>
                                          <p:spTgt spid="7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2" dur="600" decel="50000" fill="hold">
                                          <p:stCondLst>
                                            <p:cond delay="400"/>
                                          </p:stCondLst>
                                        </p:cTn>
                                        <p:tgtEl>
                                          <p:spTgt spid="7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63" fill="hold">
                            <p:stCondLst>
                              <p:cond delay="6800"/>
                            </p:stCondLst>
                            <p:childTnLst>
                              <p:par>
                                <p:cTn id="64" presetID="10" presetClass="entr" presetSubtype="0" fill="hold" grpId="0" nodeType="afterEffect">
                                  <p:stCondLst>
                                    <p:cond delay="0"/>
                                  </p:stCondLst>
                                  <p:childTnLst>
                                    <p:set>
                                      <p:cBhvr>
                                        <p:cTn id="65" dur="1" fill="hold">
                                          <p:stCondLst>
                                            <p:cond delay="0"/>
                                          </p:stCondLst>
                                        </p:cTn>
                                        <p:tgtEl>
                                          <p:spTgt spid="96"/>
                                        </p:tgtEl>
                                        <p:attrNameLst>
                                          <p:attrName>style.visibility</p:attrName>
                                        </p:attrNameLst>
                                      </p:cBhvr>
                                      <p:to>
                                        <p:strVal val="visible"/>
                                      </p:to>
                                    </p:set>
                                    <p:animEffect transition="in" filter="fade">
                                      <p:cBhvr>
                                        <p:cTn id="66" dur="500"/>
                                        <p:tgtEl>
                                          <p:spTgt spid="96"/>
                                        </p:tgtEl>
                                      </p:cBhvr>
                                    </p:animEffect>
                                  </p:childTnLst>
                                </p:cTn>
                              </p:par>
                            </p:childTnLst>
                          </p:cTn>
                        </p:par>
                        <p:par>
                          <p:cTn id="67" fill="hold">
                            <p:stCondLst>
                              <p:cond delay="7300"/>
                            </p:stCondLst>
                            <p:childTnLst>
                              <p:par>
                                <p:cTn id="68" presetID="10" presetClass="entr" presetSubtype="0" fill="hold" grpId="0" nodeType="afterEffect">
                                  <p:stCondLst>
                                    <p:cond delay="0"/>
                                  </p:stCondLst>
                                  <p:childTnLst>
                                    <p:set>
                                      <p:cBhvr>
                                        <p:cTn id="69" dur="1" fill="hold">
                                          <p:stCondLst>
                                            <p:cond delay="0"/>
                                          </p:stCondLst>
                                        </p:cTn>
                                        <p:tgtEl>
                                          <p:spTgt spid="97"/>
                                        </p:tgtEl>
                                        <p:attrNameLst>
                                          <p:attrName>style.visibility</p:attrName>
                                        </p:attrNameLst>
                                      </p:cBhvr>
                                      <p:to>
                                        <p:strVal val="visible"/>
                                      </p:to>
                                    </p:set>
                                    <p:animEffect transition="in" filter="fade">
                                      <p:cBhvr>
                                        <p:cTn id="70" dur="500"/>
                                        <p:tgtEl>
                                          <p:spTgt spid="97"/>
                                        </p:tgtEl>
                                      </p:cBhvr>
                                    </p:animEffect>
                                  </p:childTnLst>
                                </p:cTn>
                              </p:par>
                            </p:childTnLst>
                          </p:cTn>
                        </p:par>
                        <p:par>
                          <p:cTn id="71" fill="hold">
                            <p:stCondLst>
                              <p:cond delay="7800"/>
                            </p:stCondLst>
                            <p:childTnLst>
                              <p:par>
                                <p:cTn id="72" presetID="10" presetClass="entr" presetSubtype="0" fill="hold" grpId="0" nodeType="afterEffect">
                                  <p:stCondLst>
                                    <p:cond delay="0"/>
                                  </p:stCondLst>
                                  <p:childTnLst>
                                    <p:set>
                                      <p:cBhvr>
                                        <p:cTn id="73" dur="1" fill="hold">
                                          <p:stCondLst>
                                            <p:cond delay="0"/>
                                          </p:stCondLst>
                                        </p:cTn>
                                        <p:tgtEl>
                                          <p:spTgt spid="98"/>
                                        </p:tgtEl>
                                        <p:attrNameLst>
                                          <p:attrName>style.visibility</p:attrName>
                                        </p:attrNameLst>
                                      </p:cBhvr>
                                      <p:to>
                                        <p:strVal val="visible"/>
                                      </p:to>
                                    </p:set>
                                    <p:animEffect transition="in" filter="fade">
                                      <p:cBhvr>
                                        <p:cTn id="74" dur="500"/>
                                        <p:tgtEl>
                                          <p:spTgt spid="98"/>
                                        </p:tgtEl>
                                      </p:cBhvr>
                                    </p:animEffect>
                                  </p:childTnLst>
                                </p:cTn>
                              </p:par>
                            </p:childTnLst>
                          </p:cTn>
                        </p:par>
                        <p:par>
                          <p:cTn id="75" fill="hold">
                            <p:stCondLst>
                              <p:cond delay="8300"/>
                            </p:stCondLst>
                            <p:childTnLst>
                              <p:par>
                                <p:cTn id="76" presetID="10" presetClass="entr" presetSubtype="0" fill="hold" grpId="0" nodeType="afterEffect">
                                  <p:stCondLst>
                                    <p:cond delay="0"/>
                                  </p:stCondLst>
                                  <p:childTnLst>
                                    <p:set>
                                      <p:cBhvr>
                                        <p:cTn id="77" dur="1" fill="hold">
                                          <p:stCondLst>
                                            <p:cond delay="0"/>
                                          </p:stCondLst>
                                        </p:cTn>
                                        <p:tgtEl>
                                          <p:spTgt spid="99"/>
                                        </p:tgtEl>
                                        <p:attrNameLst>
                                          <p:attrName>style.visibility</p:attrName>
                                        </p:attrNameLst>
                                      </p:cBhvr>
                                      <p:to>
                                        <p:strVal val="visible"/>
                                      </p:to>
                                    </p:set>
                                    <p:animEffect transition="in" filter="fade">
                                      <p:cBhvr>
                                        <p:cTn id="78"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0" grpId="1"/>
      <p:bldP spid="70" grpId="2"/>
      <p:bldP spid="79" grpId="0" animBg="1"/>
      <p:bldP spid="80" grpId="0" animBg="1"/>
      <p:bldP spid="96" grpId="0"/>
      <p:bldP spid="97" grpId="0"/>
      <p:bldP spid="98" grpId="0"/>
      <p:bldP spid="9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明年工作计划</a:t>
            </a:r>
          </a:p>
        </p:txBody>
      </p:sp>
      <p:pic>
        <p:nvPicPr>
          <p:cNvPr id="43" name="_effect"/>
          <p:cNvPicPr>
            <a:picLocks noChangeAspect="1" noChangeArrowheads="1"/>
          </p:cNvPicPr>
          <p:nvPr/>
        </p:nvPicPr>
        <p:blipFill>
          <a:blip r:embed="rId3" cstate="print">
            <a:lum bright="20000"/>
          </a:blip>
          <a:srcRect/>
          <a:stretch>
            <a:fillRect/>
          </a:stretch>
        </p:blipFill>
        <p:spPr bwMode="gray">
          <a:xfrm>
            <a:off x="3080699" y="5236878"/>
            <a:ext cx="3569924" cy="537876"/>
          </a:xfrm>
          <a:prstGeom prst="rect">
            <a:avLst/>
          </a:prstGeom>
          <a:noFill/>
          <a:ln w="9525">
            <a:miter lim="800000"/>
            <a:headEnd/>
            <a:tailEnd/>
          </a:ln>
          <a:effectLst/>
        </p:spPr>
      </p:pic>
      <p:pic>
        <p:nvPicPr>
          <p:cNvPr id="44" name="_effect"/>
          <p:cNvPicPr>
            <a:picLocks noChangeAspect="1" noChangeArrowheads="1"/>
          </p:cNvPicPr>
          <p:nvPr/>
        </p:nvPicPr>
        <p:blipFill>
          <a:blip r:embed="rId3" cstate="print">
            <a:lum bright="20000"/>
          </a:blip>
          <a:srcRect/>
          <a:stretch>
            <a:fillRect/>
          </a:stretch>
        </p:blipFill>
        <p:spPr bwMode="gray">
          <a:xfrm>
            <a:off x="6182860" y="5236878"/>
            <a:ext cx="3569924" cy="537876"/>
          </a:xfrm>
          <a:prstGeom prst="rect">
            <a:avLst/>
          </a:prstGeom>
          <a:noFill/>
          <a:ln w="9525">
            <a:miter lim="800000"/>
            <a:headEnd/>
            <a:tailEnd/>
          </a:ln>
          <a:effectLst/>
        </p:spPr>
      </p:pic>
      <p:sp>
        <p:nvSpPr>
          <p:cNvPr id="45" name="_color1"/>
          <p:cNvSpPr>
            <a:spLocks/>
          </p:cNvSpPr>
          <p:nvPr/>
        </p:nvSpPr>
        <p:spPr bwMode="gray">
          <a:xfrm>
            <a:off x="3371109" y="4455359"/>
            <a:ext cx="1464763" cy="957729"/>
          </a:xfrm>
          <a:custGeom>
            <a:avLst/>
            <a:gdLst/>
            <a:ahLst/>
            <a:cxnLst>
              <a:cxn ang="0">
                <a:pos x="367" y="174"/>
              </a:cxn>
              <a:cxn ang="0">
                <a:pos x="67" y="0"/>
              </a:cxn>
              <a:cxn ang="0">
                <a:pos x="42" y="36"/>
              </a:cxn>
              <a:cxn ang="0">
                <a:pos x="0" y="39"/>
              </a:cxn>
              <a:cxn ang="0">
                <a:pos x="367" y="252"/>
              </a:cxn>
              <a:cxn ang="0">
                <a:pos x="385" y="214"/>
              </a:cxn>
              <a:cxn ang="0">
                <a:pos x="367" y="174"/>
              </a:cxn>
            </a:cxnLst>
            <a:rect l="0" t="0" r="r" b="b"/>
            <a:pathLst>
              <a:path w="385" h="252">
                <a:moveTo>
                  <a:pt x="367" y="174"/>
                </a:moveTo>
                <a:cubicBezTo>
                  <a:pt x="240" y="169"/>
                  <a:pt x="130" y="101"/>
                  <a:pt x="67" y="0"/>
                </a:cubicBezTo>
                <a:cubicBezTo>
                  <a:pt x="42" y="36"/>
                  <a:pt x="42" y="36"/>
                  <a:pt x="42" y="36"/>
                </a:cubicBezTo>
                <a:cubicBezTo>
                  <a:pt x="0" y="39"/>
                  <a:pt x="0" y="39"/>
                  <a:pt x="0" y="39"/>
                </a:cubicBezTo>
                <a:cubicBezTo>
                  <a:pt x="76" y="163"/>
                  <a:pt x="212" y="247"/>
                  <a:pt x="367" y="252"/>
                </a:cubicBezTo>
                <a:cubicBezTo>
                  <a:pt x="385" y="214"/>
                  <a:pt x="385" y="214"/>
                  <a:pt x="385" y="214"/>
                </a:cubicBezTo>
                <a:lnTo>
                  <a:pt x="367" y="174"/>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46" name="_color1"/>
          <p:cNvSpPr>
            <a:spLocks/>
          </p:cNvSpPr>
          <p:nvPr/>
        </p:nvSpPr>
        <p:spPr bwMode="gray">
          <a:xfrm>
            <a:off x="3374328" y="2018380"/>
            <a:ext cx="1400377" cy="946461"/>
          </a:xfrm>
          <a:custGeom>
            <a:avLst/>
            <a:gdLst/>
            <a:ahLst/>
            <a:cxnLst>
              <a:cxn ang="0">
                <a:pos x="68" y="249"/>
              </a:cxn>
              <a:cxn ang="0">
                <a:pos x="368" y="78"/>
              </a:cxn>
              <a:cxn ang="0">
                <a:pos x="350" y="39"/>
              </a:cxn>
              <a:cxn ang="0">
                <a:pos x="368" y="0"/>
              </a:cxn>
              <a:cxn ang="0">
                <a:pos x="0" y="211"/>
              </a:cxn>
              <a:cxn ang="0">
                <a:pos x="25" y="245"/>
              </a:cxn>
              <a:cxn ang="0">
                <a:pos x="68" y="249"/>
              </a:cxn>
            </a:cxnLst>
            <a:rect l="0" t="0" r="r" b="b"/>
            <a:pathLst>
              <a:path w="368" h="249">
                <a:moveTo>
                  <a:pt x="68" y="249"/>
                </a:moveTo>
                <a:cubicBezTo>
                  <a:pt x="132" y="149"/>
                  <a:pt x="242" y="82"/>
                  <a:pt x="368" y="78"/>
                </a:cubicBezTo>
                <a:cubicBezTo>
                  <a:pt x="350" y="39"/>
                  <a:pt x="350" y="39"/>
                  <a:pt x="350" y="39"/>
                </a:cubicBezTo>
                <a:cubicBezTo>
                  <a:pt x="368" y="0"/>
                  <a:pt x="368" y="0"/>
                  <a:pt x="368" y="0"/>
                </a:cubicBezTo>
                <a:cubicBezTo>
                  <a:pt x="212" y="4"/>
                  <a:pt x="77" y="87"/>
                  <a:pt x="0" y="211"/>
                </a:cubicBezTo>
                <a:cubicBezTo>
                  <a:pt x="25" y="245"/>
                  <a:pt x="25" y="245"/>
                  <a:pt x="25" y="245"/>
                </a:cubicBezTo>
                <a:lnTo>
                  <a:pt x="68" y="249"/>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fontAlgn="base">
              <a:spcBef>
                <a:spcPct val="0"/>
              </a:spcBef>
              <a:spcAft>
                <a:spcPct val="0"/>
              </a:spcAft>
            </a:pPr>
            <a:r>
              <a:rPr lang="de-DE" altLang="zh-CN" sz="1467"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 </a:t>
            </a:r>
          </a:p>
        </p:txBody>
      </p:sp>
      <p:sp>
        <p:nvSpPr>
          <p:cNvPr id="47" name="_color1"/>
          <p:cNvSpPr>
            <a:spLocks/>
          </p:cNvSpPr>
          <p:nvPr/>
        </p:nvSpPr>
        <p:spPr bwMode="gray">
          <a:xfrm>
            <a:off x="4805288" y="2018380"/>
            <a:ext cx="1463153" cy="960949"/>
          </a:xfrm>
          <a:custGeom>
            <a:avLst/>
            <a:gdLst/>
            <a:ahLst/>
            <a:cxnLst>
              <a:cxn ang="0">
                <a:pos x="19" y="78"/>
              </a:cxn>
              <a:cxn ang="0">
                <a:pos x="318" y="253"/>
              </a:cxn>
              <a:cxn ang="0">
                <a:pos x="343" y="216"/>
              </a:cxn>
              <a:cxn ang="0">
                <a:pos x="385" y="213"/>
              </a:cxn>
              <a:cxn ang="0">
                <a:pos x="18" y="0"/>
              </a:cxn>
              <a:cxn ang="0">
                <a:pos x="0" y="39"/>
              </a:cxn>
              <a:cxn ang="0">
                <a:pos x="19" y="78"/>
              </a:cxn>
            </a:cxnLst>
            <a:rect l="0" t="0" r="r" b="b"/>
            <a:pathLst>
              <a:path w="385" h="253">
                <a:moveTo>
                  <a:pt x="19" y="78"/>
                </a:moveTo>
                <a:cubicBezTo>
                  <a:pt x="145" y="83"/>
                  <a:pt x="255" y="151"/>
                  <a:pt x="318" y="253"/>
                </a:cubicBezTo>
                <a:cubicBezTo>
                  <a:pt x="343" y="216"/>
                  <a:pt x="343" y="216"/>
                  <a:pt x="343" y="216"/>
                </a:cubicBezTo>
                <a:cubicBezTo>
                  <a:pt x="385" y="213"/>
                  <a:pt x="385" y="213"/>
                  <a:pt x="385" y="213"/>
                </a:cubicBezTo>
                <a:cubicBezTo>
                  <a:pt x="309" y="88"/>
                  <a:pt x="173" y="4"/>
                  <a:pt x="18" y="0"/>
                </a:cubicBezTo>
                <a:cubicBezTo>
                  <a:pt x="0" y="39"/>
                  <a:pt x="0" y="39"/>
                  <a:pt x="0" y="39"/>
                </a:cubicBezTo>
                <a:lnTo>
                  <a:pt x="19" y="78"/>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fontAlgn="base">
              <a:spcBef>
                <a:spcPct val="0"/>
              </a:spcBef>
              <a:spcAft>
                <a:spcPct val="0"/>
              </a:spcAft>
            </a:pPr>
            <a:r>
              <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 </a:t>
            </a:r>
            <a:endParaRPr lang="de-DE" altLang="zh-CN" sz="1467"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48" name="_color1"/>
          <p:cNvSpPr>
            <a:spLocks/>
          </p:cNvSpPr>
          <p:nvPr/>
        </p:nvSpPr>
        <p:spPr bwMode="gray">
          <a:xfrm>
            <a:off x="3120006" y="2903675"/>
            <a:ext cx="463573" cy="1616068"/>
          </a:xfrm>
          <a:custGeom>
            <a:avLst/>
            <a:gdLst/>
            <a:ahLst/>
            <a:cxnLst>
              <a:cxn ang="0">
                <a:pos x="120" y="385"/>
              </a:cxn>
              <a:cxn ang="0">
                <a:pos x="78" y="213"/>
              </a:cxn>
              <a:cxn ang="0">
                <a:pos x="122" y="39"/>
              </a:cxn>
              <a:cxn ang="0">
                <a:pos x="79" y="35"/>
              </a:cxn>
              <a:cxn ang="0">
                <a:pos x="54" y="0"/>
              </a:cxn>
              <a:cxn ang="0">
                <a:pos x="0" y="213"/>
              </a:cxn>
              <a:cxn ang="0">
                <a:pos x="53" y="425"/>
              </a:cxn>
              <a:cxn ang="0">
                <a:pos x="95" y="421"/>
              </a:cxn>
              <a:cxn ang="0">
                <a:pos x="120" y="385"/>
              </a:cxn>
            </a:cxnLst>
            <a:rect l="0" t="0" r="r" b="b"/>
            <a:pathLst>
              <a:path w="122" h="425">
                <a:moveTo>
                  <a:pt x="120" y="385"/>
                </a:moveTo>
                <a:cubicBezTo>
                  <a:pt x="93" y="334"/>
                  <a:pt x="78" y="275"/>
                  <a:pt x="78" y="213"/>
                </a:cubicBezTo>
                <a:cubicBezTo>
                  <a:pt x="78" y="150"/>
                  <a:pt x="94" y="91"/>
                  <a:pt x="122" y="39"/>
                </a:cubicBezTo>
                <a:cubicBezTo>
                  <a:pt x="79" y="35"/>
                  <a:pt x="79" y="35"/>
                  <a:pt x="79" y="35"/>
                </a:cubicBezTo>
                <a:cubicBezTo>
                  <a:pt x="54" y="0"/>
                  <a:pt x="54" y="0"/>
                  <a:pt x="54" y="0"/>
                </a:cubicBezTo>
                <a:cubicBezTo>
                  <a:pt x="19" y="64"/>
                  <a:pt x="0" y="136"/>
                  <a:pt x="0" y="213"/>
                </a:cubicBezTo>
                <a:cubicBezTo>
                  <a:pt x="0" y="290"/>
                  <a:pt x="19" y="362"/>
                  <a:pt x="53" y="425"/>
                </a:cubicBezTo>
                <a:cubicBezTo>
                  <a:pt x="95" y="421"/>
                  <a:pt x="95" y="421"/>
                  <a:pt x="95" y="421"/>
                </a:cubicBezTo>
                <a:lnTo>
                  <a:pt x="120" y="385"/>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49" name="_color1"/>
          <p:cNvSpPr>
            <a:spLocks/>
          </p:cNvSpPr>
          <p:nvPr/>
        </p:nvSpPr>
        <p:spPr bwMode="gray">
          <a:xfrm>
            <a:off x="4866453" y="4466625"/>
            <a:ext cx="1395549" cy="946461"/>
          </a:xfrm>
          <a:custGeom>
            <a:avLst/>
            <a:gdLst/>
            <a:ahLst/>
            <a:cxnLst>
              <a:cxn ang="0">
                <a:pos x="299" y="0"/>
              </a:cxn>
              <a:cxn ang="0">
                <a:pos x="0" y="171"/>
              </a:cxn>
              <a:cxn ang="0">
                <a:pos x="18" y="211"/>
              </a:cxn>
              <a:cxn ang="0">
                <a:pos x="0" y="249"/>
              </a:cxn>
              <a:cxn ang="0">
                <a:pos x="367" y="39"/>
              </a:cxn>
              <a:cxn ang="0">
                <a:pos x="342" y="4"/>
              </a:cxn>
              <a:cxn ang="0">
                <a:pos x="299" y="0"/>
              </a:cxn>
            </a:cxnLst>
            <a:rect l="0" t="0" r="r" b="b"/>
            <a:pathLst>
              <a:path w="367" h="249">
                <a:moveTo>
                  <a:pt x="299" y="0"/>
                </a:moveTo>
                <a:cubicBezTo>
                  <a:pt x="236" y="100"/>
                  <a:pt x="126" y="167"/>
                  <a:pt x="0" y="171"/>
                </a:cubicBezTo>
                <a:cubicBezTo>
                  <a:pt x="18" y="211"/>
                  <a:pt x="18" y="211"/>
                  <a:pt x="18" y="211"/>
                </a:cubicBezTo>
                <a:cubicBezTo>
                  <a:pt x="0" y="249"/>
                  <a:pt x="0" y="249"/>
                  <a:pt x="0" y="249"/>
                </a:cubicBezTo>
                <a:cubicBezTo>
                  <a:pt x="155" y="245"/>
                  <a:pt x="290" y="162"/>
                  <a:pt x="367" y="39"/>
                </a:cubicBezTo>
                <a:cubicBezTo>
                  <a:pt x="342" y="4"/>
                  <a:pt x="342" y="4"/>
                  <a:pt x="342" y="4"/>
                </a:cubicBezTo>
                <a:lnTo>
                  <a:pt x="299" y="0"/>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0" name="_color1"/>
          <p:cNvSpPr>
            <a:spLocks/>
          </p:cNvSpPr>
          <p:nvPr/>
        </p:nvSpPr>
        <p:spPr bwMode="gray">
          <a:xfrm>
            <a:off x="6474472" y="2018381"/>
            <a:ext cx="1463152" cy="957729"/>
          </a:xfrm>
          <a:custGeom>
            <a:avLst/>
            <a:gdLst/>
            <a:ahLst/>
            <a:cxnLst>
              <a:cxn ang="0">
                <a:pos x="367" y="0"/>
              </a:cxn>
              <a:cxn ang="0">
                <a:pos x="0" y="213"/>
              </a:cxn>
              <a:cxn ang="0">
                <a:pos x="41" y="216"/>
              </a:cxn>
              <a:cxn ang="0">
                <a:pos x="67" y="252"/>
              </a:cxn>
              <a:cxn ang="0">
                <a:pos x="367" y="78"/>
              </a:cxn>
              <a:cxn ang="0">
                <a:pos x="385" y="40"/>
              </a:cxn>
              <a:cxn ang="0">
                <a:pos x="367" y="0"/>
              </a:cxn>
            </a:cxnLst>
            <a:rect l="0" t="0" r="r" b="b"/>
            <a:pathLst>
              <a:path w="385" h="252">
                <a:moveTo>
                  <a:pt x="367" y="0"/>
                </a:moveTo>
                <a:cubicBezTo>
                  <a:pt x="211" y="4"/>
                  <a:pt x="76" y="88"/>
                  <a:pt x="0" y="213"/>
                </a:cubicBezTo>
                <a:cubicBezTo>
                  <a:pt x="41" y="216"/>
                  <a:pt x="41" y="216"/>
                  <a:pt x="41" y="216"/>
                </a:cubicBezTo>
                <a:cubicBezTo>
                  <a:pt x="67" y="252"/>
                  <a:pt x="67" y="252"/>
                  <a:pt x="67" y="252"/>
                </a:cubicBezTo>
                <a:cubicBezTo>
                  <a:pt x="130" y="151"/>
                  <a:pt x="240" y="82"/>
                  <a:pt x="367" y="78"/>
                </a:cubicBezTo>
                <a:cubicBezTo>
                  <a:pt x="385" y="40"/>
                  <a:pt x="385" y="40"/>
                  <a:pt x="385" y="40"/>
                </a:cubicBezTo>
                <a:lnTo>
                  <a:pt x="367" y="0"/>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1" name="_color1"/>
          <p:cNvSpPr>
            <a:spLocks/>
          </p:cNvSpPr>
          <p:nvPr/>
        </p:nvSpPr>
        <p:spPr bwMode="gray">
          <a:xfrm>
            <a:off x="7968209" y="2018380"/>
            <a:ext cx="1400379" cy="946463"/>
          </a:xfrm>
          <a:custGeom>
            <a:avLst/>
            <a:gdLst/>
            <a:ahLst/>
            <a:cxnLst>
              <a:cxn ang="0">
                <a:pos x="368" y="211"/>
              </a:cxn>
              <a:cxn ang="0">
                <a:pos x="0" y="0"/>
              </a:cxn>
              <a:cxn ang="0">
                <a:pos x="18" y="40"/>
              </a:cxn>
              <a:cxn ang="0">
                <a:pos x="0" y="78"/>
              </a:cxn>
              <a:cxn ang="0">
                <a:pos x="300" y="249"/>
              </a:cxn>
              <a:cxn ang="0">
                <a:pos x="343" y="245"/>
              </a:cxn>
              <a:cxn ang="0">
                <a:pos x="368" y="211"/>
              </a:cxn>
            </a:cxnLst>
            <a:rect l="0" t="0" r="r" b="b"/>
            <a:pathLst>
              <a:path w="368" h="249">
                <a:moveTo>
                  <a:pt x="368" y="211"/>
                </a:moveTo>
                <a:cubicBezTo>
                  <a:pt x="291" y="87"/>
                  <a:pt x="155" y="4"/>
                  <a:pt x="0" y="0"/>
                </a:cubicBezTo>
                <a:cubicBezTo>
                  <a:pt x="18" y="40"/>
                  <a:pt x="18" y="40"/>
                  <a:pt x="18" y="40"/>
                </a:cubicBezTo>
                <a:cubicBezTo>
                  <a:pt x="0" y="78"/>
                  <a:pt x="0" y="78"/>
                  <a:pt x="0" y="78"/>
                </a:cubicBezTo>
                <a:cubicBezTo>
                  <a:pt x="126" y="82"/>
                  <a:pt x="236" y="149"/>
                  <a:pt x="300" y="249"/>
                </a:cubicBezTo>
                <a:cubicBezTo>
                  <a:pt x="343" y="245"/>
                  <a:pt x="343" y="245"/>
                  <a:pt x="343" y="245"/>
                </a:cubicBezTo>
                <a:lnTo>
                  <a:pt x="368" y="211"/>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2" name="_color1"/>
          <p:cNvSpPr>
            <a:spLocks/>
          </p:cNvSpPr>
          <p:nvPr/>
        </p:nvSpPr>
        <p:spPr bwMode="gray">
          <a:xfrm>
            <a:off x="6477692" y="4466625"/>
            <a:ext cx="1403596" cy="946461"/>
          </a:xfrm>
          <a:custGeom>
            <a:avLst/>
            <a:gdLst/>
            <a:ahLst/>
            <a:cxnLst>
              <a:cxn ang="0">
                <a:pos x="369" y="171"/>
              </a:cxn>
              <a:cxn ang="0">
                <a:pos x="68" y="0"/>
              </a:cxn>
              <a:cxn ang="0">
                <a:pos x="26" y="4"/>
              </a:cxn>
              <a:cxn ang="0">
                <a:pos x="0" y="39"/>
              </a:cxn>
              <a:cxn ang="0">
                <a:pos x="368" y="249"/>
              </a:cxn>
              <a:cxn ang="0">
                <a:pos x="351" y="211"/>
              </a:cxn>
              <a:cxn ang="0">
                <a:pos x="369" y="171"/>
              </a:cxn>
            </a:cxnLst>
            <a:rect l="0" t="0" r="r" b="b"/>
            <a:pathLst>
              <a:path w="369" h="249">
                <a:moveTo>
                  <a:pt x="369" y="171"/>
                </a:moveTo>
                <a:cubicBezTo>
                  <a:pt x="242" y="167"/>
                  <a:pt x="132" y="100"/>
                  <a:pt x="68" y="0"/>
                </a:cubicBezTo>
                <a:cubicBezTo>
                  <a:pt x="26" y="4"/>
                  <a:pt x="26" y="4"/>
                  <a:pt x="26" y="4"/>
                </a:cubicBezTo>
                <a:cubicBezTo>
                  <a:pt x="0" y="39"/>
                  <a:pt x="0" y="39"/>
                  <a:pt x="0" y="39"/>
                </a:cubicBezTo>
                <a:cubicBezTo>
                  <a:pt x="78" y="162"/>
                  <a:pt x="213" y="245"/>
                  <a:pt x="368" y="249"/>
                </a:cubicBezTo>
                <a:cubicBezTo>
                  <a:pt x="351" y="211"/>
                  <a:pt x="351" y="211"/>
                  <a:pt x="351" y="211"/>
                </a:cubicBezTo>
                <a:lnTo>
                  <a:pt x="369" y="171"/>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3" name="_color1"/>
          <p:cNvSpPr>
            <a:spLocks/>
          </p:cNvSpPr>
          <p:nvPr/>
        </p:nvSpPr>
        <p:spPr bwMode="gray">
          <a:xfrm>
            <a:off x="7911872" y="4455359"/>
            <a:ext cx="1459935" cy="957729"/>
          </a:xfrm>
          <a:custGeom>
            <a:avLst/>
            <a:gdLst/>
            <a:ahLst/>
            <a:cxnLst>
              <a:cxn ang="0">
                <a:pos x="316" y="0"/>
              </a:cxn>
              <a:cxn ang="0">
                <a:pos x="18" y="174"/>
              </a:cxn>
              <a:cxn ang="0">
                <a:pos x="0" y="214"/>
              </a:cxn>
              <a:cxn ang="0">
                <a:pos x="18" y="252"/>
              </a:cxn>
              <a:cxn ang="0">
                <a:pos x="384" y="39"/>
              </a:cxn>
              <a:cxn ang="0">
                <a:pos x="342" y="36"/>
              </a:cxn>
              <a:cxn ang="0">
                <a:pos x="316" y="0"/>
              </a:cxn>
            </a:cxnLst>
            <a:rect l="0" t="0" r="r" b="b"/>
            <a:pathLst>
              <a:path w="384" h="252">
                <a:moveTo>
                  <a:pt x="316" y="0"/>
                </a:moveTo>
                <a:cubicBezTo>
                  <a:pt x="254" y="101"/>
                  <a:pt x="144" y="169"/>
                  <a:pt x="18" y="174"/>
                </a:cubicBezTo>
                <a:cubicBezTo>
                  <a:pt x="0" y="214"/>
                  <a:pt x="0" y="214"/>
                  <a:pt x="0" y="214"/>
                </a:cubicBezTo>
                <a:cubicBezTo>
                  <a:pt x="18" y="252"/>
                  <a:pt x="18" y="252"/>
                  <a:pt x="18" y="252"/>
                </a:cubicBezTo>
                <a:cubicBezTo>
                  <a:pt x="173" y="247"/>
                  <a:pt x="307" y="163"/>
                  <a:pt x="384" y="39"/>
                </a:cubicBezTo>
                <a:cubicBezTo>
                  <a:pt x="342" y="36"/>
                  <a:pt x="342" y="36"/>
                  <a:pt x="342" y="36"/>
                </a:cubicBezTo>
                <a:lnTo>
                  <a:pt x="316" y="0"/>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4" name="_color1"/>
          <p:cNvSpPr>
            <a:spLocks/>
          </p:cNvSpPr>
          <p:nvPr/>
        </p:nvSpPr>
        <p:spPr bwMode="gray">
          <a:xfrm>
            <a:off x="9159334" y="2908504"/>
            <a:ext cx="463573" cy="1611239"/>
          </a:xfrm>
          <a:custGeom>
            <a:avLst/>
            <a:gdLst/>
            <a:ahLst/>
            <a:cxnLst>
              <a:cxn ang="0">
                <a:pos x="69" y="424"/>
              </a:cxn>
              <a:cxn ang="0">
                <a:pos x="122" y="212"/>
              </a:cxn>
              <a:cxn ang="0">
                <a:pos x="68" y="0"/>
              </a:cxn>
              <a:cxn ang="0">
                <a:pos x="43" y="34"/>
              </a:cxn>
              <a:cxn ang="0">
                <a:pos x="0" y="38"/>
              </a:cxn>
              <a:cxn ang="0">
                <a:pos x="44" y="212"/>
              </a:cxn>
              <a:cxn ang="0">
                <a:pos x="2" y="384"/>
              </a:cxn>
              <a:cxn ang="0">
                <a:pos x="27" y="420"/>
              </a:cxn>
              <a:cxn ang="0">
                <a:pos x="69" y="424"/>
              </a:cxn>
            </a:cxnLst>
            <a:rect l="0" t="0" r="r" b="b"/>
            <a:pathLst>
              <a:path w="122" h="424">
                <a:moveTo>
                  <a:pt x="69" y="424"/>
                </a:moveTo>
                <a:cubicBezTo>
                  <a:pt x="103" y="361"/>
                  <a:pt x="122" y="289"/>
                  <a:pt x="122" y="212"/>
                </a:cubicBezTo>
                <a:cubicBezTo>
                  <a:pt x="122" y="135"/>
                  <a:pt x="102" y="63"/>
                  <a:pt x="68" y="0"/>
                </a:cubicBezTo>
                <a:cubicBezTo>
                  <a:pt x="43" y="34"/>
                  <a:pt x="43" y="34"/>
                  <a:pt x="43" y="34"/>
                </a:cubicBezTo>
                <a:cubicBezTo>
                  <a:pt x="0" y="38"/>
                  <a:pt x="0" y="38"/>
                  <a:pt x="0" y="38"/>
                </a:cubicBezTo>
                <a:cubicBezTo>
                  <a:pt x="28" y="90"/>
                  <a:pt x="44" y="149"/>
                  <a:pt x="44" y="212"/>
                </a:cubicBezTo>
                <a:cubicBezTo>
                  <a:pt x="44" y="274"/>
                  <a:pt x="29" y="333"/>
                  <a:pt x="2" y="384"/>
                </a:cubicBezTo>
                <a:cubicBezTo>
                  <a:pt x="27" y="420"/>
                  <a:pt x="27" y="420"/>
                  <a:pt x="27" y="420"/>
                </a:cubicBezTo>
                <a:lnTo>
                  <a:pt x="69" y="424"/>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fontAlgn="base">
              <a:spcBef>
                <a:spcPct val="0"/>
              </a:spcBef>
              <a:spcAft>
                <a:spcPct val="0"/>
              </a:spcAft>
            </a:pPr>
            <a:endParaRPr lang="de-DE" altLang="zh-CN" sz="1467">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5" name="_color1"/>
          <p:cNvSpPr>
            <a:spLocks/>
          </p:cNvSpPr>
          <p:nvPr/>
        </p:nvSpPr>
        <p:spPr bwMode="gray">
          <a:xfrm>
            <a:off x="6064020" y="2914941"/>
            <a:ext cx="622927" cy="1612848"/>
          </a:xfrm>
          <a:custGeom>
            <a:avLst/>
            <a:gdLst/>
            <a:ahLst/>
            <a:cxnLst>
              <a:cxn ang="0">
                <a:pos x="164" y="385"/>
              </a:cxn>
              <a:cxn ang="0">
                <a:pos x="120" y="210"/>
              </a:cxn>
              <a:cxn ang="0">
                <a:pos x="81" y="28"/>
              </a:cxn>
              <a:cxn ang="0">
                <a:pos x="67" y="0"/>
              </a:cxn>
              <a:cxn ang="0">
                <a:pos x="26" y="3"/>
              </a:cxn>
              <a:cxn ang="0">
                <a:pos x="0" y="40"/>
              </a:cxn>
              <a:cxn ang="0">
                <a:pos x="42" y="210"/>
              </a:cxn>
              <a:cxn ang="0">
                <a:pos x="81" y="393"/>
              </a:cxn>
              <a:cxn ang="0">
                <a:pos x="96" y="424"/>
              </a:cxn>
              <a:cxn ang="0">
                <a:pos x="122" y="389"/>
              </a:cxn>
              <a:cxn ang="0">
                <a:pos x="164" y="385"/>
              </a:cxn>
            </a:cxnLst>
            <a:rect l="0" t="0" r="r" b="b"/>
            <a:pathLst>
              <a:path w="164" h="424">
                <a:moveTo>
                  <a:pt x="164" y="385"/>
                </a:moveTo>
                <a:cubicBezTo>
                  <a:pt x="136" y="333"/>
                  <a:pt x="120" y="274"/>
                  <a:pt x="120" y="210"/>
                </a:cubicBezTo>
                <a:cubicBezTo>
                  <a:pt x="120" y="145"/>
                  <a:pt x="106" y="83"/>
                  <a:pt x="81" y="28"/>
                </a:cubicBezTo>
                <a:cubicBezTo>
                  <a:pt x="77" y="18"/>
                  <a:pt x="72" y="9"/>
                  <a:pt x="67" y="0"/>
                </a:cubicBezTo>
                <a:cubicBezTo>
                  <a:pt x="26" y="3"/>
                  <a:pt x="26" y="3"/>
                  <a:pt x="26" y="3"/>
                </a:cubicBezTo>
                <a:cubicBezTo>
                  <a:pt x="0" y="40"/>
                  <a:pt x="0" y="40"/>
                  <a:pt x="0" y="40"/>
                </a:cubicBezTo>
                <a:cubicBezTo>
                  <a:pt x="27" y="91"/>
                  <a:pt x="42" y="149"/>
                  <a:pt x="42" y="210"/>
                </a:cubicBezTo>
                <a:cubicBezTo>
                  <a:pt x="42" y="275"/>
                  <a:pt x="56" y="337"/>
                  <a:pt x="81" y="393"/>
                </a:cubicBezTo>
                <a:cubicBezTo>
                  <a:pt x="86" y="404"/>
                  <a:pt x="91" y="414"/>
                  <a:pt x="96" y="424"/>
                </a:cubicBezTo>
                <a:cubicBezTo>
                  <a:pt x="122" y="389"/>
                  <a:pt x="122" y="389"/>
                  <a:pt x="122" y="389"/>
                </a:cubicBezTo>
                <a:lnTo>
                  <a:pt x="164" y="385"/>
                </a:lnTo>
                <a:close/>
              </a:path>
            </a:pathLst>
          </a:custGeom>
          <a:solidFill>
            <a:schemeClr val="accent2"/>
          </a:solidFill>
          <a:ln w="12700" cap="flat" cmpd="sng" algn="ctr">
            <a:noFill/>
            <a:prstDash val="solid"/>
            <a:round/>
            <a:headEnd type="none" w="sm" len="sm"/>
            <a:tailEnd type="none" w="sm" len="sm"/>
          </a:ln>
          <a:effectLst/>
        </p:spPr>
        <p:txBody>
          <a:bodyPr vert="horz" wrap="square" lIns="121920" tIns="60960" rIns="121920" bIns="60960" numCol="1" rtlCol="0" anchor="ctr" anchorCtr="0" compatLnSpc="1">
            <a:prstTxWarp prst="textNoShape">
              <a:avLst/>
            </a:prstTxWarp>
          </a:bodyPr>
          <a:lstStyle/>
          <a:p>
            <a:pPr algn="ctr" fontAlgn="base">
              <a:spcBef>
                <a:spcPct val="0"/>
              </a:spcBef>
              <a:spcAft>
                <a:spcPct val="0"/>
              </a:spcAft>
            </a:pPr>
            <a:r>
              <a:rPr lang="de-DE" altLang="zh-CN" sz="1467"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  </a:t>
            </a:r>
          </a:p>
        </p:txBody>
      </p:sp>
      <p:sp>
        <p:nvSpPr>
          <p:cNvPr id="56" name="TextBox 18"/>
          <p:cNvSpPr txBox="1"/>
          <p:nvPr/>
        </p:nvSpPr>
        <p:spPr>
          <a:xfrm>
            <a:off x="3351792" y="3214052"/>
            <a:ext cx="2906776" cy="830997"/>
          </a:xfrm>
          <a:prstGeom prst="rect">
            <a:avLst/>
          </a:prstGeom>
          <a:noFill/>
        </p:spPr>
        <p:txBody>
          <a:bodyPr wrap="square" rtlCol="0">
            <a:spAutoFit/>
          </a:bodyPr>
          <a:lstStyle/>
          <a:p>
            <a:pPr algn="ctr"/>
            <a:r>
              <a:rPr lang="zh-CN" altLang="en-US" sz="2400" b="1" dirty="0">
                <a:solidFill>
                  <a:prstClr val="black"/>
                </a:solidFill>
                <a:latin typeface="微软雅黑" pitchFamily="34" charset="-122"/>
                <a:ea typeface="微软雅黑" pitchFamily="34" charset="-122"/>
              </a:rPr>
              <a:t>点击添加</a:t>
            </a:r>
            <a:endParaRPr lang="en-US" altLang="zh-CN" sz="2400" b="1" dirty="0">
              <a:solidFill>
                <a:prstClr val="black"/>
              </a:solidFill>
              <a:latin typeface="微软雅黑" pitchFamily="34" charset="-122"/>
              <a:ea typeface="微软雅黑" pitchFamily="34" charset="-122"/>
            </a:endParaRPr>
          </a:p>
          <a:p>
            <a:pPr algn="ctr"/>
            <a:r>
              <a:rPr lang="zh-CN" altLang="en-US" sz="2400" b="1" dirty="0">
                <a:solidFill>
                  <a:prstClr val="black"/>
                </a:solidFill>
                <a:latin typeface="微软雅黑" pitchFamily="34" charset="-122"/>
                <a:ea typeface="微软雅黑" pitchFamily="34" charset="-122"/>
              </a:rPr>
              <a:t>文字内容</a:t>
            </a:r>
          </a:p>
        </p:txBody>
      </p:sp>
      <p:sp>
        <p:nvSpPr>
          <p:cNvPr id="57" name="TextBox 19"/>
          <p:cNvSpPr txBox="1"/>
          <p:nvPr/>
        </p:nvSpPr>
        <p:spPr>
          <a:xfrm>
            <a:off x="6441073" y="3236871"/>
            <a:ext cx="2908467" cy="830997"/>
          </a:xfrm>
          <a:prstGeom prst="rect">
            <a:avLst/>
          </a:prstGeom>
          <a:noFill/>
        </p:spPr>
        <p:txBody>
          <a:bodyPr wrap="square" rtlCol="0">
            <a:spAutoFit/>
          </a:bodyPr>
          <a:lstStyle/>
          <a:p>
            <a:pPr algn="ctr"/>
            <a:r>
              <a:rPr lang="zh-CN" altLang="en-US" sz="2400" b="1" dirty="0">
                <a:solidFill>
                  <a:prstClr val="black"/>
                </a:solidFill>
                <a:latin typeface="微软雅黑" pitchFamily="34" charset="-122"/>
                <a:ea typeface="微软雅黑" panose="020B0503020204020204" pitchFamily="34" charset="-122"/>
              </a:rPr>
              <a:t>点击添加</a:t>
            </a:r>
          </a:p>
          <a:p>
            <a:pPr algn="ctr"/>
            <a:r>
              <a:rPr lang="zh-CN" altLang="en-US" sz="2400" b="1" dirty="0">
                <a:solidFill>
                  <a:prstClr val="black"/>
                </a:solidFill>
                <a:latin typeface="微软雅黑" pitchFamily="34" charset="-122"/>
                <a:ea typeface="微软雅黑" panose="020B0503020204020204" pitchFamily="34" charset="-122"/>
              </a:rPr>
              <a:t>文字内容</a:t>
            </a:r>
          </a:p>
        </p:txBody>
      </p:sp>
      <p:sp>
        <p:nvSpPr>
          <p:cNvPr id="58" name="Text Box 40"/>
          <p:cNvSpPr txBox="1">
            <a:spLocks noChangeArrowheads="1"/>
          </p:cNvSpPr>
          <p:nvPr/>
        </p:nvSpPr>
        <p:spPr bwMode="gray">
          <a:xfrm>
            <a:off x="745570" y="5196318"/>
            <a:ext cx="4340448" cy="609398"/>
          </a:xfrm>
          <a:prstGeom prst="rect">
            <a:avLst/>
          </a:prstGeom>
          <a:noFill/>
          <a:ln w="9525">
            <a:noFill/>
            <a:miter lim="800000"/>
            <a:headEnd/>
            <a:tailEnd/>
          </a:ln>
        </p:spPr>
        <p:txBody>
          <a:bodyPr wrap="square">
            <a:spAutoFit/>
          </a:bodyPr>
          <a:lstStyle/>
          <a:p>
            <a:pPr>
              <a:lnSpc>
                <a:spcPct val="120000"/>
              </a:lnSpc>
              <a:defRPr/>
            </a:pPr>
            <a:r>
              <a:rPr lang="zh-CN" altLang="en-US" sz="1400" kern="0" dirty="0">
                <a:solidFill>
                  <a:srgbClr val="000000"/>
                </a:solidFill>
                <a:latin typeface="微软雅黑" pitchFamily="34" charset="-122"/>
                <a:ea typeface="微软雅黑" pitchFamily="34" charset="-122"/>
              </a:rPr>
              <a:t>单击此处输入文字单击此处输入文字</a:t>
            </a:r>
          </a:p>
          <a:p>
            <a:pPr>
              <a:lnSpc>
                <a:spcPct val="120000"/>
              </a:lnSpc>
              <a:defRPr/>
            </a:pPr>
            <a:r>
              <a:rPr lang="zh-CN" altLang="en-US" sz="1400" kern="0" dirty="0">
                <a:solidFill>
                  <a:srgbClr val="000000"/>
                </a:solidFill>
                <a:latin typeface="微软雅黑" pitchFamily="34" charset="-122"/>
                <a:ea typeface="微软雅黑" pitchFamily="34" charset="-122"/>
              </a:rPr>
              <a:t>单击此处输入文字单击此处输入文字</a:t>
            </a:r>
          </a:p>
        </p:txBody>
      </p:sp>
      <p:sp>
        <p:nvSpPr>
          <p:cNvPr id="59" name="Rectangle 11"/>
          <p:cNvSpPr>
            <a:spLocks noChangeArrowheads="1"/>
          </p:cNvSpPr>
          <p:nvPr/>
        </p:nvSpPr>
        <p:spPr bwMode="gray">
          <a:xfrm>
            <a:off x="844264" y="4830306"/>
            <a:ext cx="3333773" cy="478367"/>
          </a:xfrm>
          <a:prstGeom prst="rect">
            <a:avLst/>
          </a:prstGeom>
          <a:noFill/>
          <a:ln>
            <a:noFill/>
          </a:ln>
          <a:extLst/>
        </p:spPr>
        <p:txBody>
          <a:bodyPr lIns="0" tIns="0" rIns="0" bIns="0" anchor="ctr"/>
          <a:lstStyle/>
          <a:p>
            <a:pPr>
              <a:lnSpc>
                <a:spcPct val="120000"/>
              </a:lnSpc>
              <a:defRPr/>
            </a:pPr>
            <a:r>
              <a:rPr lang="zh-CN" altLang="en-US" b="1" kern="0" dirty="0">
                <a:solidFill>
                  <a:srgbClr val="000000"/>
                </a:solidFill>
                <a:latin typeface="微软雅黑" pitchFamily="34" charset="-122"/>
                <a:ea typeface="微软雅黑" pitchFamily="34" charset="-122"/>
              </a:rPr>
              <a:t>单击此处输入小标题</a:t>
            </a:r>
          </a:p>
        </p:txBody>
      </p:sp>
      <p:sp>
        <p:nvSpPr>
          <p:cNvPr id="60" name="Text Box 40"/>
          <p:cNvSpPr txBox="1">
            <a:spLocks noChangeArrowheads="1"/>
          </p:cNvSpPr>
          <p:nvPr/>
        </p:nvSpPr>
        <p:spPr bwMode="gray">
          <a:xfrm>
            <a:off x="7499160" y="1658252"/>
            <a:ext cx="4340448" cy="609398"/>
          </a:xfrm>
          <a:prstGeom prst="rect">
            <a:avLst/>
          </a:prstGeom>
          <a:noFill/>
          <a:ln w="9525">
            <a:noFill/>
            <a:miter lim="800000"/>
            <a:headEnd/>
            <a:tailEnd/>
          </a:ln>
        </p:spPr>
        <p:txBody>
          <a:bodyPr wrap="square">
            <a:spAutoFit/>
          </a:bodyPr>
          <a:lstStyle/>
          <a:p>
            <a:pPr algn="r">
              <a:lnSpc>
                <a:spcPct val="120000"/>
              </a:lnSpc>
              <a:defRPr/>
            </a:pPr>
            <a:r>
              <a:rPr lang="zh-CN" altLang="en-US" sz="1400" kern="0" dirty="0">
                <a:solidFill>
                  <a:srgbClr val="000000"/>
                </a:solidFill>
                <a:latin typeface="微软雅黑" pitchFamily="34" charset="-122"/>
                <a:ea typeface="微软雅黑" pitchFamily="34" charset="-122"/>
              </a:rPr>
              <a:t>单击此处输入文字单击此处输入文字</a:t>
            </a:r>
          </a:p>
          <a:p>
            <a:pPr algn="r">
              <a:lnSpc>
                <a:spcPct val="120000"/>
              </a:lnSpc>
              <a:defRPr/>
            </a:pPr>
            <a:r>
              <a:rPr lang="zh-CN" altLang="en-US" sz="1400" kern="0" dirty="0">
                <a:solidFill>
                  <a:srgbClr val="000000"/>
                </a:solidFill>
                <a:latin typeface="微软雅黑" pitchFamily="34" charset="-122"/>
                <a:ea typeface="微软雅黑" pitchFamily="34" charset="-122"/>
              </a:rPr>
              <a:t>单击此处输入文字单击此处输入文字</a:t>
            </a:r>
          </a:p>
        </p:txBody>
      </p:sp>
      <p:sp>
        <p:nvSpPr>
          <p:cNvPr id="61" name="Rectangle 11"/>
          <p:cNvSpPr>
            <a:spLocks noChangeArrowheads="1"/>
          </p:cNvSpPr>
          <p:nvPr/>
        </p:nvSpPr>
        <p:spPr bwMode="gray">
          <a:xfrm>
            <a:off x="8346788" y="1251296"/>
            <a:ext cx="3333773" cy="478367"/>
          </a:xfrm>
          <a:prstGeom prst="rect">
            <a:avLst/>
          </a:prstGeom>
          <a:noFill/>
          <a:ln>
            <a:noFill/>
          </a:ln>
          <a:extLst/>
        </p:spPr>
        <p:txBody>
          <a:bodyPr lIns="0" tIns="0" rIns="0" bIns="0" anchor="ctr"/>
          <a:lstStyle/>
          <a:p>
            <a:pPr algn="r">
              <a:lnSpc>
                <a:spcPct val="120000"/>
              </a:lnSpc>
              <a:defRPr/>
            </a:pPr>
            <a:r>
              <a:rPr lang="zh-CN" altLang="en-US" b="1" kern="0" dirty="0">
                <a:solidFill>
                  <a:srgbClr val="000000"/>
                </a:solidFill>
                <a:latin typeface="微软雅黑" pitchFamily="34" charset="-122"/>
                <a:ea typeface="微软雅黑" pitchFamily="34" charset="-122"/>
              </a:rPr>
              <a:t>单击此处输入小标题</a:t>
            </a:r>
          </a:p>
        </p:txBody>
      </p:sp>
    </p:spTree>
    <p:extLst>
      <p:ext uri="{BB962C8B-B14F-4D97-AF65-F5344CB8AC3E}">
        <p14:creationId xmlns:p14="http://schemas.microsoft.com/office/powerpoint/2010/main" val="315703163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1+#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42"/>
                                        </p:tgtEl>
                                      </p:cBhvr>
                                      <p:by x="100000" y="2000"/>
                                    </p:animScale>
                                  </p:childTnLst>
                                </p:cTn>
                              </p:par>
                              <p:par>
                                <p:cTn id="11" presetID="6" presetClass="emph" presetSubtype="0" fill="hold" grpId="2" nodeType="withEffect">
                                  <p:stCondLst>
                                    <p:cond delay="300"/>
                                  </p:stCondLst>
                                  <p:childTnLst>
                                    <p:animScale>
                                      <p:cBhvr>
                                        <p:cTn id="12" dur="500" fill="hold"/>
                                        <p:tgtEl>
                                          <p:spTgt spid="42"/>
                                        </p:tgtEl>
                                      </p:cBhvr>
                                      <p:by x="100000" y="5000000"/>
                                    </p:animScale>
                                  </p:childTnLst>
                                </p:cTn>
                              </p:par>
                            </p:childTnLst>
                          </p:cTn>
                        </p:par>
                        <p:par>
                          <p:cTn id="13" fill="hold">
                            <p:stCondLst>
                              <p:cond delay="800"/>
                            </p:stCondLst>
                            <p:childTnLst>
                              <p:par>
                                <p:cTn id="14" presetID="2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wipe(left)">
                                      <p:cBhvr>
                                        <p:cTn id="16" dur="100"/>
                                        <p:tgtEl>
                                          <p:spTgt spid="50"/>
                                        </p:tgtEl>
                                      </p:cBhvr>
                                    </p:animEffect>
                                  </p:childTnLst>
                                </p:cTn>
                              </p:par>
                            </p:childTnLst>
                          </p:cTn>
                        </p:par>
                        <p:par>
                          <p:cTn id="17" fill="hold">
                            <p:stCondLst>
                              <p:cond delay="900"/>
                            </p:stCondLst>
                            <p:childTnLst>
                              <p:par>
                                <p:cTn id="18" presetID="22" presetClass="entr" presetSubtype="8" fill="hold" grpId="0"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wipe(left)">
                                      <p:cBhvr>
                                        <p:cTn id="20" dur="100"/>
                                        <p:tgtEl>
                                          <p:spTgt spid="51"/>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up)">
                                      <p:cBhvr>
                                        <p:cTn id="24" dur="100"/>
                                        <p:tgtEl>
                                          <p:spTgt spid="54"/>
                                        </p:tgtEl>
                                      </p:cBhvr>
                                    </p:animEffect>
                                  </p:childTnLst>
                                </p:cTn>
                              </p:par>
                            </p:childTnLst>
                          </p:cTn>
                        </p:par>
                        <p:par>
                          <p:cTn id="25" fill="hold">
                            <p:stCondLst>
                              <p:cond delay="1100"/>
                            </p:stCondLst>
                            <p:childTnLst>
                              <p:par>
                                <p:cTn id="26" presetID="22" presetClass="entr" presetSubtype="2"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right)">
                                      <p:cBhvr>
                                        <p:cTn id="28" dur="100"/>
                                        <p:tgtEl>
                                          <p:spTgt spid="53"/>
                                        </p:tgtEl>
                                      </p:cBhvr>
                                    </p:animEffect>
                                  </p:childTnLst>
                                </p:cTn>
                              </p:par>
                            </p:childTnLst>
                          </p:cTn>
                        </p:par>
                        <p:par>
                          <p:cTn id="29" fill="hold">
                            <p:stCondLst>
                              <p:cond delay="1200"/>
                            </p:stCondLst>
                            <p:childTnLst>
                              <p:par>
                                <p:cTn id="30" presetID="22" presetClass="entr" presetSubtype="2"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right)">
                                      <p:cBhvr>
                                        <p:cTn id="32" dur="100"/>
                                        <p:tgtEl>
                                          <p:spTgt spid="52"/>
                                        </p:tgtEl>
                                      </p:cBhvr>
                                    </p:animEffect>
                                  </p:childTnLst>
                                </p:cTn>
                              </p:par>
                            </p:childTnLst>
                          </p:cTn>
                        </p:par>
                        <p:par>
                          <p:cTn id="33" fill="hold">
                            <p:stCondLst>
                              <p:cond delay="1300"/>
                            </p:stCondLst>
                            <p:childTnLst>
                              <p:par>
                                <p:cTn id="34" presetID="22" presetClass="entr" presetSubtype="4"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wipe(down)">
                                      <p:cBhvr>
                                        <p:cTn id="36" dur="100"/>
                                        <p:tgtEl>
                                          <p:spTgt spid="55"/>
                                        </p:tgtEl>
                                      </p:cBhvr>
                                    </p:animEffect>
                                  </p:childTnLst>
                                </p:cTn>
                              </p:par>
                            </p:childTnLst>
                          </p:cTn>
                        </p:par>
                        <p:par>
                          <p:cTn id="37" fill="hold">
                            <p:stCondLst>
                              <p:cond delay="1400"/>
                            </p:stCondLst>
                            <p:childTnLst>
                              <p:par>
                                <p:cTn id="38" presetID="22" presetClass="entr" presetSubtype="2"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right)">
                                      <p:cBhvr>
                                        <p:cTn id="40" dur="100"/>
                                        <p:tgtEl>
                                          <p:spTgt spid="47"/>
                                        </p:tgtEl>
                                      </p:cBhvr>
                                    </p:animEffect>
                                  </p:childTnLst>
                                </p:cTn>
                              </p:par>
                            </p:childTnLst>
                          </p:cTn>
                        </p:par>
                        <p:par>
                          <p:cTn id="41" fill="hold">
                            <p:stCondLst>
                              <p:cond delay="1500"/>
                            </p:stCondLst>
                            <p:childTnLst>
                              <p:par>
                                <p:cTn id="42" presetID="22" presetClass="entr" presetSubtype="2" fill="hold" grpId="0"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right)">
                                      <p:cBhvr>
                                        <p:cTn id="44" dur="100"/>
                                        <p:tgtEl>
                                          <p:spTgt spid="46"/>
                                        </p:tgtEl>
                                      </p:cBhvr>
                                    </p:animEffect>
                                  </p:childTnLst>
                                </p:cTn>
                              </p:par>
                            </p:childTnLst>
                          </p:cTn>
                        </p:par>
                        <p:par>
                          <p:cTn id="45" fill="hold">
                            <p:stCondLst>
                              <p:cond delay="1600"/>
                            </p:stCondLst>
                            <p:childTnLst>
                              <p:par>
                                <p:cTn id="46" presetID="22" presetClass="entr" presetSubtype="1"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wipe(up)">
                                      <p:cBhvr>
                                        <p:cTn id="48" dur="100"/>
                                        <p:tgtEl>
                                          <p:spTgt spid="48"/>
                                        </p:tgtEl>
                                      </p:cBhvr>
                                    </p:animEffect>
                                  </p:childTnLst>
                                </p:cTn>
                              </p:par>
                            </p:childTnLst>
                          </p:cTn>
                        </p:par>
                        <p:par>
                          <p:cTn id="49" fill="hold">
                            <p:stCondLst>
                              <p:cond delay="1700"/>
                            </p:stCondLst>
                            <p:childTnLst>
                              <p:par>
                                <p:cTn id="50" presetID="22" presetClass="entr" presetSubtype="8"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100"/>
                                        <p:tgtEl>
                                          <p:spTgt spid="45"/>
                                        </p:tgtEl>
                                      </p:cBhvr>
                                    </p:animEffect>
                                  </p:childTnLst>
                                </p:cTn>
                              </p:par>
                            </p:childTnLst>
                          </p:cTn>
                        </p:par>
                        <p:par>
                          <p:cTn id="53" fill="hold">
                            <p:stCondLst>
                              <p:cond delay="1800"/>
                            </p:stCondLst>
                            <p:childTnLst>
                              <p:par>
                                <p:cTn id="54" presetID="22" presetClass="entr" presetSubtype="8" fill="hold" grpId="0" nodeType="after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wipe(left)">
                                      <p:cBhvr>
                                        <p:cTn id="56" dur="100"/>
                                        <p:tgtEl>
                                          <p:spTgt spid="49"/>
                                        </p:tgtEl>
                                      </p:cBhvr>
                                    </p:animEffect>
                                  </p:childTnLst>
                                </p:cTn>
                              </p:par>
                            </p:childTnLst>
                          </p:cTn>
                        </p:par>
                        <p:par>
                          <p:cTn id="57" fill="hold">
                            <p:stCondLst>
                              <p:cond delay="1900"/>
                            </p:stCondLst>
                            <p:childTnLst>
                              <p:par>
                                <p:cTn id="58" presetID="10" presetClass="entr" presetSubtype="0" fill="hold"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300"/>
                                        <p:tgtEl>
                                          <p:spTgt spid="43"/>
                                        </p:tgtEl>
                                      </p:cBhvr>
                                    </p:animEffect>
                                  </p:childTnLst>
                                </p:cTn>
                              </p:par>
                              <p:par>
                                <p:cTn id="61" presetID="10" presetClass="entr" presetSubtype="0" fill="hold" nodeType="with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300"/>
                                        <p:tgtEl>
                                          <p:spTgt spid="44"/>
                                        </p:tgtEl>
                                      </p:cBhvr>
                                    </p:animEffect>
                                  </p:childTnLst>
                                </p:cTn>
                              </p:par>
                            </p:childTnLst>
                          </p:cTn>
                        </p:par>
                        <p:par>
                          <p:cTn id="64" fill="hold">
                            <p:stCondLst>
                              <p:cond delay="2200"/>
                            </p:stCondLst>
                            <p:childTnLst>
                              <p:par>
                                <p:cTn id="65" presetID="10" presetClass="entr" presetSubtype="0"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500"/>
                                        <p:tgtEl>
                                          <p:spTgt spid="57"/>
                                        </p:tgtEl>
                                      </p:cBhvr>
                                    </p:animEffect>
                                  </p:childTnLst>
                                </p:cTn>
                              </p:par>
                            </p:childTnLst>
                          </p:cTn>
                        </p:par>
                        <p:par>
                          <p:cTn id="71" fill="hold">
                            <p:stCondLst>
                              <p:cond delay="270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59"/>
                                        </p:tgtEl>
                                        <p:attrNameLst>
                                          <p:attrName>style.visibility</p:attrName>
                                        </p:attrNameLst>
                                      </p:cBhvr>
                                      <p:to>
                                        <p:strVal val="visible"/>
                                      </p:to>
                                    </p:set>
                                    <p:anim calcmode="lin" valueType="num">
                                      <p:cBhvr>
                                        <p:cTn id="74"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59"/>
                                        </p:tgtEl>
                                        <p:attrNameLst>
                                          <p:attrName>ppt_y</p:attrName>
                                        </p:attrNameLst>
                                      </p:cBhvr>
                                      <p:tavLst>
                                        <p:tav tm="0">
                                          <p:val>
                                            <p:strVal val="#ppt_y"/>
                                          </p:val>
                                        </p:tav>
                                        <p:tav tm="100000">
                                          <p:val>
                                            <p:strVal val="#ppt_y"/>
                                          </p:val>
                                        </p:tav>
                                      </p:tavLst>
                                    </p:anim>
                                    <p:anim calcmode="lin" valueType="num">
                                      <p:cBhvr>
                                        <p:cTn id="76"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59"/>
                                        </p:tgtEl>
                                      </p:cBhvr>
                                    </p:animEffect>
                                  </p:childTnLst>
                                </p:cTn>
                              </p:par>
                            </p:childTnLst>
                          </p:cTn>
                        </p:par>
                        <p:par>
                          <p:cTn id="79" fill="hold">
                            <p:stCondLst>
                              <p:cond delay="3600"/>
                            </p:stCondLst>
                            <p:childTnLst>
                              <p:par>
                                <p:cTn id="80" presetID="42" presetClass="entr" presetSubtype="0" fill="hold" grpId="0" nodeType="afterEffect">
                                  <p:stCondLst>
                                    <p:cond delay="0"/>
                                  </p:stCondLst>
                                  <p:childTnLst>
                                    <p:set>
                                      <p:cBhvr>
                                        <p:cTn id="81" dur="1" fill="hold">
                                          <p:stCondLst>
                                            <p:cond delay="0"/>
                                          </p:stCondLst>
                                        </p:cTn>
                                        <p:tgtEl>
                                          <p:spTgt spid="58"/>
                                        </p:tgtEl>
                                        <p:attrNameLst>
                                          <p:attrName>style.visibility</p:attrName>
                                        </p:attrNameLst>
                                      </p:cBhvr>
                                      <p:to>
                                        <p:strVal val="visible"/>
                                      </p:to>
                                    </p:set>
                                    <p:animEffect transition="in" filter="fade">
                                      <p:cBhvr>
                                        <p:cTn id="82" dur="750"/>
                                        <p:tgtEl>
                                          <p:spTgt spid="58"/>
                                        </p:tgtEl>
                                      </p:cBhvr>
                                    </p:animEffect>
                                    <p:anim calcmode="lin" valueType="num">
                                      <p:cBhvr>
                                        <p:cTn id="83" dur="750" fill="hold"/>
                                        <p:tgtEl>
                                          <p:spTgt spid="58"/>
                                        </p:tgtEl>
                                        <p:attrNameLst>
                                          <p:attrName>ppt_x</p:attrName>
                                        </p:attrNameLst>
                                      </p:cBhvr>
                                      <p:tavLst>
                                        <p:tav tm="0">
                                          <p:val>
                                            <p:strVal val="#ppt_x"/>
                                          </p:val>
                                        </p:tav>
                                        <p:tav tm="100000">
                                          <p:val>
                                            <p:strVal val="#ppt_x"/>
                                          </p:val>
                                        </p:tav>
                                      </p:tavLst>
                                    </p:anim>
                                    <p:anim calcmode="lin" valueType="num">
                                      <p:cBhvr>
                                        <p:cTn id="84" dur="750" fill="hold"/>
                                        <p:tgtEl>
                                          <p:spTgt spid="58"/>
                                        </p:tgtEl>
                                        <p:attrNameLst>
                                          <p:attrName>ppt_y</p:attrName>
                                        </p:attrNameLst>
                                      </p:cBhvr>
                                      <p:tavLst>
                                        <p:tav tm="0">
                                          <p:val>
                                            <p:strVal val="#ppt_y+.1"/>
                                          </p:val>
                                        </p:tav>
                                        <p:tav tm="100000">
                                          <p:val>
                                            <p:strVal val="#ppt_y"/>
                                          </p:val>
                                        </p:tav>
                                      </p:tavLst>
                                    </p:anim>
                                  </p:childTnLst>
                                </p:cTn>
                              </p:par>
                            </p:childTnLst>
                          </p:cTn>
                        </p:par>
                        <p:par>
                          <p:cTn id="85" fill="hold">
                            <p:stCondLst>
                              <p:cond delay="43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61"/>
                                        </p:tgtEl>
                                        <p:attrNameLst>
                                          <p:attrName>style.visibility</p:attrName>
                                        </p:attrNameLst>
                                      </p:cBhvr>
                                      <p:to>
                                        <p:strVal val="visible"/>
                                      </p:to>
                                    </p:set>
                                    <p:anim calcmode="lin" valueType="num">
                                      <p:cBhvr>
                                        <p:cTn id="88"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61"/>
                                        </p:tgtEl>
                                        <p:attrNameLst>
                                          <p:attrName>ppt_y</p:attrName>
                                        </p:attrNameLst>
                                      </p:cBhvr>
                                      <p:tavLst>
                                        <p:tav tm="0">
                                          <p:val>
                                            <p:strVal val="#ppt_y"/>
                                          </p:val>
                                        </p:tav>
                                        <p:tav tm="100000">
                                          <p:val>
                                            <p:strVal val="#ppt_y"/>
                                          </p:val>
                                        </p:tav>
                                      </p:tavLst>
                                    </p:anim>
                                    <p:anim calcmode="lin" valueType="num">
                                      <p:cBhvr>
                                        <p:cTn id="90"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61"/>
                                        </p:tgtEl>
                                      </p:cBhvr>
                                    </p:animEffect>
                                  </p:childTnLst>
                                </p:cTn>
                              </p:par>
                            </p:childTnLst>
                          </p:cTn>
                        </p:par>
                        <p:par>
                          <p:cTn id="93" fill="hold">
                            <p:stCondLst>
                              <p:cond delay="5250"/>
                            </p:stCondLst>
                            <p:childTnLst>
                              <p:par>
                                <p:cTn id="94" presetID="42" presetClass="entr" presetSubtype="0" fill="hold" grpId="0" nodeType="afterEffect">
                                  <p:stCondLst>
                                    <p:cond delay="0"/>
                                  </p:stCondLst>
                                  <p:childTnLst>
                                    <p:set>
                                      <p:cBhvr>
                                        <p:cTn id="95" dur="1" fill="hold">
                                          <p:stCondLst>
                                            <p:cond delay="0"/>
                                          </p:stCondLst>
                                        </p:cTn>
                                        <p:tgtEl>
                                          <p:spTgt spid="60"/>
                                        </p:tgtEl>
                                        <p:attrNameLst>
                                          <p:attrName>style.visibility</p:attrName>
                                        </p:attrNameLst>
                                      </p:cBhvr>
                                      <p:to>
                                        <p:strVal val="visible"/>
                                      </p:to>
                                    </p:set>
                                    <p:animEffect transition="in" filter="fade">
                                      <p:cBhvr>
                                        <p:cTn id="96" dur="750"/>
                                        <p:tgtEl>
                                          <p:spTgt spid="60"/>
                                        </p:tgtEl>
                                      </p:cBhvr>
                                    </p:animEffect>
                                    <p:anim calcmode="lin" valueType="num">
                                      <p:cBhvr>
                                        <p:cTn id="97" dur="750" fill="hold"/>
                                        <p:tgtEl>
                                          <p:spTgt spid="60"/>
                                        </p:tgtEl>
                                        <p:attrNameLst>
                                          <p:attrName>ppt_x</p:attrName>
                                        </p:attrNameLst>
                                      </p:cBhvr>
                                      <p:tavLst>
                                        <p:tav tm="0">
                                          <p:val>
                                            <p:strVal val="#ppt_x"/>
                                          </p:val>
                                        </p:tav>
                                        <p:tav tm="100000">
                                          <p:val>
                                            <p:strVal val="#ppt_x"/>
                                          </p:val>
                                        </p:tav>
                                      </p:tavLst>
                                    </p:anim>
                                    <p:anim calcmode="lin" valueType="num">
                                      <p:cBhvr>
                                        <p:cTn id="98" dur="75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2" grpId="1"/>
      <p:bldP spid="42" grpId="2"/>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p:bldP spid="57" grpId="0"/>
      <p:bldP spid="58" grpId="0"/>
      <p:bldP spid="59" grpId="0"/>
      <p:bldP spid="60" grpId="0"/>
      <p:bldP spid="6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明年工作计划</a:t>
            </a:r>
          </a:p>
        </p:txBody>
      </p:sp>
      <p:grpSp>
        <p:nvGrpSpPr>
          <p:cNvPr id="33" name="Group 22"/>
          <p:cNvGrpSpPr/>
          <p:nvPr/>
        </p:nvGrpSpPr>
        <p:grpSpPr>
          <a:xfrm>
            <a:off x="3901554" y="1268760"/>
            <a:ext cx="4469276" cy="4685160"/>
            <a:chOff x="7070680" y="1485705"/>
            <a:chExt cx="4469276" cy="4685160"/>
          </a:xfrm>
        </p:grpSpPr>
        <p:grpSp>
          <p:nvGrpSpPr>
            <p:cNvPr id="34" name="Group 3"/>
            <p:cNvGrpSpPr/>
            <p:nvPr/>
          </p:nvGrpSpPr>
          <p:grpSpPr>
            <a:xfrm>
              <a:off x="7070680" y="1485705"/>
              <a:ext cx="4469276" cy="4020315"/>
              <a:chOff x="3472716" y="1692370"/>
              <a:chExt cx="5246568" cy="4719524"/>
            </a:xfrm>
          </p:grpSpPr>
          <p:sp>
            <p:nvSpPr>
              <p:cNvPr id="36" name="Freeform 4"/>
              <p:cNvSpPr>
                <a:spLocks/>
              </p:cNvSpPr>
              <p:nvPr/>
            </p:nvSpPr>
            <p:spPr bwMode="auto">
              <a:xfrm flipH="1">
                <a:off x="5395367" y="4167630"/>
                <a:ext cx="1397174" cy="2244264"/>
              </a:xfrm>
              <a:custGeom>
                <a:avLst/>
                <a:gdLst>
                  <a:gd name="connsiteX0" fmla="*/ 759198 w 1653886"/>
                  <a:gd name="connsiteY0" fmla="*/ 850 h 2656618"/>
                  <a:gd name="connsiteX1" fmla="*/ 763881 w 1653886"/>
                  <a:gd name="connsiteY1" fmla="*/ 488839 h 2656618"/>
                  <a:gd name="connsiteX2" fmla="*/ 459348 w 1653886"/>
                  <a:gd name="connsiteY2" fmla="*/ 298375 h 2656618"/>
                  <a:gd name="connsiteX3" fmla="*/ 233486 w 1653886"/>
                  <a:gd name="connsiteY3" fmla="*/ 125688 h 2656618"/>
                  <a:gd name="connsiteX4" fmla="*/ 502490 w 1653886"/>
                  <a:gd name="connsiteY4" fmla="*/ 735172 h 2656618"/>
                  <a:gd name="connsiteX5" fmla="*/ 55842 w 1653886"/>
                  <a:gd name="connsiteY5" fmla="*/ 326310 h 2656618"/>
                  <a:gd name="connsiteX6" fmla="*/ 48228 w 1653886"/>
                  <a:gd name="connsiteY6" fmla="*/ 514234 h 2656618"/>
                  <a:gd name="connsiteX7" fmla="*/ 411130 w 1653886"/>
                  <a:gd name="connsiteY7" fmla="*/ 930715 h 2656618"/>
                  <a:gd name="connsiteX8" fmla="*/ 65993 w 1653886"/>
                  <a:gd name="connsiteY8" fmla="*/ 750409 h 2656618"/>
                  <a:gd name="connsiteX9" fmla="*/ 170042 w 1653886"/>
                  <a:gd name="connsiteY9" fmla="*/ 981505 h 2656618"/>
                  <a:gd name="connsiteX10" fmla="*/ 723277 w 1653886"/>
                  <a:gd name="connsiteY10" fmla="*/ 1641780 h 2656618"/>
                  <a:gd name="connsiteX11" fmla="*/ 671256 w 1653886"/>
                  <a:gd name="connsiteY11" fmla="*/ 2645894 h 2656618"/>
                  <a:gd name="connsiteX12" fmla="*/ 670238 w 1653886"/>
                  <a:gd name="connsiteY12" fmla="*/ 2656618 h 2656618"/>
                  <a:gd name="connsiteX13" fmla="*/ 1288826 w 1653886"/>
                  <a:gd name="connsiteY13" fmla="*/ 2656618 h 2656618"/>
                  <a:gd name="connsiteX14" fmla="*/ 1277268 w 1653886"/>
                  <a:gd name="connsiteY14" fmla="*/ 2583272 h 2656618"/>
                  <a:gd name="connsiteX15" fmla="*/ 1266361 w 1653886"/>
                  <a:gd name="connsiteY15" fmla="*/ 1331959 h 2656618"/>
                  <a:gd name="connsiteX16" fmla="*/ 1652103 w 1653886"/>
                  <a:gd name="connsiteY16" fmla="*/ 430430 h 2656618"/>
                  <a:gd name="connsiteX17" fmla="*/ 1459232 w 1653886"/>
                  <a:gd name="connsiteY17" fmla="*/ 471062 h 2656618"/>
                  <a:gd name="connsiteX18" fmla="*/ 1098868 w 1653886"/>
                  <a:gd name="connsiteY18" fmla="*/ 732633 h 2656618"/>
                  <a:gd name="connsiteX19" fmla="*/ 794335 w 1653886"/>
                  <a:gd name="connsiteY19" fmla="*/ 8870 h 2656618"/>
                  <a:gd name="connsiteX20" fmla="*/ 759198 w 1653886"/>
                  <a:gd name="connsiteY20" fmla="*/ 850 h 265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886" h="2656618">
                    <a:moveTo>
                      <a:pt x="759198" y="850"/>
                    </a:moveTo>
                    <a:cubicBezTo>
                      <a:pt x="692269" y="17203"/>
                      <a:pt x="726132" y="266631"/>
                      <a:pt x="763881" y="488839"/>
                    </a:cubicBezTo>
                    <a:cubicBezTo>
                      <a:pt x="807024" y="740251"/>
                      <a:pt x="593850" y="600578"/>
                      <a:pt x="459348" y="298375"/>
                    </a:cubicBezTo>
                    <a:cubicBezTo>
                      <a:pt x="324846" y="-3827"/>
                      <a:pt x="246175" y="82516"/>
                      <a:pt x="233486" y="125688"/>
                    </a:cubicBezTo>
                    <a:cubicBezTo>
                      <a:pt x="218259" y="168860"/>
                      <a:pt x="525330" y="707237"/>
                      <a:pt x="502490" y="735172"/>
                    </a:cubicBezTo>
                    <a:cubicBezTo>
                      <a:pt x="482188" y="760567"/>
                      <a:pt x="93908" y="313612"/>
                      <a:pt x="55842" y="326310"/>
                    </a:cubicBezTo>
                    <a:cubicBezTo>
                      <a:pt x="20313" y="339007"/>
                      <a:pt x="-45669" y="374561"/>
                      <a:pt x="48228" y="514234"/>
                    </a:cubicBezTo>
                    <a:cubicBezTo>
                      <a:pt x="139588" y="656447"/>
                      <a:pt x="428895" y="892622"/>
                      <a:pt x="411130" y="930715"/>
                    </a:cubicBezTo>
                    <a:cubicBezTo>
                      <a:pt x="393366" y="971347"/>
                      <a:pt x="152277" y="755488"/>
                      <a:pt x="65993" y="750409"/>
                    </a:cubicBezTo>
                    <a:cubicBezTo>
                      <a:pt x="-22829" y="745330"/>
                      <a:pt x="12700" y="869767"/>
                      <a:pt x="170042" y="981505"/>
                    </a:cubicBezTo>
                    <a:cubicBezTo>
                      <a:pt x="327384" y="1093244"/>
                      <a:pt x="710588" y="1217680"/>
                      <a:pt x="723277" y="1641780"/>
                    </a:cubicBezTo>
                    <a:cubicBezTo>
                      <a:pt x="732001" y="1933348"/>
                      <a:pt x="695144" y="2389360"/>
                      <a:pt x="671256" y="2645894"/>
                    </a:cubicBezTo>
                    <a:lnTo>
                      <a:pt x="670238" y="2656618"/>
                    </a:lnTo>
                    <a:lnTo>
                      <a:pt x="1288826" y="2656618"/>
                    </a:lnTo>
                    <a:lnTo>
                      <a:pt x="1277268" y="2583272"/>
                    </a:lnTo>
                    <a:cubicBezTo>
                      <a:pt x="1221841" y="2210562"/>
                      <a:pt x="1177856" y="1703363"/>
                      <a:pt x="1266361" y="1331959"/>
                    </a:cubicBezTo>
                    <a:cubicBezTo>
                      <a:pt x="1426241" y="669145"/>
                      <a:pt x="1677481" y="532011"/>
                      <a:pt x="1652103" y="430430"/>
                    </a:cubicBezTo>
                    <a:cubicBezTo>
                      <a:pt x="1629263" y="328849"/>
                      <a:pt x="1499836" y="377100"/>
                      <a:pt x="1459232" y="471062"/>
                    </a:cubicBezTo>
                    <a:cubicBezTo>
                      <a:pt x="1418628" y="562485"/>
                      <a:pt x="1253672" y="765646"/>
                      <a:pt x="1098868" y="732633"/>
                    </a:cubicBezTo>
                    <a:cubicBezTo>
                      <a:pt x="946601" y="699619"/>
                      <a:pt x="905997" y="69819"/>
                      <a:pt x="794335" y="8870"/>
                    </a:cubicBezTo>
                    <a:cubicBezTo>
                      <a:pt x="780377" y="934"/>
                      <a:pt x="768759" y="-1486"/>
                      <a:pt x="759198" y="85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id-ID" dirty="0">
                  <a:solidFill>
                    <a:prstClr val="black"/>
                  </a:solidFill>
                  <a:latin typeface="微软雅黑" panose="020B0503020204020204" pitchFamily="34" charset="-122"/>
                  <a:ea typeface="微软雅黑"/>
                  <a:cs typeface="Arial" panose="020B0604020202020204" pitchFamily="34" charset="0"/>
                </a:endParaRPr>
              </a:p>
            </p:txBody>
          </p:sp>
          <p:sp>
            <p:nvSpPr>
              <p:cNvPr id="37" name="Freeform 67"/>
              <p:cNvSpPr>
                <a:spLocks/>
              </p:cNvSpPr>
              <p:nvPr/>
            </p:nvSpPr>
            <p:spPr bwMode="auto">
              <a:xfrm rot="1883109">
                <a:off x="3472716" y="3077532"/>
                <a:ext cx="1975673" cy="19695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38" name="Freeform 67"/>
              <p:cNvSpPr>
                <a:spLocks/>
              </p:cNvSpPr>
              <p:nvPr/>
            </p:nvSpPr>
            <p:spPr bwMode="auto">
              <a:xfrm rot="4961872">
                <a:off x="4339838" y="2042516"/>
                <a:ext cx="2397282" cy="23898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39" name="Freeform 67"/>
              <p:cNvSpPr>
                <a:spLocks/>
              </p:cNvSpPr>
              <p:nvPr/>
            </p:nvSpPr>
            <p:spPr bwMode="auto">
              <a:xfrm rot="7696778">
                <a:off x="5819972" y="2184633"/>
                <a:ext cx="2112165" cy="2105606"/>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40" name="Freeform 67"/>
              <p:cNvSpPr>
                <a:spLocks/>
              </p:cNvSpPr>
              <p:nvPr/>
            </p:nvSpPr>
            <p:spPr bwMode="auto">
              <a:xfrm rot="10345882">
                <a:off x="6798191" y="3266787"/>
                <a:ext cx="1921093" cy="191512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41" name="Freeform 67"/>
              <p:cNvSpPr>
                <a:spLocks/>
              </p:cNvSpPr>
              <p:nvPr/>
            </p:nvSpPr>
            <p:spPr bwMode="auto">
              <a:xfrm rot="12440007">
                <a:off x="6858380" y="4596385"/>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42" name="Freeform 67"/>
              <p:cNvSpPr>
                <a:spLocks/>
              </p:cNvSpPr>
              <p:nvPr/>
            </p:nvSpPr>
            <p:spPr bwMode="auto">
              <a:xfrm rot="20954305">
                <a:off x="3963464" y="4429907"/>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43" name="Freeform 67"/>
              <p:cNvSpPr>
                <a:spLocks/>
              </p:cNvSpPr>
              <p:nvPr/>
            </p:nvSpPr>
            <p:spPr bwMode="auto">
              <a:xfrm rot="2241606">
                <a:off x="3489891" y="240632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44" name="Freeform 67"/>
              <p:cNvSpPr>
                <a:spLocks/>
              </p:cNvSpPr>
              <p:nvPr/>
            </p:nvSpPr>
            <p:spPr bwMode="auto">
              <a:xfrm rot="6355571">
                <a:off x="5654693" y="169421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sp>
            <p:nvSpPr>
              <p:cNvPr id="45" name="Freeform 67"/>
              <p:cNvSpPr>
                <a:spLocks/>
              </p:cNvSpPr>
              <p:nvPr/>
            </p:nvSpPr>
            <p:spPr bwMode="auto">
              <a:xfrm rot="9774375">
                <a:off x="7378684" y="2652032"/>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cs typeface="Arial" panose="020B0604020202020204" pitchFamily="34" charset="0"/>
                </a:endParaRPr>
              </a:p>
            </p:txBody>
          </p:sp>
        </p:grpSp>
        <p:sp>
          <p:nvSpPr>
            <p:cNvPr id="35" name="Freeform 20"/>
            <p:cNvSpPr/>
            <p:nvPr/>
          </p:nvSpPr>
          <p:spPr>
            <a:xfrm>
              <a:off x="7135090" y="5449748"/>
              <a:ext cx="4139963" cy="721117"/>
            </a:xfrm>
            <a:custGeom>
              <a:avLst/>
              <a:gdLst>
                <a:gd name="connsiteX0" fmla="*/ 2069981 w 4139963"/>
                <a:gd name="connsiteY0" fmla="*/ 0 h 721117"/>
                <a:gd name="connsiteX1" fmla="*/ 4041693 w 4139963"/>
                <a:gd name="connsiteY1" fmla="*/ 631822 h 721117"/>
                <a:gd name="connsiteX2" fmla="*/ 4139963 w 4139963"/>
                <a:gd name="connsiteY2" fmla="*/ 721117 h 721117"/>
                <a:gd name="connsiteX3" fmla="*/ 4029024 w 4139963"/>
                <a:gd name="connsiteY3" fmla="*/ 677936 h 721117"/>
                <a:gd name="connsiteX4" fmla="*/ 2069980 w 4139963"/>
                <a:gd name="connsiteY4" fmla="*/ 366464 h 721117"/>
                <a:gd name="connsiteX5" fmla="*/ 110936 w 4139963"/>
                <a:gd name="connsiteY5" fmla="*/ 677936 h 721117"/>
                <a:gd name="connsiteX6" fmla="*/ 0 w 4139963"/>
                <a:gd name="connsiteY6" fmla="*/ 721115 h 721117"/>
                <a:gd name="connsiteX7" fmla="*/ 98269 w 4139963"/>
                <a:gd name="connsiteY7" fmla="*/ 631822 h 721117"/>
                <a:gd name="connsiteX8" fmla="*/ 2069981 w 4139963"/>
                <a:gd name="connsiteY8" fmla="*/ 0 h 72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9963" h="721117">
                  <a:moveTo>
                    <a:pt x="2069981" y="0"/>
                  </a:moveTo>
                  <a:cubicBezTo>
                    <a:pt x="2863778" y="0"/>
                    <a:pt x="3573033" y="245952"/>
                    <a:pt x="4041693" y="631822"/>
                  </a:cubicBezTo>
                  <a:lnTo>
                    <a:pt x="4139963" y="721117"/>
                  </a:lnTo>
                  <a:lnTo>
                    <a:pt x="4029024" y="677936"/>
                  </a:lnTo>
                  <a:cubicBezTo>
                    <a:pt x="3469804" y="481289"/>
                    <a:pt x="2795654" y="366464"/>
                    <a:pt x="2069980" y="366464"/>
                  </a:cubicBezTo>
                  <a:cubicBezTo>
                    <a:pt x="1344306" y="366464"/>
                    <a:pt x="670157" y="481289"/>
                    <a:pt x="110936" y="677936"/>
                  </a:cubicBezTo>
                  <a:lnTo>
                    <a:pt x="0" y="721115"/>
                  </a:lnTo>
                  <a:lnTo>
                    <a:pt x="98269" y="631822"/>
                  </a:lnTo>
                  <a:cubicBezTo>
                    <a:pt x="566929" y="245952"/>
                    <a:pt x="1276184" y="0"/>
                    <a:pt x="206998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微软雅黑" panose="020B0503020204020204" pitchFamily="34" charset="-122"/>
                <a:ea typeface="微软雅黑"/>
                <a:cs typeface="Arial" panose="020B0604020202020204" pitchFamily="34" charset="0"/>
              </a:endParaRPr>
            </a:p>
          </p:txBody>
        </p:sp>
      </p:grpSp>
      <p:grpSp>
        <p:nvGrpSpPr>
          <p:cNvPr id="46" name="Group 14"/>
          <p:cNvGrpSpPr/>
          <p:nvPr/>
        </p:nvGrpSpPr>
        <p:grpSpPr>
          <a:xfrm>
            <a:off x="826499" y="1936371"/>
            <a:ext cx="2462751" cy="926294"/>
            <a:chOff x="786306" y="2525730"/>
            <a:chExt cx="2462751" cy="926294"/>
          </a:xfrm>
        </p:grpSpPr>
        <p:sp>
          <p:nvSpPr>
            <p:cNvPr id="47" name="Rectangle 24"/>
            <p:cNvSpPr/>
            <p:nvPr/>
          </p:nvSpPr>
          <p:spPr>
            <a:xfrm>
              <a:off x="786306" y="2805693"/>
              <a:ext cx="2462751" cy="646331"/>
            </a:xfrm>
            <a:prstGeom prst="rect">
              <a:avLst/>
            </a:prstGeom>
          </p:spPr>
          <p:txBody>
            <a:bodyPr wrap="square">
              <a:spAutoFit/>
            </a:bodyPr>
            <a:lstStyle/>
            <a:p>
              <a:pPr algn="r"/>
              <a:r>
                <a:rPr lang="zh-CN" altLang="en-US" sz="1200" dirty="0">
                  <a:solidFill>
                    <a:prstClr val="black"/>
                  </a:solidFill>
                  <a:latin typeface="微软雅黑" pitchFamily="34" charset="-122"/>
                  <a:ea typeface="微软雅黑" pitchFamily="34" charset="-122"/>
                </a:rPr>
                <a:t>单击此处添加文本单击此处添加文本单击此处添加文本单击此处添加文本</a:t>
              </a:r>
            </a:p>
          </p:txBody>
        </p:sp>
        <p:sp>
          <p:nvSpPr>
            <p:cNvPr id="48" name="TextBox 25"/>
            <p:cNvSpPr txBox="1"/>
            <p:nvPr/>
          </p:nvSpPr>
          <p:spPr>
            <a:xfrm>
              <a:off x="1174506" y="2525730"/>
              <a:ext cx="2031326" cy="369332"/>
            </a:xfrm>
            <a:prstGeom prst="rect">
              <a:avLst/>
            </a:prstGeom>
            <a:noFill/>
          </p:spPr>
          <p:txBody>
            <a:bodyPr wrap="none" rtlCol="0">
              <a:spAutoFit/>
            </a:bodyPr>
            <a:lstStyle/>
            <a:p>
              <a:pPr algn="r"/>
              <a:r>
                <a:rPr lang="zh-CN" altLang="en-US" b="1" dirty="0">
                  <a:solidFill>
                    <a:prstClr val="black"/>
                  </a:solidFill>
                  <a:latin typeface="微软雅黑" panose="020B0503020204020204" pitchFamily="34" charset="-122"/>
                  <a:ea typeface="微软雅黑"/>
                  <a:cs typeface="Arial" panose="020B0604020202020204" pitchFamily="34" charset="0"/>
                </a:rPr>
                <a:t>点击添加文字内容</a:t>
              </a:r>
              <a:endParaRPr lang="en-GB" b="1" dirty="0">
                <a:solidFill>
                  <a:prstClr val="black"/>
                </a:solidFill>
                <a:latin typeface="微软雅黑" panose="020B0503020204020204" pitchFamily="34" charset="-122"/>
                <a:ea typeface="微软雅黑"/>
                <a:cs typeface="Arial" panose="020B0604020202020204" pitchFamily="34" charset="0"/>
              </a:endParaRPr>
            </a:p>
          </p:txBody>
        </p:sp>
      </p:grpSp>
      <p:grpSp>
        <p:nvGrpSpPr>
          <p:cNvPr id="49" name="Group 17"/>
          <p:cNvGrpSpPr/>
          <p:nvPr/>
        </p:nvGrpSpPr>
        <p:grpSpPr>
          <a:xfrm>
            <a:off x="882422" y="3982464"/>
            <a:ext cx="2462751" cy="926294"/>
            <a:chOff x="842229" y="4571823"/>
            <a:chExt cx="2462751" cy="926294"/>
          </a:xfrm>
        </p:grpSpPr>
        <p:sp>
          <p:nvSpPr>
            <p:cNvPr id="50" name="Rectangle 26"/>
            <p:cNvSpPr/>
            <p:nvPr/>
          </p:nvSpPr>
          <p:spPr>
            <a:xfrm>
              <a:off x="842229" y="4851786"/>
              <a:ext cx="2462751" cy="646331"/>
            </a:xfrm>
            <a:prstGeom prst="rect">
              <a:avLst/>
            </a:prstGeom>
          </p:spPr>
          <p:txBody>
            <a:bodyPr wrap="square">
              <a:spAutoFit/>
            </a:bodyPr>
            <a:lstStyle/>
            <a:p>
              <a:pPr algn="r"/>
              <a:r>
                <a:rPr lang="zh-CN" altLang="en-US" sz="1200" dirty="0">
                  <a:solidFill>
                    <a:prstClr val="black"/>
                  </a:solidFill>
                  <a:latin typeface="微软雅黑" pitchFamily="34" charset="-122"/>
                  <a:ea typeface="微软雅黑" pitchFamily="34" charset="-122"/>
                </a:rPr>
                <a:t>单击此处添加文本单击此处添加文本单击此处添加文本单击此处添加文本</a:t>
              </a:r>
            </a:p>
          </p:txBody>
        </p:sp>
        <p:sp>
          <p:nvSpPr>
            <p:cNvPr id="51" name="TextBox 27"/>
            <p:cNvSpPr txBox="1"/>
            <p:nvPr/>
          </p:nvSpPr>
          <p:spPr>
            <a:xfrm>
              <a:off x="1230429" y="4571823"/>
              <a:ext cx="2031326" cy="369332"/>
            </a:xfrm>
            <a:prstGeom prst="rect">
              <a:avLst/>
            </a:prstGeom>
            <a:noFill/>
          </p:spPr>
          <p:txBody>
            <a:bodyPr wrap="none" rtlCol="0">
              <a:spAutoFit/>
            </a:bodyPr>
            <a:lstStyle/>
            <a:p>
              <a:pPr algn="r"/>
              <a:r>
                <a:rPr lang="zh-CN" altLang="en-US" b="1" dirty="0">
                  <a:solidFill>
                    <a:prstClr val="black"/>
                  </a:solidFill>
                  <a:latin typeface="微软雅黑" panose="020B0503020204020204" pitchFamily="34" charset="-122"/>
                  <a:ea typeface="微软雅黑"/>
                  <a:cs typeface="Arial" panose="020B0604020202020204" pitchFamily="34" charset="0"/>
                </a:rPr>
                <a:t>点击添加文字内容</a:t>
              </a:r>
              <a:endParaRPr lang="en-GB" altLang="zh-CN" b="1" dirty="0">
                <a:solidFill>
                  <a:prstClr val="black"/>
                </a:solidFill>
                <a:latin typeface="微软雅黑" panose="020B0503020204020204" pitchFamily="34" charset="-122"/>
                <a:ea typeface="微软雅黑"/>
                <a:cs typeface="Arial" panose="020B0604020202020204" pitchFamily="34" charset="0"/>
              </a:endParaRPr>
            </a:p>
          </p:txBody>
        </p:sp>
      </p:grpSp>
      <p:grpSp>
        <p:nvGrpSpPr>
          <p:cNvPr id="52" name="Group 15"/>
          <p:cNvGrpSpPr/>
          <p:nvPr/>
        </p:nvGrpSpPr>
        <p:grpSpPr>
          <a:xfrm>
            <a:off x="8927212" y="1936371"/>
            <a:ext cx="2462751" cy="926294"/>
            <a:chOff x="8887019" y="2525730"/>
            <a:chExt cx="2462751" cy="926294"/>
          </a:xfrm>
        </p:grpSpPr>
        <p:sp>
          <p:nvSpPr>
            <p:cNvPr id="53" name="Rectangle 28"/>
            <p:cNvSpPr/>
            <p:nvPr/>
          </p:nvSpPr>
          <p:spPr>
            <a:xfrm flipH="1">
              <a:off x="8887019" y="2805693"/>
              <a:ext cx="2462751" cy="646331"/>
            </a:xfrm>
            <a:prstGeom prst="rect">
              <a:avLst/>
            </a:prstGeom>
          </p:spPr>
          <p:txBody>
            <a:bodyPr wrap="square">
              <a:spAutoFit/>
            </a:bodyPr>
            <a:lstStyle/>
            <a:p>
              <a:r>
                <a:rPr lang="zh-CN" altLang="en-US" sz="1200" dirty="0">
                  <a:solidFill>
                    <a:prstClr val="black"/>
                  </a:solidFill>
                  <a:latin typeface="微软雅黑" pitchFamily="34" charset="-122"/>
                  <a:ea typeface="微软雅黑" pitchFamily="34" charset="-122"/>
                </a:rPr>
                <a:t>单击此处添加文本单击此处添加文本单击此处添加文本单击此处添加文本</a:t>
              </a:r>
            </a:p>
          </p:txBody>
        </p:sp>
        <p:sp>
          <p:nvSpPr>
            <p:cNvPr id="79" name="TextBox 29"/>
            <p:cNvSpPr txBox="1"/>
            <p:nvPr/>
          </p:nvSpPr>
          <p:spPr>
            <a:xfrm flipH="1">
              <a:off x="8887019" y="2525730"/>
              <a:ext cx="2031325" cy="369332"/>
            </a:xfrm>
            <a:prstGeom prst="rect">
              <a:avLst/>
            </a:prstGeom>
            <a:noFill/>
          </p:spPr>
          <p:txBody>
            <a:bodyPr wrap="none" rtlCol="0">
              <a:spAutoFit/>
            </a:bodyPr>
            <a:lstStyle/>
            <a:p>
              <a:r>
                <a:rPr lang="zh-CN" altLang="en-US" b="1" dirty="0">
                  <a:solidFill>
                    <a:prstClr val="black"/>
                  </a:solidFill>
                  <a:latin typeface="微软雅黑" panose="020B0503020204020204" pitchFamily="34" charset="-122"/>
                  <a:ea typeface="微软雅黑"/>
                  <a:cs typeface="Arial" panose="020B0604020202020204" pitchFamily="34" charset="0"/>
                </a:rPr>
                <a:t>点击添加文字内容</a:t>
              </a:r>
            </a:p>
          </p:txBody>
        </p:sp>
      </p:grpSp>
      <p:grpSp>
        <p:nvGrpSpPr>
          <p:cNvPr id="82" name="Group 16"/>
          <p:cNvGrpSpPr/>
          <p:nvPr/>
        </p:nvGrpSpPr>
        <p:grpSpPr>
          <a:xfrm>
            <a:off x="8983135" y="3982464"/>
            <a:ext cx="2462751" cy="926294"/>
            <a:chOff x="8942942" y="4571823"/>
            <a:chExt cx="2462751" cy="926294"/>
          </a:xfrm>
        </p:grpSpPr>
        <p:sp>
          <p:nvSpPr>
            <p:cNvPr id="83" name="Rectangle 30"/>
            <p:cNvSpPr/>
            <p:nvPr/>
          </p:nvSpPr>
          <p:spPr>
            <a:xfrm flipH="1">
              <a:off x="8942942" y="4851786"/>
              <a:ext cx="2462751" cy="646331"/>
            </a:xfrm>
            <a:prstGeom prst="rect">
              <a:avLst/>
            </a:prstGeom>
          </p:spPr>
          <p:txBody>
            <a:bodyPr wrap="square">
              <a:spAutoFit/>
            </a:bodyPr>
            <a:lstStyle/>
            <a:p>
              <a:r>
                <a:rPr lang="zh-CN" altLang="en-US" sz="1200" dirty="0">
                  <a:solidFill>
                    <a:prstClr val="black"/>
                  </a:solidFill>
                  <a:latin typeface="微软雅黑" pitchFamily="34" charset="-122"/>
                  <a:ea typeface="微软雅黑" pitchFamily="34" charset="-122"/>
                </a:rPr>
                <a:t>单击此处添加文本单击此处添加文本单击此处添加文本单击此处添加文本</a:t>
              </a:r>
            </a:p>
          </p:txBody>
        </p:sp>
        <p:sp>
          <p:nvSpPr>
            <p:cNvPr id="84" name="TextBox 31"/>
            <p:cNvSpPr txBox="1"/>
            <p:nvPr/>
          </p:nvSpPr>
          <p:spPr>
            <a:xfrm flipH="1">
              <a:off x="8942942" y="4571823"/>
              <a:ext cx="2031325" cy="369332"/>
            </a:xfrm>
            <a:prstGeom prst="rect">
              <a:avLst/>
            </a:prstGeom>
            <a:noFill/>
          </p:spPr>
          <p:txBody>
            <a:bodyPr wrap="none" rtlCol="0">
              <a:spAutoFit/>
            </a:bodyPr>
            <a:lstStyle/>
            <a:p>
              <a:r>
                <a:rPr lang="zh-CN" altLang="en-US" b="1" dirty="0">
                  <a:solidFill>
                    <a:prstClr val="black"/>
                  </a:solidFill>
                  <a:latin typeface="微软雅黑" panose="020B0503020204020204" pitchFamily="34" charset="-122"/>
                  <a:ea typeface="微软雅黑"/>
                  <a:cs typeface="Arial" panose="020B0604020202020204" pitchFamily="34" charset="0"/>
                </a:rPr>
                <a:t>点击添加文字内容</a:t>
              </a:r>
            </a:p>
          </p:txBody>
        </p:sp>
      </p:grpSp>
    </p:spTree>
    <p:extLst>
      <p:ext uri="{BB962C8B-B14F-4D97-AF65-F5344CB8AC3E}">
        <p14:creationId xmlns:p14="http://schemas.microsoft.com/office/powerpoint/2010/main" val="41394689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32"/>
                                        </p:tgtEl>
                                      </p:cBhvr>
                                      <p:by x="100000" y="2000"/>
                                    </p:animScale>
                                  </p:childTnLst>
                                </p:cTn>
                              </p:par>
                              <p:par>
                                <p:cTn id="11" presetID="6" presetClass="emph" presetSubtype="0" fill="hold" grpId="2" nodeType="withEffect">
                                  <p:stCondLst>
                                    <p:cond delay="300"/>
                                  </p:stCondLst>
                                  <p:childTnLst>
                                    <p:animScale>
                                      <p:cBhvr>
                                        <p:cTn id="12" dur="500" fill="hold"/>
                                        <p:tgtEl>
                                          <p:spTgt spid="32"/>
                                        </p:tgtEl>
                                      </p:cBhvr>
                                      <p:by x="100000" y="5000000"/>
                                    </p:animScale>
                                  </p:childTnLst>
                                </p:cTn>
                              </p:par>
                            </p:childTnLst>
                          </p:cTn>
                        </p:par>
                        <p:par>
                          <p:cTn id="13" fill="hold">
                            <p:stCondLst>
                              <p:cond delay="800"/>
                            </p:stCondLst>
                            <p:childTnLst>
                              <p:par>
                                <p:cTn id="14" presetID="42" presetClass="entr" presetSubtype="0"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childTnLst>
                          </p:cTn>
                        </p:par>
                        <p:par>
                          <p:cTn id="19" fill="hold">
                            <p:stCondLst>
                              <p:cond delay="1800"/>
                            </p:stCondLst>
                            <p:childTnLst>
                              <p:par>
                                <p:cTn id="20" presetID="2" presetClass="entr" presetSubtype="2"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additive="base">
                                        <p:cTn id="26" dur="500" fill="hold"/>
                                        <p:tgtEl>
                                          <p:spTgt spid="52"/>
                                        </p:tgtEl>
                                        <p:attrNameLst>
                                          <p:attrName>ppt_x</p:attrName>
                                        </p:attrNameLst>
                                      </p:cBhvr>
                                      <p:tavLst>
                                        <p:tav tm="0">
                                          <p:val>
                                            <p:strVal val="0-#ppt_w/2"/>
                                          </p:val>
                                        </p:tav>
                                        <p:tav tm="100000">
                                          <p:val>
                                            <p:strVal val="#ppt_x"/>
                                          </p:val>
                                        </p:tav>
                                      </p:tavLst>
                                    </p:anim>
                                    <p:anim calcmode="lin" valueType="num">
                                      <p:cBhvr additive="base">
                                        <p:cTn id="27" dur="500" fill="hold"/>
                                        <p:tgtEl>
                                          <p:spTgt spid="52"/>
                                        </p:tgtEl>
                                        <p:attrNameLst>
                                          <p:attrName>ppt_y</p:attrName>
                                        </p:attrNameLst>
                                      </p:cBhvr>
                                      <p:tavLst>
                                        <p:tav tm="0">
                                          <p:val>
                                            <p:strVal val="#ppt_y"/>
                                          </p:val>
                                        </p:tav>
                                        <p:tav tm="100000">
                                          <p:val>
                                            <p:strVal val="#ppt_y"/>
                                          </p:val>
                                        </p:tav>
                                      </p:tavLst>
                                    </p:anim>
                                  </p:childTnLst>
                                </p:cTn>
                              </p:par>
                            </p:childTnLst>
                          </p:cTn>
                        </p:par>
                        <p:par>
                          <p:cTn id="28" fill="hold">
                            <p:stCondLst>
                              <p:cond delay="2300"/>
                            </p:stCondLst>
                            <p:childTnLst>
                              <p:par>
                                <p:cTn id="29" presetID="2" presetClass="entr" presetSubtype="2"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additive="base">
                                        <p:cTn id="31" dur="500" fill="hold"/>
                                        <p:tgtEl>
                                          <p:spTgt spid="49"/>
                                        </p:tgtEl>
                                        <p:attrNameLst>
                                          <p:attrName>ppt_x</p:attrName>
                                        </p:attrNameLst>
                                      </p:cBhvr>
                                      <p:tavLst>
                                        <p:tav tm="0">
                                          <p:val>
                                            <p:strVal val="1+#ppt_w/2"/>
                                          </p:val>
                                        </p:tav>
                                        <p:tav tm="100000">
                                          <p:val>
                                            <p:strVal val="#ppt_x"/>
                                          </p:val>
                                        </p:tav>
                                      </p:tavLst>
                                    </p:anim>
                                    <p:anim calcmode="lin" valueType="num">
                                      <p:cBhvr additive="base">
                                        <p:cTn id="32" dur="500" fill="hold"/>
                                        <p:tgtEl>
                                          <p:spTgt spid="49"/>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82"/>
                                        </p:tgtEl>
                                        <p:attrNameLst>
                                          <p:attrName>style.visibility</p:attrName>
                                        </p:attrNameLst>
                                      </p:cBhvr>
                                      <p:to>
                                        <p:strVal val="visible"/>
                                      </p:to>
                                    </p:set>
                                    <p:anim calcmode="lin" valueType="num">
                                      <p:cBhvr additive="base">
                                        <p:cTn id="35" dur="500" fill="hold"/>
                                        <p:tgtEl>
                                          <p:spTgt spid="82"/>
                                        </p:tgtEl>
                                        <p:attrNameLst>
                                          <p:attrName>ppt_x</p:attrName>
                                        </p:attrNameLst>
                                      </p:cBhvr>
                                      <p:tavLst>
                                        <p:tav tm="0">
                                          <p:val>
                                            <p:strVal val="0-#ppt_w/2"/>
                                          </p:val>
                                        </p:tav>
                                        <p:tav tm="100000">
                                          <p:val>
                                            <p:strVal val="#ppt_x"/>
                                          </p:val>
                                        </p:tav>
                                      </p:tavLst>
                                    </p:anim>
                                    <p:anim calcmode="lin" valueType="num">
                                      <p:cBhvr additive="base">
                                        <p:cTn id="36"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2" grpId="1"/>
      <p:bldP spid="32" grpId="2"/>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46780" y="836713"/>
            <a:ext cx="3876675" cy="545743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4" name="组合 53"/>
          <p:cNvGrpSpPr/>
          <p:nvPr/>
        </p:nvGrpSpPr>
        <p:grpSpPr>
          <a:xfrm>
            <a:off x="5275253" y="5129310"/>
            <a:ext cx="1019724" cy="1019724"/>
            <a:chOff x="3832873" y="2297208"/>
            <a:chExt cx="1516550" cy="1516550"/>
          </a:xfrm>
        </p:grpSpPr>
        <p:grpSp>
          <p:nvGrpSpPr>
            <p:cNvPr id="55" name="组合 5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40">
                  <a:defRPr/>
                </a:pPr>
                <a:endParaRPr lang="zh-CN" altLang="en-US" kern="0" dirty="0">
                  <a:solidFill>
                    <a:sysClr val="windowText" lastClr="000000"/>
                  </a:solidFill>
                  <a:latin typeface="微软雅黑" panose="020B0503020204020204" pitchFamily="34" charset="-122"/>
                  <a:ea typeface="宋体"/>
                </a:endParaRPr>
              </a:p>
            </p:txBody>
          </p:sp>
          <p:sp>
            <p:nvSpPr>
              <p:cNvPr id="59" name="椭圆 5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40">
                  <a:defRPr/>
                </a:pPr>
                <a:endParaRPr lang="zh-CN" altLang="en-US" kern="0" dirty="0">
                  <a:solidFill>
                    <a:sysClr val="window" lastClr="FFFFFF"/>
                  </a:solidFill>
                  <a:latin typeface="微软雅黑" panose="020B0503020204020204" pitchFamily="34" charset="-122"/>
                  <a:ea typeface="宋体"/>
                </a:endParaRPr>
              </a:p>
            </p:txBody>
          </p:sp>
        </p:grpSp>
        <p:sp>
          <p:nvSpPr>
            <p:cNvPr id="57" name="椭圆 56"/>
            <p:cNvSpPr/>
            <p:nvPr/>
          </p:nvSpPr>
          <p:spPr>
            <a:xfrm>
              <a:off x="3912897" y="2396646"/>
              <a:ext cx="1326270" cy="1326270"/>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grpSp>
        <p:nvGrpSpPr>
          <p:cNvPr id="60" name="组合 59"/>
          <p:cNvGrpSpPr/>
          <p:nvPr/>
        </p:nvGrpSpPr>
        <p:grpSpPr>
          <a:xfrm>
            <a:off x="4265329" y="4041530"/>
            <a:ext cx="1019724" cy="1019724"/>
            <a:chOff x="3832873" y="2297208"/>
            <a:chExt cx="1516550" cy="1516550"/>
          </a:xfrm>
        </p:grpSpPr>
        <p:grpSp>
          <p:nvGrpSpPr>
            <p:cNvPr id="61" name="组合 6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40">
                  <a:defRPr/>
                </a:pPr>
                <a:endParaRPr lang="zh-CN" altLang="en-US" kern="0" dirty="0">
                  <a:solidFill>
                    <a:prstClr val="black"/>
                  </a:solidFill>
                  <a:latin typeface="微软雅黑" panose="020B0503020204020204" pitchFamily="34" charset="-122"/>
                  <a:ea typeface="宋体"/>
                </a:endParaRPr>
              </a:p>
            </p:txBody>
          </p:sp>
          <p:sp>
            <p:nvSpPr>
              <p:cNvPr id="64" name="椭圆 6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40">
                  <a:defRPr/>
                </a:pPr>
                <a:endParaRPr lang="zh-CN" altLang="en-US" kern="0" dirty="0">
                  <a:solidFill>
                    <a:prstClr val="black"/>
                  </a:solidFill>
                  <a:latin typeface="微软雅黑" panose="020B0503020204020204" pitchFamily="34" charset="-122"/>
                  <a:ea typeface="宋体"/>
                </a:endParaRPr>
              </a:p>
            </p:txBody>
          </p:sp>
        </p:grpSp>
        <p:sp>
          <p:nvSpPr>
            <p:cNvPr id="62" name="椭圆 61"/>
            <p:cNvSpPr/>
            <p:nvPr/>
          </p:nvSpPr>
          <p:spPr>
            <a:xfrm>
              <a:off x="3897336" y="2381086"/>
              <a:ext cx="1357391" cy="1357391"/>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grpSp>
      <p:grpSp>
        <p:nvGrpSpPr>
          <p:cNvPr id="65" name="组合 64"/>
          <p:cNvGrpSpPr/>
          <p:nvPr/>
        </p:nvGrpSpPr>
        <p:grpSpPr>
          <a:xfrm>
            <a:off x="6301053" y="3376710"/>
            <a:ext cx="1019724" cy="1019724"/>
            <a:chOff x="3832873" y="2297208"/>
            <a:chExt cx="1516550" cy="1516550"/>
          </a:xfrm>
        </p:grpSpPr>
        <p:grpSp>
          <p:nvGrpSpPr>
            <p:cNvPr id="66" name="组合 6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40">
                  <a:defRPr/>
                </a:pPr>
                <a:endParaRPr lang="zh-CN" altLang="en-US" kern="0" dirty="0">
                  <a:solidFill>
                    <a:prstClr val="black"/>
                  </a:solidFill>
                  <a:latin typeface="微软雅黑" panose="020B0503020204020204" pitchFamily="34" charset="-122"/>
                  <a:ea typeface="宋体"/>
                </a:endParaRPr>
              </a:p>
            </p:txBody>
          </p:sp>
          <p:sp>
            <p:nvSpPr>
              <p:cNvPr id="69" name="椭圆 6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40">
                  <a:defRPr/>
                </a:pPr>
                <a:endParaRPr lang="zh-CN" altLang="en-US" kern="0" dirty="0">
                  <a:solidFill>
                    <a:prstClr val="black"/>
                  </a:solidFill>
                  <a:latin typeface="微软雅黑" panose="020B0503020204020204" pitchFamily="34" charset="-122"/>
                  <a:ea typeface="宋体"/>
                </a:endParaRPr>
              </a:p>
            </p:txBody>
          </p:sp>
        </p:grpSp>
        <p:sp>
          <p:nvSpPr>
            <p:cNvPr id="67" name="椭圆 66"/>
            <p:cNvSpPr/>
            <p:nvPr/>
          </p:nvSpPr>
          <p:spPr>
            <a:xfrm>
              <a:off x="3888819" y="2372568"/>
              <a:ext cx="1374426" cy="137442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grpSp>
      <p:grpSp>
        <p:nvGrpSpPr>
          <p:cNvPr id="70" name="组合 69"/>
          <p:cNvGrpSpPr/>
          <p:nvPr/>
        </p:nvGrpSpPr>
        <p:grpSpPr>
          <a:xfrm>
            <a:off x="4265329" y="2746130"/>
            <a:ext cx="1019724" cy="1019724"/>
            <a:chOff x="3832873" y="2297208"/>
            <a:chExt cx="1516550" cy="1516550"/>
          </a:xfrm>
        </p:grpSpPr>
        <p:grpSp>
          <p:nvGrpSpPr>
            <p:cNvPr id="71" name="组合 7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18" name="同心圆 1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40">
                  <a:defRPr/>
                </a:pPr>
                <a:endParaRPr lang="zh-CN" altLang="en-US" kern="0" dirty="0">
                  <a:solidFill>
                    <a:prstClr val="black"/>
                  </a:solidFill>
                  <a:latin typeface="微软雅黑" panose="020B0503020204020204" pitchFamily="34" charset="-122"/>
                  <a:ea typeface="宋体"/>
                </a:endParaRPr>
              </a:p>
            </p:txBody>
          </p:sp>
          <p:sp>
            <p:nvSpPr>
              <p:cNvPr id="119" name="椭圆 11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40">
                  <a:defRPr/>
                </a:pPr>
                <a:endParaRPr lang="zh-CN" altLang="en-US" kern="0" dirty="0">
                  <a:solidFill>
                    <a:prstClr val="black"/>
                  </a:solidFill>
                  <a:latin typeface="微软雅黑" panose="020B0503020204020204" pitchFamily="34" charset="-122"/>
                  <a:ea typeface="宋体"/>
                </a:endParaRPr>
              </a:p>
            </p:txBody>
          </p:sp>
        </p:grpSp>
        <p:sp>
          <p:nvSpPr>
            <p:cNvPr id="72" name="椭圆 71"/>
            <p:cNvSpPr/>
            <p:nvPr/>
          </p:nvSpPr>
          <p:spPr>
            <a:xfrm>
              <a:off x="3897336" y="2381086"/>
              <a:ext cx="1357391" cy="1357391"/>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grpSp>
      <p:grpSp>
        <p:nvGrpSpPr>
          <p:cNvPr id="120" name="组合 119"/>
          <p:cNvGrpSpPr/>
          <p:nvPr/>
        </p:nvGrpSpPr>
        <p:grpSpPr>
          <a:xfrm>
            <a:off x="6301053" y="2066070"/>
            <a:ext cx="1019724" cy="1019724"/>
            <a:chOff x="3832873" y="2297208"/>
            <a:chExt cx="1516550" cy="1516550"/>
          </a:xfrm>
        </p:grpSpPr>
        <p:grpSp>
          <p:nvGrpSpPr>
            <p:cNvPr id="121" name="组合 1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23" name="同心圆 1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40">
                  <a:defRPr/>
                </a:pPr>
                <a:endParaRPr lang="zh-CN" altLang="en-US" kern="0" dirty="0">
                  <a:solidFill>
                    <a:prstClr val="black"/>
                  </a:solidFill>
                  <a:latin typeface="微软雅黑" panose="020B0503020204020204" pitchFamily="34" charset="-122"/>
                  <a:ea typeface="宋体"/>
                </a:endParaRPr>
              </a:p>
            </p:txBody>
          </p:sp>
          <p:sp>
            <p:nvSpPr>
              <p:cNvPr id="124" name="椭圆 1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40">
                  <a:defRPr/>
                </a:pPr>
                <a:endParaRPr lang="zh-CN" altLang="en-US" kern="0" dirty="0">
                  <a:solidFill>
                    <a:prstClr val="black"/>
                  </a:solidFill>
                  <a:latin typeface="微软雅黑" panose="020B0503020204020204" pitchFamily="34" charset="-122"/>
                  <a:ea typeface="宋体"/>
                </a:endParaRPr>
              </a:p>
            </p:txBody>
          </p:sp>
        </p:grpSp>
        <p:sp>
          <p:nvSpPr>
            <p:cNvPr id="122" name="椭圆 121"/>
            <p:cNvSpPr/>
            <p:nvPr/>
          </p:nvSpPr>
          <p:spPr>
            <a:xfrm>
              <a:off x="3904631" y="2388380"/>
              <a:ext cx="1342802" cy="1342802"/>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black"/>
                </a:solidFill>
                <a:latin typeface="微软雅黑" panose="020B0503020204020204" pitchFamily="34" charset="-122"/>
                <a:ea typeface="微软雅黑"/>
              </a:endParaRPr>
            </a:p>
          </p:txBody>
        </p:sp>
      </p:grpSp>
      <p:grpSp>
        <p:nvGrpSpPr>
          <p:cNvPr id="125" name="组合 124"/>
          <p:cNvGrpSpPr/>
          <p:nvPr/>
        </p:nvGrpSpPr>
        <p:grpSpPr>
          <a:xfrm>
            <a:off x="5275253" y="938310"/>
            <a:ext cx="1019724" cy="1019724"/>
            <a:chOff x="3832873" y="2297208"/>
            <a:chExt cx="1516550" cy="1516550"/>
          </a:xfrm>
        </p:grpSpPr>
        <p:grpSp>
          <p:nvGrpSpPr>
            <p:cNvPr id="126" name="组合 1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40">
                  <a:defRPr/>
                </a:pPr>
                <a:endParaRPr lang="zh-CN" altLang="en-US" kern="0" dirty="0">
                  <a:solidFill>
                    <a:sysClr val="windowText" lastClr="000000"/>
                  </a:solidFill>
                  <a:latin typeface="微软雅黑" panose="020B0503020204020204" pitchFamily="34" charset="-122"/>
                  <a:ea typeface="宋体"/>
                </a:endParaRPr>
              </a:p>
            </p:txBody>
          </p:sp>
          <p:sp>
            <p:nvSpPr>
              <p:cNvPr id="129" name="椭圆 1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40">
                  <a:defRPr/>
                </a:pPr>
                <a:endParaRPr lang="zh-CN" altLang="en-US" kern="0" dirty="0">
                  <a:solidFill>
                    <a:sysClr val="window" lastClr="FFFFFF"/>
                  </a:solidFill>
                  <a:latin typeface="微软雅黑" panose="020B0503020204020204" pitchFamily="34" charset="-122"/>
                  <a:ea typeface="宋体"/>
                </a:endParaRPr>
              </a:p>
            </p:txBody>
          </p:sp>
        </p:grpSp>
        <p:sp>
          <p:nvSpPr>
            <p:cNvPr id="127" name="椭圆 126"/>
            <p:cNvSpPr/>
            <p:nvPr/>
          </p:nvSpPr>
          <p:spPr>
            <a:xfrm>
              <a:off x="3897085" y="2380834"/>
              <a:ext cx="1357894" cy="1357894"/>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grpSp>
      <p:grpSp>
        <p:nvGrpSpPr>
          <p:cNvPr id="130" name="Group 34"/>
          <p:cNvGrpSpPr/>
          <p:nvPr/>
        </p:nvGrpSpPr>
        <p:grpSpPr>
          <a:xfrm>
            <a:off x="5596930" y="1221980"/>
            <a:ext cx="399325" cy="324941"/>
            <a:chOff x="1550139" y="1314466"/>
            <a:chExt cx="509139" cy="414300"/>
          </a:xfrm>
          <a:solidFill>
            <a:schemeClr val="bg1"/>
          </a:solidFill>
        </p:grpSpPr>
        <p:sp>
          <p:nvSpPr>
            <p:cNvPr id="13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32"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3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grpSp>
      <p:sp>
        <p:nvSpPr>
          <p:cNvPr id="134" name="矩形 3"/>
          <p:cNvSpPr>
            <a:spLocks noChangeArrowheads="1"/>
          </p:cNvSpPr>
          <p:nvPr/>
        </p:nvSpPr>
        <p:spPr bwMode="auto">
          <a:xfrm>
            <a:off x="6487199" y="1249396"/>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3" tIns="45723" rIns="91443" bIns="45723">
            <a:spAutoFit/>
          </a:bodyPr>
          <a:lstStyle/>
          <a:p>
            <a:r>
              <a:rPr lang="zh-CN" altLang="en-US" sz="2000" dirty="0">
                <a:solidFill>
                  <a:prstClr val="black"/>
                </a:solidFill>
                <a:latin typeface="微软雅黑" pitchFamily="34" charset="-122"/>
                <a:ea typeface="微软雅黑" pitchFamily="34" charset="-122"/>
                <a:sym typeface="Arial" pitchFamily="34" charset="0"/>
              </a:rPr>
              <a:t>阶段一</a:t>
            </a:r>
          </a:p>
        </p:txBody>
      </p:sp>
      <p:sp>
        <p:nvSpPr>
          <p:cNvPr id="135" name="文本框 13"/>
          <p:cNvSpPr txBox="1"/>
          <p:nvPr/>
        </p:nvSpPr>
        <p:spPr>
          <a:xfrm>
            <a:off x="7621854" y="1052419"/>
            <a:ext cx="3251200" cy="753416"/>
          </a:xfrm>
          <a:prstGeom prst="rect">
            <a:avLst/>
          </a:prstGeom>
          <a:noFill/>
        </p:spPr>
        <p:txBody>
          <a:bodyPr wrap="square" lIns="87765" tIns="43881" rIns="87765" bIns="43881" rtlCol="0">
            <a:spAutoFit/>
          </a:bodyPr>
          <a:lstStyle/>
          <a:p>
            <a:pPr>
              <a:lnSpc>
                <a:spcPct val="120000"/>
              </a:lnSpc>
              <a:spcBef>
                <a:spcPct val="0"/>
              </a:spcBef>
            </a:pPr>
            <a:r>
              <a:rPr lang="zh-CN" altLang="en-US" sz="1200" dirty="0">
                <a:solidFill>
                  <a:prstClr val="black"/>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36" name="矩形 3"/>
          <p:cNvSpPr>
            <a:spLocks noChangeArrowheads="1"/>
          </p:cNvSpPr>
          <p:nvPr/>
        </p:nvSpPr>
        <p:spPr bwMode="auto">
          <a:xfrm>
            <a:off x="7630463" y="2055911"/>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3" tIns="45723" rIns="91443" bIns="45723">
            <a:spAutoFit/>
          </a:bodyPr>
          <a:lstStyle/>
          <a:p>
            <a:r>
              <a:rPr lang="zh-CN" altLang="en-US" sz="2000" dirty="0">
                <a:solidFill>
                  <a:prstClr val="black"/>
                </a:solidFill>
                <a:latin typeface="微软雅黑" pitchFamily="34" charset="-122"/>
                <a:ea typeface="微软雅黑" pitchFamily="34" charset="-122"/>
                <a:sym typeface="Arial" pitchFamily="34" charset="0"/>
              </a:rPr>
              <a:t>阶段二</a:t>
            </a:r>
          </a:p>
        </p:txBody>
      </p:sp>
      <p:sp>
        <p:nvSpPr>
          <p:cNvPr id="137" name="文本框 13"/>
          <p:cNvSpPr txBox="1"/>
          <p:nvPr/>
        </p:nvSpPr>
        <p:spPr>
          <a:xfrm>
            <a:off x="7621854" y="2462310"/>
            <a:ext cx="3251200" cy="753416"/>
          </a:xfrm>
          <a:prstGeom prst="rect">
            <a:avLst/>
          </a:prstGeom>
          <a:noFill/>
        </p:spPr>
        <p:txBody>
          <a:bodyPr wrap="square" lIns="87765" tIns="43881" rIns="87765" bIns="43881" rtlCol="0">
            <a:spAutoFit/>
          </a:bodyPr>
          <a:lstStyle/>
          <a:p>
            <a:pPr>
              <a:lnSpc>
                <a:spcPct val="120000"/>
              </a:lnSpc>
              <a:spcBef>
                <a:spcPct val="0"/>
              </a:spcBef>
            </a:pPr>
            <a:r>
              <a:rPr lang="zh-CN" altLang="en-US" sz="1200" dirty="0">
                <a:solidFill>
                  <a:prstClr val="black"/>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sp>
        <p:nvSpPr>
          <p:cNvPr id="138" name="Freeform 20"/>
          <p:cNvSpPr>
            <a:spLocks noEditPoints="1"/>
          </p:cNvSpPr>
          <p:nvPr/>
        </p:nvSpPr>
        <p:spPr bwMode="auto">
          <a:xfrm>
            <a:off x="6601823" y="2428730"/>
            <a:ext cx="397859" cy="27036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39" name="矩形 3"/>
          <p:cNvSpPr>
            <a:spLocks noChangeArrowheads="1"/>
          </p:cNvSpPr>
          <p:nvPr/>
        </p:nvSpPr>
        <p:spPr bwMode="auto">
          <a:xfrm>
            <a:off x="2934439" y="2563911"/>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3" tIns="45723" rIns="91443" bIns="45723">
            <a:spAutoFit/>
          </a:bodyPr>
          <a:lstStyle/>
          <a:p>
            <a:r>
              <a:rPr lang="zh-CN" altLang="en-US" sz="2000" dirty="0">
                <a:solidFill>
                  <a:prstClr val="black"/>
                </a:solidFill>
                <a:latin typeface="微软雅黑" pitchFamily="34" charset="-122"/>
                <a:ea typeface="微软雅黑" pitchFamily="34" charset="-122"/>
                <a:sym typeface="Arial" pitchFamily="34" charset="0"/>
              </a:rPr>
              <a:t>阶段三</a:t>
            </a:r>
          </a:p>
        </p:txBody>
      </p:sp>
      <p:sp>
        <p:nvSpPr>
          <p:cNvPr id="140" name="文本框 13"/>
          <p:cNvSpPr txBox="1"/>
          <p:nvPr/>
        </p:nvSpPr>
        <p:spPr>
          <a:xfrm>
            <a:off x="916251" y="2955828"/>
            <a:ext cx="3111544" cy="753416"/>
          </a:xfrm>
          <a:prstGeom prst="rect">
            <a:avLst/>
          </a:prstGeom>
          <a:noFill/>
        </p:spPr>
        <p:txBody>
          <a:bodyPr wrap="square" lIns="87765" tIns="43881" rIns="87765" bIns="43881" rtlCol="0">
            <a:spAutoFit/>
          </a:bodyPr>
          <a:lstStyle/>
          <a:p>
            <a:pPr algn="r">
              <a:lnSpc>
                <a:spcPct val="120000"/>
              </a:lnSpc>
              <a:spcBef>
                <a:spcPct val="0"/>
              </a:spcBef>
            </a:pPr>
            <a:r>
              <a:rPr lang="zh-CN" altLang="en-US" sz="1200" dirty="0">
                <a:solidFill>
                  <a:prstClr val="black"/>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141" name="Group 20"/>
          <p:cNvGrpSpPr/>
          <p:nvPr/>
        </p:nvGrpSpPr>
        <p:grpSpPr>
          <a:xfrm>
            <a:off x="4558753" y="3091575"/>
            <a:ext cx="412551" cy="285749"/>
            <a:chOff x="7416800" y="1122363"/>
            <a:chExt cx="366713" cy="254000"/>
          </a:xfrm>
          <a:solidFill>
            <a:schemeClr val="bg1"/>
          </a:solidFill>
        </p:grpSpPr>
        <p:sp>
          <p:nvSpPr>
            <p:cNvPr id="142"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43"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grpSp>
      <p:sp>
        <p:nvSpPr>
          <p:cNvPr id="144" name="矩形 3"/>
          <p:cNvSpPr>
            <a:spLocks noChangeArrowheads="1"/>
          </p:cNvSpPr>
          <p:nvPr/>
        </p:nvSpPr>
        <p:spPr bwMode="auto">
          <a:xfrm>
            <a:off x="7621856" y="3376711"/>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3" tIns="45723" rIns="91443" bIns="45723">
            <a:spAutoFit/>
          </a:bodyPr>
          <a:lstStyle/>
          <a:p>
            <a:r>
              <a:rPr lang="zh-CN" altLang="en-US" sz="2000" dirty="0">
                <a:solidFill>
                  <a:prstClr val="black"/>
                </a:solidFill>
                <a:latin typeface="微软雅黑" pitchFamily="34" charset="-122"/>
                <a:ea typeface="微软雅黑" pitchFamily="34" charset="-122"/>
                <a:sym typeface="Arial" pitchFamily="34" charset="0"/>
              </a:rPr>
              <a:t>阶段四</a:t>
            </a:r>
          </a:p>
        </p:txBody>
      </p:sp>
      <p:sp>
        <p:nvSpPr>
          <p:cNvPr id="145" name="文本框 13"/>
          <p:cNvSpPr txBox="1"/>
          <p:nvPr/>
        </p:nvSpPr>
        <p:spPr>
          <a:xfrm>
            <a:off x="7621854" y="3766176"/>
            <a:ext cx="3251200" cy="753416"/>
          </a:xfrm>
          <a:prstGeom prst="rect">
            <a:avLst/>
          </a:prstGeom>
          <a:noFill/>
        </p:spPr>
        <p:txBody>
          <a:bodyPr wrap="square" lIns="87765" tIns="43881" rIns="87765" bIns="43881" rtlCol="0">
            <a:spAutoFit/>
          </a:bodyPr>
          <a:lstStyle/>
          <a:p>
            <a:pPr>
              <a:lnSpc>
                <a:spcPct val="120000"/>
              </a:lnSpc>
              <a:spcBef>
                <a:spcPct val="0"/>
              </a:spcBef>
            </a:pPr>
            <a:r>
              <a:rPr lang="zh-CN" altLang="en-US" sz="1200" dirty="0">
                <a:solidFill>
                  <a:prstClr val="black"/>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146" name="组合 145"/>
          <p:cNvGrpSpPr/>
          <p:nvPr/>
        </p:nvGrpSpPr>
        <p:grpSpPr>
          <a:xfrm>
            <a:off x="6603796" y="3641538"/>
            <a:ext cx="422291" cy="403672"/>
            <a:chOff x="3294063" y="754063"/>
            <a:chExt cx="5600701" cy="5353051"/>
          </a:xfrm>
          <a:solidFill>
            <a:schemeClr val="bg1"/>
          </a:solidFill>
        </p:grpSpPr>
        <p:sp>
          <p:nvSpPr>
            <p:cNvPr id="147"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089"/>
              <a:endParaRPr lang="zh-CN" altLang="en-US" sz="1867" dirty="0">
                <a:solidFill>
                  <a:prstClr val="black"/>
                </a:solidFill>
                <a:latin typeface="微软雅黑" panose="020B0503020204020204" pitchFamily="34" charset="-122"/>
                <a:ea typeface="宋体"/>
              </a:endParaRPr>
            </a:p>
          </p:txBody>
        </p:sp>
        <p:sp>
          <p:nvSpPr>
            <p:cNvPr id="148"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089"/>
              <a:endParaRPr lang="zh-CN" altLang="en-US" sz="1867" dirty="0">
                <a:solidFill>
                  <a:prstClr val="black"/>
                </a:solidFill>
                <a:latin typeface="微软雅黑" panose="020B0503020204020204" pitchFamily="34" charset="-122"/>
                <a:ea typeface="宋体"/>
              </a:endParaRPr>
            </a:p>
          </p:txBody>
        </p:sp>
        <p:sp>
          <p:nvSpPr>
            <p:cNvPr id="149"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089"/>
              <a:endParaRPr lang="zh-CN" altLang="en-US" sz="1867" dirty="0">
                <a:solidFill>
                  <a:prstClr val="black"/>
                </a:solidFill>
                <a:latin typeface="微软雅黑" panose="020B0503020204020204" pitchFamily="34" charset="-122"/>
                <a:ea typeface="宋体"/>
              </a:endParaRPr>
            </a:p>
          </p:txBody>
        </p:sp>
        <p:sp>
          <p:nvSpPr>
            <p:cNvPr id="150"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089"/>
              <a:endParaRPr lang="zh-CN" altLang="en-US" sz="1867" dirty="0">
                <a:solidFill>
                  <a:prstClr val="black"/>
                </a:solidFill>
                <a:latin typeface="微软雅黑" panose="020B0503020204020204" pitchFamily="34" charset="-122"/>
                <a:ea typeface="宋体"/>
              </a:endParaRPr>
            </a:p>
          </p:txBody>
        </p:sp>
        <p:sp>
          <p:nvSpPr>
            <p:cNvPr id="151"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089"/>
              <a:endParaRPr lang="zh-CN" altLang="en-US" sz="1867" dirty="0">
                <a:solidFill>
                  <a:prstClr val="black"/>
                </a:solidFill>
                <a:latin typeface="微软雅黑" panose="020B0503020204020204" pitchFamily="34" charset="-122"/>
                <a:ea typeface="宋体"/>
              </a:endParaRPr>
            </a:p>
          </p:txBody>
        </p:sp>
        <p:sp>
          <p:nvSpPr>
            <p:cNvPr id="152"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089"/>
              <a:endParaRPr lang="zh-CN" altLang="en-US" sz="1867" dirty="0">
                <a:solidFill>
                  <a:prstClr val="black"/>
                </a:solidFill>
                <a:latin typeface="微软雅黑" panose="020B0503020204020204" pitchFamily="34" charset="-122"/>
                <a:ea typeface="宋体"/>
              </a:endParaRPr>
            </a:p>
          </p:txBody>
        </p:sp>
        <p:sp>
          <p:nvSpPr>
            <p:cNvPr id="153"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089"/>
              <a:endParaRPr lang="zh-CN" altLang="en-US" sz="1867" dirty="0">
                <a:solidFill>
                  <a:prstClr val="black"/>
                </a:solidFill>
                <a:latin typeface="微软雅黑" panose="020B0503020204020204" pitchFamily="34" charset="-122"/>
                <a:ea typeface="宋体"/>
              </a:endParaRPr>
            </a:p>
          </p:txBody>
        </p:sp>
        <p:sp>
          <p:nvSpPr>
            <p:cNvPr id="154"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089"/>
              <a:endParaRPr lang="zh-CN" altLang="en-US" sz="1867" dirty="0">
                <a:solidFill>
                  <a:prstClr val="black"/>
                </a:solidFill>
                <a:latin typeface="微软雅黑" panose="020B0503020204020204" pitchFamily="34" charset="-122"/>
                <a:ea typeface="宋体"/>
              </a:endParaRPr>
            </a:p>
          </p:txBody>
        </p:sp>
        <p:sp>
          <p:nvSpPr>
            <p:cNvPr id="155"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089"/>
              <a:endParaRPr lang="zh-CN" altLang="en-US" sz="1867" dirty="0">
                <a:solidFill>
                  <a:prstClr val="black"/>
                </a:solidFill>
                <a:latin typeface="微软雅黑" panose="020B0503020204020204" pitchFamily="34" charset="-122"/>
                <a:ea typeface="宋体"/>
              </a:endParaRPr>
            </a:p>
          </p:txBody>
        </p:sp>
        <p:sp>
          <p:nvSpPr>
            <p:cNvPr id="156"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089"/>
              <a:endParaRPr lang="zh-CN" altLang="en-US" sz="1867" dirty="0">
                <a:solidFill>
                  <a:prstClr val="black"/>
                </a:solidFill>
                <a:latin typeface="微软雅黑" panose="020B0503020204020204" pitchFamily="34" charset="-122"/>
                <a:ea typeface="宋体"/>
              </a:endParaRPr>
            </a:p>
          </p:txBody>
        </p:sp>
        <p:sp>
          <p:nvSpPr>
            <p:cNvPr id="157"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913089"/>
              <a:endParaRPr lang="zh-CN" altLang="en-US" sz="1867" dirty="0">
                <a:solidFill>
                  <a:prstClr val="black"/>
                </a:solidFill>
                <a:latin typeface="微软雅黑" panose="020B0503020204020204" pitchFamily="34" charset="-122"/>
                <a:ea typeface="宋体"/>
              </a:endParaRPr>
            </a:p>
          </p:txBody>
        </p:sp>
      </p:grpSp>
      <p:sp>
        <p:nvSpPr>
          <p:cNvPr id="158" name="矩形 3"/>
          <p:cNvSpPr>
            <a:spLocks noChangeArrowheads="1"/>
          </p:cNvSpPr>
          <p:nvPr/>
        </p:nvSpPr>
        <p:spPr bwMode="auto">
          <a:xfrm>
            <a:off x="2934439" y="4113311"/>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3" tIns="45723" rIns="91443" bIns="45723">
            <a:spAutoFit/>
          </a:bodyPr>
          <a:lstStyle/>
          <a:p>
            <a:r>
              <a:rPr lang="zh-CN" altLang="en-US" sz="2000" dirty="0">
                <a:solidFill>
                  <a:prstClr val="black"/>
                </a:solidFill>
                <a:latin typeface="微软雅黑" pitchFamily="34" charset="-122"/>
                <a:ea typeface="微软雅黑" pitchFamily="34" charset="-122"/>
                <a:sym typeface="Arial" pitchFamily="34" charset="0"/>
              </a:rPr>
              <a:t>阶段五</a:t>
            </a:r>
          </a:p>
        </p:txBody>
      </p:sp>
      <p:sp>
        <p:nvSpPr>
          <p:cNvPr id="159" name="文本框 13"/>
          <p:cNvSpPr txBox="1"/>
          <p:nvPr/>
        </p:nvSpPr>
        <p:spPr>
          <a:xfrm>
            <a:off x="916251" y="4467128"/>
            <a:ext cx="3111544" cy="753416"/>
          </a:xfrm>
          <a:prstGeom prst="rect">
            <a:avLst/>
          </a:prstGeom>
          <a:noFill/>
        </p:spPr>
        <p:txBody>
          <a:bodyPr wrap="square" lIns="87765" tIns="43881" rIns="87765" bIns="43881" rtlCol="0">
            <a:spAutoFit/>
          </a:bodyPr>
          <a:lstStyle/>
          <a:p>
            <a:pPr algn="r">
              <a:lnSpc>
                <a:spcPct val="120000"/>
              </a:lnSpc>
              <a:spcBef>
                <a:spcPct val="0"/>
              </a:spcBef>
            </a:pPr>
            <a:r>
              <a:rPr lang="zh-CN" altLang="en-US" sz="1200" dirty="0">
                <a:solidFill>
                  <a:prstClr val="black"/>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160" name="Group 23"/>
          <p:cNvGrpSpPr/>
          <p:nvPr/>
        </p:nvGrpSpPr>
        <p:grpSpPr>
          <a:xfrm>
            <a:off x="4637663" y="4392713"/>
            <a:ext cx="342593" cy="298671"/>
            <a:chOff x="7540014" y="4306907"/>
            <a:chExt cx="389342" cy="339426"/>
          </a:xfrm>
          <a:solidFill>
            <a:schemeClr val="bg1"/>
          </a:solidFill>
        </p:grpSpPr>
        <p:sp>
          <p:nvSpPr>
            <p:cNvPr id="16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62"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63"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64"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65"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66"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67"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6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6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7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7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grpSp>
      <p:sp>
        <p:nvSpPr>
          <p:cNvPr id="172" name="矩形 3"/>
          <p:cNvSpPr>
            <a:spLocks noChangeArrowheads="1"/>
          </p:cNvSpPr>
          <p:nvPr/>
        </p:nvSpPr>
        <p:spPr bwMode="auto">
          <a:xfrm>
            <a:off x="6487199" y="5404979"/>
            <a:ext cx="954113" cy="400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91443" tIns="45723" rIns="91443" bIns="45723">
            <a:spAutoFit/>
          </a:bodyPr>
          <a:lstStyle/>
          <a:p>
            <a:r>
              <a:rPr lang="zh-CN" altLang="en-US" sz="2000" dirty="0">
                <a:solidFill>
                  <a:prstClr val="black"/>
                </a:solidFill>
                <a:latin typeface="微软雅黑" pitchFamily="34" charset="-122"/>
                <a:ea typeface="微软雅黑" pitchFamily="34" charset="-122"/>
                <a:sym typeface="Arial" pitchFamily="34" charset="0"/>
              </a:rPr>
              <a:t>阶段六</a:t>
            </a:r>
          </a:p>
        </p:txBody>
      </p:sp>
      <p:sp>
        <p:nvSpPr>
          <p:cNvPr id="173" name="文本框 13"/>
          <p:cNvSpPr txBox="1"/>
          <p:nvPr/>
        </p:nvSpPr>
        <p:spPr>
          <a:xfrm>
            <a:off x="7621854" y="5208002"/>
            <a:ext cx="3251200" cy="753416"/>
          </a:xfrm>
          <a:prstGeom prst="rect">
            <a:avLst/>
          </a:prstGeom>
          <a:noFill/>
        </p:spPr>
        <p:txBody>
          <a:bodyPr wrap="square" lIns="87765" tIns="43881" rIns="87765" bIns="43881" rtlCol="0">
            <a:spAutoFit/>
          </a:bodyPr>
          <a:lstStyle/>
          <a:p>
            <a:pPr>
              <a:lnSpc>
                <a:spcPct val="120000"/>
              </a:lnSpc>
              <a:spcBef>
                <a:spcPct val="0"/>
              </a:spcBef>
            </a:pPr>
            <a:r>
              <a:rPr lang="zh-CN" altLang="en-US" sz="1200" dirty="0">
                <a:solidFill>
                  <a:prstClr val="black"/>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p:txBody>
      </p:sp>
      <p:grpSp>
        <p:nvGrpSpPr>
          <p:cNvPr id="174" name="Group 9"/>
          <p:cNvGrpSpPr/>
          <p:nvPr/>
        </p:nvGrpSpPr>
        <p:grpSpPr>
          <a:xfrm>
            <a:off x="5592712" y="5519748"/>
            <a:ext cx="384811" cy="285347"/>
            <a:chOff x="4572000" y="3414713"/>
            <a:chExt cx="374651" cy="277813"/>
          </a:xfrm>
          <a:solidFill>
            <a:schemeClr val="bg1"/>
          </a:solidFill>
        </p:grpSpPr>
        <p:sp>
          <p:nvSpPr>
            <p:cNvPr id="175"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sp>
          <p:nvSpPr>
            <p:cNvPr id="176"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dirty="0">
                <a:solidFill>
                  <a:prstClr val="black"/>
                </a:solidFill>
                <a:latin typeface="微软雅黑" panose="020B0503020204020204" pitchFamily="34" charset="-122"/>
                <a:ea typeface="微软雅黑"/>
              </a:endParaRPr>
            </a:p>
          </p:txBody>
        </p:sp>
      </p:grpSp>
      <p:sp>
        <p:nvSpPr>
          <p:cNvPr id="81"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明年工作计划</a:t>
            </a:r>
          </a:p>
        </p:txBody>
      </p:sp>
    </p:spTree>
    <p:extLst>
      <p:ext uri="{BB962C8B-B14F-4D97-AF65-F5344CB8AC3E}">
        <p14:creationId xmlns:p14="http://schemas.microsoft.com/office/powerpoint/2010/main" val="332528925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1+#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81"/>
                                            </p:tgtEl>
                                          </p:cBhvr>
                                          <p:by x="100000" y="2000"/>
                                        </p:animScale>
                                      </p:childTnLst>
                                    </p:cTn>
                                  </p:par>
                                  <p:par>
                                    <p:cTn id="11" presetID="6" presetClass="emph" presetSubtype="0" fill="hold" grpId="2" nodeType="withEffect">
                                      <p:stCondLst>
                                        <p:cond delay="300"/>
                                      </p:stCondLst>
                                      <p:childTnLst>
                                        <p:animScale>
                                          <p:cBhvr>
                                            <p:cTn id="12" dur="500" fill="hold"/>
                                            <p:tgtEl>
                                              <p:spTgt spid="81"/>
                                            </p:tgtEl>
                                          </p:cBhvr>
                                          <p:by x="100000" y="5000000"/>
                                        </p:animScale>
                                      </p:childTnLst>
                                    </p:cTn>
                                  </p:par>
                                </p:childTnLst>
                              </p:cTn>
                            </p:par>
                            <p:par>
                              <p:cTn id="13" fill="hold">
                                <p:stCondLst>
                                  <p:cond delay="800"/>
                                </p:stCondLst>
                                <p:childTnLst>
                                  <p:par>
                                    <p:cTn id="14" presetID="22" presetClass="entr" presetSubtype="4"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down)">
                                          <p:cBhvr>
                                            <p:cTn id="16" dur="500"/>
                                            <p:tgtEl>
                                              <p:spTgt spid="52"/>
                                            </p:tgtEl>
                                          </p:cBhvr>
                                        </p:animEffect>
                                      </p:childTnLst>
                                    </p:cTn>
                                  </p:par>
                                </p:childTnLst>
                              </p:cTn>
                            </p:par>
                            <p:par>
                              <p:cTn id="17" fill="hold">
                                <p:stCondLst>
                                  <p:cond delay="1300"/>
                                </p:stCondLst>
                                <p:childTnLst>
                                  <p:par>
                                    <p:cTn id="18" presetID="2" presetClass="entr" presetSubtype="12" accel="61000" fill="hold" nodeType="afterEffect" p14:presetBounceEnd="58000">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14:bounceEnd="58000">
                                          <p:cBhvr additive="base">
                                            <p:cTn id="20" dur="1400" fill="hold"/>
                                            <p:tgtEl>
                                              <p:spTgt spid="54"/>
                                            </p:tgtEl>
                                            <p:attrNameLst>
                                              <p:attrName>ppt_x</p:attrName>
                                            </p:attrNameLst>
                                          </p:cBhvr>
                                          <p:tavLst>
                                            <p:tav tm="0">
                                              <p:val>
                                                <p:strVal val="0-#ppt_w/2"/>
                                              </p:val>
                                            </p:tav>
                                            <p:tav tm="100000">
                                              <p:val>
                                                <p:strVal val="#ppt_x"/>
                                              </p:val>
                                            </p:tav>
                                          </p:tavLst>
                                        </p:anim>
                                        <p:anim calcmode="lin" valueType="num" p14:bounceEnd="58000">
                                          <p:cBhvr additive="base">
                                            <p:cTn id="21" dur="1400" fill="hold"/>
                                            <p:tgtEl>
                                              <p:spTgt spid="54"/>
                                            </p:tgtEl>
                                            <p:attrNameLst>
                                              <p:attrName>ppt_y</p:attrName>
                                            </p:attrNameLst>
                                          </p:cBhvr>
                                          <p:tavLst>
                                            <p:tav tm="0">
                                              <p:val>
                                                <p:strVal val="1+#ppt_h/2"/>
                                              </p:val>
                                            </p:tav>
                                            <p:tav tm="100000">
                                              <p:val>
                                                <p:strVal val="#ppt_y"/>
                                              </p:val>
                                            </p:tav>
                                          </p:tavLst>
                                        </p:anim>
                                      </p:childTnLst>
                                    </p:cTn>
                                  </p:par>
                                  <p:par>
                                    <p:cTn id="22" presetID="2" presetClass="entr" presetSubtype="3" accel="61000" fill="hold" nodeType="withEffect" p14:presetBounceEnd="58000">
                                      <p:stCondLst>
                                        <p:cond delay="0"/>
                                      </p:stCondLst>
                                      <p:childTnLst>
                                        <p:set>
                                          <p:cBhvr>
                                            <p:cTn id="23" dur="1" fill="hold">
                                              <p:stCondLst>
                                                <p:cond delay="0"/>
                                              </p:stCondLst>
                                            </p:cTn>
                                            <p:tgtEl>
                                              <p:spTgt spid="60"/>
                                            </p:tgtEl>
                                            <p:attrNameLst>
                                              <p:attrName>style.visibility</p:attrName>
                                            </p:attrNameLst>
                                          </p:cBhvr>
                                          <p:to>
                                            <p:strVal val="visible"/>
                                          </p:to>
                                        </p:set>
                                        <p:anim calcmode="lin" valueType="num" p14:bounceEnd="58000">
                                          <p:cBhvr additive="base">
                                            <p:cTn id="24" dur="1400" fill="hold"/>
                                            <p:tgtEl>
                                              <p:spTgt spid="60"/>
                                            </p:tgtEl>
                                            <p:attrNameLst>
                                              <p:attrName>ppt_x</p:attrName>
                                            </p:attrNameLst>
                                          </p:cBhvr>
                                          <p:tavLst>
                                            <p:tav tm="0">
                                              <p:val>
                                                <p:strVal val="1+#ppt_w/2"/>
                                              </p:val>
                                            </p:tav>
                                            <p:tav tm="100000">
                                              <p:val>
                                                <p:strVal val="#ppt_x"/>
                                              </p:val>
                                            </p:tav>
                                          </p:tavLst>
                                        </p:anim>
                                        <p:anim calcmode="lin" valueType="num" p14:bounceEnd="58000">
                                          <p:cBhvr additive="base">
                                            <p:cTn id="25" dur="1400" fill="hold"/>
                                            <p:tgtEl>
                                              <p:spTgt spid="60"/>
                                            </p:tgtEl>
                                            <p:attrNameLst>
                                              <p:attrName>ppt_y</p:attrName>
                                            </p:attrNameLst>
                                          </p:cBhvr>
                                          <p:tavLst>
                                            <p:tav tm="0">
                                              <p:val>
                                                <p:strVal val="0-#ppt_h/2"/>
                                              </p:val>
                                            </p:tav>
                                            <p:tav tm="100000">
                                              <p:val>
                                                <p:strVal val="#ppt_y"/>
                                              </p:val>
                                            </p:tav>
                                          </p:tavLst>
                                        </p:anim>
                                      </p:childTnLst>
                                    </p:cTn>
                                  </p:par>
                                  <p:par>
                                    <p:cTn id="26" presetID="2" presetClass="entr" presetSubtype="3" accel="61000" fill="hold" nodeType="withEffect" p14:presetBounceEnd="58000">
                                      <p:stCondLst>
                                        <p:cond delay="0"/>
                                      </p:stCondLst>
                                      <p:childTnLst>
                                        <p:set>
                                          <p:cBhvr>
                                            <p:cTn id="27" dur="1" fill="hold">
                                              <p:stCondLst>
                                                <p:cond delay="0"/>
                                              </p:stCondLst>
                                            </p:cTn>
                                            <p:tgtEl>
                                              <p:spTgt spid="70"/>
                                            </p:tgtEl>
                                            <p:attrNameLst>
                                              <p:attrName>style.visibility</p:attrName>
                                            </p:attrNameLst>
                                          </p:cBhvr>
                                          <p:to>
                                            <p:strVal val="visible"/>
                                          </p:to>
                                        </p:set>
                                        <p:anim calcmode="lin" valueType="num" p14:bounceEnd="58000">
                                          <p:cBhvr additive="base">
                                            <p:cTn id="28" dur="1400" fill="hold"/>
                                            <p:tgtEl>
                                              <p:spTgt spid="70"/>
                                            </p:tgtEl>
                                            <p:attrNameLst>
                                              <p:attrName>ppt_x</p:attrName>
                                            </p:attrNameLst>
                                          </p:cBhvr>
                                          <p:tavLst>
                                            <p:tav tm="0">
                                              <p:val>
                                                <p:strVal val="1+#ppt_w/2"/>
                                              </p:val>
                                            </p:tav>
                                            <p:tav tm="100000">
                                              <p:val>
                                                <p:strVal val="#ppt_x"/>
                                              </p:val>
                                            </p:tav>
                                          </p:tavLst>
                                        </p:anim>
                                        <p:anim calcmode="lin" valueType="num" p14:bounceEnd="58000">
                                          <p:cBhvr additive="base">
                                            <p:cTn id="29" dur="1400" fill="hold"/>
                                            <p:tgtEl>
                                              <p:spTgt spid="70"/>
                                            </p:tgtEl>
                                            <p:attrNameLst>
                                              <p:attrName>ppt_y</p:attrName>
                                            </p:attrNameLst>
                                          </p:cBhvr>
                                          <p:tavLst>
                                            <p:tav tm="0">
                                              <p:val>
                                                <p:strVal val="0-#ppt_h/2"/>
                                              </p:val>
                                            </p:tav>
                                            <p:tav tm="100000">
                                              <p:val>
                                                <p:strVal val="#ppt_y"/>
                                              </p:val>
                                            </p:tav>
                                          </p:tavLst>
                                        </p:anim>
                                      </p:childTnLst>
                                    </p:cTn>
                                  </p:par>
                                  <p:par>
                                    <p:cTn id="30" presetID="2" presetClass="entr" presetSubtype="12" accel="61000" fill="hold" nodeType="withEffect" p14:presetBounceEnd="58000">
                                      <p:stCondLst>
                                        <p:cond delay="0"/>
                                      </p:stCondLst>
                                      <p:childTnLst>
                                        <p:set>
                                          <p:cBhvr>
                                            <p:cTn id="31" dur="1" fill="hold">
                                              <p:stCondLst>
                                                <p:cond delay="0"/>
                                              </p:stCondLst>
                                            </p:cTn>
                                            <p:tgtEl>
                                              <p:spTgt spid="120"/>
                                            </p:tgtEl>
                                            <p:attrNameLst>
                                              <p:attrName>style.visibility</p:attrName>
                                            </p:attrNameLst>
                                          </p:cBhvr>
                                          <p:to>
                                            <p:strVal val="visible"/>
                                          </p:to>
                                        </p:set>
                                        <p:anim calcmode="lin" valueType="num" p14:bounceEnd="58000">
                                          <p:cBhvr additive="base">
                                            <p:cTn id="32" dur="1400" fill="hold"/>
                                            <p:tgtEl>
                                              <p:spTgt spid="120"/>
                                            </p:tgtEl>
                                            <p:attrNameLst>
                                              <p:attrName>ppt_x</p:attrName>
                                            </p:attrNameLst>
                                          </p:cBhvr>
                                          <p:tavLst>
                                            <p:tav tm="0">
                                              <p:val>
                                                <p:strVal val="0-#ppt_w/2"/>
                                              </p:val>
                                            </p:tav>
                                            <p:tav tm="100000">
                                              <p:val>
                                                <p:strVal val="#ppt_x"/>
                                              </p:val>
                                            </p:tav>
                                          </p:tavLst>
                                        </p:anim>
                                        <p:anim calcmode="lin" valueType="num" p14:bounceEnd="58000">
                                          <p:cBhvr additive="base">
                                            <p:cTn id="33" dur="1400" fill="hold"/>
                                            <p:tgtEl>
                                              <p:spTgt spid="120"/>
                                            </p:tgtEl>
                                            <p:attrNameLst>
                                              <p:attrName>ppt_y</p:attrName>
                                            </p:attrNameLst>
                                          </p:cBhvr>
                                          <p:tavLst>
                                            <p:tav tm="0">
                                              <p:val>
                                                <p:strVal val="1+#ppt_h/2"/>
                                              </p:val>
                                            </p:tav>
                                            <p:tav tm="100000">
                                              <p:val>
                                                <p:strVal val="#ppt_y"/>
                                              </p:val>
                                            </p:tav>
                                          </p:tavLst>
                                        </p:anim>
                                      </p:childTnLst>
                                    </p:cTn>
                                  </p:par>
                                  <p:par>
                                    <p:cTn id="34" presetID="2" presetClass="entr" presetSubtype="3" accel="61000" fill="hold" nodeType="withEffect" p14:presetBounceEnd="58000">
                                      <p:stCondLst>
                                        <p:cond delay="0"/>
                                      </p:stCondLst>
                                      <p:childTnLst>
                                        <p:set>
                                          <p:cBhvr>
                                            <p:cTn id="35" dur="1" fill="hold">
                                              <p:stCondLst>
                                                <p:cond delay="0"/>
                                              </p:stCondLst>
                                            </p:cTn>
                                            <p:tgtEl>
                                              <p:spTgt spid="125"/>
                                            </p:tgtEl>
                                            <p:attrNameLst>
                                              <p:attrName>style.visibility</p:attrName>
                                            </p:attrNameLst>
                                          </p:cBhvr>
                                          <p:to>
                                            <p:strVal val="visible"/>
                                          </p:to>
                                        </p:set>
                                        <p:anim calcmode="lin" valueType="num" p14:bounceEnd="58000">
                                          <p:cBhvr additive="base">
                                            <p:cTn id="36" dur="1400" fill="hold"/>
                                            <p:tgtEl>
                                              <p:spTgt spid="125"/>
                                            </p:tgtEl>
                                            <p:attrNameLst>
                                              <p:attrName>ppt_x</p:attrName>
                                            </p:attrNameLst>
                                          </p:cBhvr>
                                          <p:tavLst>
                                            <p:tav tm="0">
                                              <p:val>
                                                <p:strVal val="1+#ppt_w/2"/>
                                              </p:val>
                                            </p:tav>
                                            <p:tav tm="100000">
                                              <p:val>
                                                <p:strVal val="#ppt_x"/>
                                              </p:val>
                                            </p:tav>
                                          </p:tavLst>
                                        </p:anim>
                                        <p:anim calcmode="lin" valueType="num" p14:bounceEnd="58000">
                                          <p:cBhvr additive="base">
                                            <p:cTn id="37" dur="1400" fill="hold"/>
                                            <p:tgtEl>
                                              <p:spTgt spid="125"/>
                                            </p:tgtEl>
                                            <p:attrNameLst>
                                              <p:attrName>ppt_y</p:attrName>
                                            </p:attrNameLst>
                                          </p:cBhvr>
                                          <p:tavLst>
                                            <p:tav tm="0">
                                              <p:val>
                                                <p:strVal val="0-#ppt_h/2"/>
                                              </p:val>
                                            </p:tav>
                                            <p:tav tm="100000">
                                              <p:val>
                                                <p:strVal val="#ppt_y"/>
                                              </p:val>
                                            </p:tav>
                                          </p:tavLst>
                                        </p:anim>
                                      </p:childTnLst>
                                    </p:cTn>
                                  </p:par>
                                  <p:par>
                                    <p:cTn id="38" presetID="2" presetClass="entr" presetSubtype="12" accel="61000" fill="hold" nodeType="withEffect" p14:presetBounceEnd="58000">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14:bounceEnd="58000">
                                          <p:cBhvr additive="base">
                                            <p:cTn id="40" dur="1400" fill="hold"/>
                                            <p:tgtEl>
                                              <p:spTgt spid="65"/>
                                            </p:tgtEl>
                                            <p:attrNameLst>
                                              <p:attrName>ppt_x</p:attrName>
                                            </p:attrNameLst>
                                          </p:cBhvr>
                                          <p:tavLst>
                                            <p:tav tm="0">
                                              <p:val>
                                                <p:strVal val="0-#ppt_w/2"/>
                                              </p:val>
                                            </p:tav>
                                            <p:tav tm="100000">
                                              <p:val>
                                                <p:strVal val="#ppt_x"/>
                                              </p:val>
                                            </p:tav>
                                          </p:tavLst>
                                        </p:anim>
                                        <p:anim calcmode="lin" valueType="num" p14:bounceEnd="58000">
                                          <p:cBhvr additive="base">
                                            <p:cTn id="41" dur="1400" fill="hold"/>
                                            <p:tgtEl>
                                              <p:spTgt spid="65"/>
                                            </p:tgtEl>
                                            <p:attrNameLst>
                                              <p:attrName>ppt_y</p:attrName>
                                            </p:attrNameLst>
                                          </p:cBhvr>
                                          <p:tavLst>
                                            <p:tav tm="0">
                                              <p:val>
                                                <p:strVal val="1+#ppt_h/2"/>
                                              </p:val>
                                            </p:tav>
                                            <p:tav tm="100000">
                                              <p:val>
                                                <p:strVal val="#ppt_y"/>
                                              </p:val>
                                            </p:tav>
                                          </p:tavLst>
                                        </p:anim>
                                      </p:childTnLst>
                                    </p:cTn>
                                  </p:par>
                                </p:childTnLst>
                              </p:cTn>
                            </p:par>
                            <p:par>
                              <p:cTn id="42" fill="hold">
                                <p:stCondLst>
                                  <p:cond delay="2700"/>
                                </p:stCondLst>
                                <p:childTnLst>
                                  <p:par>
                                    <p:cTn id="43" presetID="31" presetClass="entr" presetSubtype="0" fill="hold" nodeType="afterEffect">
                                      <p:stCondLst>
                                        <p:cond delay="0"/>
                                      </p:stCondLst>
                                      <p:childTnLst>
                                        <p:set>
                                          <p:cBhvr>
                                            <p:cTn id="44" dur="1" fill="hold">
                                              <p:stCondLst>
                                                <p:cond delay="0"/>
                                              </p:stCondLst>
                                            </p:cTn>
                                            <p:tgtEl>
                                              <p:spTgt spid="130"/>
                                            </p:tgtEl>
                                            <p:attrNameLst>
                                              <p:attrName>style.visibility</p:attrName>
                                            </p:attrNameLst>
                                          </p:cBhvr>
                                          <p:to>
                                            <p:strVal val="visible"/>
                                          </p:to>
                                        </p:set>
                                        <p:anim calcmode="lin" valueType="num">
                                          <p:cBhvr>
                                            <p:cTn id="45" dur="500" fill="hold"/>
                                            <p:tgtEl>
                                              <p:spTgt spid="130"/>
                                            </p:tgtEl>
                                            <p:attrNameLst>
                                              <p:attrName>ppt_w</p:attrName>
                                            </p:attrNameLst>
                                          </p:cBhvr>
                                          <p:tavLst>
                                            <p:tav tm="0">
                                              <p:val>
                                                <p:fltVal val="0"/>
                                              </p:val>
                                            </p:tav>
                                            <p:tav tm="100000">
                                              <p:val>
                                                <p:strVal val="#ppt_w"/>
                                              </p:val>
                                            </p:tav>
                                          </p:tavLst>
                                        </p:anim>
                                        <p:anim calcmode="lin" valueType="num">
                                          <p:cBhvr>
                                            <p:cTn id="46" dur="500" fill="hold"/>
                                            <p:tgtEl>
                                              <p:spTgt spid="130"/>
                                            </p:tgtEl>
                                            <p:attrNameLst>
                                              <p:attrName>ppt_h</p:attrName>
                                            </p:attrNameLst>
                                          </p:cBhvr>
                                          <p:tavLst>
                                            <p:tav tm="0">
                                              <p:val>
                                                <p:fltVal val="0"/>
                                              </p:val>
                                            </p:tav>
                                            <p:tav tm="100000">
                                              <p:val>
                                                <p:strVal val="#ppt_h"/>
                                              </p:val>
                                            </p:tav>
                                          </p:tavLst>
                                        </p:anim>
                                        <p:anim calcmode="lin" valueType="num">
                                          <p:cBhvr>
                                            <p:cTn id="47" dur="500" fill="hold"/>
                                            <p:tgtEl>
                                              <p:spTgt spid="130"/>
                                            </p:tgtEl>
                                            <p:attrNameLst>
                                              <p:attrName>style.rotation</p:attrName>
                                            </p:attrNameLst>
                                          </p:cBhvr>
                                          <p:tavLst>
                                            <p:tav tm="0">
                                              <p:val>
                                                <p:fltVal val="90"/>
                                              </p:val>
                                            </p:tav>
                                            <p:tav tm="100000">
                                              <p:val>
                                                <p:fltVal val="0"/>
                                              </p:val>
                                            </p:tav>
                                          </p:tavLst>
                                        </p:anim>
                                        <p:animEffect transition="in" filter="fade">
                                          <p:cBhvr>
                                            <p:cTn id="48" dur="500"/>
                                            <p:tgtEl>
                                              <p:spTgt spid="130"/>
                                            </p:tgtEl>
                                          </p:cBhvr>
                                        </p:animEffect>
                                      </p:childTnLst>
                                    </p:cTn>
                                  </p:par>
                                </p:childTnLst>
                              </p:cTn>
                            </p:par>
                            <p:par>
                              <p:cTn id="49" fill="hold">
                                <p:stCondLst>
                                  <p:cond delay="3200"/>
                                </p:stCondLst>
                                <p:childTnLst>
                                  <p:par>
                                    <p:cTn id="50" presetID="22" presetClass="entr" presetSubtype="8" fill="hold" grpId="0" nodeType="afterEffect">
                                      <p:stCondLst>
                                        <p:cond delay="0"/>
                                      </p:stCondLst>
                                      <p:childTnLst>
                                        <p:set>
                                          <p:cBhvr>
                                            <p:cTn id="51" dur="1" fill="hold">
                                              <p:stCondLst>
                                                <p:cond delay="0"/>
                                              </p:stCondLst>
                                            </p:cTn>
                                            <p:tgtEl>
                                              <p:spTgt spid="134"/>
                                            </p:tgtEl>
                                            <p:attrNameLst>
                                              <p:attrName>style.visibility</p:attrName>
                                            </p:attrNameLst>
                                          </p:cBhvr>
                                          <p:to>
                                            <p:strVal val="visible"/>
                                          </p:to>
                                        </p:set>
                                        <p:animEffect transition="in" filter="wipe(left)">
                                          <p:cBhvr>
                                            <p:cTn id="52" dur="500"/>
                                            <p:tgtEl>
                                              <p:spTgt spid="134"/>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35"/>
                                            </p:tgtEl>
                                            <p:attrNameLst>
                                              <p:attrName>style.visibility</p:attrName>
                                            </p:attrNameLst>
                                          </p:cBhvr>
                                          <p:to>
                                            <p:strVal val="visible"/>
                                          </p:to>
                                        </p:set>
                                        <p:animEffect transition="in" filter="wipe(right)">
                                          <p:cBhvr>
                                            <p:cTn id="55" dur="750"/>
                                            <p:tgtEl>
                                              <p:spTgt spid="135"/>
                                            </p:tgtEl>
                                          </p:cBhvr>
                                        </p:animEffect>
                                      </p:childTnLst>
                                    </p:cTn>
                                  </p:par>
                                </p:childTnLst>
                              </p:cTn>
                            </p:par>
                            <p:par>
                              <p:cTn id="56" fill="hold">
                                <p:stCondLst>
                                  <p:cond delay="3950"/>
                                </p:stCondLst>
                                <p:childTnLst>
                                  <p:par>
                                    <p:cTn id="57" presetID="31" presetClass="entr" presetSubtype="0" fill="hold" grpId="0" nodeType="afterEffect">
                                      <p:stCondLst>
                                        <p:cond delay="0"/>
                                      </p:stCondLst>
                                      <p:childTnLst>
                                        <p:set>
                                          <p:cBhvr>
                                            <p:cTn id="58" dur="1" fill="hold">
                                              <p:stCondLst>
                                                <p:cond delay="0"/>
                                              </p:stCondLst>
                                            </p:cTn>
                                            <p:tgtEl>
                                              <p:spTgt spid="138"/>
                                            </p:tgtEl>
                                            <p:attrNameLst>
                                              <p:attrName>style.visibility</p:attrName>
                                            </p:attrNameLst>
                                          </p:cBhvr>
                                          <p:to>
                                            <p:strVal val="visible"/>
                                          </p:to>
                                        </p:set>
                                        <p:anim calcmode="lin" valueType="num">
                                          <p:cBhvr>
                                            <p:cTn id="59" dur="500" fill="hold"/>
                                            <p:tgtEl>
                                              <p:spTgt spid="138"/>
                                            </p:tgtEl>
                                            <p:attrNameLst>
                                              <p:attrName>ppt_w</p:attrName>
                                            </p:attrNameLst>
                                          </p:cBhvr>
                                          <p:tavLst>
                                            <p:tav tm="0">
                                              <p:val>
                                                <p:fltVal val="0"/>
                                              </p:val>
                                            </p:tav>
                                            <p:tav tm="100000">
                                              <p:val>
                                                <p:strVal val="#ppt_w"/>
                                              </p:val>
                                            </p:tav>
                                          </p:tavLst>
                                        </p:anim>
                                        <p:anim calcmode="lin" valueType="num">
                                          <p:cBhvr>
                                            <p:cTn id="60" dur="500" fill="hold"/>
                                            <p:tgtEl>
                                              <p:spTgt spid="138"/>
                                            </p:tgtEl>
                                            <p:attrNameLst>
                                              <p:attrName>ppt_h</p:attrName>
                                            </p:attrNameLst>
                                          </p:cBhvr>
                                          <p:tavLst>
                                            <p:tav tm="0">
                                              <p:val>
                                                <p:fltVal val="0"/>
                                              </p:val>
                                            </p:tav>
                                            <p:tav tm="100000">
                                              <p:val>
                                                <p:strVal val="#ppt_h"/>
                                              </p:val>
                                            </p:tav>
                                          </p:tavLst>
                                        </p:anim>
                                        <p:anim calcmode="lin" valueType="num">
                                          <p:cBhvr>
                                            <p:cTn id="61" dur="500" fill="hold"/>
                                            <p:tgtEl>
                                              <p:spTgt spid="138"/>
                                            </p:tgtEl>
                                            <p:attrNameLst>
                                              <p:attrName>style.rotation</p:attrName>
                                            </p:attrNameLst>
                                          </p:cBhvr>
                                          <p:tavLst>
                                            <p:tav tm="0">
                                              <p:val>
                                                <p:fltVal val="90"/>
                                              </p:val>
                                            </p:tav>
                                            <p:tav tm="100000">
                                              <p:val>
                                                <p:fltVal val="0"/>
                                              </p:val>
                                            </p:tav>
                                          </p:tavLst>
                                        </p:anim>
                                        <p:animEffect transition="in" filter="fade">
                                          <p:cBhvr>
                                            <p:cTn id="62" dur="500"/>
                                            <p:tgtEl>
                                              <p:spTgt spid="138"/>
                                            </p:tgtEl>
                                          </p:cBhvr>
                                        </p:animEffect>
                                      </p:childTnLst>
                                    </p:cTn>
                                  </p:par>
                                </p:childTnLst>
                              </p:cTn>
                            </p:par>
                            <p:par>
                              <p:cTn id="63" fill="hold">
                                <p:stCondLst>
                                  <p:cond delay="4450"/>
                                </p:stCondLst>
                                <p:childTnLst>
                                  <p:par>
                                    <p:cTn id="64" presetID="22" presetClass="entr" presetSubtype="8" fill="hold" grpId="0" nodeType="afterEffect">
                                      <p:stCondLst>
                                        <p:cond delay="0"/>
                                      </p:stCondLst>
                                      <p:childTnLst>
                                        <p:set>
                                          <p:cBhvr>
                                            <p:cTn id="65" dur="1" fill="hold">
                                              <p:stCondLst>
                                                <p:cond delay="0"/>
                                              </p:stCondLst>
                                            </p:cTn>
                                            <p:tgtEl>
                                              <p:spTgt spid="136"/>
                                            </p:tgtEl>
                                            <p:attrNameLst>
                                              <p:attrName>style.visibility</p:attrName>
                                            </p:attrNameLst>
                                          </p:cBhvr>
                                          <p:to>
                                            <p:strVal val="visible"/>
                                          </p:to>
                                        </p:set>
                                        <p:animEffect transition="in" filter="wipe(left)">
                                          <p:cBhvr>
                                            <p:cTn id="66" dur="500"/>
                                            <p:tgtEl>
                                              <p:spTgt spid="136"/>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137"/>
                                            </p:tgtEl>
                                            <p:attrNameLst>
                                              <p:attrName>style.visibility</p:attrName>
                                            </p:attrNameLst>
                                          </p:cBhvr>
                                          <p:to>
                                            <p:strVal val="visible"/>
                                          </p:to>
                                        </p:set>
                                        <p:animEffect transition="in" filter="wipe(right)">
                                          <p:cBhvr>
                                            <p:cTn id="69" dur="750"/>
                                            <p:tgtEl>
                                              <p:spTgt spid="137"/>
                                            </p:tgtEl>
                                          </p:cBhvr>
                                        </p:animEffect>
                                      </p:childTnLst>
                                    </p:cTn>
                                  </p:par>
                                </p:childTnLst>
                              </p:cTn>
                            </p:par>
                            <p:par>
                              <p:cTn id="70" fill="hold">
                                <p:stCondLst>
                                  <p:cond delay="5200"/>
                                </p:stCondLst>
                                <p:childTnLst>
                                  <p:par>
                                    <p:cTn id="71" presetID="31" presetClass="entr" presetSubtype="0" fill="hold" nodeType="afterEffect">
                                      <p:stCondLst>
                                        <p:cond delay="0"/>
                                      </p:stCondLst>
                                      <p:childTnLst>
                                        <p:set>
                                          <p:cBhvr>
                                            <p:cTn id="72" dur="1" fill="hold">
                                              <p:stCondLst>
                                                <p:cond delay="0"/>
                                              </p:stCondLst>
                                            </p:cTn>
                                            <p:tgtEl>
                                              <p:spTgt spid="141"/>
                                            </p:tgtEl>
                                            <p:attrNameLst>
                                              <p:attrName>style.visibility</p:attrName>
                                            </p:attrNameLst>
                                          </p:cBhvr>
                                          <p:to>
                                            <p:strVal val="visible"/>
                                          </p:to>
                                        </p:set>
                                        <p:anim calcmode="lin" valueType="num">
                                          <p:cBhvr>
                                            <p:cTn id="73" dur="500" fill="hold"/>
                                            <p:tgtEl>
                                              <p:spTgt spid="141"/>
                                            </p:tgtEl>
                                            <p:attrNameLst>
                                              <p:attrName>ppt_w</p:attrName>
                                            </p:attrNameLst>
                                          </p:cBhvr>
                                          <p:tavLst>
                                            <p:tav tm="0">
                                              <p:val>
                                                <p:fltVal val="0"/>
                                              </p:val>
                                            </p:tav>
                                            <p:tav tm="100000">
                                              <p:val>
                                                <p:strVal val="#ppt_w"/>
                                              </p:val>
                                            </p:tav>
                                          </p:tavLst>
                                        </p:anim>
                                        <p:anim calcmode="lin" valueType="num">
                                          <p:cBhvr>
                                            <p:cTn id="74" dur="500" fill="hold"/>
                                            <p:tgtEl>
                                              <p:spTgt spid="141"/>
                                            </p:tgtEl>
                                            <p:attrNameLst>
                                              <p:attrName>ppt_h</p:attrName>
                                            </p:attrNameLst>
                                          </p:cBhvr>
                                          <p:tavLst>
                                            <p:tav tm="0">
                                              <p:val>
                                                <p:fltVal val="0"/>
                                              </p:val>
                                            </p:tav>
                                            <p:tav tm="100000">
                                              <p:val>
                                                <p:strVal val="#ppt_h"/>
                                              </p:val>
                                            </p:tav>
                                          </p:tavLst>
                                        </p:anim>
                                        <p:anim calcmode="lin" valueType="num">
                                          <p:cBhvr>
                                            <p:cTn id="75" dur="500" fill="hold"/>
                                            <p:tgtEl>
                                              <p:spTgt spid="141"/>
                                            </p:tgtEl>
                                            <p:attrNameLst>
                                              <p:attrName>style.rotation</p:attrName>
                                            </p:attrNameLst>
                                          </p:cBhvr>
                                          <p:tavLst>
                                            <p:tav tm="0">
                                              <p:val>
                                                <p:fltVal val="90"/>
                                              </p:val>
                                            </p:tav>
                                            <p:tav tm="100000">
                                              <p:val>
                                                <p:fltVal val="0"/>
                                              </p:val>
                                            </p:tav>
                                          </p:tavLst>
                                        </p:anim>
                                        <p:animEffect transition="in" filter="fade">
                                          <p:cBhvr>
                                            <p:cTn id="76" dur="500"/>
                                            <p:tgtEl>
                                              <p:spTgt spid="141"/>
                                            </p:tgtEl>
                                          </p:cBhvr>
                                        </p:animEffect>
                                      </p:childTnLst>
                                    </p:cTn>
                                  </p:par>
                                </p:childTnLst>
                              </p:cTn>
                            </p:par>
                            <p:par>
                              <p:cTn id="77" fill="hold">
                                <p:stCondLst>
                                  <p:cond delay="5700"/>
                                </p:stCondLst>
                                <p:childTnLst>
                                  <p:par>
                                    <p:cTn id="78" presetID="22" presetClass="entr" presetSubtype="8" fill="hold" grpId="0" nodeType="afterEffect">
                                      <p:stCondLst>
                                        <p:cond delay="0"/>
                                      </p:stCondLst>
                                      <p:childTnLst>
                                        <p:set>
                                          <p:cBhvr>
                                            <p:cTn id="79" dur="1" fill="hold">
                                              <p:stCondLst>
                                                <p:cond delay="0"/>
                                              </p:stCondLst>
                                            </p:cTn>
                                            <p:tgtEl>
                                              <p:spTgt spid="139"/>
                                            </p:tgtEl>
                                            <p:attrNameLst>
                                              <p:attrName>style.visibility</p:attrName>
                                            </p:attrNameLst>
                                          </p:cBhvr>
                                          <p:to>
                                            <p:strVal val="visible"/>
                                          </p:to>
                                        </p:set>
                                        <p:animEffect transition="in" filter="wipe(left)">
                                          <p:cBhvr>
                                            <p:cTn id="80" dur="500"/>
                                            <p:tgtEl>
                                              <p:spTgt spid="139"/>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140"/>
                                            </p:tgtEl>
                                            <p:attrNameLst>
                                              <p:attrName>style.visibility</p:attrName>
                                            </p:attrNameLst>
                                          </p:cBhvr>
                                          <p:to>
                                            <p:strVal val="visible"/>
                                          </p:to>
                                        </p:set>
                                        <p:animEffect transition="in" filter="wipe(right)">
                                          <p:cBhvr>
                                            <p:cTn id="83" dur="750"/>
                                            <p:tgtEl>
                                              <p:spTgt spid="140"/>
                                            </p:tgtEl>
                                          </p:cBhvr>
                                        </p:animEffect>
                                      </p:childTnLst>
                                    </p:cTn>
                                  </p:par>
                                </p:childTnLst>
                              </p:cTn>
                            </p:par>
                            <p:par>
                              <p:cTn id="84" fill="hold">
                                <p:stCondLst>
                                  <p:cond delay="6450"/>
                                </p:stCondLst>
                                <p:childTnLst>
                                  <p:par>
                                    <p:cTn id="85" presetID="31" presetClass="entr" presetSubtype="0" fill="hold" nodeType="afterEffect">
                                      <p:stCondLst>
                                        <p:cond delay="0"/>
                                      </p:stCondLst>
                                      <p:childTnLst>
                                        <p:set>
                                          <p:cBhvr>
                                            <p:cTn id="86" dur="1" fill="hold">
                                              <p:stCondLst>
                                                <p:cond delay="0"/>
                                              </p:stCondLst>
                                            </p:cTn>
                                            <p:tgtEl>
                                              <p:spTgt spid="146"/>
                                            </p:tgtEl>
                                            <p:attrNameLst>
                                              <p:attrName>style.visibility</p:attrName>
                                            </p:attrNameLst>
                                          </p:cBhvr>
                                          <p:to>
                                            <p:strVal val="visible"/>
                                          </p:to>
                                        </p:set>
                                        <p:anim calcmode="lin" valueType="num">
                                          <p:cBhvr>
                                            <p:cTn id="87" dur="500" fill="hold"/>
                                            <p:tgtEl>
                                              <p:spTgt spid="146"/>
                                            </p:tgtEl>
                                            <p:attrNameLst>
                                              <p:attrName>ppt_w</p:attrName>
                                            </p:attrNameLst>
                                          </p:cBhvr>
                                          <p:tavLst>
                                            <p:tav tm="0">
                                              <p:val>
                                                <p:fltVal val="0"/>
                                              </p:val>
                                            </p:tav>
                                            <p:tav tm="100000">
                                              <p:val>
                                                <p:strVal val="#ppt_w"/>
                                              </p:val>
                                            </p:tav>
                                          </p:tavLst>
                                        </p:anim>
                                        <p:anim calcmode="lin" valueType="num">
                                          <p:cBhvr>
                                            <p:cTn id="88" dur="500" fill="hold"/>
                                            <p:tgtEl>
                                              <p:spTgt spid="146"/>
                                            </p:tgtEl>
                                            <p:attrNameLst>
                                              <p:attrName>ppt_h</p:attrName>
                                            </p:attrNameLst>
                                          </p:cBhvr>
                                          <p:tavLst>
                                            <p:tav tm="0">
                                              <p:val>
                                                <p:fltVal val="0"/>
                                              </p:val>
                                            </p:tav>
                                            <p:tav tm="100000">
                                              <p:val>
                                                <p:strVal val="#ppt_h"/>
                                              </p:val>
                                            </p:tav>
                                          </p:tavLst>
                                        </p:anim>
                                        <p:anim calcmode="lin" valueType="num">
                                          <p:cBhvr>
                                            <p:cTn id="89" dur="500" fill="hold"/>
                                            <p:tgtEl>
                                              <p:spTgt spid="146"/>
                                            </p:tgtEl>
                                            <p:attrNameLst>
                                              <p:attrName>style.rotation</p:attrName>
                                            </p:attrNameLst>
                                          </p:cBhvr>
                                          <p:tavLst>
                                            <p:tav tm="0">
                                              <p:val>
                                                <p:fltVal val="90"/>
                                              </p:val>
                                            </p:tav>
                                            <p:tav tm="100000">
                                              <p:val>
                                                <p:fltVal val="0"/>
                                              </p:val>
                                            </p:tav>
                                          </p:tavLst>
                                        </p:anim>
                                        <p:animEffect transition="in" filter="fade">
                                          <p:cBhvr>
                                            <p:cTn id="90" dur="500"/>
                                            <p:tgtEl>
                                              <p:spTgt spid="146"/>
                                            </p:tgtEl>
                                          </p:cBhvr>
                                        </p:animEffect>
                                      </p:childTnLst>
                                    </p:cTn>
                                  </p:par>
                                </p:childTnLst>
                              </p:cTn>
                            </p:par>
                            <p:par>
                              <p:cTn id="91" fill="hold">
                                <p:stCondLst>
                                  <p:cond delay="6950"/>
                                </p:stCondLst>
                                <p:childTnLst>
                                  <p:par>
                                    <p:cTn id="92" presetID="22" presetClass="entr" presetSubtype="8" fill="hold" grpId="0" nodeType="afterEffect">
                                      <p:stCondLst>
                                        <p:cond delay="0"/>
                                      </p:stCondLst>
                                      <p:childTnLst>
                                        <p:set>
                                          <p:cBhvr>
                                            <p:cTn id="93" dur="1" fill="hold">
                                              <p:stCondLst>
                                                <p:cond delay="0"/>
                                              </p:stCondLst>
                                            </p:cTn>
                                            <p:tgtEl>
                                              <p:spTgt spid="144"/>
                                            </p:tgtEl>
                                            <p:attrNameLst>
                                              <p:attrName>style.visibility</p:attrName>
                                            </p:attrNameLst>
                                          </p:cBhvr>
                                          <p:to>
                                            <p:strVal val="visible"/>
                                          </p:to>
                                        </p:set>
                                        <p:animEffect transition="in" filter="wipe(left)">
                                          <p:cBhvr>
                                            <p:cTn id="94" dur="500"/>
                                            <p:tgtEl>
                                              <p:spTgt spid="144"/>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145"/>
                                            </p:tgtEl>
                                            <p:attrNameLst>
                                              <p:attrName>style.visibility</p:attrName>
                                            </p:attrNameLst>
                                          </p:cBhvr>
                                          <p:to>
                                            <p:strVal val="visible"/>
                                          </p:to>
                                        </p:set>
                                        <p:animEffect transition="in" filter="wipe(right)">
                                          <p:cBhvr>
                                            <p:cTn id="97" dur="750"/>
                                            <p:tgtEl>
                                              <p:spTgt spid="145"/>
                                            </p:tgtEl>
                                          </p:cBhvr>
                                        </p:animEffect>
                                      </p:childTnLst>
                                    </p:cTn>
                                  </p:par>
                                </p:childTnLst>
                              </p:cTn>
                            </p:par>
                            <p:par>
                              <p:cTn id="98" fill="hold">
                                <p:stCondLst>
                                  <p:cond delay="7700"/>
                                </p:stCondLst>
                                <p:childTnLst>
                                  <p:par>
                                    <p:cTn id="99" presetID="31" presetClass="entr" presetSubtype="0" fill="hold" nodeType="afterEffect">
                                      <p:stCondLst>
                                        <p:cond delay="0"/>
                                      </p:stCondLst>
                                      <p:childTnLst>
                                        <p:set>
                                          <p:cBhvr>
                                            <p:cTn id="100" dur="1" fill="hold">
                                              <p:stCondLst>
                                                <p:cond delay="0"/>
                                              </p:stCondLst>
                                            </p:cTn>
                                            <p:tgtEl>
                                              <p:spTgt spid="160"/>
                                            </p:tgtEl>
                                            <p:attrNameLst>
                                              <p:attrName>style.visibility</p:attrName>
                                            </p:attrNameLst>
                                          </p:cBhvr>
                                          <p:to>
                                            <p:strVal val="visible"/>
                                          </p:to>
                                        </p:set>
                                        <p:anim calcmode="lin" valueType="num">
                                          <p:cBhvr>
                                            <p:cTn id="101" dur="500" fill="hold"/>
                                            <p:tgtEl>
                                              <p:spTgt spid="160"/>
                                            </p:tgtEl>
                                            <p:attrNameLst>
                                              <p:attrName>ppt_w</p:attrName>
                                            </p:attrNameLst>
                                          </p:cBhvr>
                                          <p:tavLst>
                                            <p:tav tm="0">
                                              <p:val>
                                                <p:fltVal val="0"/>
                                              </p:val>
                                            </p:tav>
                                            <p:tav tm="100000">
                                              <p:val>
                                                <p:strVal val="#ppt_w"/>
                                              </p:val>
                                            </p:tav>
                                          </p:tavLst>
                                        </p:anim>
                                        <p:anim calcmode="lin" valueType="num">
                                          <p:cBhvr>
                                            <p:cTn id="102" dur="500" fill="hold"/>
                                            <p:tgtEl>
                                              <p:spTgt spid="160"/>
                                            </p:tgtEl>
                                            <p:attrNameLst>
                                              <p:attrName>ppt_h</p:attrName>
                                            </p:attrNameLst>
                                          </p:cBhvr>
                                          <p:tavLst>
                                            <p:tav tm="0">
                                              <p:val>
                                                <p:fltVal val="0"/>
                                              </p:val>
                                            </p:tav>
                                            <p:tav tm="100000">
                                              <p:val>
                                                <p:strVal val="#ppt_h"/>
                                              </p:val>
                                            </p:tav>
                                          </p:tavLst>
                                        </p:anim>
                                        <p:anim calcmode="lin" valueType="num">
                                          <p:cBhvr>
                                            <p:cTn id="103" dur="500" fill="hold"/>
                                            <p:tgtEl>
                                              <p:spTgt spid="160"/>
                                            </p:tgtEl>
                                            <p:attrNameLst>
                                              <p:attrName>style.rotation</p:attrName>
                                            </p:attrNameLst>
                                          </p:cBhvr>
                                          <p:tavLst>
                                            <p:tav tm="0">
                                              <p:val>
                                                <p:fltVal val="90"/>
                                              </p:val>
                                            </p:tav>
                                            <p:tav tm="100000">
                                              <p:val>
                                                <p:fltVal val="0"/>
                                              </p:val>
                                            </p:tav>
                                          </p:tavLst>
                                        </p:anim>
                                        <p:animEffect transition="in" filter="fade">
                                          <p:cBhvr>
                                            <p:cTn id="104" dur="500"/>
                                            <p:tgtEl>
                                              <p:spTgt spid="160"/>
                                            </p:tgtEl>
                                          </p:cBhvr>
                                        </p:animEffect>
                                      </p:childTnLst>
                                    </p:cTn>
                                  </p:par>
                                </p:childTnLst>
                              </p:cTn>
                            </p:par>
                            <p:par>
                              <p:cTn id="105" fill="hold">
                                <p:stCondLst>
                                  <p:cond delay="8200"/>
                                </p:stCondLst>
                                <p:childTnLst>
                                  <p:par>
                                    <p:cTn id="106" presetID="22" presetClass="entr" presetSubtype="8" fill="hold" grpId="0" nodeType="afterEffect">
                                      <p:stCondLst>
                                        <p:cond delay="0"/>
                                      </p:stCondLst>
                                      <p:childTnLst>
                                        <p:set>
                                          <p:cBhvr>
                                            <p:cTn id="107" dur="1" fill="hold">
                                              <p:stCondLst>
                                                <p:cond delay="0"/>
                                              </p:stCondLst>
                                            </p:cTn>
                                            <p:tgtEl>
                                              <p:spTgt spid="158"/>
                                            </p:tgtEl>
                                            <p:attrNameLst>
                                              <p:attrName>style.visibility</p:attrName>
                                            </p:attrNameLst>
                                          </p:cBhvr>
                                          <p:to>
                                            <p:strVal val="visible"/>
                                          </p:to>
                                        </p:set>
                                        <p:animEffect transition="in" filter="wipe(left)">
                                          <p:cBhvr>
                                            <p:cTn id="108" dur="500"/>
                                            <p:tgtEl>
                                              <p:spTgt spid="158"/>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159"/>
                                            </p:tgtEl>
                                            <p:attrNameLst>
                                              <p:attrName>style.visibility</p:attrName>
                                            </p:attrNameLst>
                                          </p:cBhvr>
                                          <p:to>
                                            <p:strVal val="visible"/>
                                          </p:to>
                                        </p:set>
                                        <p:animEffect transition="in" filter="wipe(right)">
                                          <p:cBhvr>
                                            <p:cTn id="111" dur="750"/>
                                            <p:tgtEl>
                                              <p:spTgt spid="159"/>
                                            </p:tgtEl>
                                          </p:cBhvr>
                                        </p:animEffect>
                                      </p:childTnLst>
                                    </p:cTn>
                                  </p:par>
                                </p:childTnLst>
                              </p:cTn>
                            </p:par>
                            <p:par>
                              <p:cTn id="112" fill="hold">
                                <p:stCondLst>
                                  <p:cond delay="8950"/>
                                </p:stCondLst>
                                <p:childTnLst>
                                  <p:par>
                                    <p:cTn id="113" presetID="31" presetClass="entr" presetSubtype="0" fill="hold" nodeType="afterEffect">
                                      <p:stCondLst>
                                        <p:cond delay="0"/>
                                      </p:stCondLst>
                                      <p:childTnLst>
                                        <p:set>
                                          <p:cBhvr>
                                            <p:cTn id="114" dur="1" fill="hold">
                                              <p:stCondLst>
                                                <p:cond delay="0"/>
                                              </p:stCondLst>
                                            </p:cTn>
                                            <p:tgtEl>
                                              <p:spTgt spid="174"/>
                                            </p:tgtEl>
                                            <p:attrNameLst>
                                              <p:attrName>style.visibility</p:attrName>
                                            </p:attrNameLst>
                                          </p:cBhvr>
                                          <p:to>
                                            <p:strVal val="visible"/>
                                          </p:to>
                                        </p:set>
                                        <p:anim calcmode="lin" valueType="num">
                                          <p:cBhvr>
                                            <p:cTn id="115" dur="500" fill="hold"/>
                                            <p:tgtEl>
                                              <p:spTgt spid="174"/>
                                            </p:tgtEl>
                                            <p:attrNameLst>
                                              <p:attrName>ppt_w</p:attrName>
                                            </p:attrNameLst>
                                          </p:cBhvr>
                                          <p:tavLst>
                                            <p:tav tm="0">
                                              <p:val>
                                                <p:fltVal val="0"/>
                                              </p:val>
                                            </p:tav>
                                            <p:tav tm="100000">
                                              <p:val>
                                                <p:strVal val="#ppt_w"/>
                                              </p:val>
                                            </p:tav>
                                          </p:tavLst>
                                        </p:anim>
                                        <p:anim calcmode="lin" valueType="num">
                                          <p:cBhvr>
                                            <p:cTn id="116" dur="500" fill="hold"/>
                                            <p:tgtEl>
                                              <p:spTgt spid="174"/>
                                            </p:tgtEl>
                                            <p:attrNameLst>
                                              <p:attrName>ppt_h</p:attrName>
                                            </p:attrNameLst>
                                          </p:cBhvr>
                                          <p:tavLst>
                                            <p:tav tm="0">
                                              <p:val>
                                                <p:fltVal val="0"/>
                                              </p:val>
                                            </p:tav>
                                            <p:tav tm="100000">
                                              <p:val>
                                                <p:strVal val="#ppt_h"/>
                                              </p:val>
                                            </p:tav>
                                          </p:tavLst>
                                        </p:anim>
                                        <p:anim calcmode="lin" valueType="num">
                                          <p:cBhvr>
                                            <p:cTn id="117" dur="500" fill="hold"/>
                                            <p:tgtEl>
                                              <p:spTgt spid="174"/>
                                            </p:tgtEl>
                                            <p:attrNameLst>
                                              <p:attrName>style.rotation</p:attrName>
                                            </p:attrNameLst>
                                          </p:cBhvr>
                                          <p:tavLst>
                                            <p:tav tm="0">
                                              <p:val>
                                                <p:fltVal val="90"/>
                                              </p:val>
                                            </p:tav>
                                            <p:tav tm="100000">
                                              <p:val>
                                                <p:fltVal val="0"/>
                                              </p:val>
                                            </p:tav>
                                          </p:tavLst>
                                        </p:anim>
                                        <p:animEffect transition="in" filter="fade">
                                          <p:cBhvr>
                                            <p:cTn id="118" dur="500"/>
                                            <p:tgtEl>
                                              <p:spTgt spid="174"/>
                                            </p:tgtEl>
                                          </p:cBhvr>
                                        </p:animEffect>
                                      </p:childTnLst>
                                    </p:cTn>
                                  </p:par>
                                </p:childTnLst>
                              </p:cTn>
                            </p:par>
                            <p:par>
                              <p:cTn id="119" fill="hold">
                                <p:stCondLst>
                                  <p:cond delay="9450"/>
                                </p:stCondLst>
                                <p:childTnLst>
                                  <p:par>
                                    <p:cTn id="120" presetID="22" presetClass="entr" presetSubtype="8" fill="hold" grpId="0" nodeType="afterEffect">
                                      <p:stCondLst>
                                        <p:cond delay="0"/>
                                      </p:stCondLst>
                                      <p:childTnLst>
                                        <p:set>
                                          <p:cBhvr>
                                            <p:cTn id="121" dur="1" fill="hold">
                                              <p:stCondLst>
                                                <p:cond delay="0"/>
                                              </p:stCondLst>
                                            </p:cTn>
                                            <p:tgtEl>
                                              <p:spTgt spid="172"/>
                                            </p:tgtEl>
                                            <p:attrNameLst>
                                              <p:attrName>style.visibility</p:attrName>
                                            </p:attrNameLst>
                                          </p:cBhvr>
                                          <p:to>
                                            <p:strVal val="visible"/>
                                          </p:to>
                                        </p:set>
                                        <p:animEffect transition="in" filter="wipe(left)">
                                          <p:cBhvr>
                                            <p:cTn id="122" dur="500"/>
                                            <p:tgtEl>
                                              <p:spTgt spid="172"/>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173"/>
                                            </p:tgtEl>
                                            <p:attrNameLst>
                                              <p:attrName>style.visibility</p:attrName>
                                            </p:attrNameLst>
                                          </p:cBhvr>
                                          <p:to>
                                            <p:strVal val="visible"/>
                                          </p:to>
                                        </p:set>
                                        <p:animEffect transition="in" filter="wipe(right)">
                                          <p:cBhvr>
                                            <p:cTn id="125" dur="75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p:bldP spid="135" grpId="0"/>
          <p:bldP spid="136" grpId="0"/>
          <p:bldP spid="137" grpId="0"/>
          <p:bldP spid="138" grpId="0" animBg="1"/>
          <p:bldP spid="139" grpId="0"/>
          <p:bldP spid="140" grpId="0"/>
          <p:bldP spid="144" grpId="0"/>
          <p:bldP spid="145" grpId="0"/>
          <p:bldP spid="158" grpId="0"/>
          <p:bldP spid="159" grpId="0"/>
          <p:bldP spid="172" grpId="0"/>
          <p:bldP spid="173" grpId="0"/>
          <p:bldP spid="81" grpId="0"/>
          <p:bldP spid="81" grpId="1"/>
          <p:bldP spid="81" grpId="2"/>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1+#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81"/>
                                            </p:tgtEl>
                                          </p:cBhvr>
                                          <p:by x="100000" y="2000"/>
                                        </p:animScale>
                                      </p:childTnLst>
                                    </p:cTn>
                                  </p:par>
                                  <p:par>
                                    <p:cTn id="11" presetID="6" presetClass="emph" presetSubtype="0" fill="hold" grpId="2" nodeType="withEffect">
                                      <p:stCondLst>
                                        <p:cond delay="300"/>
                                      </p:stCondLst>
                                      <p:childTnLst>
                                        <p:animScale>
                                          <p:cBhvr>
                                            <p:cTn id="12" dur="500" fill="hold"/>
                                            <p:tgtEl>
                                              <p:spTgt spid="81"/>
                                            </p:tgtEl>
                                          </p:cBhvr>
                                          <p:by x="100000" y="5000000"/>
                                        </p:animScale>
                                      </p:childTnLst>
                                    </p:cTn>
                                  </p:par>
                                </p:childTnLst>
                              </p:cTn>
                            </p:par>
                            <p:par>
                              <p:cTn id="13" fill="hold">
                                <p:stCondLst>
                                  <p:cond delay="800"/>
                                </p:stCondLst>
                                <p:childTnLst>
                                  <p:par>
                                    <p:cTn id="14" presetID="22" presetClass="entr" presetSubtype="4"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down)">
                                          <p:cBhvr>
                                            <p:cTn id="16" dur="500"/>
                                            <p:tgtEl>
                                              <p:spTgt spid="52"/>
                                            </p:tgtEl>
                                          </p:cBhvr>
                                        </p:animEffect>
                                      </p:childTnLst>
                                    </p:cTn>
                                  </p:par>
                                </p:childTnLst>
                              </p:cTn>
                            </p:par>
                            <p:par>
                              <p:cTn id="17" fill="hold">
                                <p:stCondLst>
                                  <p:cond delay="1300"/>
                                </p:stCondLst>
                                <p:childTnLst>
                                  <p:par>
                                    <p:cTn id="18" presetID="2" presetClass="entr" presetSubtype="12" accel="61000" fill="hold"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additive="base">
                                            <p:cTn id="20" dur="1400" fill="hold"/>
                                            <p:tgtEl>
                                              <p:spTgt spid="54"/>
                                            </p:tgtEl>
                                            <p:attrNameLst>
                                              <p:attrName>ppt_x</p:attrName>
                                            </p:attrNameLst>
                                          </p:cBhvr>
                                          <p:tavLst>
                                            <p:tav tm="0">
                                              <p:val>
                                                <p:strVal val="0-#ppt_w/2"/>
                                              </p:val>
                                            </p:tav>
                                            <p:tav tm="100000">
                                              <p:val>
                                                <p:strVal val="#ppt_x"/>
                                              </p:val>
                                            </p:tav>
                                          </p:tavLst>
                                        </p:anim>
                                        <p:anim calcmode="lin" valueType="num">
                                          <p:cBhvr additive="base">
                                            <p:cTn id="21" dur="1400" fill="hold"/>
                                            <p:tgtEl>
                                              <p:spTgt spid="54"/>
                                            </p:tgtEl>
                                            <p:attrNameLst>
                                              <p:attrName>ppt_y</p:attrName>
                                            </p:attrNameLst>
                                          </p:cBhvr>
                                          <p:tavLst>
                                            <p:tav tm="0">
                                              <p:val>
                                                <p:strVal val="1+#ppt_h/2"/>
                                              </p:val>
                                            </p:tav>
                                            <p:tav tm="100000">
                                              <p:val>
                                                <p:strVal val="#ppt_y"/>
                                              </p:val>
                                            </p:tav>
                                          </p:tavLst>
                                        </p:anim>
                                      </p:childTnLst>
                                    </p:cTn>
                                  </p:par>
                                  <p:par>
                                    <p:cTn id="22" presetID="2" presetClass="entr" presetSubtype="3" accel="61000" fill="hold" nodeType="withEffect">
                                      <p:stCondLst>
                                        <p:cond delay="0"/>
                                      </p:stCondLst>
                                      <p:childTnLst>
                                        <p:set>
                                          <p:cBhvr>
                                            <p:cTn id="23" dur="1" fill="hold">
                                              <p:stCondLst>
                                                <p:cond delay="0"/>
                                              </p:stCondLst>
                                            </p:cTn>
                                            <p:tgtEl>
                                              <p:spTgt spid="60"/>
                                            </p:tgtEl>
                                            <p:attrNameLst>
                                              <p:attrName>style.visibility</p:attrName>
                                            </p:attrNameLst>
                                          </p:cBhvr>
                                          <p:to>
                                            <p:strVal val="visible"/>
                                          </p:to>
                                        </p:set>
                                        <p:anim calcmode="lin" valueType="num">
                                          <p:cBhvr additive="base">
                                            <p:cTn id="24" dur="1400" fill="hold"/>
                                            <p:tgtEl>
                                              <p:spTgt spid="60"/>
                                            </p:tgtEl>
                                            <p:attrNameLst>
                                              <p:attrName>ppt_x</p:attrName>
                                            </p:attrNameLst>
                                          </p:cBhvr>
                                          <p:tavLst>
                                            <p:tav tm="0">
                                              <p:val>
                                                <p:strVal val="1+#ppt_w/2"/>
                                              </p:val>
                                            </p:tav>
                                            <p:tav tm="100000">
                                              <p:val>
                                                <p:strVal val="#ppt_x"/>
                                              </p:val>
                                            </p:tav>
                                          </p:tavLst>
                                        </p:anim>
                                        <p:anim calcmode="lin" valueType="num">
                                          <p:cBhvr additive="base">
                                            <p:cTn id="25" dur="1400" fill="hold"/>
                                            <p:tgtEl>
                                              <p:spTgt spid="60"/>
                                            </p:tgtEl>
                                            <p:attrNameLst>
                                              <p:attrName>ppt_y</p:attrName>
                                            </p:attrNameLst>
                                          </p:cBhvr>
                                          <p:tavLst>
                                            <p:tav tm="0">
                                              <p:val>
                                                <p:strVal val="0-#ppt_h/2"/>
                                              </p:val>
                                            </p:tav>
                                            <p:tav tm="100000">
                                              <p:val>
                                                <p:strVal val="#ppt_y"/>
                                              </p:val>
                                            </p:tav>
                                          </p:tavLst>
                                        </p:anim>
                                      </p:childTnLst>
                                    </p:cTn>
                                  </p:par>
                                  <p:par>
                                    <p:cTn id="26" presetID="2" presetClass="entr" presetSubtype="3" accel="61000" fill="hold" nodeType="withEffect">
                                      <p:stCondLst>
                                        <p:cond delay="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1400" fill="hold"/>
                                            <p:tgtEl>
                                              <p:spTgt spid="70"/>
                                            </p:tgtEl>
                                            <p:attrNameLst>
                                              <p:attrName>ppt_x</p:attrName>
                                            </p:attrNameLst>
                                          </p:cBhvr>
                                          <p:tavLst>
                                            <p:tav tm="0">
                                              <p:val>
                                                <p:strVal val="1+#ppt_w/2"/>
                                              </p:val>
                                            </p:tav>
                                            <p:tav tm="100000">
                                              <p:val>
                                                <p:strVal val="#ppt_x"/>
                                              </p:val>
                                            </p:tav>
                                          </p:tavLst>
                                        </p:anim>
                                        <p:anim calcmode="lin" valueType="num">
                                          <p:cBhvr additive="base">
                                            <p:cTn id="29" dur="1400" fill="hold"/>
                                            <p:tgtEl>
                                              <p:spTgt spid="70"/>
                                            </p:tgtEl>
                                            <p:attrNameLst>
                                              <p:attrName>ppt_y</p:attrName>
                                            </p:attrNameLst>
                                          </p:cBhvr>
                                          <p:tavLst>
                                            <p:tav tm="0">
                                              <p:val>
                                                <p:strVal val="0-#ppt_h/2"/>
                                              </p:val>
                                            </p:tav>
                                            <p:tav tm="100000">
                                              <p:val>
                                                <p:strVal val="#ppt_y"/>
                                              </p:val>
                                            </p:tav>
                                          </p:tavLst>
                                        </p:anim>
                                      </p:childTnLst>
                                    </p:cTn>
                                  </p:par>
                                  <p:par>
                                    <p:cTn id="30" presetID="2" presetClass="entr" presetSubtype="12" accel="61000" fill="hold" nodeType="withEffect">
                                      <p:stCondLst>
                                        <p:cond delay="0"/>
                                      </p:stCondLst>
                                      <p:childTnLst>
                                        <p:set>
                                          <p:cBhvr>
                                            <p:cTn id="31" dur="1" fill="hold">
                                              <p:stCondLst>
                                                <p:cond delay="0"/>
                                              </p:stCondLst>
                                            </p:cTn>
                                            <p:tgtEl>
                                              <p:spTgt spid="120"/>
                                            </p:tgtEl>
                                            <p:attrNameLst>
                                              <p:attrName>style.visibility</p:attrName>
                                            </p:attrNameLst>
                                          </p:cBhvr>
                                          <p:to>
                                            <p:strVal val="visible"/>
                                          </p:to>
                                        </p:set>
                                        <p:anim calcmode="lin" valueType="num">
                                          <p:cBhvr additive="base">
                                            <p:cTn id="32" dur="1400" fill="hold"/>
                                            <p:tgtEl>
                                              <p:spTgt spid="120"/>
                                            </p:tgtEl>
                                            <p:attrNameLst>
                                              <p:attrName>ppt_x</p:attrName>
                                            </p:attrNameLst>
                                          </p:cBhvr>
                                          <p:tavLst>
                                            <p:tav tm="0">
                                              <p:val>
                                                <p:strVal val="0-#ppt_w/2"/>
                                              </p:val>
                                            </p:tav>
                                            <p:tav tm="100000">
                                              <p:val>
                                                <p:strVal val="#ppt_x"/>
                                              </p:val>
                                            </p:tav>
                                          </p:tavLst>
                                        </p:anim>
                                        <p:anim calcmode="lin" valueType="num">
                                          <p:cBhvr additive="base">
                                            <p:cTn id="33" dur="1400" fill="hold"/>
                                            <p:tgtEl>
                                              <p:spTgt spid="120"/>
                                            </p:tgtEl>
                                            <p:attrNameLst>
                                              <p:attrName>ppt_y</p:attrName>
                                            </p:attrNameLst>
                                          </p:cBhvr>
                                          <p:tavLst>
                                            <p:tav tm="0">
                                              <p:val>
                                                <p:strVal val="1+#ppt_h/2"/>
                                              </p:val>
                                            </p:tav>
                                            <p:tav tm="100000">
                                              <p:val>
                                                <p:strVal val="#ppt_y"/>
                                              </p:val>
                                            </p:tav>
                                          </p:tavLst>
                                        </p:anim>
                                      </p:childTnLst>
                                    </p:cTn>
                                  </p:par>
                                  <p:par>
                                    <p:cTn id="34" presetID="2" presetClass="entr" presetSubtype="3" accel="61000" fill="hold" nodeType="withEffect">
                                      <p:stCondLst>
                                        <p:cond delay="0"/>
                                      </p:stCondLst>
                                      <p:childTnLst>
                                        <p:set>
                                          <p:cBhvr>
                                            <p:cTn id="35" dur="1" fill="hold">
                                              <p:stCondLst>
                                                <p:cond delay="0"/>
                                              </p:stCondLst>
                                            </p:cTn>
                                            <p:tgtEl>
                                              <p:spTgt spid="125"/>
                                            </p:tgtEl>
                                            <p:attrNameLst>
                                              <p:attrName>style.visibility</p:attrName>
                                            </p:attrNameLst>
                                          </p:cBhvr>
                                          <p:to>
                                            <p:strVal val="visible"/>
                                          </p:to>
                                        </p:set>
                                        <p:anim calcmode="lin" valueType="num">
                                          <p:cBhvr additive="base">
                                            <p:cTn id="36" dur="1400" fill="hold"/>
                                            <p:tgtEl>
                                              <p:spTgt spid="125"/>
                                            </p:tgtEl>
                                            <p:attrNameLst>
                                              <p:attrName>ppt_x</p:attrName>
                                            </p:attrNameLst>
                                          </p:cBhvr>
                                          <p:tavLst>
                                            <p:tav tm="0">
                                              <p:val>
                                                <p:strVal val="1+#ppt_w/2"/>
                                              </p:val>
                                            </p:tav>
                                            <p:tav tm="100000">
                                              <p:val>
                                                <p:strVal val="#ppt_x"/>
                                              </p:val>
                                            </p:tav>
                                          </p:tavLst>
                                        </p:anim>
                                        <p:anim calcmode="lin" valueType="num">
                                          <p:cBhvr additive="base">
                                            <p:cTn id="37" dur="1400" fill="hold"/>
                                            <p:tgtEl>
                                              <p:spTgt spid="125"/>
                                            </p:tgtEl>
                                            <p:attrNameLst>
                                              <p:attrName>ppt_y</p:attrName>
                                            </p:attrNameLst>
                                          </p:cBhvr>
                                          <p:tavLst>
                                            <p:tav tm="0">
                                              <p:val>
                                                <p:strVal val="0-#ppt_h/2"/>
                                              </p:val>
                                            </p:tav>
                                            <p:tav tm="100000">
                                              <p:val>
                                                <p:strVal val="#ppt_y"/>
                                              </p:val>
                                            </p:tav>
                                          </p:tavLst>
                                        </p:anim>
                                      </p:childTnLst>
                                    </p:cTn>
                                  </p:par>
                                  <p:par>
                                    <p:cTn id="38" presetID="2" presetClass="entr" presetSubtype="12" accel="61000" fill="hold" nodeType="with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additive="base">
                                            <p:cTn id="40" dur="1400" fill="hold"/>
                                            <p:tgtEl>
                                              <p:spTgt spid="65"/>
                                            </p:tgtEl>
                                            <p:attrNameLst>
                                              <p:attrName>ppt_x</p:attrName>
                                            </p:attrNameLst>
                                          </p:cBhvr>
                                          <p:tavLst>
                                            <p:tav tm="0">
                                              <p:val>
                                                <p:strVal val="0-#ppt_w/2"/>
                                              </p:val>
                                            </p:tav>
                                            <p:tav tm="100000">
                                              <p:val>
                                                <p:strVal val="#ppt_x"/>
                                              </p:val>
                                            </p:tav>
                                          </p:tavLst>
                                        </p:anim>
                                        <p:anim calcmode="lin" valueType="num">
                                          <p:cBhvr additive="base">
                                            <p:cTn id="41" dur="1400" fill="hold"/>
                                            <p:tgtEl>
                                              <p:spTgt spid="65"/>
                                            </p:tgtEl>
                                            <p:attrNameLst>
                                              <p:attrName>ppt_y</p:attrName>
                                            </p:attrNameLst>
                                          </p:cBhvr>
                                          <p:tavLst>
                                            <p:tav tm="0">
                                              <p:val>
                                                <p:strVal val="1+#ppt_h/2"/>
                                              </p:val>
                                            </p:tav>
                                            <p:tav tm="100000">
                                              <p:val>
                                                <p:strVal val="#ppt_y"/>
                                              </p:val>
                                            </p:tav>
                                          </p:tavLst>
                                        </p:anim>
                                      </p:childTnLst>
                                    </p:cTn>
                                  </p:par>
                                </p:childTnLst>
                              </p:cTn>
                            </p:par>
                            <p:par>
                              <p:cTn id="42" fill="hold">
                                <p:stCondLst>
                                  <p:cond delay="2700"/>
                                </p:stCondLst>
                                <p:childTnLst>
                                  <p:par>
                                    <p:cTn id="43" presetID="31" presetClass="entr" presetSubtype="0" fill="hold" nodeType="afterEffect">
                                      <p:stCondLst>
                                        <p:cond delay="0"/>
                                      </p:stCondLst>
                                      <p:childTnLst>
                                        <p:set>
                                          <p:cBhvr>
                                            <p:cTn id="44" dur="1" fill="hold">
                                              <p:stCondLst>
                                                <p:cond delay="0"/>
                                              </p:stCondLst>
                                            </p:cTn>
                                            <p:tgtEl>
                                              <p:spTgt spid="130"/>
                                            </p:tgtEl>
                                            <p:attrNameLst>
                                              <p:attrName>style.visibility</p:attrName>
                                            </p:attrNameLst>
                                          </p:cBhvr>
                                          <p:to>
                                            <p:strVal val="visible"/>
                                          </p:to>
                                        </p:set>
                                        <p:anim calcmode="lin" valueType="num">
                                          <p:cBhvr>
                                            <p:cTn id="45" dur="500" fill="hold"/>
                                            <p:tgtEl>
                                              <p:spTgt spid="130"/>
                                            </p:tgtEl>
                                            <p:attrNameLst>
                                              <p:attrName>ppt_w</p:attrName>
                                            </p:attrNameLst>
                                          </p:cBhvr>
                                          <p:tavLst>
                                            <p:tav tm="0">
                                              <p:val>
                                                <p:fltVal val="0"/>
                                              </p:val>
                                            </p:tav>
                                            <p:tav tm="100000">
                                              <p:val>
                                                <p:strVal val="#ppt_w"/>
                                              </p:val>
                                            </p:tav>
                                          </p:tavLst>
                                        </p:anim>
                                        <p:anim calcmode="lin" valueType="num">
                                          <p:cBhvr>
                                            <p:cTn id="46" dur="500" fill="hold"/>
                                            <p:tgtEl>
                                              <p:spTgt spid="130"/>
                                            </p:tgtEl>
                                            <p:attrNameLst>
                                              <p:attrName>ppt_h</p:attrName>
                                            </p:attrNameLst>
                                          </p:cBhvr>
                                          <p:tavLst>
                                            <p:tav tm="0">
                                              <p:val>
                                                <p:fltVal val="0"/>
                                              </p:val>
                                            </p:tav>
                                            <p:tav tm="100000">
                                              <p:val>
                                                <p:strVal val="#ppt_h"/>
                                              </p:val>
                                            </p:tav>
                                          </p:tavLst>
                                        </p:anim>
                                        <p:anim calcmode="lin" valueType="num">
                                          <p:cBhvr>
                                            <p:cTn id="47" dur="500" fill="hold"/>
                                            <p:tgtEl>
                                              <p:spTgt spid="130"/>
                                            </p:tgtEl>
                                            <p:attrNameLst>
                                              <p:attrName>style.rotation</p:attrName>
                                            </p:attrNameLst>
                                          </p:cBhvr>
                                          <p:tavLst>
                                            <p:tav tm="0">
                                              <p:val>
                                                <p:fltVal val="90"/>
                                              </p:val>
                                            </p:tav>
                                            <p:tav tm="100000">
                                              <p:val>
                                                <p:fltVal val="0"/>
                                              </p:val>
                                            </p:tav>
                                          </p:tavLst>
                                        </p:anim>
                                        <p:animEffect transition="in" filter="fade">
                                          <p:cBhvr>
                                            <p:cTn id="48" dur="500"/>
                                            <p:tgtEl>
                                              <p:spTgt spid="130"/>
                                            </p:tgtEl>
                                          </p:cBhvr>
                                        </p:animEffect>
                                      </p:childTnLst>
                                    </p:cTn>
                                  </p:par>
                                </p:childTnLst>
                              </p:cTn>
                            </p:par>
                            <p:par>
                              <p:cTn id="49" fill="hold">
                                <p:stCondLst>
                                  <p:cond delay="3200"/>
                                </p:stCondLst>
                                <p:childTnLst>
                                  <p:par>
                                    <p:cTn id="50" presetID="22" presetClass="entr" presetSubtype="8" fill="hold" grpId="0" nodeType="afterEffect">
                                      <p:stCondLst>
                                        <p:cond delay="0"/>
                                      </p:stCondLst>
                                      <p:childTnLst>
                                        <p:set>
                                          <p:cBhvr>
                                            <p:cTn id="51" dur="1" fill="hold">
                                              <p:stCondLst>
                                                <p:cond delay="0"/>
                                              </p:stCondLst>
                                            </p:cTn>
                                            <p:tgtEl>
                                              <p:spTgt spid="134"/>
                                            </p:tgtEl>
                                            <p:attrNameLst>
                                              <p:attrName>style.visibility</p:attrName>
                                            </p:attrNameLst>
                                          </p:cBhvr>
                                          <p:to>
                                            <p:strVal val="visible"/>
                                          </p:to>
                                        </p:set>
                                        <p:animEffect transition="in" filter="wipe(left)">
                                          <p:cBhvr>
                                            <p:cTn id="52" dur="500"/>
                                            <p:tgtEl>
                                              <p:spTgt spid="134"/>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35"/>
                                            </p:tgtEl>
                                            <p:attrNameLst>
                                              <p:attrName>style.visibility</p:attrName>
                                            </p:attrNameLst>
                                          </p:cBhvr>
                                          <p:to>
                                            <p:strVal val="visible"/>
                                          </p:to>
                                        </p:set>
                                        <p:animEffect transition="in" filter="wipe(right)">
                                          <p:cBhvr>
                                            <p:cTn id="55" dur="750"/>
                                            <p:tgtEl>
                                              <p:spTgt spid="135"/>
                                            </p:tgtEl>
                                          </p:cBhvr>
                                        </p:animEffect>
                                      </p:childTnLst>
                                    </p:cTn>
                                  </p:par>
                                </p:childTnLst>
                              </p:cTn>
                            </p:par>
                            <p:par>
                              <p:cTn id="56" fill="hold">
                                <p:stCondLst>
                                  <p:cond delay="3950"/>
                                </p:stCondLst>
                                <p:childTnLst>
                                  <p:par>
                                    <p:cTn id="57" presetID="31" presetClass="entr" presetSubtype="0" fill="hold" grpId="0" nodeType="afterEffect">
                                      <p:stCondLst>
                                        <p:cond delay="0"/>
                                      </p:stCondLst>
                                      <p:childTnLst>
                                        <p:set>
                                          <p:cBhvr>
                                            <p:cTn id="58" dur="1" fill="hold">
                                              <p:stCondLst>
                                                <p:cond delay="0"/>
                                              </p:stCondLst>
                                            </p:cTn>
                                            <p:tgtEl>
                                              <p:spTgt spid="138"/>
                                            </p:tgtEl>
                                            <p:attrNameLst>
                                              <p:attrName>style.visibility</p:attrName>
                                            </p:attrNameLst>
                                          </p:cBhvr>
                                          <p:to>
                                            <p:strVal val="visible"/>
                                          </p:to>
                                        </p:set>
                                        <p:anim calcmode="lin" valueType="num">
                                          <p:cBhvr>
                                            <p:cTn id="59" dur="500" fill="hold"/>
                                            <p:tgtEl>
                                              <p:spTgt spid="138"/>
                                            </p:tgtEl>
                                            <p:attrNameLst>
                                              <p:attrName>ppt_w</p:attrName>
                                            </p:attrNameLst>
                                          </p:cBhvr>
                                          <p:tavLst>
                                            <p:tav tm="0">
                                              <p:val>
                                                <p:fltVal val="0"/>
                                              </p:val>
                                            </p:tav>
                                            <p:tav tm="100000">
                                              <p:val>
                                                <p:strVal val="#ppt_w"/>
                                              </p:val>
                                            </p:tav>
                                          </p:tavLst>
                                        </p:anim>
                                        <p:anim calcmode="lin" valueType="num">
                                          <p:cBhvr>
                                            <p:cTn id="60" dur="500" fill="hold"/>
                                            <p:tgtEl>
                                              <p:spTgt spid="138"/>
                                            </p:tgtEl>
                                            <p:attrNameLst>
                                              <p:attrName>ppt_h</p:attrName>
                                            </p:attrNameLst>
                                          </p:cBhvr>
                                          <p:tavLst>
                                            <p:tav tm="0">
                                              <p:val>
                                                <p:fltVal val="0"/>
                                              </p:val>
                                            </p:tav>
                                            <p:tav tm="100000">
                                              <p:val>
                                                <p:strVal val="#ppt_h"/>
                                              </p:val>
                                            </p:tav>
                                          </p:tavLst>
                                        </p:anim>
                                        <p:anim calcmode="lin" valueType="num">
                                          <p:cBhvr>
                                            <p:cTn id="61" dur="500" fill="hold"/>
                                            <p:tgtEl>
                                              <p:spTgt spid="138"/>
                                            </p:tgtEl>
                                            <p:attrNameLst>
                                              <p:attrName>style.rotation</p:attrName>
                                            </p:attrNameLst>
                                          </p:cBhvr>
                                          <p:tavLst>
                                            <p:tav tm="0">
                                              <p:val>
                                                <p:fltVal val="90"/>
                                              </p:val>
                                            </p:tav>
                                            <p:tav tm="100000">
                                              <p:val>
                                                <p:fltVal val="0"/>
                                              </p:val>
                                            </p:tav>
                                          </p:tavLst>
                                        </p:anim>
                                        <p:animEffect transition="in" filter="fade">
                                          <p:cBhvr>
                                            <p:cTn id="62" dur="500"/>
                                            <p:tgtEl>
                                              <p:spTgt spid="138"/>
                                            </p:tgtEl>
                                          </p:cBhvr>
                                        </p:animEffect>
                                      </p:childTnLst>
                                    </p:cTn>
                                  </p:par>
                                </p:childTnLst>
                              </p:cTn>
                            </p:par>
                            <p:par>
                              <p:cTn id="63" fill="hold">
                                <p:stCondLst>
                                  <p:cond delay="4450"/>
                                </p:stCondLst>
                                <p:childTnLst>
                                  <p:par>
                                    <p:cTn id="64" presetID="22" presetClass="entr" presetSubtype="8" fill="hold" grpId="0" nodeType="afterEffect">
                                      <p:stCondLst>
                                        <p:cond delay="0"/>
                                      </p:stCondLst>
                                      <p:childTnLst>
                                        <p:set>
                                          <p:cBhvr>
                                            <p:cTn id="65" dur="1" fill="hold">
                                              <p:stCondLst>
                                                <p:cond delay="0"/>
                                              </p:stCondLst>
                                            </p:cTn>
                                            <p:tgtEl>
                                              <p:spTgt spid="136"/>
                                            </p:tgtEl>
                                            <p:attrNameLst>
                                              <p:attrName>style.visibility</p:attrName>
                                            </p:attrNameLst>
                                          </p:cBhvr>
                                          <p:to>
                                            <p:strVal val="visible"/>
                                          </p:to>
                                        </p:set>
                                        <p:animEffect transition="in" filter="wipe(left)">
                                          <p:cBhvr>
                                            <p:cTn id="66" dur="500"/>
                                            <p:tgtEl>
                                              <p:spTgt spid="136"/>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137"/>
                                            </p:tgtEl>
                                            <p:attrNameLst>
                                              <p:attrName>style.visibility</p:attrName>
                                            </p:attrNameLst>
                                          </p:cBhvr>
                                          <p:to>
                                            <p:strVal val="visible"/>
                                          </p:to>
                                        </p:set>
                                        <p:animEffect transition="in" filter="wipe(right)">
                                          <p:cBhvr>
                                            <p:cTn id="69" dur="750"/>
                                            <p:tgtEl>
                                              <p:spTgt spid="137"/>
                                            </p:tgtEl>
                                          </p:cBhvr>
                                        </p:animEffect>
                                      </p:childTnLst>
                                    </p:cTn>
                                  </p:par>
                                </p:childTnLst>
                              </p:cTn>
                            </p:par>
                            <p:par>
                              <p:cTn id="70" fill="hold">
                                <p:stCondLst>
                                  <p:cond delay="5200"/>
                                </p:stCondLst>
                                <p:childTnLst>
                                  <p:par>
                                    <p:cTn id="71" presetID="31" presetClass="entr" presetSubtype="0" fill="hold" nodeType="afterEffect">
                                      <p:stCondLst>
                                        <p:cond delay="0"/>
                                      </p:stCondLst>
                                      <p:childTnLst>
                                        <p:set>
                                          <p:cBhvr>
                                            <p:cTn id="72" dur="1" fill="hold">
                                              <p:stCondLst>
                                                <p:cond delay="0"/>
                                              </p:stCondLst>
                                            </p:cTn>
                                            <p:tgtEl>
                                              <p:spTgt spid="141"/>
                                            </p:tgtEl>
                                            <p:attrNameLst>
                                              <p:attrName>style.visibility</p:attrName>
                                            </p:attrNameLst>
                                          </p:cBhvr>
                                          <p:to>
                                            <p:strVal val="visible"/>
                                          </p:to>
                                        </p:set>
                                        <p:anim calcmode="lin" valueType="num">
                                          <p:cBhvr>
                                            <p:cTn id="73" dur="500" fill="hold"/>
                                            <p:tgtEl>
                                              <p:spTgt spid="141"/>
                                            </p:tgtEl>
                                            <p:attrNameLst>
                                              <p:attrName>ppt_w</p:attrName>
                                            </p:attrNameLst>
                                          </p:cBhvr>
                                          <p:tavLst>
                                            <p:tav tm="0">
                                              <p:val>
                                                <p:fltVal val="0"/>
                                              </p:val>
                                            </p:tav>
                                            <p:tav tm="100000">
                                              <p:val>
                                                <p:strVal val="#ppt_w"/>
                                              </p:val>
                                            </p:tav>
                                          </p:tavLst>
                                        </p:anim>
                                        <p:anim calcmode="lin" valueType="num">
                                          <p:cBhvr>
                                            <p:cTn id="74" dur="500" fill="hold"/>
                                            <p:tgtEl>
                                              <p:spTgt spid="141"/>
                                            </p:tgtEl>
                                            <p:attrNameLst>
                                              <p:attrName>ppt_h</p:attrName>
                                            </p:attrNameLst>
                                          </p:cBhvr>
                                          <p:tavLst>
                                            <p:tav tm="0">
                                              <p:val>
                                                <p:fltVal val="0"/>
                                              </p:val>
                                            </p:tav>
                                            <p:tav tm="100000">
                                              <p:val>
                                                <p:strVal val="#ppt_h"/>
                                              </p:val>
                                            </p:tav>
                                          </p:tavLst>
                                        </p:anim>
                                        <p:anim calcmode="lin" valueType="num">
                                          <p:cBhvr>
                                            <p:cTn id="75" dur="500" fill="hold"/>
                                            <p:tgtEl>
                                              <p:spTgt spid="141"/>
                                            </p:tgtEl>
                                            <p:attrNameLst>
                                              <p:attrName>style.rotation</p:attrName>
                                            </p:attrNameLst>
                                          </p:cBhvr>
                                          <p:tavLst>
                                            <p:tav tm="0">
                                              <p:val>
                                                <p:fltVal val="90"/>
                                              </p:val>
                                            </p:tav>
                                            <p:tav tm="100000">
                                              <p:val>
                                                <p:fltVal val="0"/>
                                              </p:val>
                                            </p:tav>
                                          </p:tavLst>
                                        </p:anim>
                                        <p:animEffect transition="in" filter="fade">
                                          <p:cBhvr>
                                            <p:cTn id="76" dur="500"/>
                                            <p:tgtEl>
                                              <p:spTgt spid="141"/>
                                            </p:tgtEl>
                                          </p:cBhvr>
                                        </p:animEffect>
                                      </p:childTnLst>
                                    </p:cTn>
                                  </p:par>
                                </p:childTnLst>
                              </p:cTn>
                            </p:par>
                            <p:par>
                              <p:cTn id="77" fill="hold">
                                <p:stCondLst>
                                  <p:cond delay="5700"/>
                                </p:stCondLst>
                                <p:childTnLst>
                                  <p:par>
                                    <p:cTn id="78" presetID="22" presetClass="entr" presetSubtype="8" fill="hold" grpId="0" nodeType="afterEffect">
                                      <p:stCondLst>
                                        <p:cond delay="0"/>
                                      </p:stCondLst>
                                      <p:childTnLst>
                                        <p:set>
                                          <p:cBhvr>
                                            <p:cTn id="79" dur="1" fill="hold">
                                              <p:stCondLst>
                                                <p:cond delay="0"/>
                                              </p:stCondLst>
                                            </p:cTn>
                                            <p:tgtEl>
                                              <p:spTgt spid="139"/>
                                            </p:tgtEl>
                                            <p:attrNameLst>
                                              <p:attrName>style.visibility</p:attrName>
                                            </p:attrNameLst>
                                          </p:cBhvr>
                                          <p:to>
                                            <p:strVal val="visible"/>
                                          </p:to>
                                        </p:set>
                                        <p:animEffect transition="in" filter="wipe(left)">
                                          <p:cBhvr>
                                            <p:cTn id="80" dur="500"/>
                                            <p:tgtEl>
                                              <p:spTgt spid="139"/>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140"/>
                                            </p:tgtEl>
                                            <p:attrNameLst>
                                              <p:attrName>style.visibility</p:attrName>
                                            </p:attrNameLst>
                                          </p:cBhvr>
                                          <p:to>
                                            <p:strVal val="visible"/>
                                          </p:to>
                                        </p:set>
                                        <p:animEffect transition="in" filter="wipe(right)">
                                          <p:cBhvr>
                                            <p:cTn id="83" dur="750"/>
                                            <p:tgtEl>
                                              <p:spTgt spid="140"/>
                                            </p:tgtEl>
                                          </p:cBhvr>
                                        </p:animEffect>
                                      </p:childTnLst>
                                    </p:cTn>
                                  </p:par>
                                </p:childTnLst>
                              </p:cTn>
                            </p:par>
                            <p:par>
                              <p:cTn id="84" fill="hold">
                                <p:stCondLst>
                                  <p:cond delay="6450"/>
                                </p:stCondLst>
                                <p:childTnLst>
                                  <p:par>
                                    <p:cTn id="85" presetID="31" presetClass="entr" presetSubtype="0" fill="hold" nodeType="afterEffect">
                                      <p:stCondLst>
                                        <p:cond delay="0"/>
                                      </p:stCondLst>
                                      <p:childTnLst>
                                        <p:set>
                                          <p:cBhvr>
                                            <p:cTn id="86" dur="1" fill="hold">
                                              <p:stCondLst>
                                                <p:cond delay="0"/>
                                              </p:stCondLst>
                                            </p:cTn>
                                            <p:tgtEl>
                                              <p:spTgt spid="146"/>
                                            </p:tgtEl>
                                            <p:attrNameLst>
                                              <p:attrName>style.visibility</p:attrName>
                                            </p:attrNameLst>
                                          </p:cBhvr>
                                          <p:to>
                                            <p:strVal val="visible"/>
                                          </p:to>
                                        </p:set>
                                        <p:anim calcmode="lin" valueType="num">
                                          <p:cBhvr>
                                            <p:cTn id="87" dur="500" fill="hold"/>
                                            <p:tgtEl>
                                              <p:spTgt spid="146"/>
                                            </p:tgtEl>
                                            <p:attrNameLst>
                                              <p:attrName>ppt_w</p:attrName>
                                            </p:attrNameLst>
                                          </p:cBhvr>
                                          <p:tavLst>
                                            <p:tav tm="0">
                                              <p:val>
                                                <p:fltVal val="0"/>
                                              </p:val>
                                            </p:tav>
                                            <p:tav tm="100000">
                                              <p:val>
                                                <p:strVal val="#ppt_w"/>
                                              </p:val>
                                            </p:tav>
                                          </p:tavLst>
                                        </p:anim>
                                        <p:anim calcmode="lin" valueType="num">
                                          <p:cBhvr>
                                            <p:cTn id="88" dur="500" fill="hold"/>
                                            <p:tgtEl>
                                              <p:spTgt spid="146"/>
                                            </p:tgtEl>
                                            <p:attrNameLst>
                                              <p:attrName>ppt_h</p:attrName>
                                            </p:attrNameLst>
                                          </p:cBhvr>
                                          <p:tavLst>
                                            <p:tav tm="0">
                                              <p:val>
                                                <p:fltVal val="0"/>
                                              </p:val>
                                            </p:tav>
                                            <p:tav tm="100000">
                                              <p:val>
                                                <p:strVal val="#ppt_h"/>
                                              </p:val>
                                            </p:tav>
                                          </p:tavLst>
                                        </p:anim>
                                        <p:anim calcmode="lin" valueType="num">
                                          <p:cBhvr>
                                            <p:cTn id="89" dur="500" fill="hold"/>
                                            <p:tgtEl>
                                              <p:spTgt spid="146"/>
                                            </p:tgtEl>
                                            <p:attrNameLst>
                                              <p:attrName>style.rotation</p:attrName>
                                            </p:attrNameLst>
                                          </p:cBhvr>
                                          <p:tavLst>
                                            <p:tav tm="0">
                                              <p:val>
                                                <p:fltVal val="90"/>
                                              </p:val>
                                            </p:tav>
                                            <p:tav tm="100000">
                                              <p:val>
                                                <p:fltVal val="0"/>
                                              </p:val>
                                            </p:tav>
                                          </p:tavLst>
                                        </p:anim>
                                        <p:animEffect transition="in" filter="fade">
                                          <p:cBhvr>
                                            <p:cTn id="90" dur="500"/>
                                            <p:tgtEl>
                                              <p:spTgt spid="146"/>
                                            </p:tgtEl>
                                          </p:cBhvr>
                                        </p:animEffect>
                                      </p:childTnLst>
                                    </p:cTn>
                                  </p:par>
                                </p:childTnLst>
                              </p:cTn>
                            </p:par>
                            <p:par>
                              <p:cTn id="91" fill="hold">
                                <p:stCondLst>
                                  <p:cond delay="6950"/>
                                </p:stCondLst>
                                <p:childTnLst>
                                  <p:par>
                                    <p:cTn id="92" presetID="22" presetClass="entr" presetSubtype="8" fill="hold" grpId="0" nodeType="afterEffect">
                                      <p:stCondLst>
                                        <p:cond delay="0"/>
                                      </p:stCondLst>
                                      <p:childTnLst>
                                        <p:set>
                                          <p:cBhvr>
                                            <p:cTn id="93" dur="1" fill="hold">
                                              <p:stCondLst>
                                                <p:cond delay="0"/>
                                              </p:stCondLst>
                                            </p:cTn>
                                            <p:tgtEl>
                                              <p:spTgt spid="144"/>
                                            </p:tgtEl>
                                            <p:attrNameLst>
                                              <p:attrName>style.visibility</p:attrName>
                                            </p:attrNameLst>
                                          </p:cBhvr>
                                          <p:to>
                                            <p:strVal val="visible"/>
                                          </p:to>
                                        </p:set>
                                        <p:animEffect transition="in" filter="wipe(left)">
                                          <p:cBhvr>
                                            <p:cTn id="94" dur="500"/>
                                            <p:tgtEl>
                                              <p:spTgt spid="144"/>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145"/>
                                            </p:tgtEl>
                                            <p:attrNameLst>
                                              <p:attrName>style.visibility</p:attrName>
                                            </p:attrNameLst>
                                          </p:cBhvr>
                                          <p:to>
                                            <p:strVal val="visible"/>
                                          </p:to>
                                        </p:set>
                                        <p:animEffect transition="in" filter="wipe(right)">
                                          <p:cBhvr>
                                            <p:cTn id="97" dur="750"/>
                                            <p:tgtEl>
                                              <p:spTgt spid="145"/>
                                            </p:tgtEl>
                                          </p:cBhvr>
                                        </p:animEffect>
                                      </p:childTnLst>
                                    </p:cTn>
                                  </p:par>
                                </p:childTnLst>
                              </p:cTn>
                            </p:par>
                            <p:par>
                              <p:cTn id="98" fill="hold">
                                <p:stCondLst>
                                  <p:cond delay="7700"/>
                                </p:stCondLst>
                                <p:childTnLst>
                                  <p:par>
                                    <p:cTn id="99" presetID="31" presetClass="entr" presetSubtype="0" fill="hold" nodeType="afterEffect">
                                      <p:stCondLst>
                                        <p:cond delay="0"/>
                                      </p:stCondLst>
                                      <p:childTnLst>
                                        <p:set>
                                          <p:cBhvr>
                                            <p:cTn id="100" dur="1" fill="hold">
                                              <p:stCondLst>
                                                <p:cond delay="0"/>
                                              </p:stCondLst>
                                            </p:cTn>
                                            <p:tgtEl>
                                              <p:spTgt spid="160"/>
                                            </p:tgtEl>
                                            <p:attrNameLst>
                                              <p:attrName>style.visibility</p:attrName>
                                            </p:attrNameLst>
                                          </p:cBhvr>
                                          <p:to>
                                            <p:strVal val="visible"/>
                                          </p:to>
                                        </p:set>
                                        <p:anim calcmode="lin" valueType="num">
                                          <p:cBhvr>
                                            <p:cTn id="101" dur="500" fill="hold"/>
                                            <p:tgtEl>
                                              <p:spTgt spid="160"/>
                                            </p:tgtEl>
                                            <p:attrNameLst>
                                              <p:attrName>ppt_w</p:attrName>
                                            </p:attrNameLst>
                                          </p:cBhvr>
                                          <p:tavLst>
                                            <p:tav tm="0">
                                              <p:val>
                                                <p:fltVal val="0"/>
                                              </p:val>
                                            </p:tav>
                                            <p:tav tm="100000">
                                              <p:val>
                                                <p:strVal val="#ppt_w"/>
                                              </p:val>
                                            </p:tav>
                                          </p:tavLst>
                                        </p:anim>
                                        <p:anim calcmode="lin" valueType="num">
                                          <p:cBhvr>
                                            <p:cTn id="102" dur="500" fill="hold"/>
                                            <p:tgtEl>
                                              <p:spTgt spid="160"/>
                                            </p:tgtEl>
                                            <p:attrNameLst>
                                              <p:attrName>ppt_h</p:attrName>
                                            </p:attrNameLst>
                                          </p:cBhvr>
                                          <p:tavLst>
                                            <p:tav tm="0">
                                              <p:val>
                                                <p:fltVal val="0"/>
                                              </p:val>
                                            </p:tav>
                                            <p:tav tm="100000">
                                              <p:val>
                                                <p:strVal val="#ppt_h"/>
                                              </p:val>
                                            </p:tav>
                                          </p:tavLst>
                                        </p:anim>
                                        <p:anim calcmode="lin" valueType="num">
                                          <p:cBhvr>
                                            <p:cTn id="103" dur="500" fill="hold"/>
                                            <p:tgtEl>
                                              <p:spTgt spid="160"/>
                                            </p:tgtEl>
                                            <p:attrNameLst>
                                              <p:attrName>style.rotation</p:attrName>
                                            </p:attrNameLst>
                                          </p:cBhvr>
                                          <p:tavLst>
                                            <p:tav tm="0">
                                              <p:val>
                                                <p:fltVal val="90"/>
                                              </p:val>
                                            </p:tav>
                                            <p:tav tm="100000">
                                              <p:val>
                                                <p:fltVal val="0"/>
                                              </p:val>
                                            </p:tav>
                                          </p:tavLst>
                                        </p:anim>
                                        <p:animEffect transition="in" filter="fade">
                                          <p:cBhvr>
                                            <p:cTn id="104" dur="500"/>
                                            <p:tgtEl>
                                              <p:spTgt spid="160"/>
                                            </p:tgtEl>
                                          </p:cBhvr>
                                        </p:animEffect>
                                      </p:childTnLst>
                                    </p:cTn>
                                  </p:par>
                                </p:childTnLst>
                              </p:cTn>
                            </p:par>
                            <p:par>
                              <p:cTn id="105" fill="hold">
                                <p:stCondLst>
                                  <p:cond delay="8200"/>
                                </p:stCondLst>
                                <p:childTnLst>
                                  <p:par>
                                    <p:cTn id="106" presetID="22" presetClass="entr" presetSubtype="8" fill="hold" grpId="0" nodeType="afterEffect">
                                      <p:stCondLst>
                                        <p:cond delay="0"/>
                                      </p:stCondLst>
                                      <p:childTnLst>
                                        <p:set>
                                          <p:cBhvr>
                                            <p:cTn id="107" dur="1" fill="hold">
                                              <p:stCondLst>
                                                <p:cond delay="0"/>
                                              </p:stCondLst>
                                            </p:cTn>
                                            <p:tgtEl>
                                              <p:spTgt spid="158"/>
                                            </p:tgtEl>
                                            <p:attrNameLst>
                                              <p:attrName>style.visibility</p:attrName>
                                            </p:attrNameLst>
                                          </p:cBhvr>
                                          <p:to>
                                            <p:strVal val="visible"/>
                                          </p:to>
                                        </p:set>
                                        <p:animEffect transition="in" filter="wipe(left)">
                                          <p:cBhvr>
                                            <p:cTn id="108" dur="500"/>
                                            <p:tgtEl>
                                              <p:spTgt spid="158"/>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159"/>
                                            </p:tgtEl>
                                            <p:attrNameLst>
                                              <p:attrName>style.visibility</p:attrName>
                                            </p:attrNameLst>
                                          </p:cBhvr>
                                          <p:to>
                                            <p:strVal val="visible"/>
                                          </p:to>
                                        </p:set>
                                        <p:animEffect transition="in" filter="wipe(right)">
                                          <p:cBhvr>
                                            <p:cTn id="111" dur="750"/>
                                            <p:tgtEl>
                                              <p:spTgt spid="159"/>
                                            </p:tgtEl>
                                          </p:cBhvr>
                                        </p:animEffect>
                                      </p:childTnLst>
                                    </p:cTn>
                                  </p:par>
                                </p:childTnLst>
                              </p:cTn>
                            </p:par>
                            <p:par>
                              <p:cTn id="112" fill="hold">
                                <p:stCondLst>
                                  <p:cond delay="8950"/>
                                </p:stCondLst>
                                <p:childTnLst>
                                  <p:par>
                                    <p:cTn id="113" presetID="31" presetClass="entr" presetSubtype="0" fill="hold" nodeType="afterEffect">
                                      <p:stCondLst>
                                        <p:cond delay="0"/>
                                      </p:stCondLst>
                                      <p:childTnLst>
                                        <p:set>
                                          <p:cBhvr>
                                            <p:cTn id="114" dur="1" fill="hold">
                                              <p:stCondLst>
                                                <p:cond delay="0"/>
                                              </p:stCondLst>
                                            </p:cTn>
                                            <p:tgtEl>
                                              <p:spTgt spid="174"/>
                                            </p:tgtEl>
                                            <p:attrNameLst>
                                              <p:attrName>style.visibility</p:attrName>
                                            </p:attrNameLst>
                                          </p:cBhvr>
                                          <p:to>
                                            <p:strVal val="visible"/>
                                          </p:to>
                                        </p:set>
                                        <p:anim calcmode="lin" valueType="num">
                                          <p:cBhvr>
                                            <p:cTn id="115" dur="500" fill="hold"/>
                                            <p:tgtEl>
                                              <p:spTgt spid="174"/>
                                            </p:tgtEl>
                                            <p:attrNameLst>
                                              <p:attrName>ppt_w</p:attrName>
                                            </p:attrNameLst>
                                          </p:cBhvr>
                                          <p:tavLst>
                                            <p:tav tm="0">
                                              <p:val>
                                                <p:fltVal val="0"/>
                                              </p:val>
                                            </p:tav>
                                            <p:tav tm="100000">
                                              <p:val>
                                                <p:strVal val="#ppt_w"/>
                                              </p:val>
                                            </p:tav>
                                          </p:tavLst>
                                        </p:anim>
                                        <p:anim calcmode="lin" valueType="num">
                                          <p:cBhvr>
                                            <p:cTn id="116" dur="500" fill="hold"/>
                                            <p:tgtEl>
                                              <p:spTgt spid="174"/>
                                            </p:tgtEl>
                                            <p:attrNameLst>
                                              <p:attrName>ppt_h</p:attrName>
                                            </p:attrNameLst>
                                          </p:cBhvr>
                                          <p:tavLst>
                                            <p:tav tm="0">
                                              <p:val>
                                                <p:fltVal val="0"/>
                                              </p:val>
                                            </p:tav>
                                            <p:tav tm="100000">
                                              <p:val>
                                                <p:strVal val="#ppt_h"/>
                                              </p:val>
                                            </p:tav>
                                          </p:tavLst>
                                        </p:anim>
                                        <p:anim calcmode="lin" valueType="num">
                                          <p:cBhvr>
                                            <p:cTn id="117" dur="500" fill="hold"/>
                                            <p:tgtEl>
                                              <p:spTgt spid="174"/>
                                            </p:tgtEl>
                                            <p:attrNameLst>
                                              <p:attrName>style.rotation</p:attrName>
                                            </p:attrNameLst>
                                          </p:cBhvr>
                                          <p:tavLst>
                                            <p:tav tm="0">
                                              <p:val>
                                                <p:fltVal val="90"/>
                                              </p:val>
                                            </p:tav>
                                            <p:tav tm="100000">
                                              <p:val>
                                                <p:fltVal val="0"/>
                                              </p:val>
                                            </p:tav>
                                          </p:tavLst>
                                        </p:anim>
                                        <p:animEffect transition="in" filter="fade">
                                          <p:cBhvr>
                                            <p:cTn id="118" dur="500"/>
                                            <p:tgtEl>
                                              <p:spTgt spid="174"/>
                                            </p:tgtEl>
                                          </p:cBhvr>
                                        </p:animEffect>
                                      </p:childTnLst>
                                    </p:cTn>
                                  </p:par>
                                </p:childTnLst>
                              </p:cTn>
                            </p:par>
                            <p:par>
                              <p:cTn id="119" fill="hold">
                                <p:stCondLst>
                                  <p:cond delay="9450"/>
                                </p:stCondLst>
                                <p:childTnLst>
                                  <p:par>
                                    <p:cTn id="120" presetID="22" presetClass="entr" presetSubtype="8" fill="hold" grpId="0" nodeType="afterEffect">
                                      <p:stCondLst>
                                        <p:cond delay="0"/>
                                      </p:stCondLst>
                                      <p:childTnLst>
                                        <p:set>
                                          <p:cBhvr>
                                            <p:cTn id="121" dur="1" fill="hold">
                                              <p:stCondLst>
                                                <p:cond delay="0"/>
                                              </p:stCondLst>
                                            </p:cTn>
                                            <p:tgtEl>
                                              <p:spTgt spid="172"/>
                                            </p:tgtEl>
                                            <p:attrNameLst>
                                              <p:attrName>style.visibility</p:attrName>
                                            </p:attrNameLst>
                                          </p:cBhvr>
                                          <p:to>
                                            <p:strVal val="visible"/>
                                          </p:to>
                                        </p:set>
                                        <p:animEffect transition="in" filter="wipe(left)">
                                          <p:cBhvr>
                                            <p:cTn id="122" dur="500"/>
                                            <p:tgtEl>
                                              <p:spTgt spid="172"/>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173"/>
                                            </p:tgtEl>
                                            <p:attrNameLst>
                                              <p:attrName>style.visibility</p:attrName>
                                            </p:attrNameLst>
                                          </p:cBhvr>
                                          <p:to>
                                            <p:strVal val="visible"/>
                                          </p:to>
                                        </p:set>
                                        <p:animEffect transition="in" filter="wipe(right)">
                                          <p:cBhvr>
                                            <p:cTn id="125" dur="75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p:bldP spid="135" grpId="0"/>
          <p:bldP spid="136" grpId="0"/>
          <p:bldP spid="137" grpId="0"/>
          <p:bldP spid="138" grpId="0" animBg="1"/>
          <p:bldP spid="139" grpId="0"/>
          <p:bldP spid="140" grpId="0"/>
          <p:bldP spid="144" grpId="0"/>
          <p:bldP spid="145" grpId="0"/>
          <p:bldP spid="158" grpId="0"/>
          <p:bldP spid="159" grpId="0"/>
          <p:bldP spid="172" grpId="0"/>
          <p:bldP spid="173" grpId="0"/>
          <p:bldP spid="81" grpId="0"/>
          <p:bldP spid="81" grpId="1"/>
          <p:bldP spid="81" grpId="2"/>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991832" y="1604665"/>
            <a:ext cx="1728466" cy="1727567"/>
            <a:chOff x="741507" y="1251228"/>
            <a:chExt cx="1296144" cy="1296144"/>
          </a:xfrm>
        </p:grpSpPr>
        <p:sp>
          <p:nvSpPr>
            <p:cNvPr id="19" name="矩形 18"/>
            <p:cNvSpPr/>
            <p:nvPr/>
          </p:nvSpPr>
          <p:spPr>
            <a:xfrm>
              <a:off x="741507" y="1251228"/>
              <a:ext cx="1296144" cy="1296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2">
                <a:solidFill>
                  <a:prstClr val="white"/>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030943" y="1435894"/>
              <a:ext cx="717272" cy="639156"/>
            </a:xfrm>
            <a:prstGeom prst="rect">
              <a:avLst/>
            </a:prstGeom>
            <a:noFill/>
          </p:spPr>
          <p:txBody>
            <a:bodyPr wrap="square">
              <a:spAutoFit/>
            </a:bodyPr>
            <a:lstStyle/>
            <a:p>
              <a:pPr algn="ctr">
                <a:defRPr/>
              </a:pPr>
              <a:r>
                <a:rPr lang="zh-CN" altLang="en-US" sz="2468" b="1" dirty="0">
                  <a:solidFill>
                    <a:prstClr val="white"/>
                  </a:solidFill>
                  <a:latin typeface="微软雅黑" pitchFamily="34" charset="-122"/>
                  <a:ea typeface="微软雅黑" pitchFamily="34" charset="-122"/>
                </a:rPr>
                <a:t>添加文字</a:t>
              </a:r>
            </a:p>
          </p:txBody>
        </p:sp>
        <p:sp>
          <p:nvSpPr>
            <p:cNvPr id="21" name="TextBox 20"/>
            <p:cNvSpPr txBox="1"/>
            <p:nvPr/>
          </p:nvSpPr>
          <p:spPr>
            <a:xfrm>
              <a:off x="1285001" y="2173396"/>
              <a:ext cx="209159" cy="213838"/>
            </a:xfrm>
            <a:prstGeom prst="rect">
              <a:avLst/>
            </a:prstGeom>
            <a:noFill/>
          </p:spPr>
          <p:txBody>
            <a:bodyPr wrap="none" lIns="0" tIns="0" rIns="0" bIns="0" rtlCol="0">
              <a:spAutoFit/>
            </a:bodyPr>
            <a:lstStyle/>
            <a:p>
              <a:pPr algn="ctr"/>
              <a:r>
                <a:rPr lang="en-US" altLang="zh-CN" sz="1852" dirty="0">
                  <a:solidFill>
                    <a:prstClr val="white"/>
                  </a:solidFill>
                  <a:latin typeface="微软雅黑" pitchFamily="34" charset="-122"/>
                  <a:ea typeface="微软雅黑" pitchFamily="34" charset="-122"/>
                </a:rPr>
                <a:t>01</a:t>
              </a:r>
              <a:endParaRPr lang="zh-CN" altLang="en-US" sz="1852" dirty="0">
                <a:solidFill>
                  <a:prstClr val="white"/>
                </a:solidFill>
                <a:latin typeface="微软雅黑" pitchFamily="34" charset="-122"/>
                <a:ea typeface="微软雅黑" pitchFamily="34" charset="-122"/>
              </a:endParaRPr>
            </a:p>
          </p:txBody>
        </p:sp>
      </p:grpSp>
      <p:grpSp>
        <p:nvGrpSpPr>
          <p:cNvPr id="22" name="组合 21"/>
          <p:cNvGrpSpPr/>
          <p:nvPr/>
        </p:nvGrpSpPr>
        <p:grpSpPr>
          <a:xfrm>
            <a:off x="3104401" y="1604665"/>
            <a:ext cx="1728466" cy="1727567"/>
            <a:chOff x="2325683" y="1251228"/>
            <a:chExt cx="1296144" cy="1296144"/>
          </a:xfrm>
        </p:grpSpPr>
        <p:sp>
          <p:nvSpPr>
            <p:cNvPr id="23" name="矩形 22"/>
            <p:cNvSpPr/>
            <p:nvPr/>
          </p:nvSpPr>
          <p:spPr>
            <a:xfrm>
              <a:off x="2325683" y="1251228"/>
              <a:ext cx="1296144" cy="1296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2">
                <a:solidFill>
                  <a:prstClr val="white"/>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2615119" y="1435894"/>
              <a:ext cx="717272" cy="639156"/>
            </a:xfrm>
            <a:prstGeom prst="rect">
              <a:avLst/>
            </a:prstGeom>
            <a:noFill/>
          </p:spPr>
          <p:txBody>
            <a:bodyPr wrap="square">
              <a:spAutoFit/>
            </a:bodyPr>
            <a:lstStyle/>
            <a:p>
              <a:pPr algn="ctr">
                <a:defRPr/>
              </a:pPr>
              <a:r>
                <a:rPr lang="zh-CN" altLang="en-US" sz="2468" b="1" dirty="0">
                  <a:solidFill>
                    <a:prstClr val="white"/>
                  </a:solidFill>
                  <a:latin typeface="微软雅黑" pitchFamily="34" charset="-122"/>
                  <a:ea typeface="微软雅黑" pitchFamily="34" charset="-122"/>
                </a:rPr>
                <a:t>添加文字</a:t>
              </a:r>
            </a:p>
          </p:txBody>
        </p:sp>
        <p:sp>
          <p:nvSpPr>
            <p:cNvPr id="25" name="TextBox 24"/>
            <p:cNvSpPr txBox="1"/>
            <p:nvPr/>
          </p:nvSpPr>
          <p:spPr>
            <a:xfrm>
              <a:off x="2869179" y="2173396"/>
              <a:ext cx="209159" cy="213838"/>
            </a:xfrm>
            <a:prstGeom prst="rect">
              <a:avLst/>
            </a:prstGeom>
            <a:noFill/>
          </p:spPr>
          <p:txBody>
            <a:bodyPr wrap="none" lIns="0" tIns="0" rIns="0" bIns="0" rtlCol="0">
              <a:spAutoFit/>
            </a:bodyPr>
            <a:lstStyle/>
            <a:p>
              <a:pPr algn="ctr"/>
              <a:r>
                <a:rPr lang="en-US" altLang="zh-CN" sz="1852" dirty="0">
                  <a:solidFill>
                    <a:prstClr val="white"/>
                  </a:solidFill>
                  <a:latin typeface="微软雅黑" pitchFamily="34" charset="-122"/>
                  <a:ea typeface="微软雅黑" pitchFamily="34" charset="-122"/>
                </a:rPr>
                <a:t>02</a:t>
              </a:r>
              <a:endParaRPr lang="zh-CN" altLang="en-US" sz="1852" dirty="0">
                <a:solidFill>
                  <a:prstClr val="white"/>
                </a:solidFill>
                <a:latin typeface="微软雅黑" pitchFamily="34" charset="-122"/>
                <a:ea typeface="微软雅黑" pitchFamily="34" charset="-122"/>
              </a:endParaRPr>
            </a:p>
          </p:txBody>
        </p:sp>
      </p:grpSp>
      <p:grpSp>
        <p:nvGrpSpPr>
          <p:cNvPr id="26" name="组合 25"/>
          <p:cNvGrpSpPr/>
          <p:nvPr/>
        </p:nvGrpSpPr>
        <p:grpSpPr>
          <a:xfrm>
            <a:off x="5216973" y="1604665"/>
            <a:ext cx="1728466" cy="1727567"/>
            <a:chOff x="3909859" y="1251228"/>
            <a:chExt cx="1296144" cy="1296144"/>
          </a:xfrm>
        </p:grpSpPr>
        <p:sp>
          <p:nvSpPr>
            <p:cNvPr id="27" name="矩形 26"/>
            <p:cNvSpPr/>
            <p:nvPr/>
          </p:nvSpPr>
          <p:spPr>
            <a:xfrm>
              <a:off x="3909859" y="1251228"/>
              <a:ext cx="1296144" cy="1296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62">
                <a:solidFill>
                  <a:prstClr val="white"/>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199295" y="1435894"/>
              <a:ext cx="717272" cy="639156"/>
            </a:xfrm>
            <a:prstGeom prst="rect">
              <a:avLst/>
            </a:prstGeom>
            <a:noFill/>
          </p:spPr>
          <p:txBody>
            <a:bodyPr wrap="square">
              <a:spAutoFit/>
            </a:bodyPr>
            <a:lstStyle/>
            <a:p>
              <a:pPr algn="ctr">
                <a:defRPr/>
              </a:pPr>
              <a:r>
                <a:rPr lang="zh-CN" altLang="en-US" sz="2468" b="1" dirty="0">
                  <a:solidFill>
                    <a:prstClr val="white"/>
                  </a:solidFill>
                  <a:latin typeface="微软雅黑" pitchFamily="34" charset="-122"/>
                  <a:ea typeface="微软雅黑" pitchFamily="34" charset="-122"/>
                </a:rPr>
                <a:t>添加文字</a:t>
              </a:r>
            </a:p>
          </p:txBody>
        </p:sp>
        <p:sp>
          <p:nvSpPr>
            <p:cNvPr id="29" name="TextBox 28"/>
            <p:cNvSpPr txBox="1"/>
            <p:nvPr/>
          </p:nvSpPr>
          <p:spPr>
            <a:xfrm>
              <a:off x="4453353" y="2173396"/>
              <a:ext cx="209159" cy="213838"/>
            </a:xfrm>
            <a:prstGeom prst="rect">
              <a:avLst/>
            </a:prstGeom>
            <a:noFill/>
          </p:spPr>
          <p:txBody>
            <a:bodyPr wrap="none" lIns="0" tIns="0" rIns="0" bIns="0" rtlCol="0">
              <a:spAutoFit/>
            </a:bodyPr>
            <a:lstStyle/>
            <a:p>
              <a:pPr algn="ctr"/>
              <a:r>
                <a:rPr lang="en-US" altLang="zh-CN" sz="1852" dirty="0">
                  <a:solidFill>
                    <a:prstClr val="white"/>
                  </a:solidFill>
                  <a:latin typeface="微软雅黑" pitchFamily="34" charset="-122"/>
                  <a:ea typeface="微软雅黑" pitchFamily="34" charset="-122"/>
                </a:rPr>
                <a:t>03</a:t>
              </a:r>
              <a:endParaRPr lang="zh-CN" altLang="en-US" sz="1852" dirty="0">
                <a:solidFill>
                  <a:prstClr val="white"/>
                </a:solidFill>
                <a:latin typeface="微软雅黑" pitchFamily="34" charset="-122"/>
                <a:ea typeface="微软雅黑" pitchFamily="34" charset="-122"/>
              </a:endParaRPr>
            </a:p>
          </p:txBody>
        </p:sp>
      </p:grpSp>
      <p:grpSp>
        <p:nvGrpSpPr>
          <p:cNvPr id="30" name="组合 29"/>
          <p:cNvGrpSpPr/>
          <p:nvPr/>
        </p:nvGrpSpPr>
        <p:grpSpPr>
          <a:xfrm>
            <a:off x="5216973" y="3299741"/>
            <a:ext cx="1728466" cy="2623842"/>
            <a:chOff x="3909859" y="2522994"/>
            <a:chExt cx="1296144" cy="1968594"/>
          </a:xfrm>
        </p:grpSpPr>
        <p:sp>
          <p:nvSpPr>
            <p:cNvPr id="31" name="矩形 30"/>
            <p:cNvSpPr/>
            <p:nvPr/>
          </p:nvSpPr>
          <p:spPr>
            <a:xfrm>
              <a:off x="3909859" y="2691388"/>
              <a:ext cx="1296144" cy="504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cxnSp>
          <p:nvCxnSpPr>
            <p:cNvPr id="32" name="直接连接符 31"/>
            <p:cNvCxnSpPr/>
            <p:nvPr/>
          </p:nvCxnSpPr>
          <p:spPr>
            <a:xfrm>
              <a:off x="4557931" y="2522994"/>
              <a:ext cx="0" cy="180000"/>
            </a:xfrm>
            <a:prstGeom prst="line">
              <a:avLst/>
            </a:prstGeom>
            <a:ln w="1270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967799" y="2871986"/>
              <a:ext cx="1180266" cy="153944"/>
            </a:xfrm>
            <a:prstGeom prst="rect">
              <a:avLst/>
            </a:prstGeom>
            <a:noFill/>
          </p:spPr>
          <p:txBody>
            <a:bodyPr wrap="square" lIns="0" tIns="0" rIns="0" bIns="0" rtlCol="0">
              <a:spAutoFit/>
            </a:bodyPr>
            <a:lstStyle/>
            <a:p>
              <a:pPr algn="ctr">
                <a:lnSpc>
                  <a:spcPts val="1601"/>
                </a:lnSpc>
              </a:pPr>
              <a:r>
                <a:rPr lang="zh-CN" altLang="en-US" sz="1300" b="1" dirty="0">
                  <a:solidFill>
                    <a:prstClr val="white"/>
                  </a:solidFill>
                  <a:latin typeface="微软雅黑" pitchFamily="34" charset="-122"/>
                  <a:ea typeface="微软雅黑" pitchFamily="34" charset="-122"/>
                </a:rPr>
                <a:t>简要说明简要说明</a:t>
              </a:r>
            </a:p>
          </p:txBody>
        </p:sp>
        <p:sp>
          <p:nvSpPr>
            <p:cNvPr id="34" name="矩形 33"/>
            <p:cNvSpPr/>
            <p:nvPr/>
          </p:nvSpPr>
          <p:spPr>
            <a:xfrm>
              <a:off x="3909859" y="3340601"/>
              <a:ext cx="1296144" cy="504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cxnSp>
          <p:nvCxnSpPr>
            <p:cNvPr id="35" name="直接连接符 34"/>
            <p:cNvCxnSpPr/>
            <p:nvPr/>
          </p:nvCxnSpPr>
          <p:spPr>
            <a:xfrm>
              <a:off x="4557931" y="3172207"/>
              <a:ext cx="0" cy="180000"/>
            </a:xfrm>
            <a:prstGeom prst="line">
              <a:avLst/>
            </a:prstGeom>
            <a:ln w="1270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3909859" y="3987532"/>
              <a:ext cx="1296144" cy="504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cxnSp>
          <p:nvCxnSpPr>
            <p:cNvPr id="37" name="直接连接符 36"/>
            <p:cNvCxnSpPr/>
            <p:nvPr/>
          </p:nvCxnSpPr>
          <p:spPr>
            <a:xfrm>
              <a:off x="4557931" y="3819138"/>
              <a:ext cx="0" cy="180000"/>
            </a:xfrm>
            <a:prstGeom prst="line">
              <a:avLst/>
            </a:prstGeom>
            <a:ln w="1270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3967799" y="3521199"/>
              <a:ext cx="1180266" cy="153944"/>
            </a:xfrm>
            <a:prstGeom prst="rect">
              <a:avLst/>
            </a:prstGeom>
            <a:noFill/>
          </p:spPr>
          <p:txBody>
            <a:bodyPr wrap="square" lIns="0" tIns="0" rIns="0" bIns="0" rtlCol="0">
              <a:spAutoFit/>
            </a:bodyPr>
            <a:lstStyle/>
            <a:p>
              <a:pPr algn="ctr">
                <a:lnSpc>
                  <a:spcPts val="1601"/>
                </a:lnSpc>
              </a:pPr>
              <a:r>
                <a:rPr lang="zh-CN" altLang="en-US" sz="1300" b="1" dirty="0">
                  <a:solidFill>
                    <a:prstClr val="white"/>
                  </a:solidFill>
                  <a:latin typeface="微软雅黑" pitchFamily="34" charset="-122"/>
                  <a:ea typeface="微软雅黑" pitchFamily="34" charset="-122"/>
                </a:rPr>
                <a:t>简要说明简要说明</a:t>
              </a:r>
            </a:p>
          </p:txBody>
        </p:sp>
        <p:sp>
          <p:nvSpPr>
            <p:cNvPr id="39" name="TextBox 38"/>
            <p:cNvSpPr txBox="1"/>
            <p:nvPr/>
          </p:nvSpPr>
          <p:spPr>
            <a:xfrm>
              <a:off x="3967799" y="4162616"/>
              <a:ext cx="1180266" cy="153944"/>
            </a:xfrm>
            <a:prstGeom prst="rect">
              <a:avLst/>
            </a:prstGeom>
            <a:noFill/>
          </p:spPr>
          <p:txBody>
            <a:bodyPr wrap="square" lIns="0" tIns="0" rIns="0" bIns="0" rtlCol="0">
              <a:spAutoFit/>
            </a:bodyPr>
            <a:lstStyle/>
            <a:p>
              <a:pPr algn="ctr">
                <a:lnSpc>
                  <a:spcPts val="1601"/>
                </a:lnSpc>
              </a:pPr>
              <a:r>
                <a:rPr lang="zh-CN" altLang="en-US" sz="1300" b="1" dirty="0">
                  <a:solidFill>
                    <a:prstClr val="white"/>
                  </a:solidFill>
                  <a:latin typeface="微软雅黑" pitchFamily="34" charset="-122"/>
                  <a:ea typeface="微软雅黑" pitchFamily="34" charset="-122"/>
                </a:rPr>
                <a:t>简要说明简要说明</a:t>
              </a:r>
            </a:p>
          </p:txBody>
        </p:sp>
      </p:grpSp>
      <p:grpSp>
        <p:nvGrpSpPr>
          <p:cNvPr id="40" name="组合 39"/>
          <p:cNvGrpSpPr/>
          <p:nvPr/>
        </p:nvGrpSpPr>
        <p:grpSpPr>
          <a:xfrm>
            <a:off x="3104401" y="3299741"/>
            <a:ext cx="1728466" cy="2623842"/>
            <a:chOff x="2325683" y="2522994"/>
            <a:chExt cx="1296144" cy="1968594"/>
          </a:xfrm>
        </p:grpSpPr>
        <p:sp>
          <p:nvSpPr>
            <p:cNvPr id="41" name="矩形 40"/>
            <p:cNvSpPr/>
            <p:nvPr/>
          </p:nvSpPr>
          <p:spPr>
            <a:xfrm>
              <a:off x="2325683" y="2691388"/>
              <a:ext cx="1296144" cy="504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cxnSp>
          <p:nvCxnSpPr>
            <p:cNvPr id="42" name="直接连接符 41"/>
            <p:cNvCxnSpPr/>
            <p:nvPr/>
          </p:nvCxnSpPr>
          <p:spPr>
            <a:xfrm>
              <a:off x="2973755" y="2522994"/>
              <a:ext cx="0" cy="180000"/>
            </a:xfrm>
            <a:prstGeom prst="line">
              <a:avLst/>
            </a:prstGeom>
            <a:ln w="1270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2383623" y="2871986"/>
              <a:ext cx="1180266" cy="153944"/>
            </a:xfrm>
            <a:prstGeom prst="rect">
              <a:avLst/>
            </a:prstGeom>
            <a:noFill/>
          </p:spPr>
          <p:txBody>
            <a:bodyPr wrap="square" lIns="0" tIns="0" rIns="0" bIns="0" rtlCol="0">
              <a:spAutoFit/>
            </a:bodyPr>
            <a:lstStyle/>
            <a:p>
              <a:pPr algn="ctr">
                <a:lnSpc>
                  <a:spcPts val="1601"/>
                </a:lnSpc>
              </a:pPr>
              <a:r>
                <a:rPr lang="zh-CN" altLang="en-US" sz="1300" b="1" dirty="0">
                  <a:solidFill>
                    <a:prstClr val="white"/>
                  </a:solidFill>
                  <a:latin typeface="微软雅黑" pitchFamily="34" charset="-122"/>
                  <a:ea typeface="微软雅黑" pitchFamily="34" charset="-122"/>
                </a:rPr>
                <a:t>简要说明简要说明</a:t>
              </a:r>
            </a:p>
          </p:txBody>
        </p:sp>
        <p:sp>
          <p:nvSpPr>
            <p:cNvPr id="44" name="矩形 43"/>
            <p:cNvSpPr/>
            <p:nvPr/>
          </p:nvSpPr>
          <p:spPr>
            <a:xfrm>
              <a:off x="2325683" y="3340601"/>
              <a:ext cx="1296144" cy="504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cxnSp>
          <p:nvCxnSpPr>
            <p:cNvPr id="45" name="直接连接符 44"/>
            <p:cNvCxnSpPr/>
            <p:nvPr/>
          </p:nvCxnSpPr>
          <p:spPr>
            <a:xfrm>
              <a:off x="2973755" y="3172207"/>
              <a:ext cx="0" cy="180000"/>
            </a:xfrm>
            <a:prstGeom prst="line">
              <a:avLst/>
            </a:prstGeom>
            <a:ln w="1270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2325683" y="3987532"/>
              <a:ext cx="1296144" cy="504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cxnSp>
          <p:nvCxnSpPr>
            <p:cNvPr id="47" name="直接连接符 46"/>
            <p:cNvCxnSpPr/>
            <p:nvPr/>
          </p:nvCxnSpPr>
          <p:spPr>
            <a:xfrm>
              <a:off x="2973755" y="3819138"/>
              <a:ext cx="0" cy="180000"/>
            </a:xfrm>
            <a:prstGeom prst="line">
              <a:avLst/>
            </a:prstGeom>
            <a:ln w="1270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2383623" y="3521199"/>
              <a:ext cx="1180266" cy="153944"/>
            </a:xfrm>
            <a:prstGeom prst="rect">
              <a:avLst/>
            </a:prstGeom>
            <a:noFill/>
          </p:spPr>
          <p:txBody>
            <a:bodyPr wrap="square" lIns="0" tIns="0" rIns="0" bIns="0" rtlCol="0">
              <a:spAutoFit/>
            </a:bodyPr>
            <a:lstStyle/>
            <a:p>
              <a:pPr algn="ctr">
                <a:lnSpc>
                  <a:spcPts val="1601"/>
                </a:lnSpc>
              </a:pPr>
              <a:r>
                <a:rPr lang="zh-CN" altLang="en-US" sz="1300" b="1" dirty="0">
                  <a:solidFill>
                    <a:prstClr val="white"/>
                  </a:solidFill>
                  <a:latin typeface="微软雅黑" pitchFamily="34" charset="-122"/>
                  <a:ea typeface="微软雅黑" pitchFamily="34" charset="-122"/>
                </a:rPr>
                <a:t>简要说明简要说明</a:t>
              </a:r>
            </a:p>
          </p:txBody>
        </p:sp>
        <p:sp>
          <p:nvSpPr>
            <p:cNvPr id="49" name="TextBox 48"/>
            <p:cNvSpPr txBox="1"/>
            <p:nvPr/>
          </p:nvSpPr>
          <p:spPr>
            <a:xfrm>
              <a:off x="2383623" y="4162616"/>
              <a:ext cx="1180266" cy="153944"/>
            </a:xfrm>
            <a:prstGeom prst="rect">
              <a:avLst/>
            </a:prstGeom>
            <a:noFill/>
          </p:spPr>
          <p:txBody>
            <a:bodyPr wrap="square" lIns="0" tIns="0" rIns="0" bIns="0" rtlCol="0">
              <a:spAutoFit/>
            </a:bodyPr>
            <a:lstStyle/>
            <a:p>
              <a:pPr algn="ctr">
                <a:lnSpc>
                  <a:spcPts val="1601"/>
                </a:lnSpc>
              </a:pPr>
              <a:r>
                <a:rPr lang="zh-CN" altLang="en-US" sz="1300" b="1" dirty="0">
                  <a:solidFill>
                    <a:prstClr val="white"/>
                  </a:solidFill>
                  <a:latin typeface="微软雅黑" pitchFamily="34" charset="-122"/>
                  <a:ea typeface="微软雅黑" pitchFamily="34" charset="-122"/>
                </a:rPr>
                <a:t>简要说明简要说明</a:t>
              </a:r>
            </a:p>
          </p:txBody>
        </p:sp>
      </p:grpSp>
      <p:grpSp>
        <p:nvGrpSpPr>
          <p:cNvPr id="50" name="组合 49"/>
          <p:cNvGrpSpPr/>
          <p:nvPr/>
        </p:nvGrpSpPr>
        <p:grpSpPr>
          <a:xfrm>
            <a:off x="991832" y="3299741"/>
            <a:ext cx="1728466" cy="2623842"/>
            <a:chOff x="741507" y="2522994"/>
            <a:chExt cx="1296144" cy="1968594"/>
          </a:xfrm>
        </p:grpSpPr>
        <p:sp>
          <p:nvSpPr>
            <p:cNvPr id="51" name="矩形 50"/>
            <p:cNvSpPr/>
            <p:nvPr/>
          </p:nvSpPr>
          <p:spPr>
            <a:xfrm>
              <a:off x="741507" y="2691388"/>
              <a:ext cx="1296144" cy="504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cxnSp>
          <p:nvCxnSpPr>
            <p:cNvPr id="52" name="直接连接符 51"/>
            <p:cNvCxnSpPr/>
            <p:nvPr/>
          </p:nvCxnSpPr>
          <p:spPr>
            <a:xfrm>
              <a:off x="1389579" y="2522994"/>
              <a:ext cx="0" cy="180000"/>
            </a:xfrm>
            <a:prstGeom prst="line">
              <a:avLst/>
            </a:prstGeom>
            <a:ln w="1270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799447" y="2871986"/>
              <a:ext cx="1180266" cy="153944"/>
            </a:xfrm>
            <a:prstGeom prst="rect">
              <a:avLst/>
            </a:prstGeom>
            <a:noFill/>
          </p:spPr>
          <p:txBody>
            <a:bodyPr wrap="square" lIns="0" tIns="0" rIns="0" bIns="0" rtlCol="0">
              <a:spAutoFit/>
            </a:bodyPr>
            <a:lstStyle/>
            <a:p>
              <a:pPr algn="ctr">
                <a:lnSpc>
                  <a:spcPts val="1601"/>
                </a:lnSpc>
              </a:pPr>
              <a:r>
                <a:rPr lang="zh-CN" altLang="en-US" sz="1300" b="1" dirty="0">
                  <a:solidFill>
                    <a:prstClr val="white"/>
                  </a:solidFill>
                  <a:latin typeface="微软雅黑" pitchFamily="34" charset="-122"/>
                  <a:ea typeface="微软雅黑" pitchFamily="34" charset="-122"/>
                </a:rPr>
                <a:t>简要说明简要说明</a:t>
              </a:r>
            </a:p>
          </p:txBody>
        </p:sp>
        <p:sp>
          <p:nvSpPr>
            <p:cNvPr id="54" name="矩形 53"/>
            <p:cNvSpPr/>
            <p:nvPr/>
          </p:nvSpPr>
          <p:spPr>
            <a:xfrm>
              <a:off x="741507" y="3340601"/>
              <a:ext cx="1296144" cy="504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cxnSp>
          <p:nvCxnSpPr>
            <p:cNvPr id="55" name="直接连接符 54"/>
            <p:cNvCxnSpPr/>
            <p:nvPr/>
          </p:nvCxnSpPr>
          <p:spPr>
            <a:xfrm>
              <a:off x="1389579" y="3172207"/>
              <a:ext cx="0" cy="180000"/>
            </a:xfrm>
            <a:prstGeom prst="line">
              <a:avLst/>
            </a:prstGeom>
            <a:ln w="1270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41507" y="3987532"/>
              <a:ext cx="1296144" cy="5040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a typeface="微软雅黑"/>
              </a:endParaRPr>
            </a:p>
          </p:txBody>
        </p:sp>
        <p:cxnSp>
          <p:nvCxnSpPr>
            <p:cNvPr id="57" name="直接连接符 56"/>
            <p:cNvCxnSpPr/>
            <p:nvPr/>
          </p:nvCxnSpPr>
          <p:spPr>
            <a:xfrm>
              <a:off x="1389579" y="3819138"/>
              <a:ext cx="0" cy="180000"/>
            </a:xfrm>
            <a:prstGeom prst="line">
              <a:avLst/>
            </a:prstGeom>
            <a:ln w="12700">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99447" y="3521199"/>
              <a:ext cx="1180266" cy="153944"/>
            </a:xfrm>
            <a:prstGeom prst="rect">
              <a:avLst/>
            </a:prstGeom>
            <a:noFill/>
          </p:spPr>
          <p:txBody>
            <a:bodyPr wrap="square" lIns="0" tIns="0" rIns="0" bIns="0" rtlCol="0">
              <a:spAutoFit/>
            </a:bodyPr>
            <a:lstStyle/>
            <a:p>
              <a:pPr algn="ctr">
                <a:lnSpc>
                  <a:spcPts val="1601"/>
                </a:lnSpc>
              </a:pPr>
              <a:r>
                <a:rPr lang="zh-CN" altLang="en-US" sz="1300" b="1" dirty="0">
                  <a:solidFill>
                    <a:prstClr val="white"/>
                  </a:solidFill>
                  <a:latin typeface="微软雅黑" pitchFamily="34" charset="-122"/>
                  <a:ea typeface="微软雅黑" pitchFamily="34" charset="-122"/>
                </a:rPr>
                <a:t>简要说明简要说明</a:t>
              </a:r>
            </a:p>
          </p:txBody>
        </p:sp>
        <p:sp>
          <p:nvSpPr>
            <p:cNvPr id="59" name="TextBox 58"/>
            <p:cNvSpPr txBox="1"/>
            <p:nvPr/>
          </p:nvSpPr>
          <p:spPr>
            <a:xfrm>
              <a:off x="799447" y="4162616"/>
              <a:ext cx="1180266" cy="153944"/>
            </a:xfrm>
            <a:prstGeom prst="rect">
              <a:avLst/>
            </a:prstGeom>
            <a:noFill/>
          </p:spPr>
          <p:txBody>
            <a:bodyPr wrap="square" lIns="0" tIns="0" rIns="0" bIns="0" rtlCol="0">
              <a:spAutoFit/>
            </a:bodyPr>
            <a:lstStyle/>
            <a:p>
              <a:pPr algn="ctr">
                <a:lnSpc>
                  <a:spcPts val="1601"/>
                </a:lnSpc>
              </a:pPr>
              <a:r>
                <a:rPr lang="zh-CN" altLang="en-US" sz="1300" b="1" dirty="0">
                  <a:solidFill>
                    <a:prstClr val="white"/>
                  </a:solidFill>
                  <a:latin typeface="微软雅黑" pitchFamily="34" charset="-122"/>
                  <a:ea typeface="微软雅黑" pitchFamily="34" charset="-122"/>
                </a:rPr>
                <a:t>简要说明简要说明</a:t>
              </a:r>
            </a:p>
          </p:txBody>
        </p:sp>
      </p:grpSp>
      <p:sp>
        <p:nvSpPr>
          <p:cNvPr id="60" name="TextBox 59"/>
          <p:cNvSpPr txBox="1"/>
          <p:nvPr/>
        </p:nvSpPr>
        <p:spPr>
          <a:xfrm>
            <a:off x="7444332" y="1604668"/>
            <a:ext cx="2304623" cy="292068"/>
          </a:xfrm>
          <a:prstGeom prst="rect">
            <a:avLst/>
          </a:prstGeom>
          <a:noFill/>
        </p:spPr>
        <p:txBody>
          <a:bodyPr wrap="square" lIns="0" tIns="0" rIns="0" bIns="0" rtlCol="0">
            <a:spAutoFit/>
          </a:bodyPr>
          <a:lstStyle/>
          <a:p>
            <a:r>
              <a:rPr lang="zh-CN" altLang="en-US" sz="1898" b="1" dirty="0">
                <a:solidFill>
                  <a:prstClr val="black"/>
                </a:solidFill>
                <a:latin typeface="微软雅黑" pitchFamily="34" charset="-122"/>
                <a:ea typeface="微软雅黑" pitchFamily="34" charset="-122"/>
              </a:rPr>
              <a:t>单击添加标题内容</a:t>
            </a:r>
          </a:p>
        </p:txBody>
      </p:sp>
      <p:sp>
        <p:nvSpPr>
          <p:cNvPr id="61" name="TextBox 60"/>
          <p:cNvSpPr txBox="1"/>
          <p:nvPr/>
        </p:nvSpPr>
        <p:spPr>
          <a:xfrm>
            <a:off x="7444335" y="1939114"/>
            <a:ext cx="3456934" cy="830420"/>
          </a:xfrm>
          <a:prstGeom prst="rect">
            <a:avLst/>
          </a:prstGeom>
          <a:noFill/>
        </p:spPr>
        <p:txBody>
          <a:bodyPr wrap="square" lIns="0" tIns="0" rIns="0" bIns="0" rtlCol="0">
            <a:spAutoFit/>
          </a:bodyPr>
          <a:lstStyle/>
          <a:p>
            <a:pPr algn="just">
              <a:lnSpc>
                <a:spcPct val="150000"/>
              </a:lnSpc>
            </a:pPr>
            <a:r>
              <a:rPr lang="zh-CN" altLang="en-US" sz="1199" dirty="0">
                <a:solidFill>
                  <a:srgbClr val="3F3F3F"/>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a:t>
            </a:r>
            <a:r>
              <a:rPr lang="en-US" altLang="zh-CN" sz="1199" dirty="0">
                <a:solidFill>
                  <a:srgbClr val="3F3F3F"/>
                </a:solidFill>
                <a:latin typeface="微软雅黑" panose="020B0503020204020204" pitchFamily="34" charset="-122"/>
                <a:ea typeface="微软雅黑" panose="020B0503020204020204" pitchFamily="34" charset="-122"/>
              </a:rPr>
              <a:t>……</a:t>
            </a:r>
            <a:r>
              <a:rPr lang="zh-CN" altLang="en-US" sz="1199" dirty="0">
                <a:solidFill>
                  <a:srgbClr val="3F3F3F"/>
                </a:solidFill>
                <a:latin typeface="微软雅黑" panose="020B0503020204020204" pitchFamily="34" charset="-122"/>
                <a:ea typeface="微软雅黑" panose="020B0503020204020204" pitchFamily="34" charset="-122"/>
              </a:rPr>
              <a:t>。</a:t>
            </a:r>
            <a:endParaRPr lang="en-US" altLang="zh-CN" sz="1199" dirty="0">
              <a:solidFill>
                <a:srgbClr val="3F3F3F"/>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7444332" y="3176675"/>
            <a:ext cx="2304623" cy="292068"/>
          </a:xfrm>
          <a:prstGeom prst="rect">
            <a:avLst/>
          </a:prstGeom>
          <a:noFill/>
        </p:spPr>
        <p:txBody>
          <a:bodyPr wrap="square" lIns="0" tIns="0" rIns="0" bIns="0" rtlCol="0">
            <a:spAutoFit/>
          </a:bodyPr>
          <a:lstStyle/>
          <a:p>
            <a:r>
              <a:rPr lang="zh-CN" altLang="en-US" sz="1898" b="1" dirty="0">
                <a:solidFill>
                  <a:prstClr val="black"/>
                </a:solidFill>
                <a:latin typeface="微软雅黑" pitchFamily="34" charset="-122"/>
                <a:ea typeface="微软雅黑" pitchFamily="34" charset="-122"/>
              </a:rPr>
              <a:t>单击添加标题内容</a:t>
            </a:r>
          </a:p>
        </p:txBody>
      </p:sp>
      <p:sp>
        <p:nvSpPr>
          <p:cNvPr id="63" name="TextBox 62"/>
          <p:cNvSpPr txBox="1"/>
          <p:nvPr/>
        </p:nvSpPr>
        <p:spPr>
          <a:xfrm>
            <a:off x="7444335" y="3511121"/>
            <a:ext cx="3456934" cy="830420"/>
          </a:xfrm>
          <a:prstGeom prst="rect">
            <a:avLst/>
          </a:prstGeom>
          <a:noFill/>
        </p:spPr>
        <p:txBody>
          <a:bodyPr wrap="square" lIns="0" tIns="0" rIns="0" bIns="0" rtlCol="0">
            <a:spAutoFit/>
          </a:bodyPr>
          <a:lstStyle/>
          <a:p>
            <a:pPr algn="just">
              <a:lnSpc>
                <a:spcPct val="150000"/>
              </a:lnSpc>
            </a:pPr>
            <a:r>
              <a:rPr lang="zh-CN" altLang="en-US" sz="1199" dirty="0">
                <a:solidFill>
                  <a:srgbClr val="3F3F3F"/>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a:t>
            </a:r>
            <a:r>
              <a:rPr lang="en-US" altLang="zh-CN" sz="1199" dirty="0">
                <a:solidFill>
                  <a:srgbClr val="3F3F3F"/>
                </a:solidFill>
                <a:latin typeface="微软雅黑" panose="020B0503020204020204" pitchFamily="34" charset="-122"/>
                <a:ea typeface="微软雅黑" panose="020B0503020204020204" pitchFamily="34" charset="-122"/>
              </a:rPr>
              <a:t>……</a:t>
            </a:r>
            <a:r>
              <a:rPr lang="zh-CN" altLang="en-US" sz="1199" dirty="0">
                <a:solidFill>
                  <a:srgbClr val="3F3F3F"/>
                </a:solidFill>
                <a:latin typeface="微软雅黑" panose="020B0503020204020204" pitchFamily="34" charset="-122"/>
                <a:ea typeface="微软雅黑" panose="020B0503020204020204" pitchFamily="34" charset="-122"/>
              </a:rPr>
              <a:t>。</a:t>
            </a:r>
            <a:endParaRPr lang="en-US" altLang="zh-CN" sz="1199" dirty="0">
              <a:solidFill>
                <a:srgbClr val="3F3F3F"/>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7444332" y="4750745"/>
            <a:ext cx="2304623" cy="292068"/>
          </a:xfrm>
          <a:prstGeom prst="rect">
            <a:avLst/>
          </a:prstGeom>
          <a:noFill/>
        </p:spPr>
        <p:txBody>
          <a:bodyPr wrap="square" lIns="0" tIns="0" rIns="0" bIns="0" rtlCol="0">
            <a:spAutoFit/>
          </a:bodyPr>
          <a:lstStyle/>
          <a:p>
            <a:r>
              <a:rPr lang="zh-CN" altLang="en-US" sz="1898" b="1" dirty="0">
                <a:solidFill>
                  <a:prstClr val="black"/>
                </a:solidFill>
                <a:latin typeface="微软雅黑" pitchFamily="34" charset="-122"/>
                <a:ea typeface="微软雅黑" pitchFamily="34" charset="-122"/>
              </a:rPr>
              <a:t>单击添加标题内容</a:t>
            </a:r>
          </a:p>
        </p:txBody>
      </p:sp>
      <p:sp>
        <p:nvSpPr>
          <p:cNvPr id="65" name="TextBox 64"/>
          <p:cNvSpPr txBox="1"/>
          <p:nvPr/>
        </p:nvSpPr>
        <p:spPr>
          <a:xfrm>
            <a:off x="7444335" y="5085190"/>
            <a:ext cx="3456934" cy="830420"/>
          </a:xfrm>
          <a:prstGeom prst="rect">
            <a:avLst/>
          </a:prstGeom>
          <a:noFill/>
        </p:spPr>
        <p:txBody>
          <a:bodyPr wrap="square" lIns="0" tIns="0" rIns="0" bIns="0" rtlCol="0">
            <a:spAutoFit/>
          </a:bodyPr>
          <a:lstStyle/>
          <a:p>
            <a:pPr algn="just">
              <a:lnSpc>
                <a:spcPct val="150000"/>
              </a:lnSpc>
            </a:pPr>
            <a:r>
              <a:rPr lang="zh-CN" altLang="en-US" sz="1199" dirty="0">
                <a:solidFill>
                  <a:srgbClr val="3F3F3F"/>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a:t>
            </a:r>
            <a:r>
              <a:rPr lang="en-US" altLang="zh-CN" sz="1199" dirty="0">
                <a:solidFill>
                  <a:srgbClr val="3F3F3F"/>
                </a:solidFill>
                <a:latin typeface="微软雅黑" panose="020B0503020204020204" pitchFamily="34" charset="-122"/>
                <a:ea typeface="微软雅黑" panose="020B0503020204020204" pitchFamily="34" charset="-122"/>
              </a:rPr>
              <a:t>……</a:t>
            </a:r>
            <a:r>
              <a:rPr lang="zh-CN" altLang="en-US" sz="1199" dirty="0">
                <a:solidFill>
                  <a:srgbClr val="3F3F3F"/>
                </a:solidFill>
                <a:latin typeface="微软雅黑" panose="020B0503020204020204" pitchFamily="34" charset="-122"/>
                <a:ea typeface="微软雅黑" panose="020B0503020204020204" pitchFamily="34" charset="-122"/>
              </a:rPr>
              <a:t>。</a:t>
            </a:r>
            <a:endParaRPr lang="en-US" altLang="zh-CN" sz="1199" dirty="0">
              <a:solidFill>
                <a:srgbClr val="3F3F3F"/>
              </a:solidFill>
              <a:latin typeface="微软雅黑" panose="020B0503020204020204" pitchFamily="34" charset="-122"/>
              <a:ea typeface="微软雅黑" panose="020B0503020204020204" pitchFamily="34" charset="-122"/>
            </a:endParaRPr>
          </a:p>
        </p:txBody>
      </p:sp>
      <p:sp>
        <p:nvSpPr>
          <p:cNvPr id="67" name="TextBox 6"/>
          <p:cNvSpPr txBox="1"/>
          <p:nvPr/>
        </p:nvSpPr>
        <p:spPr>
          <a:xfrm>
            <a:off x="844264" y="456149"/>
            <a:ext cx="4387641" cy="523220"/>
          </a:xfrm>
          <a:prstGeom prst="rect">
            <a:avLst/>
          </a:prstGeom>
          <a:noFill/>
        </p:spPr>
        <p:txBody>
          <a:bodyPr wrap="square" rtlCol="0">
            <a:spAutoFit/>
          </a:bodyPr>
          <a:lstStyle>
            <a:defPPr>
              <a:defRPr lang="zh-CN"/>
            </a:defPPr>
            <a:lvl1pPr>
              <a:defRPr sz="2400" b="1">
                <a:solidFill>
                  <a:schemeClr val="tx1">
                    <a:lumMod val="75000"/>
                    <a:lumOff val="25000"/>
                  </a:schemeClr>
                </a:solidFill>
                <a:effectLst>
                  <a:outerShdw blurRad="381000" dist="38100" dir="2700000" algn="tl">
                    <a:srgbClr val="000000">
                      <a:alpha val="20000"/>
                    </a:srgbClr>
                  </a:outerShdw>
                </a:effectLst>
                <a:latin typeface="微软雅黑" pitchFamily="34" charset="-122"/>
                <a:ea typeface="微软雅黑" pitchFamily="34" charset="-122"/>
              </a:defRPr>
            </a:lvl1pPr>
          </a:lstStyle>
          <a:p>
            <a:r>
              <a:rPr lang="zh-CN" altLang="en-US" sz="2800" dirty="0">
                <a:solidFill>
                  <a:srgbClr val="D9A771"/>
                </a:solidFill>
                <a:effectLst>
                  <a:innerShdw blurRad="63500" dist="50800" dir="13500000">
                    <a:prstClr val="black">
                      <a:alpha val="50000"/>
                    </a:prstClr>
                  </a:innerShdw>
                </a:effectLst>
                <a:latin typeface="微软雅黑"/>
                <a:ea typeface="微软雅黑"/>
              </a:rPr>
              <a:t>明年工作计划</a:t>
            </a:r>
          </a:p>
        </p:txBody>
      </p:sp>
    </p:spTree>
    <p:extLst>
      <p:ext uri="{BB962C8B-B14F-4D97-AF65-F5344CB8AC3E}">
        <p14:creationId xmlns:p14="http://schemas.microsoft.com/office/powerpoint/2010/main" val="89352302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1+#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p:stCondLst>
                                    <p:cond delay="0"/>
                                  </p:stCondLst>
                                  <p:childTnLst>
                                    <p:animScale>
                                      <p:cBhvr>
                                        <p:cTn id="10" dur="10" fill="hold"/>
                                        <p:tgtEl>
                                          <p:spTgt spid="67"/>
                                        </p:tgtEl>
                                      </p:cBhvr>
                                      <p:by x="100000" y="2000"/>
                                    </p:animScale>
                                  </p:childTnLst>
                                </p:cTn>
                              </p:par>
                              <p:par>
                                <p:cTn id="11" presetID="6" presetClass="emph" presetSubtype="0" fill="hold" grpId="2" nodeType="withEffect">
                                  <p:stCondLst>
                                    <p:cond delay="300"/>
                                  </p:stCondLst>
                                  <p:childTnLst>
                                    <p:animScale>
                                      <p:cBhvr>
                                        <p:cTn id="12" dur="500" fill="hold"/>
                                        <p:tgtEl>
                                          <p:spTgt spid="67"/>
                                        </p:tgtEl>
                                      </p:cBhvr>
                                      <p:by x="100000" y="5000000"/>
                                    </p:animScale>
                                  </p:childTnLst>
                                </p:cTn>
                              </p:par>
                              <p:par>
                                <p:cTn id="13" presetID="16" presetClass="entr" presetSubtype="21"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childTnLst>
                          </p:cTn>
                        </p:par>
                        <p:par>
                          <p:cTn id="16" fill="hold">
                            <p:stCondLst>
                              <p:cond delay="8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1300"/>
                            </p:stCondLst>
                            <p:childTnLst>
                              <p:par>
                                <p:cTn id="21" presetID="16" presetClass="entr" presetSubtype="21"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childTnLst>
                          </p:cTn>
                        </p:par>
                        <p:par>
                          <p:cTn id="24" fill="hold">
                            <p:stCondLst>
                              <p:cond delay="1800"/>
                            </p:stCondLst>
                            <p:childTnLst>
                              <p:par>
                                <p:cTn id="25" presetID="22" presetClass="entr" presetSubtype="1"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up)">
                                      <p:cBhvr>
                                        <p:cTn id="27" dur="500"/>
                                        <p:tgtEl>
                                          <p:spTgt spid="40"/>
                                        </p:tgtEl>
                                      </p:cBhvr>
                                    </p:animEffect>
                                  </p:childTnLst>
                                </p:cTn>
                              </p:par>
                            </p:childTnLst>
                          </p:cTn>
                        </p:par>
                        <p:par>
                          <p:cTn id="28" fill="hold">
                            <p:stCondLst>
                              <p:cond delay="2300"/>
                            </p:stCondLst>
                            <p:childTnLst>
                              <p:par>
                                <p:cTn id="29" presetID="16" presetClass="entr" presetSubtype="21"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barn(inVertical)">
                                      <p:cBhvr>
                                        <p:cTn id="31" dur="500"/>
                                        <p:tgtEl>
                                          <p:spTgt spid="26"/>
                                        </p:tgtEl>
                                      </p:cBhvr>
                                    </p:animEffect>
                                  </p:childTnLst>
                                </p:cTn>
                              </p:par>
                            </p:childTnLst>
                          </p:cTn>
                        </p:par>
                        <p:par>
                          <p:cTn id="32" fill="hold">
                            <p:stCondLst>
                              <p:cond delay="2800"/>
                            </p:stCondLst>
                            <p:childTnLst>
                              <p:par>
                                <p:cTn id="33" presetID="22" presetClass="entr" presetSubtype="1"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childTnLst>
                          </p:cTn>
                        </p:par>
                        <p:par>
                          <p:cTn id="36" fill="hold">
                            <p:stCondLst>
                              <p:cond delay="3300"/>
                            </p:stCondLst>
                            <p:childTnLst>
                              <p:par>
                                <p:cTn id="37" presetID="2" presetClass="entr" presetSubtype="2"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additive="base">
                                        <p:cTn id="39" dur="200" fill="hold"/>
                                        <p:tgtEl>
                                          <p:spTgt spid="60"/>
                                        </p:tgtEl>
                                        <p:attrNameLst>
                                          <p:attrName>ppt_x</p:attrName>
                                        </p:attrNameLst>
                                      </p:cBhvr>
                                      <p:tavLst>
                                        <p:tav tm="0">
                                          <p:val>
                                            <p:strVal val="1+#ppt_w/2"/>
                                          </p:val>
                                        </p:tav>
                                        <p:tav tm="100000">
                                          <p:val>
                                            <p:strVal val="#ppt_x"/>
                                          </p:val>
                                        </p:tav>
                                      </p:tavLst>
                                    </p:anim>
                                    <p:anim calcmode="lin" valueType="num">
                                      <p:cBhvr additive="base">
                                        <p:cTn id="40" dur="200" fill="hold"/>
                                        <p:tgtEl>
                                          <p:spTgt spid="60"/>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wipe(up)">
                                      <p:cBhvr>
                                        <p:cTn id="44" dur="500"/>
                                        <p:tgtEl>
                                          <p:spTgt spid="61"/>
                                        </p:tgtEl>
                                      </p:cBhvr>
                                    </p:animEffect>
                                  </p:childTnLst>
                                </p:cTn>
                              </p:par>
                            </p:childTnLst>
                          </p:cTn>
                        </p:par>
                        <p:par>
                          <p:cTn id="45" fill="hold">
                            <p:stCondLst>
                              <p:cond delay="4000"/>
                            </p:stCondLst>
                            <p:childTnLst>
                              <p:par>
                                <p:cTn id="46" presetID="2" presetClass="entr" presetSubtype="2"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additive="base">
                                        <p:cTn id="48" dur="200" fill="hold"/>
                                        <p:tgtEl>
                                          <p:spTgt spid="62"/>
                                        </p:tgtEl>
                                        <p:attrNameLst>
                                          <p:attrName>ppt_x</p:attrName>
                                        </p:attrNameLst>
                                      </p:cBhvr>
                                      <p:tavLst>
                                        <p:tav tm="0">
                                          <p:val>
                                            <p:strVal val="1+#ppt_w/2"/>
                                          </p:val>
                                        </p:tav>
                                        <p:tav tm="100000">
                                          <p:val>
                                            <p:strVal val="#ppt_x"/>
                                          </p:val>
                                        </p:tav>
                                      </p:tavLst>
                                    </p:anim>
                                    <p:anim calcmode="lin" valueType="num">
                                      <p:cBhvr additive="base">
                                        <p:cTn id="49" dur="200" fill="hold"/>
                                        <p:tgtEl>
                                          <p:spTgt spid="62"/>
                                        </p:tgtEl>
                                        <p:attrNameLst>
                                          <p:attrName>ppt_y</p:attrName>
                                        </p:attrNameLst>
                                      </p:cBhvr>
                                      <p:tavLst>
                                        <p:tav tm="0">
                                          <p:val>
                                            <p:strVal val="#ppt_y"/>
                                          </p:val>
                                        </p:tav>
                                        <p:tav tm="100000">
                                          <p:val>
                                            <p:strVal val="#ppt_y"/>
                                          </p:val>
                                        </p:tav>
                                      </p:tavLst>
                                    </p:anim>
                                  </p:childTnLst>
                                </p:cTn>
                              </p:par>
                            </p:childTnLst>
                          </p:cTn>
                        </p:par>
                        <p:par>
                          <p:cTn id="50" fill="hold">
                            <p:stCondLst>
                              <p:cond delay="4200"/>
                            </p:stCondLst>
                            <p:childTnLst>
                              <p:par>
                                <p:cTn id="51" presetID="22" presetClass="entr" presetSubtype="1" fill="hold" grpId="0" nodeType="afterEffect">
                                  <p:stCondLst>
                                    <p:cond delay="0"/>
                                  </p:stCondLst>
                                  <p:childTnLst>
                                    <p:set>
                                      <p:cBhvr>
                                        <p:cTn id="52" dur="1" fill="hold">
                                          <p:stCondLst>
                                            <p:cond delay="0"/>
                                          </p:stCondLst>
                                        </p:cTn>
                                        <p:tgtEl>
                                          <p:spTgt spid="63"/>
                                        </p:tgtEl>
                                        <p:attrNameLst>
                                          <p:attrName>style.visibility</p:attrName>
                                        </p:attrNameLst>
                                      </p:cBhvr>
                                      <p:to>
                                        <p:strVal val="visible"/>
                                      </p:to>
                                    </p:set>
                                    <p:animEffect transition="in" filter="wipe(up)">
                                      <p:cBhvr>
                                        <p:cTn id="53" dur="500"/>
                                        <p:tgtEl>
                                          <p:spTgt spid="63"/>
                                        </p:tgtEl>
                                      </p:cBhvr>
                                    </p:animEffect>
                                  </p:childTnLst>
                                </p:cTn>
                              </p:par>
                            </p:childTnLst>
                          </p:cTn>
                        </p:par>
                        <p:par>
                          <p:cTn id="54" fill="hold">
                            <p:stCondLst>
                              <p:cond delay="4700"/>
                            </p:stCondLst>
                            <p:childTnLst>
                              <p:par>
                                <p:cTn id="55" presetID="2" presetClass="entr" presetSubtype="2" fill="hold" grpId="0" nodeType="after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200" fill="hold"/>
                                        <p:tgtEl>
                                          <p:spTgt spid="64"/>
                                        </p:tgtEl>
                                        <p:attrNameLst>
                                          <p:attrName>ppt_x</p:attrName>
                                        </p:attrNameLst>
                                      </p:cBhvr>
                                      <p:tavLst>
                                        <p:tav tm="0">
                                          <p:val>
                                            <p:strVal val="1+#ppt_w/2"/>
                                          </p:val>
                                        </p:tav>
                                        <p:tav tm="100000">
                                          <p:val>
                                            <p:strVal val="#ppt_x"/>
                                          </p:val>
                                        </p:tav>
                                      </p:tavLst>
                                    </p:anim>
                                    <p:anim calcmode="lin" valueType="num">
                                      <p:cBhvr additive="base">
                                        <p:cTn id="58" dur="200" fill="hold"/>
                                        <p:tgtEl>
                                          <p:spTgt spid="64"/>
                                        </p:tgtEl>
                                        <p:attrNameLst>
                                          <p:attrName>ppt_y</p:attrName>
                                        </p:attrNameLst>
                                      </p:cBhvr>
                                      <p:tavLst>
                                        <p:tav tm="0">
                                          <p:val>
                                            <p:strVal val="#ppt_y"/>
                                          </p:val>
                                        </p:tav>
                                        <p:tav tm="100000">
                                          <p:val>
                                            <p:strVal val="#ppt_y"/>
                                          </p:val>
                                        </p:tav>
                                      </p:tavLst>
                                    </p:anim>
                                  </p:childTnLst>
                                </p:cTn>
                              </p:par>
                            </p:childTnLst>
                          </p:cTn>
                        </p:par>
                        <p:par>
                          <p:cTn id="59" fill="hold">
                            <p:stCondLst>
                              <p:cond delay="4900"/>
                            </p:stCondLst>
                            <p:childTnLst>
                              <p:par>
                                <p:cTn id="60" presetID="22" presetClass="entr" presetSubtype="1" fill="hold" grpId="0"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wipe(up)">
                                      <p:cBhvr>
                                        <p:cTn id="6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7" grpId="0"/>
      <p:bldP spid="67" grpId="1"/>
      <p:bldP spid="67" grpId="2"/>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29" name="文本框 28">
            <a:extLst>
              <a:ext uri="{FF2B5EF4-FFF2-40B4-BE49-F238E27FC236}">
                <a16:creationId xmlns:a16="http://schemas.microsoft.com/office/drawing/2014/main" xmlns="" id="{6E679344-7090-4D31-BE53-F28B0E46256A}"/>
              </a:ext>
            </a:extLst>
          </p:cNvPr>
          <p:cNvSpPr txBox="1"/>
          <p:nvPr/>
        </p:nvSpPr>
        <p:spPr>
          <a:xfrm>
            <a:off x="1652955" y="1169378"/>
            <a:ext cx="9024281" cy="2953385"/>
          </a:xfrm>
          <a:prstGeom prst="rect">
            <a:avLst/>
          </a:prstGeom>
          <a:noFill/>
        </p:spPr>
        <p:txBody>
          <a:bodyPr wrap="square" rtlCol="0">
            <a:spAutoFit/>
          </a:bodyPr>
          <a:lstStyle/>
          <a:p>
            <a:pPr algn="ctr" defTabSz="457200">
              <a:lnSpc>
                <a:spcPct val="150000"/>
              </a:lnSpc>
            </a:pPr>
            <a:r>
              <a:rPr lang="zh-CN" altLang="en-US" sz="2800" b="1" dirty="0">
                <a:solidFill>
                  <a:srgbClr val="FF9409"/>
                </a:solidFill>
                <a:latin typeface="微软雅黑" panose="020B0503020204020204" pitchFamily="34" charset="-122"/>
              </a:rPr>
              <a:t>版权声明</a:t>
            </a:r>
          </a:p>
          <a:p>
            <a:pPr algn="just" defTabSz="457200">
              <a:lnSpc>
                <a:spcPct val="150000"/>
              </a:lnSpc>
            </a:pPr>
            <a:endParaRPr lang="zh-CN" altLang="en-US" sz="1200" dirty="0">
              <a:solidFill>
                <a:prstClr val="black"/>
              </a:solidFill>
              <a:latin typeface="微软雅黑" panose="020B0503020204020204" pitchFamily="34" charset="-122"/>
            </a:endParaRPr>
          </a:p>
          <a:p>
            <a:pPr algn="just" defTabSz="457200">
              <a:lnSpc>
                <a:spcPct val="150000"/>
              </a:lnSpc>
            </a:pPr>
            <a:r>
              <a:rPr lang="zh-CN" altLang="en-US" sz="1200" dirty="0">
                <a:solidFill>
                  <a:srgbClr val="F79646"/>
                </a:solidFill>
                <a:latin typeface="微软雅黑" panose="020B0503020204020204" pitchFamily="34" charset="-122"/>
              </a:rPr>
              <a:t>感谢您下载觅知网平台上提供的</a:t>
            </a:r>
            <a:r>
              <a:rPr lang="en-US" altLang="zh-CN" sz="1200" dirty="0">
                <a:solidFill>
                  <a:srgbClr val="F79646"/>
                </a:solidFill>
                <a:latin typeface="微软雅黑" panose="020B0503020204020204" pitchFamily="34" charset="-122"/>
              </a:rPr>
              <a:t>PPT</a:t>
            </a:r>
            <a:r>
              <a:rPr lang="zh-CN" altLang="en-US" sz="1200" dirty="0">
                <a:solidFill>
                  <a:srgbClr val="F79646"/>
                </a:solidFill>
                <a:latin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dirty="0">
              <a:solidFill>
                <a:srgbClr val="F79646"/>
              </a:solidFill>
              <a:latin typeface="微软雅黑" panose="020B0503020204020204" pitchFamily="34" charset="-122"/>
            </a:endParaRPr>
          </a:p>
          <a:p>
            <a:pPr algn="just" defTabSz="457200">
              <a:lnSpc>
                <a:spcPct val="150000"/>
              </a:lnSpc>
            </a:pPr>
            <a:endParaRPr lang="zh-CN" altLang="en-US" sz="1200" dirty="0">
              <a:solidFill>
                <a:srgbClr val="F79646"/>
              </a:solidFill>
              <a:latin typeface="微软雅黑" panose="020B0503020204020204" pitchFamily="34" charset="-122"/>
            </a:endParaRPr>
          </a:p>
          <a:p>
            <a:pPr algn="just" defTabSz="457200">
              <a:lnSpc>
                <a:spcPct val="150000"/>
              </a:lnSpc>
            </a:pPr>
            <a:r>
              <a:rPr lang="en-US" altLang="zh-CN" sz="1200" dirty="0">
                <a:solidFill>
                  <a:srgbClr val="F79646"/>
                </a:solidFill>
                <a:latin typeface="微软雅黑" panose="020B0503020204020204" pitchFamily="34" charset="-122"/>
              </a:rPr>
              <a:t>1.</a:t>
            </a:r>
            <a:r>
              <a:rPr lang="zh-CN" altLang="en-US" sz="1200" dirty="0">
                <a:solidFill>
                  <a:srgbClr val="F79646"/>
                </a:solidFill>
                <a:latin typeface="微软雅黑" panose="020B0503020204020204" pitchFamily="34" charset="-122"/>
              </a:rPr>
              <a:t>在觅知网出售的</a:t>
            </a:r>
            <a:r>
              <a:rPr lang="en-US" altLang="zh-CN" sz="1200" dirty="0">
                <a:solidFill>
                  <a:srgbClr val="F79646"/>
                </a:solidFill>
                <a:latin typeface="微软雅黑" panose="020B0503020204020204" pitchFamily="34" charset="-122"/>
              </a:rPr>
              <a:t>PPT</a:t>
            </a:r>
            <a:r>
              <a:rPr lang="zh-CN" altLang="en-US" sz="1200" dirty="0">
                <a:solidFill>
                  <a:srgbClr val="F79646"/>
                </a:solidFill>
                <a:latin typeface="微软雅黑" panose="020B0503020204020204" pitchFamily="34" charset="-122"/>
              </a:rPr>
              <a:t>模板是免版税类（</a:t>
            </a:r>
            <a:r>
              <a:rPr lang="en-US" altLang="zh-CN" sz="1200" dirty="0">
                <a:solidFill>
                  <a:srgbClr val="F79646"/>
                </a:solidFill>
                <a:latin typeface="微软雅黑" panose="020B0503020204020204" pitchFamily="34" charset="-122"/>
              </a:rPr>
              <a:t>RF</a:t>
            </a:r>
            <a:r>
              <a:rPr lang="zh-CN" altLang="en-US" sz="1200" dirty="0">
                <a:solidFill>
                  <a:srgbClr val="F79646"/>
                </a:solidFill>
                <a:latin typeface="微软雅黑" panose="020B0503020204020204" pitchFamily="34" charset="-122"/>
              </a:rPr>
              <a:t>：</a:t>
            </a:r>
            <a:r>
              <a:rPr lang="en-US" altLang="zh-CN" sz="1200" dirty="0">
                <a:solidFill>
                  <a:srgbClr val="F79646"/>
                </a:solidFill>
                <a:latin typeface="微软雅黑" panose="020B0503020204020204" pitchFamily="34" charset="-122"/>
              </a:rPr>
              <a:t>Royalty-Free</a:t>
            </a:r>
            <a:r>
              <a:rPr lang="zh-CN" altLang="en-US" sz="1200" dirty="0">
                <a:solidFill>
                  <a:srgbClr val="F79646"/>
                </a:solidFill>
                <a:latin typeface="微软雅黑" panose="020B0503020204020204" pitchFamily="34" charset="-122"/>
              </a:rPr>
              <a:t>）正版受</a:t>
            </a:r>
            <a:r>
              <a:rPr lang="en-US" altLang="zh-CN" sz="1200" dirty="0">
                <a:solidFill>
                  <a:srgbClr val="F79646"/>
                </a:solidFill>
                <a:latin typeface="微软雅黑" panose="020B0503020204020204" pitchFamily="34" charset="-122"/>
              </a:rPr>
              <a:t>《</a:t>
            </a:r>
            <a:r>
              <a:rPr lang="zh-CN" altLang="en-US" sz="1200" dirty="0">
                <a:solidFill>
                  <a:srgbClr val="F79646"/>
                </a:solidFill>
                <a:latin typeface="微软雅黑" panose="020B0503020204020204" pitchFamily="34" charset="-122"/>
              </a:rPr>
              <a:t>中国人民共和国著作法</a:t>
            </a:r>
            <a:r>
              <a:rPr lang="en-US" altLang="zh-CN" sz="1200" dirty="0">
                <a:solidFill>
                  <a:srgbClr val="F79646"/>
                </a:solidFill>
                <a:latin typeface="微软雅黑" panose="020B0503020204020204" pitchFamily="34" charset="-122"/>
              </a:rPr>
              <a:t>》</a:t>
            </a:r>
            <a:r>
              <a:rPr lang="zh-CN" altLang="en-US" sz="1200" dirty="0">
                <a:solidFill>
                  <a:srgbClr val="F79646"/>
                </a:solidFill>
                <a:latin typeface="微软雅黑" panose="020B0503020204020204" pitchFamily="34" charset="-122"/>
              </a:rPr>
              <a:t>和</a:t>
            </a:r>
            <a:r>
              <a:rPr lang="en-US" altLang="zh-CN" sz="1200" dirty="0">
                <a:solidFill>
                  <a:srgbClr val="F79646"/>
                </a:solidFill>
                <a:latin typeface="微软雅黑" panose="020B0503020204020204" pitchFamily="34" charset="-122"/>
              </a:rPr>
              <a:t>《</a:t>
            </a:r>
            <a:r>
              <a:rPr lang="zh-CN" altLang="en-US" sz="1200" dirty="0">
                <a:solidFill>
                  <a:srgbClr val="F79646"/>
                </a:solidFill>
                <a:latin typeface="微软雅黑" panose="020B0503020204020204" pitchFamily="34" charset="-122"/>
              </a:rPr>
              <a:t>世界版权公约</a:t>
            </a:r>
            <a:r>
              <a:rPr lang="en-US" altLang="zh-CN" sz="1200" dirty="0">
                <a:solidFill>
                  <a:srgbClr val="F79646"/>
                </a:solidFill>
                <a:latin typeface="微软雅黑" panose="020B0503020204020204" pitchFamily="34" charset="-122"/>
              </a:rPr>
              <a:t>》</a:t>
            </a:r>
            <a:r>
              <a:rPr lang="zh-CN" altLang="en-US" sz="1200" dirty="0">
                <a:solidFill>
                  <a:srgbClr val="F79646"/>
                </a:solidFill>
                <a:latin typeface="微软雅黑" panose="020B0503020204020204" pitchFamily="34" charset="-122"/>
              </a:rPr>
              <a:t>的保护，作品的所有权、版权和著作权归觅知网所有，您下载的是</a:t>
            </a:r>
            <a:r>
              <a:rPr lang="en-US" altLang="zh-CN" sz="1200" dirty="0">
                <a:solidFill>
                  <a:srgbClr val="F79646"/>
                </a:solidFill>
                <a:latin typeface="微软雅黑" panose="020B0503020204020204" pitchFamily="34" charset="-122"/>
              </a:rPr>
              <a:t>PPT</a:t>
            </a:r>
            <a:r>
              <a:rPr lang="zh-CN" altLang="en-US" sz="1200" dirty="0">
                <a:solidFill>
                  <a:srgbClr val="F79646"/>
                </a:solidFill>
                <a:latin typeface="微软雅黑" panose="020B0503020204020204" pitchFamily="34" charset="-122"/>
              </a:rPr>
              <a:t>模板素材的使用权。</a:t>
            </a:r>
          </a:p>
          <a:p>
            <a:pPr algn="just" defTabSz="457200">
              <a:lnSpc>
                <a:spcPct val="150000"/>
              </a:lnSpc>
            </a:pPr>
            <a:r>
              <a:rPr lang="en-US" altLang="zh-CN" sz="1200" dirty="0">
                <a:solidFill>
                  <a:srgbClr val="F79646"/>
                </a:solidFill>
                <a:latin typeface="微软雅黑" panose="020B0503020204020204" pitchFamily="34" charset="-122"/>
              </a:rPr>
              <a:t>2.</a:t>
            </a:r>
            <a:r>
              <a:rPr lang="zh-CN" altLang="en-US" sz="1200" dirty="0">
                <a:solidFill>
                  <a:srgbClr val="F79646"/>
                </a:solidFill>
                <a:latin typeface="微软雅黑" panose="020B0503020204020204" pitchFamily="34" charset="-122"/>
              </a:rPr>
              <a:t>不得将觅知网的</a:t>
            </a:r>
            <a:r>
              <a:rPr lang="en-US" altLang="zh-CN" sz="1200" dirty="0">
                <a:solidFill>
                  <a:srgbClr val="F79646"/>
                </a:solidFill>
                <a:latin typeface="微软雅黑" panose="020B0503020204020204" pitchFamily="34" charset="-122"/>
              </a:rPr>
              <a:t>PPT</a:t>
            </a:r>
            <a:r>
              <a:rPr lang="zh-CN" altLang="en-US" sz="1200" dirty="0">
                <a:solidFill>
                  <a:srgbClr val="F79646"/>
                </a:solidFill>
                <a:latin typeface="微软雅黑" panose="020B0503020204020204" pitchFamily="34" charset="-122"/>
              </a:rPr>
              <a:t>模板、</a:t>
            </a:r>
            <a:r>
              <a:rPr lang="en-US" altLang="zh-CN" sz="1200" dirty="0">
                <a:solidFill>
                  <a:srgbClr val="F79646"/>
                </a:solidFill>
                <a:latin typeface="微软雅黑" panose="020B0503020204020204" pitchFamily="34" charset="-122"/>
              </a:rPr>
              <a:t>PPT</a:t>
            </a:r>
            <a:r>
              <a:rPr lang="zh-CN" altLang="en-US" sz="1200" dirty="0">
                <a:solidFill>
                  <a:srgbClr val="F79646"/>
                </a:solidFill>
                <a:latin typeface="微软雅黑" panose="020B0503020204020204" pitchFamily="34" charset="-122"/>
              </a:rPr>
              <a:t>素材，本身用于再出售，或者出租、出借、转让、分销、发布或者作为礼物供他人使用，不得转授权、出卖、转让本协议或者本协议中的权利。</a:t>
            </a:r>
          </a:p>
        </p:txBody>
      </p:sp>
      <p:sp>
        <p:nvSpPr>
          <p:cNvPr id="30" name="文本框 29">
            <a:extLst>
              <a:ext uri="{FF2B5EF4-FFF2-40B4-BE49-F238E27FC236}">
                <a16:creationId xmlns:a16="http://schemas.microsoft.com/office/drawing/2014/main" xmlns="" id="{B6CA2F20-9BB8-41BC-88A6-947585E8C3FE}"/>
              </a:ext>
            </a:extLst>
          </p:cNvPr>
          <p:cNvSpPr txBox="1"/>
          <p:nvPr/>
        </p:nvSpPr>
        <p:spPr>
          <a:xfrm>
            <a:off x="1652955" y="4984409"/>
            <a:ext cx="7297081" cy="368300"/>
          </a:xfrm>
          <a:prstGeom prst="rect">
            <a:avLst/>
          </a:prstGeom>
          <a:noFill/>
          <a:ln>
            <a:noFill/>
          </a:ln>
          <a:effectLst/>
        </p:spPr>
        <p:txBody>
          <a:bodyPr wrap="square" rtlCol="0">
            <a:spAutoFit/>
          </a:bodyPr>
          <a:lstStyle/>
          <a:p>
            <a:pPr marL="0" marR="0" lvl="0" indent="0" algn="just" defTabSz="4572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rgbClr val="FF9409"/>
                </a:solidFill>
                <a:effectLst/>
                <a:uLnTx/>
                <a:uFillTx/>
                <a:latin typeface="Calibri"/>
                <a:ea typeface="等线" panose="02010600030101010101" pitchFamily="2" charset="-122"/>
                <a:cs typeface="+mn-cs"/>
              </a:rPr>
              <a:t>更多精品</a:t>
            </a:r>
            <a:r>
              <a:rPr kumimoji="0" lang="en-US" altLang="zh-CN" sz="1800" b="1" i="0" u="none" strike="noStrike" kern="0" cap="none" spc="0" normalizeH="0" baseline="0" noProof="0" dirty="0">
                <a:ln>
                  <a:noFill/>
                </a:ln>
                <a:solidFill>
                  <a:srgbClr val="FF9409"/>
                </a:solidFill>
                <a:effectLst/>
                <a:uLnTx/>
                <a:uFillTx/>
                <a:latin typeface="Calibri"/>
                <a:ea typeface="等线" panose="02010600030101010101" pitchFamily="2" charset="-122"/>
                <a:cs typeface="+mn-cs"/>
              </a:rPr>
              <a:t>PPT</a:t>
            </a:r>
            <a:r>
              <a:rPr kumimoji="0" lang="zh-CN" altLang="en-US" sz="1800" b="1" i="0" u="none" strike="noStrike" kern="0" cap="none" spc="0" normalizeH="0" baseline="0" noProof="0" dirty="0">
                <a:ln>
                  <a:noFill/>
                </a:ln>
                <a:solidFill>
                  <a:srgbClr val="FF9409"/>
                </a:solidFill>
                <a:effectLst/>
                <a:uLnTx/>
                <a:uFillTx/>
                <a:latin typeface="Calibri"/>
                <a:ea typeface="等线" panose="02010600030101010101" pitchFamily="2" charset="-122"/>
                <a:cs typeface="+mn-cs"/>
              </a:rPr>
              <a:t>模板：</a:t>
            </a:r>
            <a:r>
              <a:rPr kumimoji="0" lang="en-US" altLang="zh-CN" sz="1800" b="1" i="0" u="none" strike="noStrike" kern="0" cap="none" spc="0" normalizeH="0" baseline="0" noProof="0" dirty="0">
                <a:ln>
                  <a:noFill/>
                </a:ln>
                <a:solidFill>
                  <a:prstClr val="white"/>
                </a:solidFill>
                <a:effectLst/>
                <a:uLnTx/>
                <a:uFillTx/>
                <a:latin typeface="Calibri"/>
                <a:ea typeface="等线" panose="02010600030101010101" pitchFamily="2" charset="-122"/>
                <a:cs typeface="+mn-cs"/>
                <a:hlinkClick r:id="rId4"/>
              </a:rPr>
              <a:t>http://www.51miz.com/ppt/</a:t>
            </a:r>
            <a:endParaRPr kumimoji="0" lang="en-US" altLang="zh-CN" sz="1800" b="1" i="0" u="none" strike="noStrike" kern="0" cap="none" spc="0" normalizeH="0" baseline="0" noProof="0" dirty="0">
              <a:ln>
                <a:noFill/>
              </a:ln>
              <a:solidFill>
                <a:prstClr val="white"/>
              </a:solidFill>
              <a:effectLst/>
              <a:uLnTx/>
              <a:uFillTx/>
              <a:latin typeface="Calibri"/>
              <a:ea typeface="等线" panose="02010600030101010101" pitchFamily="2" charset="-122"/>
              <a:cs typeface="+mn-cs"/>
            </a:endParaRPr>
          </a:p>
        </p:txBody>
      </p:sp>
      <p:pic>
        <p:nvPicPr>
          <p:cNvPr id="5" name="图片 4">
            <a:extLst>
              <a:ext uri="{FF2B5EF4-FFF2-40B4-BE49-F238E27FC236}">
                <a16:creationId xmlns:a16="http://schemas.microsoft.com/office/drawing/2014/main" xmlns="" id="{67A93339-73AE-4FDC-A334-D46D58AC8A37}"/>
              </a:ext>
            </a:extLst>
          </p:cNvPr>
          <p:cNvPicPr>
            <a:picLocks noChangeAspect="1"/>
          </p:cNvPicPr>
          <p:nvPr/>
        </p:nvPicPr>
        <p:blipFill rotWithShape="1">
          <a:blip r:embed="rId5">
            <a:extLst>
              <a:ext uri="{28A0092B-C50C-407E-A947-70E740481C1C}">
                <a14:useLocalDpi xmlns:a14="http://schemas.microsoft.com/office/drawing/2010/main" val="0"/>
              </a:ext>
            </a:extLst>
          </a:blip>
          <a:srcRect r="31693"/>
          <a:stretch/>
        </p:blipFill>
        <p:spPr>
          <a:xfrm>
            <a:off x="0" y="48044"/>
            <a:ext cx="12192000" cy="6840381"/>
          </a:xfrm>
          <a:prstGeom prst="rect">
            <a:avLst/>
          </a:prstGeom>
        </p:spPr>
      </p:pic>
      <p:sp>
        <p:nvSpPr>
          <p:cNvPr id="34" name="文本框 33">
            <a:extLst>
              <a:ext uri="{FF2B5EF4-FFF2-40B4-BE49-F238E27FC236}">
                <a16:creationId xmlns:a16="http://schemas.microsoft.com/office/drawing/2014/main" xmlns="" id="{2115F6B8-865A-441A-8876-04A508FBD871}"/>
              </a:ext>
            </a:extLst>
          </p:cNvPr>
          <p:cNvSpPr txBox="1"/>
          <p:nvPr/>
        </p:nvSpPr>
        <p:spPr>
          <a:xfrm>
            <a:off x="2177771" y="3974614"/>
            <a:ext cx="7836458"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600" b="0" i="0" u="none" strike="noStrike" kern="1200" cap="none" spc="0" normalizeH="0" baseline="0" noProof="0" dirty="0">
                <a:ln>
                  <a:noFill/>
                </a:ln>
                <a:solidFill>
                  <a:srgbClr val="D66F2C"/>
                </a:solidFill>
                <a:effectLst/>
                <a:uLnTx/>
                <a:uFillTx/>
                <a:latin typeface="造字工房力黑（非商用）常规体" pitchFamily="50" charset="-122"/>
                <a:ea typeface="造字工房力黑（非商用）常规体" pitchFamily="50" charset="-122"/>
                <a:cs typeface="+mn-cs"/>
              </a:rPr>
              <a:t>演示完毕，谢谢观看</a:t>
            </a:r>
          </a:p>
        </p:txBody>
      </p:sp>
      <p:pic>
        <p:nvPicPr>
          <p:cNvPr id="3" name="图片 2">
            <a:extLst>
              <a:ext uri="{FF2B5EF4-FFF2-40B4-BE49-F238E27FC236}">
                <a16:creationId xmlns:a16="http://schemas.microsoft.com/office/drawing/2014/main" xmlns="" id="{B58F4BAF-7E94-4BA0-A484-C5E2247F87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27680" y="1298071"/>
            <a:ext cx="5336641" cy="2651107"/>
          </a:xfrm>
          <a:prstGeom prst="rect">
            <a:avLst/>
          </a:prstGeom>
        </p:spPr>
      </p:pic>
      <p:grpSp>
        <p:nvGrpSpPr>
          <p:cNvPr id="9" name="组合 8">
            <a:extLst>
              <a:ext uri="{FF2B5EF4-FFF2-40B4-BE49-F238E27FC236}">
                <a16:creationId xmlns:a16="http://schemas.microsoft.com/office/drawing/2014/main" xmlns="" id="{499EEE82-3D9D-44E8-8ED8-49B4ADF1C429}"/>
              </a:ext>
            </a:extLst>
          </p:cNvPr>
          <p:cNvGrpSpPr/>
          <p:nvPr/>
        </p:nvGrpSpPr>
        <p:grpSpPr>
          <a:xfrm>
            <a:off x="0" y="6768548"/>
            <a:ext cx="12191999" cy="89452"/>
            <a:chOff x="109331" y="5715000"/>
            <a:chExt cx="8994914" cy="1053549"/>
          </a:xfrm>
        </p:grpSpPr>
        <p:grpSp>
          <p:nvGrpSpPr>
            <p:cNvPr id="7" name="组合 6">
              <a:extLst>
                <a:ext uri="{FF2B5EF4-FFF2-40B4-BE49-F238E27FC236}">
                  <a16:creationId xmlns:a16="http://schemas.microsoft.com/office/drawing/2014/main" xmlns="" id="{1D7345F2-8F7C-483A-BAF2-1A18F096D1BD}"/>
                </a:ext>
              </a:extLst>
            </p:cNvPr>
            <p:cNvGrpSpPr/>
            <p:nvPr/>
          </p:nvGrpSpPr>
          <p:grpSpPr>
            <a:xfrm>
              <a:off x="109331" y="5715000"/>
              <a:ext cx="6142382" cy="1053549"/>
              <a:chOff x="2" y="6398273"/>
              <a:chExt cx="4631630" cy="457200"/>
            </a:xfrm>
          </p:grpSpPr>
          <p:sp>
            <p:nvSpPr>
              <p:cNvPr id="4" name="矩形 3">
                <a:extLst>
                  <a:ext uri="{FF2B5EF4-FFF2-40B4-BE49-F238E27FC236}">
                    <a16:creationId xmlns:a16="http://schemas.microsoft.com/office/drawing/2014/main" xmlns="" id="{700A0A32-CAFB-43B6-80A3-0692B803CA14}"/>
                  </a:ext>
                </a:extLst>
              </p:cNvPr>
              <p:cNvSpPr/>
              <p:nvPr/>
            </p:nvSpPr>
            <p:spPr>
              <a:xfrm>
                <a:off x="2" y="6398273"/>
                <a:ext cx="2315815" cy="457200"/>
              </a:xfrm>
              <a:prstGeom prst="rect">
                <a:avLst/>
              </a:prstGeom>
              <a:solidFill>
                <a:srgbClr val="D66F2C"/>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3" name="矩形 12">
                <a:extLst>
                  <a:ext uri="{FF2B5EF4-FFF2-40B4-BE49-F238E27FC236}">
                    <a16:creationId xmlns:a16="http://schemas.microsoft.com/office/drawing/2014/main" xmlns="" id="{4F9FCE23-2CA7-44E4-B8D6-39BAD9FF2472}"/>
                  </a:ext>
                </a:extLst>
              </p:cNvPr>
              <p:cNvSpPr/>
              <p:nvPr/>
            </p:nvSpPr>
            <p:spPr>
              <a:xfrm>
                <a:off x="2315817" y="6398273"/>
                <a:ext cx="2315815" cy="457200"/>
              </a:xfrm>
              <a:prstGeom prst="rect">
                <a:avLst/>
              </a:prstGeom>
              <a:solidFill>
                <a:srgbClr val="475076"/>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23" name="矩形 22">
              <a:extLst>
                <a:ext uri="{FF2B5EF4-FFF2-40B4-BE49-F238E27FC236}">
                  <a16:creationId xmlns:a16="http://schemas.microsoft.com/office/drawing/2014/main" xmlns="" id="{D16EBFD0-9380-4CF6-84A2-F7159E1E5712}"/>
                </a:ext>
              </a:extLst>
            </p:cNvPr>
            <p:cNvSpPr/>
            <p:nvPr/>
          </p:nvSpPr>
          <p:spPr>
            <a:xfrm>
              <a:off x="6241775" y="5715000"/>
              <a:ext cx="2862470" cy="1053549"/>
            </a:xfrm>
            <a:prstGeom prst="rect">
              <a:avLst/>
            </a:prstGeom>
            <a:solidFill>
              <a:srgbClr val="D66F2C"/>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20" name="组合 19">
            <a:extLst>
              <a:ext uri="{FF2B5EF4-FFF2-40B4-BE49-F238E27FC236}">
                <a16:creationId xmlns:a16="http://schemas.microsoft.com/office/drawing/2014/main" xmlns="" id="{FDEFFD69-2915-4FE0-923A-BB4ECE2AF101}"/>
              </a:ext>
            </a:extLst>
          </p:cNvPr>
          <p:cNvGrpSpPr/>
          <p:nvPr/>
        </p:nvGrpSpPr>
        <p:grpSpPr>
          <a:xfrm>
            <a:off x="96078" y="-447201"/>
            <a:ext cx="12095922" cy="830792"/>
            <a:chOff x="-178678" y="-474843"/>
            <a:chExt cx="12509281" cy="830792"/>
          </a:xfrm>
        </p:grpSpPr>
        <p:pic>
          <p:nvPicPr>
            <p:cNvPr id="21" name="图片 20">
              <a:extLst>
                <a:ext uri="{FF2B5EF4-FFF2-40B4-BE49-F238E27FC236}">
                  <a16:creationId xmlns:a16="http://schemas.microsoft.com/office/drawing/2014/main" xmlns="" id="{D889C70F-6F3C-40F0-909C-C8EA724F92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8498924" y="-3475730"/>
              <a:ext cx="805358" cy="6858000"/>
            </a:xfrm>
            <a:prstGeom prst="rect">
              <a:avLst/>
            </a:prstGeom>
          </p:spPr>
        </p:pic>
        <p:pic>
          <p:nvPicPr>
            <p:cNvPr id="22" name="图片 21">
              <a:extLst>
                <a:ext uri="{FF2B5EF4-FFF2-40B4-BE49-F238E27FC236}">
                  <a16:creationId xmlns:a16="http://schemas.microsoft.com/office/drawing/2014/main" xmlns="" id="{63D6BBBA-A431-43E9-9EB7-E79270FE9D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7053139" y="-3475730"/>
              <a:ext cx="805358" cy="6858000"/>
            </a:xfrm>
            <a:prstGeom prst="rect">
              <a:avLst/>
            </a:prstGeom>
          </p:spPr>
        </p:pic>
        <p:pic>
          <p:nvPicPr>
            <p:cNvPr id="24" name="图片 23">
              <a:extLst>
                <a:ext uri="{FF2B5EF4-FFF2-40B4-BE49-F238E27FC236}">
                  <a16:creationId xmlns:a16="http://schemas.microsoft.com/office/drawing/2014/main" xmlns="" id="{439B9C15-4E6E-49A1-A4DE-DCA4C6A053A8}"/>
                </a:ext>
              </a:extLst>
            </p:cNvPr>
            <p:cNvPicPr>
              <a:picLocks noChangeAspect="1"/>
            </p:cNvPicPr>
            <p:nvPr/>
          </p:nvPicPr>
          <p:blipFill rotWithShape="1">
            <a:blip r:embed="rId7">
              <a:extLst>
                <a:ext uri="{28A0092B-C50C-407E-A947-70E740481C1C}">
                  <a14:useLocalDpi xmlns:a14="http://schemas.microsoft.com/office/drawing/2010/main" val="0"/>
                </a:ext>
              </a:extLst>
            </a:blip>
            <a:srcRect b="40838"/>
            <a:stretch/>
          </p:blipFill>
          <p:spPr>
            <a:xfrm rot="5400000">
              <a:off x="1447299" y="-2100820"/>
              <a:ext cx="805358" cy="4057311"/>
            </a:xfrm>
            <a:prstGeom prst="rect">
              <a:avLst/>
            </a:prstGeom>
          </p:spPr>
        </p:pic>
        <p:pic>
          <p:nvPicPr>
            <p:cNvPr id="25" name="图片 24">
              <a:extLst>
                <a:ext uri="{FF2B5EF4-FFF2-40B4-BE49-F238E27FC236}">
                  <a16:creationId xmlns:a16="http://schemas.microsoft.com/office/drawing/2014/main" xmlns="" id="{3F6D20AE-D6C4-4F01-B4DD-3338F150C12C}"/>
                </a:ext>
              </a:extLst>
            </p:cNvPr>
            <p:cNvPicPr>
              <a:picLocks noChangeAspect="1"/>
            </p:cNvPicPr>
            <p:nvPr/>
          </p:nvPicPr>
          <p:blipFill rotWithShape="1">
            <a:blip r:embed="rId7">
              <a:extLst>
                <a:ext uri="{28A0092B-C50C-407E-A947-70E740481C1C}">
                  <a14:useLocalDpi xmlns:a14="http://schemas.microsoft.com/office/drawing/2010/main" val="0"/>
                </a:ext>
              </a:extLst>
            </a:blip>
            <a:srcRect b="60541"/>
            <a:stretch/>
          </p:blipFill>
          <p:spPr>
            <a:xfrm rot="5400000">
              <a:off x="771702" y="-1422696"/>
              <a:ext cx="805358" cy="2706115"/>
            </a:xfrm>
            <a:prstGeom prst="rect">
              <a:avLst/>
            </a:prstGeom>
          </p:spPr>
        </p:pic>
      </p:grpSp>
    </p:spTree>
    <p:extLst>
      <p:ext uri="{BB962C8B-B14F-4D97-AF65-F5344CB8AC3E}">
        <p14:creationId xmlns:p14="http://schemas.microsoft.com/office/powerpoint/2010/main" val="280650321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6*min(max(#ppt_w*#ppt_h,.3),1)-7.4)/-.7*#ppt_w"/>
                                          </p:val>
                                        </p:tav>
                                        <p:tav tm="100000">
                                          <p:val>
                                            <p:strVal val="#ppt_w"/>
                                          </p:val>
                                        </p:tav>
                                      </p:tavLst>
                                    </p:anim>
                                    <p:anim calcmode="lin" valueType="num">
                                      <p:cBhvr>
                                        <p:cTn id="8" dur="500" fill="hold"/>
                                        <p:tgtEl>
                                          <p:spTgt spid="3"/>
                                        </p:tgtEl>
                                        <p:attrNameLst>
                                          <p:attrName>ppt_h</p:attrName>
                                        </p:attrNameLst>
                                      </p:cBhvr>
                                      <p:tavLst>
                                        <p:tav tm="0">
                                          <p:val>
                                            <p:strVal val="(6*min(max(#ppt_w*#ppt_h,.3),1)-7.4)/-.7*#ppt_h"/>
                                          </p:val>
                                        </p:tav>
                                        <p:tav tm="100000">
                                          <p:val>
                                            <p:strVal val="#ppt_h"/>
                                          </p:val>
                                        </p:tav>
                                      </p:tavLst>
                                    </p:anim>
                                    <p:anim calcmode="lin" valueType="num">
                                      <p:cBhvr>
                                        <p:cTn id="9" dur="500" fill="hold"/>
                                        <p:tgtEl>
                                          <p:spTgt spid="3"/>
                                        </p:tgtEl>
                                        <p:attrNameLst>
                                          <p:attrName>ppt_x</p:attrName>
                                        </p:attrNameLst>
                                      </p:cBhvr>
                                      <p:tavLst>
                                        <p:tav tm="0">
                                          <p:val>
                                            <p:fltVal val="0.5"/>
                                          </p:val>
                                        </p:tav>
                                        <p:tav tm="100000">
                                          <p:val>
                                            <p:strVal val="#ppt_x"/>
                                          </p:val>
                                        </p:tav>
                                      </p:tavLst>
                                    </p:anim>
                                    <p:anim calcmode="lin" valueType="num">
                                      <p:cBhvr>
                                        <p:cTn id="10" dur="5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38" presetClass="entr" presetSubtype="0" accel="50000" fill="hold" grpId="0" nodeType="afterEffect">
                                  <p:stCondLst>
                                    <p:cond delay="0"/>
                                  </p:stCondLst>
                                  <p:iterate type="lt">
                                    <p:tmPct val="50000"/>
                                  </p:iterate>
                                  <p:childTnLst>
                                    <p:set>
                                      <p:cBhvr>
                                        <p:cTn id="13" dur="1" fill="hold">
                                          <p:stCondLst>
                                            <p:cond delay="0"/>
                                          </p:stCondLst>
                                        </p:cTn>
                                        <p:tgtEl>
                                          <p:spTgt spid="34"/>
                                        </p:tgtEl>
                                        <p:attrNameLst>
                                          <p:attrName>style.visibility</p:attrName>
                                        </p:attrNameLst>
                                      </p:cBhvr>
                                      <p:to>
                                        <p:strVal val="visible"/>
                                      </p:to>
                                    </p:set>
                                    <p:set>
                                      <p:cBhvr>
                                        <p:cTn id="14" dur="455" fill="hold">
                                          <p:stCondLst>
                                            <p:cond delay="0"/>
                                          </p:stCondLst>
                                        </p:cTn>
                                        <p:tgtEl>
                                          <p:spTgt spid="34"/>
                                        </p:tgtEl>
                                        <p:attrNameLst>
                                          <p:attrName>style.rotation</p:attrName>
                                        </p:attrNameLst>
                                      </p:cBhvr>
                                      <p:to>
                                        <p:strVal val="-45.0"/>
                                      </p:to>
                                    </p:set>
                                    <p:anim calcmode="lin" valueType="num">
                                      <p:cBhvr>
                                        <p:cTn id="15" dur="455" fill="hold">
                                          <p:stCondLst>
                                            <p:cond delay="455"/>
                                          </p:stCondLst>
                                        </p:cTn>
                                        <p:tgtEl>
                                          <p:spTgt spid="34"/>
                                        </p:tgtEl>
                                        <p:attrNameLst>
                                          <p:attrName>style.rotation</p:attrName>
                                        </p:attrNameLst>
                                      </p:cBhvr>
                                      <p:tavLst>
                                        <p:tav tm="0">
                                          <p:val>
                                            <p:fltVal val="-45"/>
                                          </p:val>
                                        </p:tav>
                                        <p:tav tm="69900">
                                          <p:val>
                                            <p:fltVal val="45"/>
                                          </p:val>
                                        </p:tav>
                                        <p:tav tm="100000">
                                          <p:val>
                                            <p:fltVal val="0"/>
                                          </p:val>
                                        </p:tav>
                                      </p:tavLst>
                                    </p:anim>
                                    <p:anim calcmode="lin" valueType="num">
                                      <p:cBhvr>
                                        <p:cTn id="16" dur="455" fill="hold">
                                          <p:stCondLst>
                                            <p:cond delay="0"/>
                                          </p:stCondLst>
                                        </p:cTn>
                                        <p:tgtEl>
                                          <p:spTgt spid="34"/>
                                        </p:tgtEl>
                                        <p:attrNameLst>
                                          <p:attrName>ppt_y</p:attrName>
                                        </p:attrNameLst>
                                      </p:cBhvr>
                                      <p:tavLst>
                                        <p:tav tm="0">
                                          <p:val>
                                            <p:strVal val="#ppt_y-1"/>
                                          </p:val>
                                        </p:tav>
                                        <p:tav tm="100000">
                                          <p:val>
                                            <p:strVal val="#ppt_y-(0.354*#ppt_w-0.172*#ppt_h)"/>
                                          </p:val>
                                        </p:tav>
                                      </p:tavLst>
                                    </p:anim>
                                    <p:anim calcmode="lin" valueType="num">
                                      <p:cBhvr>
                                        <p:cTn id="17" dur="156" decel="50000" autoRev="1" fill="hold">
                                          <p:stCondLst>
                                            <p:cond delay="455"/>
                                          </p:stCondLst>
                                        </p:cTn>
                                        <p:tgtEl>
                                          <p:spTgt spid="34"/>
                                        </p:tgtEl>
                                        <p:attrNameLst>
                                          <p:attrName>ppt_y</p:attrName>
                                        </p:attrNameLst>
                                      </p:cBhvr>
                                      <p:tavLst>
                                        <p:tav tm="0">
                                          <p:val>
                                            <p:strVal val="#ppt_y-(0.354*#ppt_w-0.172*#ppt_h)"/>
                                          </p:val>
                                        </p:tav>
                                        <p:tav tm="100000">
                                          <p:val>
                                            <p:strVal val="#ppt_y-(0.354*#ppt_w-0.172*#ppt_h)-#ppt_h/2"/>
                                          </p:val>
                                        </p:tav>
                                      </p:tavLst>
                                    </p:anim>
                                    <p:anim calcmode="lin" valueType="num">
                                      <p:cBhvr>
                                        <p:cTn id="18" dur="136" fill="hold">
                                          <p:stCondLst>
                                            <p:cond delay="864"/>
                                          </p:stCondLst>
                                        </p:cTn>
                                        <p:tgtEl>
                                          <p:spTgt spid="3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日历简约型工作总结"/>
</p:tagLst>
</file>

<file path=ppt/tags/tag2.xml><?xml version="1.0" encoding="utf-8"?>
<p:tagLst xmlns:a="http://schemas.openxmlformats.org/drawingml/2006/main" xmlns:r="http://schemas.openxmlformats.org/officeDocument/2006/relationships" xmlns:p="http://schemas.openxmlformats.org/presentationml/2006/main">
  <p:tag name="MH" val="20151126132610"/>
  <p:tag name="MH_LIBRARY" val="GRAPHIC"/>
  <p:tag name="MH_TYPE" val="Other"/>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126132610"/>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heme/theme1.xml><?xml version="1.0" encoding="utf-8"?>
<a:theme xmlns:a="http://schemas.openxmlformats.org/drawingml/2006/main" name="1_Office 主题​​">
  <a:themeElements>
    <a:clrScheme name="自定义 7">
      <a:dk1>
        <a:sysClr val="windowText" lastClr="000000"/>
      </a:dk1>
      <a:lt1>
        <a:sysClr val="window" lastClr="FFFFFF"/>
      </a:lt1>
      <a:dk2>
        <a:srgbClr val="44546A"/>
      </a:dk2>
      <a:lt2>
        <a:srgbClr val="E7E6E6"/>
      </a:lt2>
      <a:accent1>
        <a:srgbClr val="3B415E"/>
      </a:accent1>
      <a:accent2>
        <a:srgbClr val="D8762D"/>
      </a:accent2>
      <a:accent3>
        <a:srgbClr val="A5A5A5"/>
      </a:accent3>
      <a:accent4>
        <a:srgbClr val="FFC000"/>
      </a:accent4>
      <a:accent5>
        <a:srgbClr val="5B9BD5"/>
      </a:accent5>
      <a:accent6>
        <a:srgbClr val="70AD47"/>
      </a:accent6>
      <a:hlink>
        <a:srgbClr val="0563C1"/>
      </a:hlink>
      <a:folHlink>
        <a:srgbClr val="954F72"/>
      </a:folHlink>
    </a:clrScheme>
    <a:fontScheme name="自定义 9">
      <a:majorFont>
        <a:latin typeface="Franklin Gothic Medium"/>
        <a:ea typeface="微软雅黑"/>
        <a:cs typeface=""/>
      </a:majorFont>
      <a:minorFont>
        <a:latin typeface="Franklin Gothic Book"/>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12700" cap="flat" cmpd="sng" algn="ctr">
          <a:noFill/>
          <a:prstDash val="solid"/>
          <a:miter lim="800000"/>
        </a:ln>
        <a:effectLst/>
        <a:extLst>
          <a:ext uri="{91240B29-F687-4F45-9708-019B960494DF}">
            <a14:hiddenLine xmlns:a14="http://schemas.microsoft.com/office/drawing/2010/main" w="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88</TotalTime>
  <Words>2955</Words>
  <Application>Microsoft Office PowerPoint</Application>
  <PresentationFormat>宽屏</PresentationFormat>
  <Paragraphs>379</Paragraphs>
  <Slides>30</Slides>
  <Notes>30</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30</vt:i4>
      </vt:variant>
    </vt:vector>
  </HeadingPairs>
  <TitlesOfParts>
    <vt:vector size="47" baseType="lpstr">
      <vt:lpstr>Gill Sans</vt:lpstr>
      <vt:lpstr>Impact MT Std</vt:lpstr>
      <vt:lpstr>等线</vt:lpstr>
      <vt:lpstr>方正超粗黑简体</vt:lpstr>
      <vt:lpstr>华文黑体</vt:lpstr>
      <vt:lpstr>时尚中黑简体</vt:lpstr>
      <vt:lpstr>宋体</vt:lpstr>
      <vt:lpstr>微软雅黑</vt:lpstr>
      <vt:lpstr>造字工房力黑（非商用）常规体</vt:lpstr>
      <vt:lpstr>Agency FB</vt:lpstr>
      <vt:lpstr>Arial</vt:lpstr>
      <vt:lpstr>Calibri</vt:lpstr>
      <vt:lpstr>Franklin Gothic Book</vt:lpstr>
      <vt:lpstr>Franklin Gothic Medium</vt:lpstr>
      <vt:lpstr>Impact</vt:lpstr>
      <vt:lpstr>Segoe UI Black</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日历简约型工作总结</dc:title>
  <dc:creator>Office</dc:creator>
  <cp:lastModifiedBy>faith123</cp:lastModifiedBy>
  <cp:revision>19</cp:revision>
  <dcterms:created xsi:type="dcterms:W3CDTF">2017-11-28T16:26:41Z</dcterms:created>
  <dcterms:modified xsi:type="dcterms:W3CDTF">2018-11-30T03:14:05Z</dcterms:modified>
</cp:coreProperties>
</file>