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308" r:id="rId2"/>
    <p:sldId id="309" r:id="rId3"/>
    <p:sldId id="310" r:id="rId4"/>
    <p:sldId id="304" r:id="rId5"/>
    <p:sldId id="305" r:id="rId6"/>
    <p:sldId id="306" r:id="rId7"/>
    <p:sldId id="298" r:id="rId8"/>
    <p:sldId id="299" r:id="rId9"/>
    <p:sldId id="300" r:id="rId10"/>
    <p:sldId id="301" r:id="rId11"/>
    <p:sldId id="302" r:id="rId12"/>
    <p:sldId id="303" r:id="rId13"/>
    <p:sldId id="311" r:id="rId14"/>
  </p:sldIdLst>
  <p:sldSz cx="9144000" cy="5145088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601" autoAdjust="0"/>
    <p:restoredTop sz="94660"/>
  </p:normalViewPr>
  <p:slideViewPr>
    <p:cSldViewPr>
      <p:cViewPr varScale="1">
        <p:scale>
          <a:sx n="92" d="100"/>
          <a:sy n="92" d="100"/>
        </p:scale>
        <p:origin x="-858" y="-102"/>
      </p:cViewPr>
      <p:guideLst>
        <p:guide orient="horz" pos="162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B9F5BB-C4AF-461D-ADF2-FCE59848390F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59D675-9EC3-4BB9-AD47-4BAC040B06A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81497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AB162-18C3-49F0-99CA-2A5DE6B7146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880519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AB162-18C3-49F0-99CA-2A5DE6B71469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35298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AB162-18C3-49F0-99CA-2A5DE6B71469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386798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AB162-18C3-49F0-99CA-2A5DE6B71469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122986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AB162-18C3-49F0-99CA-2A5DE6B71469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445558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AB162-18C3-49F0-99CA-2A5DE6B71469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499011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AB162-18C3-49F0-99CA-2A5DE6B71469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98735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313"/>
            <a:ext cx="7772400" cy="110285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5550"/>
            <a:ext cx="6400800" cy="13148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3A428-B910-45A3-B54A-0D1A1AD5A7A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18D65-E1ED-47A3-9F21-5A9CC06A7D4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3A428-B910-45A3-B54A-0D1A1AD5A7A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18D65-E1ED-47A3-9F21-5A9CC06A7D4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6196"/>
            <a:ext cx="7772400" cy="102187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709"/>
            <a:ext cx="7772400" cy="11254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3A428-B910-45A3-B54A-0D1A1AD5A7A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18D65-E1ED-47A3-9F21-5A9CC06A7D4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521"/>
            <a:ext cx="4038600" cy="339552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521"/>
            <a:ext cx="4038600" cy="339552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3A428-B910-45A3-B54A-0D1A1AD5A7A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18D65-E1ED-47A3-9F21-5A9CC06A7D4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690"/>
            <a:ext cx="4040188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659"/>
            <a:ext cx="4040188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7" y="1151690"/>
            <a:ext cx="4041775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7" y="1631659"/>
            <a:ext cx="4041775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3A428-B910-45A3-B54A-0D1A1AD5A7A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18D65-E1ED-47A3-9F21-5A9CC06A7D4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3A428-B910-45A3-B54A-0D1A1AD5A7A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18D65-E1ED-47A3-9F21-5A9CC06A7D4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3A428-B910-45A3-B54A-0D1A1AD5A7A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18D65-E1ED-47A3-9F21-5A9CC06A7D4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04850"/>
            <a:ext cx="3008313" cy="87180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852"/>
            <a:ext cx="5111750" cy="43911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076659"/>
            <a:ext cx="3008313" cy="35193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3A428-B910-45A3-B54A-0D1A1AD5A7A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18D65-E1ED-47A3-9F21-5A9CC06A7D4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1562"/>
            <a:ext cx="5486400" cy="42518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723"/>
            <a:ext cx="5486400" cy="30870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6747"/>
            <a:ext cx="5486400" cy="6038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3A428-B910-45A3-B54A-0D1A1AD5A7A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18D65-E1ED-47A3-9F21-5A9CC06A7D4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3A428-B910-45A3-B54A-0D1A1AD5A7A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18D65-E1ED-47A3-9F21-5A9CC06A7D4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043"/>
            <a:ext cx="2057400" cy="438999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043"/>
            <a:ext cx="6019800" cy="438999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3A428-B910-45A3-B54A-0D1A1AD5A7A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18D65-E1ED-47A3-9F21-5A9CC06A7D4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幻灯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幻灯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标题幻灯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标题幻灯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标题幻灯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6042"/>
            <a:ext cx="8229600" cy="8575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521"/>
            <a:ext cx="8229600" cy="33955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A3A428-B910-45A3-B54A-0D1A1AD5A7A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E18D65-E1ED-47A3-9F21-5A9CC06A7D4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jpe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jpeg"/><Relationship Id="rId21" Type="http://schemas.openxmlformats.org/officeDocument/2006/relationships/image" Target="../media/image20.png"/><Relationship Id="rId7" Type="http://schemas.openxmlformats.org/officeDocument/2006/relationships/image" Target="../media/image4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microsoft.com/office/2007/relationships/hdphoto" Target="../media/hdphoto1.wdp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25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6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9.png"/><Relationship Id="rId10" Type="http://schemas.openxmlformats.org/officeDocument/2006/relationships/image" Target="../media/image19.png"/><Relationship Id="rId4" Type="http://schemas.openxmlformats.org/officeDocument/2006/relationships/image" Target="../media/image27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9.png"/><Relationship Id="rId21" Type="http://schemas.openxmlformats.org/officeDocument/2006/relationships/image" Target="../media/image20.png"/><Relationship Id="rId7" Type="http://schemas.openxmlformats.org/officeDocument/2006/relationships/image" Target="../media/image33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28.jpe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31.gif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0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9.png"/><Relationship Id="rId21" Type="http://schemas.openxmlformats.org/officeDocument/2006/relationships/image" Target="../media/image20.png"/><Relationship Id="rId7" Type="http://schemas.openxmlformats.org/officeDocument/2006/relationships/image" Target="../media/image33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35.jpe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31.gif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0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9.png"/><Relationship Id="rId21" Type="http://schemas.openxmlformats.org/officeDocument/2006/relationships/image" Target="../media/image20.png"/><Relationship Id="rId7" Type="http://schemas.openxmlformats.org/officeDocument/2006/relationships/image" Target="../media/image33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36.jpe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31.gif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0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37.jpeg"/><Relationship Id="rId21" Type="http://schemas.openxmlformats.org/officeDocument/2006/relationships/image" Target="../media/image38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10.png"/><Relationship Id="rId18" Type="http://schemas.openxmlformats.org/officeDocument/2006/relationships/image" Target="../media/image13.png"/><Relationship Id="rId26" Type="http://schemas.openxmlformats.org/officeDocument/2006/relationships/image" Target="../media/image24.png"/><Relationship Id="rId3" Type="http://schemas.openxmlformats.org/officeDocument/2006/relationships/image" Target="../media/image39.jpeg"/><Relationship Id="rId21" Type="http://schemas.openxmlformats.org/officeDocument/2006/relationships/image" Target="../media/image15.png"/><Relationship Id="rId7" Type="http://schemas.openxmlformats.org/officeDocument/2006/relationships/image" Target="../media/image41.png"/><Relationship Id="rId12" Type="http://schemas.openxmlformats.org/officeDocument/2006/relationships/image" Target="../media/image45.png"/><Relationship Id="rId17" Type="http://schemas.openxmlformats.org/officeDocument/2006/relationships/image" Target="../media/image12.png"/><Relationship Id="rId25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1.png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0.png"/><Relationship Id="rId11" Type="http://schemas.openxmlformats.org/officeDocument/2006/relationships/image" Target="../media/image44.png"/><Relationship Id="rId24" Type="http://schemas.openxmlformats.org/officeDocument/2006/relationships/image" Target="../media/image48.png"/><Relationship Id="rId5" Type="http://schemas.openxmlformats.org/officeDocument/2006/relationships/image" Target="../media/image9.png"/><Relationship Id="rId15" Type="http://schemas.openxmlformats.org/officeDocument/2006/relationships/image" Target="../media/image47.png"/><Relationship Id="rId23" Type="http://schemas.openxmlformats.org/officeDocument/2006/relationships/image" Target="../media/image22.png"/><Relationship Id="rId10" Type="http://schemas.openxmlformats.org/officeDocument/2006/relationships/image" Target="../media/image43.png"/><Relationship Id="rId19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42.png"/><Relationship Id="rId14" Type="http://schemas.openxmlformats.org/officeDocument/2006/relationships/image" Target="../media/image46.png"/><Relationship Id="rId22" Type="http://schemas.openxmlformats.org/officeDocument/2006/relationships/image" Target="../media/image21.png"/><Relationship Id="rId27" Type="http://schemas.openxmlformats.org/officeDocument/2006/relationships/image" Target="../media/image4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50.jpeg"/><Relationship Id="rId7" Type="http://schemas.openxmlformats.org/officeDocument/2006/relationships/image" Target="../media/image18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5.png"/><Relationship Id="rId11" Type="http://schemas.openxmlformats.org/officeDocument/2006/relationships/image" Target="../media/image17.png"/><Relationship Id="rId5" Type="http://schemas.openxmlformats.org/officeDocument/2006/relationships/image" Target="../media/image9.png"/><Relationship Id="rId10" Type="http://schemas.openxmlformats.org/officeDocument/2006/relationships/image" Target="../media/image21.png"/><Relationship Id="rId4" Type="http://schemas.openxmlformats.org/officeDocument/2006/relationships/image" Target="../media/image38.png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6.png"/><Relationship Id="rId18" Type="http://schemas.openxmlformats.org/officeDocument/2006/relationships/image" Target="../media/image15.png"/><Relationship Id="rId26" Type="http://schemas.openxmlformats.org/officeDocument/2006/relationships/image" Target="../media/image49.png"/><Relationship Id="rId3" Type="http://schemas.openxmlformats.org/officeDocument/2006/relationships/image" Target="../media/image51.jpeg"/><Relationship Id="rId21" Type="http://schemas.openxmlformats.org/officeDocument/2006/relationships/image" Target="../media/image20.png"/><Relationship Id="rId7" Type="http://schemas.openxmlformats.org/officeDocument/2006/relationships/image" Target="../media/image18.png"/><Relationship Id="rId12" Type="http://schemas.openxmlformats.org/officeDocument/2006/relationships/image" Target="../media/image10.png"/><Relationship Id="rId17" Type="http://schemas.openxmlformats.org/officeDocument/2006/relationships/image" Target="../media/image14.png"/><Relationship Id="rId25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3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1.png"/><Relationship Id="rId11" Type="http://schemas.openxmlformats.org/officeDocument/2006/relationships/image" Target="../media/image45.png"/><Relationship Id="rId24" Type="http://schemas.openxmlformats.org/officeDocument/2006/relationships/image" Target="../media/image17.png"/><Relationship Id="rId5" Type="http://schemas.openxmlformats.org/officeDocument/2006/relationships/image" Target="../media/image40.png"/><Relationship Id="rId15" Type="http://schemas.openxmlformats.org/officeDocument/2006/relationships/image" Target="../media/image11.png"/><Relationship Id="rId23" Type="http://schemas.openxmlformats.org/officeDocument/2006/relationships/image" Target="../media/image22.png"/><Relationship Id="rId10" Type="http://schemas.openxmlformats.org/officeDocument/2006/relationships/image" Target="../media/image44.png"/><Relationship Id="rId19" Type="http://schemas.openxmlformats.org/officeDocument/2006/relationships/image" Target="../media/image16.png"/><Relationship Id="rId4" Type="http://schemas.openxmlformats.org/officeDocument/2006/relationships/image" Target="../media/image9.png"/><Relationship Id="rId9" Type="http://schemas.openxmlformats.org/officeDocument/2006/relationships/image" Target="../media/image43.png"/><Relationship Id="rId14" Type="http://schemas.openxmlformats.org/officeDocument/2006/relationships/image" Target="../media/image47.png"/><Relationship Id="rId22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20.png"/><Relationship Id="rId3" Type="http://schemas.openxmlformats.org/officeDocument/2006/relationships/image" Target="../media/image52.jpeg"/><Relationship Id="rId7" Type="http://schemas.openxmlformats.org/officeDocument/2006/relationships/image" Target="../media/image23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17.png"/><Relationship Id="rId10" Type="http://schemas.openxmlformats.org/officeDocument/2006/relationships/image" Target="../media/image15.png"/><Relationship Id="rId4" Type="http://schemas.openxmlformats.org/officeDocument/2006/relationships/image" Target="../media/image11.png"/><Relationship Id="rId9" Type="http://schemas.openxmlformats.org/officeDocument/2006/relationships/image" Target="../media/image9.png"/><Relationship Id="rId1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15.png"/><Relationship Id="rId18" Type="http://schemas.openxmlformats.org/officeDocument/2006/relationships/image" Target="../media/image21.png"/><Relationship Id="rId3" Type="http://schemas.openxmlformats.org/officeDocument/2006/relationships/image" Target="../media/image53.jpeg"/><Relationship Id="rId21" Type="http://schemas.openxmlformats.org/officeDocument/2006/relationships/image" Target="../media/image49.png"/><Relationship Id="rId7" Type="http://schemas.openxmlformats.org/officeDocument/2006/relationships/image" Target="../media/image10.png"/><Relationship Id="rId12" Type="http://schemas.openxmlformats.org/officeDocument/2006/relationships/image" Target="../media/image14.png"/><Relationship Id="rId17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9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8.png"/><Relationship Id="rId11" Type="http://schemas.openxmlformats.org/officeDocument/2006/relationships/image" Target="../media/image13.png"/><Relationship Id="rId5" Type="http://schemas.openxmlformats.org/officeDocument/2006/relationships/image" Target="../media/image8.png"/><Relationship Id="rId15" Type="http://schemas.openxmlformats.org/officeDocument/2006/relationships/image" Target="../media/image16.png"/><Relationship Id="rId10" Type="http://schemas.openxmlformats.org/officeDocument/2006/relationships/image" Target="../media/image12.png"/><Relationship Id="rId19" Type="http://schemas.openxmlformats.org/officeDocument/2006/relationships/image" Target="../media/image23.png"/><Relationship Id="rId4" Type="http://schemas.openxmlformats.org/officeDocument/2006/relationships/image" Target="../media/image9.png"/><Relationship Id="rId9" Type="http://schemas.openxmlformats.org/officeDocument/2006/relationships/image" Target="../media/image11.png"/><Relationship Id="rId1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9.png"/><Relationship Id="rId18" Type="http://schemas.openxmlformats.org/officeDocument/2006/relationships/image" Target="../media/image18.png"/><Relationship Id="rId3" Type="http://schemas.openxmlformats.org/officeDocument/2006/relationships/image" Target="../media/image12.png"/><Relationship Id="rId21" Type="http://schemas.openxmlformats.org/officeDocument/2006/relationships/image" Target="../media/image21.png"/><Relationship Id="rId7" Type="http://schemas.openxmlformats.org/officeDocument/2006/relationships/image" Target="../media/image2.jpeg"/><Relationship Id="rId12" Type="http://schemas.openxmlformats.org/officeDocument/2006/relationships/image" Target="../media/image8.png"/><Relationship Id="rId17" Type="http://schemas.openxmlformats.org/officeDocument/2006/relationships/image" Target="../media/image17.png"/><Relationship Id="rId2" Type="http://schemas.openxmlformats.org/officeDocument/2006/relationships/image" Target="../media/image11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11" Type="http://schemas.openxmlformats.org/officeDocument/2006/relationships/image" Target="../media/image5.png"/><Relationship Id="rId24" Type="http://schemas.openxmlformats.org/officeDocument/2006/relationships/image" Target="../media/image24.png"/><Relationship Id="rId5" Type="http://schemas.openxmlformats.org/officeDocument/2006/relationships/image" Target="../media/image14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4.png"/><Relationship Id="rId19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54.png"/><Relationship Id="rId14" Type="http://schemas.openxmlformats.org/officeDocument/2006/relationships/image" Target="../media/image10.png"/><Relationship Id="rId22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Administrator\Desktop\ae140828lo\201501271651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-19744"/>
            <a:ext cx="9233658" cy="5256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" name="Picture 2" descr="C:\Users\Administrator\Desktop\05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63760"/>
            <a:ext cx="9433048" cy="540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U:\我图\PPT制作\参考\婚礼\PNG\灯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2300" y="-811832"/>
            <a:ext cx="1463396" cy="2416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U:\我图\PPT制作\参考\婚礼\PNG\画框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26704" y="-235768"/>
            <a:ext cx="591998" cy="5472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U:\我图\PPT制作\参考\婚礼\PNG\竖灯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97162"/>
            <a:ext cx="864096" cy="3711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" descr="U:\我图\PPT制作\参考\婚礼\PNG\画框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8804538" y="-235768"/>
            <a:ext cx="591998" cy="5472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U:\我图\PPT制作\参考\婚礼\PNG\灯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52320" y="-780178"/>
            <a:ext cx="1463396" cy="2416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5" descr="U:\我图\PPT制作\参考\婚礼\PNG\竖灯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51970" y="1597162"/>
            <a:ext cx="864096" cy="3711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5" name="Picture 3" descr="C:\Users\Administrator\Desktop\未标题-1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000" y="-96467"/>
            <a:ext cx="4032448" cy="4198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U:\我图\PPT制作\参考\婚礼\PNG\金矿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91324" y="4441318"/>
            <a:ext cx="3264852" cy="239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0" name="矩形 109"/>
          <p:cNvSpPr/>
          <p:nvPr/>
        </p:nvSpPr>
        <p:spPr>
          <a:xfrm>
            <a:off x="3484406" y="4332674"/>
            <a:ext cx="2304256" cy="40011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spc="600" dirty="0" smtClean="0">
                <a:ln w="11430">
                  <a:solidFill>
                    <a:srgbClr val="FFFF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张海山锐线体简" panose="02000000000000000000" pitchFamily="2" charset="-122"/>
                <a:ea typeface="张海山锐线体简" panose="02000000000000000000" pitchFamily="2" charset="-122"/>
                <a:cs typeface="【晚歌】旧时光是个美人 长艺体--by wiwi" panose="030F0702030302020204" pitchFamily="66" charset="-122"/>
              </a:rPr>
              <a:t>喜 结  连 理</a:t>
            </a:r>
            <a:endParaRPr lang="en-US" altLang="zh-CN" sz="2000" b="1" spc="600" dirty="0" smtClean="0">
              <a:ln w="11430">
                <a:solidFill>
                  <a:srgbClr val="FFFF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latin typeface="张海山锐线体简" panose="02000000000000000000" pitchFamily="2" charset="-122"/>
              <a:ea typeface="张海山锐线体简" panose="02000000000000000000" pitchFamily="2" charset="-122"/>
              <a:cs typeface="【晚歌】旧时光是个美人 长艺体--by wiwi" panose="030F0702030302020204" pitchFamily="66" charset="-122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2730500" y="3808730"/>
            <a:ext cx="3816350" cy="70104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 smtClean="0">
                <a:ln w="11430">
                  <a:solidFill>
                    <a:srgbClr val="FFFF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【晚歌】旧时光是个美人 长艺体--by wiwi" panose="030F0702030302020204" pitchFamily="66" charset="-122"/>
                <a:ea typeface="【晚歌】旧时光是个美人 长艺体--by wiwi" panose="030F0702030302020204" pitchFamily="66" charset="-122"/>
                <a:cs typeface="【晚歌】旧时光是个美人 长艺体--by wiwi" panose="030F0702030302020204" pitchFamily="66" charset="-122"/>
              </a:rPr>
              <a:t>郝幸福  甄甜蜜</a:t>
            </a:r>
            <a:endParaRPr lang="en-US" altLang="zh-CN" sz="4000" b="1" dirty="0" smtClean="0">
              <a:ln w="11430">
                <a:solidFill>
                  <a:srgbClr val="FFFF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【晚歌】旧时光是个美人 长艺体--by wiwi" panose="030F0702030302020204" pitchFamily="66" charset="-122"/>
              <a:ea typeface="【晚歌】旧时光是个美人 长艺体--by wiwi" panose="030F0702030302020204" pitchFamily="66" charset="-122"/>
              <a:cs typeface="【晚歌】旧时光是个美人 长艺体--by wiwi" panose="030F0702030302020204" pitchFamily="66" charset="-122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3491880" y="4588768"/>
            <a:ext cx="2304256" cy="39624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spc="600" dirty="0" smtClean="0">
                <a:ln w="11430">
                  <a:solidFill>
                    <a:srgbClr val="FFFF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张海山锐线体简" panose="02000000000000000000" pitchFamily="2" charset="-122"/>
                <a:ea typeface="张海山锐线体简" panose="02000000000000000000" pitchFamily="2" charset="-122"/>
                <a:cs typeface="【晚歌】旧时光是个美人 长艺体--by wiwi" panose="030F0702030302020204" pitchFamily="66" charset="-122"/>
              </a:rPr>
              <a:t>20XX.XX.XX</a:t>
            </a:r>
          </a:p>
        </p:txBody>
      </p:sp>
      <p:grpSp>
        <p:nvGrpSpPr>
          <p:cNvPr id="113" name="Group 550"/>
          <p:cNvGrpSpPr/>
          <p:nvPr/>
        </p:nvGrpSpPr>
        <p:grpSpPr bwMode="auto">
          <a:xfrm>
            <a:off x="3893448" y="1318820"/>
            <a:ext cx="1254616" cy="1253724"/>
            <a:chOff x="295" y="3475"/>
            <a:chExt cx="1407" cy="1407"/>
          </a:xfrm>
        </p:grpSpPr>
        <p:sp>
          <p:nvSpPr>
            <p:cNvPr id="115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grpSp>
          <p:nvGrpSpPr>
            <p:cNvPr id="116" name="Group 552"/>
            <p:cNvGrpSpPr/>
            <p:nvPr/>
          </p:nvGrpSpPr>
          <p:grpSpPr bwMode="auto">
            <a:xfrm>
              <a:off x="473" y="3657"/>
              <a:ext cx="1057" cy="1055"/>
              <a:chOff x="-6057" y="-2209"/>
              <a:chExt cx="2219" cy="2219"/>
            </a:xfrm>
          </p:grpSpPr>
          <p:sp>
            <p:nvSpPr>
              <p:cNvPr id="117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118" name="Group 554"/>
              <p:cNvGrpSpPr/>
              <p:nvPr/>
            </p:nvGrpSpPr>
            <p:grpSpPr bwMode="auto">
              <a:xfrm>
                <a:off x="-6057" y="-2209"/>
                <a:ext cx="2219" cy="2219"/>
                <a:chOff x="-4061" y="-880"/>
                <a:chExt cx="2219" cy="2219"/>
              </a:xfrm>
            </p:grpSpPr>
            <p:grpSp>
              <p:nvGrpSpPr>
                <p:cNvPr id="119" name="Group 555"/>
                <p:cNvGrpSpPr/>
                <p:nvPr/>
              </p:nvGrpSpPr>
              <p:grpSpPr bwMode="auto">
                <a:xfrm>
                  <a:off x="-4061" y="-880"/>
                  <a:ext cx="2219" cy="2219"/>
                  <a:chOff x="-3925" y="-789"/>
                  <a:chExt cx="2219" cy="2219"/>
                </a:xfrm>
              </p:grpSpPr>
              <p:grpSp>
                <p:nvGrpSpPr>
                  <p:cNvPr id="137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5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45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9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50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146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7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48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  <p:grpSp>
                <p:nvGrpSpPr>
                  <p:cNvPr id="138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39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3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44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140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1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42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</p:grpSp>
            <p:grpSp>
              <p:nvGrpSpPr>
                <p:cNvPr id="120" name="Group 570"/>
                <p:cNvGrpSpPr/>
                <p:nvPr/>
              </p:nvGrpSpPr>
              <p:grpSpPr bwMode="auto">
                <a:xfrm rot="1320000">
                  <a:off x="-3746" y="-522"/>
                  <a:ext cx="1555" cy="1554"/>
                  <a:chOff x="-3925" y="-789"/>
                  <a:chExt cx="2219" cy="2219"/>
                </a:xfrm>
              </p:grpSpPr>
              <p:grpSp>
                <p:nvGrpSpPr>
                  <p:cNvPr id="123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5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31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5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36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132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3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34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  <p:grpSp>
                <p:nvGrpSpPr>
                  <p:cNvPr id="124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25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9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30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126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7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28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</p:grpSp>
          </p:grpSp>
        </p:grpSp>
      </p:grpSp>
      <p:pic>
        <p:nvPicPr>
          <p:cNvPr id="151" name="Picture 2" descr="D:\360data\重要数据\桌面\5354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3897" y="1422475"/>
            <a:ext cx="360863" cy="2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2" name="Picture 2" descr="D:\360data\重要数据\桌面\5354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66487" y="3552319"/>
            <a:ext cx="509010" cy="336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3" name="Picture 8" descr="D:\360data\重要数据\桌面\53545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2592" y="1006206"/>
            <a:ext cx="282767" cy="18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4" name="Picture 16" descr="D:\360data\重要数据\桌面\45565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700000">
            <a:off x="2411756" y="1049154"/>
            <a:ext cx="252054" cy="101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5" name="Picture 17" descr="D:\360data\重要数据\桌面\354545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1700000">
            <a:off x="3778308" y="1115160"/>
            <a:ext cx="141995" cy="17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6" name="Picture 18" descr="D:\360data\重要数据\桌面\354545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700000">
            <a:off x="5205102" y="756416"/>
            <a:ext cx="156195" cy="19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7" name="Picture 19" descr="D:\360data\重要数据\桌面\53545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5921125" y="1652152"/>
            <a:ext cx="175576" cy="116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8" name="Picture 21" descr="D:\360data\重要数据\桌面\53545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-1072107" y="2207671"/>
            <a:ext cx="342148" cy="22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9" name="Picture 22" descr="D:\360data\重要数据\桌面\354545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600000">
            <a:off x="783100" y="2251188"/>
            <a:ext cx="276709" cy="3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0" name="Picture 21" descr="D:\360data\重要数据\桌面\53545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1604107" y="1977005"/>
            <a:ext cx="342148" cy="22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1" name="Picture 17" descr="D:\360data\重要数据\桌面\354545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1700000">
            <a:off x="-773305" y="1122778"/>
            <a:ext cx="212359" cy="26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2" name="Picture 22" descr="D:\360data\重要数据\桌面\354545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700000">
            <a:off x="-772640" y="2588694"/>
            <a:ext cx="276709" cy="3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3" name="Picture 3" descr="D:\360data\重要数据\桌面\354545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37137" y="3420139"/>
            <a:ext cx="167410" cy="20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4" name="Picture 3" descr="D:\360data\重要数据\桌面\354545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100000">
            <a:off x="-1162468" y="4524502"/>
            <a:ext cx="227611" cy="28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5" name="Picture 3" descr="D:\360data\重要数据\桌面\354545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100000">
            <a:off x="-780461" y="1772754"/>
            <a:ext cx="203435" cy="252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6" name="Picture 2" descr="D:\360data\重要数据\桌面\53545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800000">
            <a:off x="-231305" y="1653302"/>
            <a:ext cx="224674" cy="148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7" name="Picture 2" descr="D:\360data\重要数据\桌面\53545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9900000">
            <a:off x="1558454" y="2915425"/>
            <a:ext cx="252000" cy="1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8" name="Picture 17" descr="D:\360data\重要数据\桌面\354545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633909" y="366397"/>
            <a:ext cx="212359" cy="26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9" name="Picture 2" descr="D:\360data\重要数据\桌面\53545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5099" y="604385"/>
            <a:ext cx="197595" cy="130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0" name="Picture 23" descr="D:\360data\重要数据\桌面\45565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600000" flipH="1">
            <a:off x="-300965" y="892250"/>
            <a:ext cx="373212" cy="149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6317000" y="4398073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汇报人 </a:t>
            </a:r>
            <a:r>
              <a:rPr lang="en-US" altLang="zh-CN" dirty="0" smtClean="0">
                <a:solidFill>
                  <a:schemeClr val="bg1"/>
                </a:solidFill>
              </a:rPr>
              <a:t>xxx</a:t>
            </a:r>
            <a:endParaRPr lang="en-US" altLang="zh-CN" dirty="0" smtClean="0">
              <a:solidFill>
                <a:schemeClr val="bg1"/>
              </a:solidFill>
            </a:endParaRPr>
          </a:p>
          <a:p>
            <a:r>
              <a:rPr lang="zh-CN" altLang="en-US" dirty="0" smtClean="0">
                <a:solidFill>
                  <a:schemeClr val="bg1"/>
                </a:solidFill>
              </a:rPr>
              <a:t>汇报时间 </a:t>
            </a:r>
            <a:r>
              <a:rPr lang="en-US" altLang="zh-CN" dirty="0" smtClean="0">
                <a:solidFill>
                  <a:schemeClr val="bg1"/>
                </a:solidFill>
              </a:rPr>
              <a:t>XX</a:t>
            </a:r>
            <a:r>
              <a:rPr lang="zh-CN" altLang="en-US" dirty="0" smtClean="0">
                <a:solidFill>
                  <a:schemeClr val="bg1"/>
                </a:solidFill>
              </a:rPr>
              <a:t>年</a:t>
            </a:r>
            <a:r>
              <a:rPr lang="en-US" altLang="zh-CN" dirty="0" smtClean="0">
                <a:solidFill>
                  <a:schemeClr val="bg1"/>
                </a:solidFill>
              </a:rPr>
              <a:t>XX</a:t>
            </a:r>
            <a:r>
              <a:rPr lang="zh-CN" altLang="en-US" dirty="0" smtClean="0">
                <a:solidFill>
                  <a:schemeClr val="bg1"/>
                </a:solidFill>
              </a:rPr>
              <a:t>月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advTm="0">
        <p14:flash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9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5200"/>
                                  </p:stCondLst>
                                  <p:iterate type="lt">
                                    <p:tmPct val="53333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4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4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32" dur="750" fill="hold"/>
                                        <p:tgtEl>
                                          <p:spTgt spid="113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6" presetClass="emph" presetSubtype="0" autoRev="1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34" dur="1350" fill="hold"/>
                                        <p:tgtEl>
                                          <p:spTgt spid="113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2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2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4.16667E-7 -0.00046 C 0.17552 -0.02569 0.35469 0.06042 0.52891 0.06783 C 0.70286 0.07523 0.872 0.00394 1.04479 0.04421 " pathEditMode="relative" rAng="0" ptsTypes="AAA">
                                      <p:cBhvr>
                                        <p:cTn id="40" dur="32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3194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42" dur="1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9" presetClass="entr" presetSubtype="10" repeatCount="indefinite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0" presetClass="path" presetSubtype="0" repeatCount="indefinite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4.16667E-7 -3.7037E-6 L 0.86979 0.08959 " pathEditMode="relative" rAng="0" ptsTypes="AA">
                                      <p:cBhvr>
                                        <p:cTn id="51" dur="225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90" y="4468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8" presetClass="emph" presetSubtype="0" repeatCount="indefinite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Rot by="21600000">
                                      <p:cBhvr>
                                        <p:cTn id="53" dur="1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4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4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5E-6 -0.00024 C 0.17539 -0.0257 0.35248 -0.0838 0.52696 -0.07639 " pathEditMode="relative" rAng="0" ptsTypes="AA">
                                      <p:cBhvr>
                                        <p:cTn id="62" dur="4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41" y="-3843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64" dur="1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9" presetClass="entr" presetSubtype="1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0" presetClass="path" presetSubtype="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-1.66667E-6 -0.00069 L 0.83959 0.05556 " pathEditMode="relative" rAng="0" ptsTypes="AA">
                                      <p:cBhvr>
                                        <p:cTn id="73" dur="3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979" y="2801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8" presetClass="emph" presetSubtype="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Rot by="21600000">
                                      <p:cBhvr>
                                        <p:cTn id="75" dur="1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8.33333E-7 -0.00093 C 0.17552 -0.02593 0.35469 0.05995 0.52865 0.06736 C 0.64961 0.07616 0.63828 0.05555 0.72435 0.05162 " pathEditMode="relative" rAng="0" ptsTypes="AAA">
                                      <p:cBhvr>
                                        <p:cTn id="84" dur="2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11" y="3310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86" dur="1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9" presetClass="entr" presetSubtype="1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0" presetClass="pat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3.33333E-6 -0.00069 L 0.64896 0.05556 " pathEditMode="relative" rAng="0" ptsTypes="AA">
                                      <p:cBhvr>
                                        <p:cTn id="95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48" y="2801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8" presetClass="emp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21600000">
                                      <p:cBhvr>
                                        <p:cTn id="97" dur="1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3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E-6 -0.00069 L 0.69167 0.03681 " pathEditMode="relative" rAng="0" ptsTypes="AA">
                                      <p:cBhvr>
                                        <p:cTn id="106" dur="3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83" y="1875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08" dur="1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9" presetClass="entr" presetSubtype="1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3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0" presetClass="path" presetSubtype="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Motion origin="layout" path="M -2.5E-6 -4.32099E-6 C 0.19167 -0.02901 0.38542 -0.09506 0.5757 -0.08703 C 0.76615 -0.07839 0.95295 0.00494 1.14184 0.05155 " pathEditMode="relative" rAng="0" ptsTypes="AAA">
                                      <p:cBhvr>
                                        <p:cTn id="117" dur="3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083" y="-2191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8" presetClass="emph" presetSubtype="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Rot by="21600000">
                                      <p:cBhvr>
                                        <p:cTn id="119" dur="125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4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4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66667E-6 -0.00023 C 0.17539 -0.02546 0.3526 -0.08357 0.52695 -0.07616 C 0.70065 -0.06875 0.872 0.00417 1.04479 0.04444 " pathEditMode="relative" rAng="0" ptsTypes="AAA">
                                      <p:cBhvr>
                                        <p:cTn id="128" dur="4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-1597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30" dur="1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9" presetClass="entr" presetSubtype="1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2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0" presetClass="pat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2.5E-6 -0.00092 C 0.22266 -0.02592 0.45013 0.05996 0.67084 0.06736 C 0.82435 0.07616 0.81003 0.05556 0.91927 0.05162 " pathEditMode="relative" rAng="0" ptsTypes="AAA">
                                      <p:cBhvr>
                                        <p:cTn id="139" dur="2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964" y="3287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8" presetClass="emp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Rot by="21600000">
                                      <p:cBhvr>
                                        <p:cTn id="141" dur="1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9" presetClass="entr" presetSubtype="1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2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2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0" presetClass="path" presetSubtype="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Motion origin="layout" path="M -3.33333E-6 0.00987 C 0.18473 -0.01852 0.37153 -0.08364 0.55486 -0.07562 C 0.73837 -0.06729 0.91841 0.0145 1.10035 0.06018 " pathEditMode="relative" rAng="0" ptsTypes="AAA">
                                      <p:cBhvr>
                                        <p:cTn id="150" dur="2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2160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8" presetClass="emph" presetSubtype="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Rot by="21600000">
                                      <p:cBhvr>
                                        <p:cTn id="152" dur="125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3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9" presetClass="entr" presetSubtype="1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27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27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0" presetClass="pat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8.33333E-7 -0.00093 C 0.26736 -0.02593 0.54062 0.05987 0.80608 0.06728 C 0.99045 0.07623 0.97309 0.05555 1.10469 0.05154 " pathEditMode="relative" rAng="0" ptsTypes="AAA">
                                      <p:cBhvr>
                                        <p:cTn id="161" dur="27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226" y="2593"/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8" presetClass="emp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163" dur="1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4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33333E-6 -0.0007 C 0.347 -0.02593 0.7013 0.06018 1.04583 0.06782 " pathEditMode="relative" rAng="0" ptsTypes="AA">
                                      <p:cBhvr>
                                        <p:cTn id="172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74" dur="1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2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2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1.66667E-6 -0.00023 C 0.19922 -0.02546 0.40052 -0.08356 0.59831 -0.07615 C 0.7961 -0.06875 0.99037 0.00417 1.18633 0.04445 " pathEditMode="relative" rAng="0" ptsTypes="AAA">
                                      <p:cBhvr>
                                        <p:cTn id="183" dur="2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10" y="-1597"/>
                                    </p:animMotion>
                                  </p:childTnLst>
                                </p:cTn>
                              </p:par>
                              <p:par>
                                <p:cTn id="184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85" dur="125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2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2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1.875E-6 -0.00023 C 0.19922 -0.02546 0.40052 -0.08357 0.59831 -0.07616 C 0.79609 -0.06875 0.99036 0.00416 1.18633 0.04444 " pathEditMode="relative" rAng="0" ptsTypes="AAA">
                                      <p:cBhvr>
                                        <p:cTn id="194" dur="2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10" y="-1597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96" dur="125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7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4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4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4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33333E-6 -0.0007 C 0.347 -0.02593 0.7013 0.06018 1.04583 0.06782 " pathEditMode="relative" rAng="0" ptsTypes="AA">
                                      <p:cBhvr>
                                        <p:cTn id="205" dur="4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206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207" dur="1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8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9" presetClass="entr" presetSubtype="1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3" dur="2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2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0" presetClass="path" presetSubtype="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-3.33333E-6 -0.0007 L 0.8698 0.08889 " pathEditMode="relative" rAng="0" ptsTypes="AA">
                                      <p:cBhvr>
                                        <p:cTn id="216" dur="2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90" y="4468"/>
                                    </p:animMotion>
                                  </p:childTnLst>
                                </p:cTn>
                              </p:par>
                              <p:par>
                                <p:cTn id="217" presetID="8" presetClass="emph" presetSubtype="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Rot by="21600000">
                                      <p:cBhvr>
                                        <p:cTn id="218" dur="1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9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9" presetClass="entr" presetSubtype="1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4" dur="2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2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6" presetID="0" presetClass="pat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11111E-6 0.00525 C 0.1849 -0.0216 0.3717 -0.08364 0.55521 -0.07592 C 0.73872 -0.0679 0.91892 0.00988 1.10087 0.0534 " pathEditMode="relative" rAng="0" ptsTypes="AAA">
                                      <p:cBhvr>
                                        <p:cTn id="227" dur="2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52" y="-2037"/>
                                    </p:animMotion>
                                  </p:childTnLst>
                                </p:cTn>
                              </p:par>
                              <p:par>
                                <p:cTn id="228" presetID="8" presetClass="emp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21600000">
                                      <p:cBhvr>
                                        <p:cTn id="229" dur="12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0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9" presetClass="entr" presetSubtype="1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3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3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7" presetID="0" presetClass="pat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3.95833E-6 -0.0007 C 0.347 -0.02593 0.7013 0.06018 1.04583 0.06782 " pathEditMode="relative" rAng="0" ptsTypes="AA">
                                      <p:cBhvr>
                                        <p:cTn id="238" dur="3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239" presetID="8" presetClass="emp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240" dur="1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1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2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6" dur="2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2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8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66667E-6 -0.00023 C 0.17552 -0.02547 0.35273 -0.08357 0.52695 -0.07616 C 0.70104 -0.06875 0.87213 0.00416 1.04479 0.04444 " pathEditMode="relative" rAng="0" ptsTypes="AAA">
                                      <p:cBhvr>
                                        <p:cTn id="249" dur="2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-1597"/>
                                    </p:animMotion>
                                  </p:childTnLst>
                                </p:cTn>
                              </p:par>
                              <p:par>
                                <p:cTn id="250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251" dur="125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2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3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/>
      <p:bldP spid="109" grpId="0"/>
      <p:bldP spid="109" grpId="1"/>
      <p:bldP spid="1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Administrator\Desktop\ae140828lo\201501271651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-19744"/>
            <a:ext cx="9233658" cy="5256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" name="Picture 2" descr="C:\Users\Administrator\Desktop\05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63760"/>
            <a:ext cx="9433048" cy="540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U:\我图\PPT制作\参考\婚礼\PNG\边框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3536" y="-489235"/>
            <a:ext cx="7972920" cy="5979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U:\我图\PPT制作\参考\婚礼\PNG\灯笼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2300" y="-811832"/>
            <a:ext cx="1463396" cy="2416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U:\我图\PPT制作\参考\婚礼\PNG\画框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26704" y="-235768"/>
            <a:ext cx="591998" cy="5472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U:\我图\PPT制作\参考\婚礼\PNG\竖灯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97162"/>
            <a:ext cx="864096" cy="3711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" descr="U:\我图\PPT制作\参考\婚礼\PNG\画框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8804538" y="-235768"/>
            <a:ext cx="591998" cy="5472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U:\我图\PPT制作\参考\婚礼\PNG\灯笼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52320" y="-780178"/>
            <a:ext cx="1463396" cy="2416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5" descr="U:\我图\PPT制作\参考\婚礼\PNG\竖灯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51970" y="1597162"/>
            <a:ext cx="864096" cy="3711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3" name="Group 550"/>
          <p:cNvGrpSpPr/>
          <p:nvPr/>
        </p:nvGrpSpPr>
        <p:grpSpPr bwMode="auto">
          <a:xfrm>
            <a:off x="4036658" y="498205"/>
            <a:ext cx="1254616" cy="1253724"/>
            <a:chOff x="295" y="3475"/>
            <a:chExt cx="1407" cy="1407"/>
          </a:xfrm>
        </p:grpSpPr>
        <p:sp>
          <p:nvSpPr>
            <p:cNvPr id="115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grpSp>
          <p:nvGrpSpPr>
            <p:cNvPr id="116" name="Group 552"/>
            <p:cNvGrpSpPr/>
            <p:nvPr/>
          </p:nvGrpSpPr>
          <p:grpSpPr bwMode="auto">
            <a:xfrm>
              <a:off x="473" y="3657"/>
              <a:ext cx="1057" cy="1055"/>
              <a:chOff x="-6057" y="-2209"/>
              <a:chExt cx="2219" cy="2219"/>
            </a:xfrm>
          </p:grpSpPr>
          <p:sp>
            <p:nvSpPr>
              <p:cNvPr id="117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118" name="Group 554"/>
              <p:cNvGrpSpPr/>
              <p:nvPr/>
            </p:nvGrpSpPr>
            <p:grpSpPr bwMode="auto">
              <a:xfrm>
                <a:off x="-6057" y="-2209"/>
                <a:ext cx="2219" cy="2219"/>
                <a:chOff x="-4061" y="-880"/>
                <a:chExt cx="2219" cy="2219"/>
              </a:xfrm>
            </p:grpSpPr>
            <p:grpSp>
              <p:nvGrpSpPr>
                <p:cNvPr id="119" name="Group 555"/>
                <p:cNvGrpSpPr/>
                <p:nvPr/>
              </p:nvGrpSpPr>
              <p:grpSpPr bwMode="auto">
                <a:xfrm>
                  <a:off x="-4061" y="-880"/>
                  <a:ext cx="2219" cy="2219"/>
                  <a:chOff x="-3925" y="-789"/>
                  <a:chExt cx="2219" cy="2219"/>
                </a:xfrm>
              </p:grpSpPr>
              <p:grpSp>
                <p:nvGrpSpPr>
                  <p:cNvPr id="137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5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45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9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50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146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7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48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  <p:grpSp>
                <p:nvGrpSpPr>
                  <p:cNvPr id="138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39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3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44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140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1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42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</p:grpSp>
            <p:grpSp>
              <p:nvGrpSpPr>
                <p:cNvPr id="120" name="Group 570"/>
                <p:cNvGrpSpPr/>
                <p:nvPr/>
              </p:nvGrpSpPr>
              <p:grpSpPr bwMode="auto">
                <a:xfrm rot="1320000">
                  <a:off x="-3746" y="-522"/>
                  <a:ext cx="1555" cy="1554"/>
                  <a:chOff x="-3925" y="-789"/>
                  <a:chExt cx="2219" cy="2219"/>
                </a:xfrm>
              </p:grpSpPr>
              <p:grpSp>
                <p:nvGrpSpPr>
                  <p:cNvPr id="123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5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31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5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36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132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3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34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  <p:grpSp>
                <p:nvGrpSpPr>
                  <p:cNvPr id="124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25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9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30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126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7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28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</p:grpSp>
          </p:grpSp>
        </p:grpSp>
      </p:grpSp>
      <p:pic>
        <p:nvPicPr>
          <p:cNvPr id="151" name="Picture 2" descr="D:\360data\重要数据\桌面\5354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3897" y="1422475"/>
            <a:ext cx="360863" cy="2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2" name="Picture 2" descr="D:\360data\重要数据\桌面\5354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66487" y="3552319"/>
            <a:ext cx="509010" cy="336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3" name="Picture 8" descr="D:\360data\重要数据\桌面\53545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2592" y="1006206"/>
            <a:ext cx="282767" cy="18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4" name="Picture 16" descr="D:\360data\重要数据\桌面\45565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700000">
            <a:off x="2411756" y="1049154"/>
            <a:ext cx="252054" cy="101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5" name="Picture 17" descr="D:\360data\重要数据\桌面\354545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1700000">
            <a:off x="3778308" y="1115160"/>
            <a:ext cx="141995" cy="17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6" name="Picture 18" descr="D:\360data\重要数据\桌面\354545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700000">
            <a:off x="5205102" y="756416"/>
            <a:ext cx="156195" cy="19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7" name="Picture 19" descr="D:\360data\重要数据\桌面\53545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5921125" y="1652152"/>
            <a:ext cx="175576" cy="116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8" name="Picture 21" descr="D:\360data\重要数据\桌面\53545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-1072107" y="2207671"/>
            <a:ext cx="342148" cy="22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9" name="Picture 22" descr="D:\360data\重要数据\桌面\354545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600000">
            <a:off x="783100" y="2251188"/>
            <a:ext cx="276709" cy="3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0" name="Picture 21" descr="D:\360data\重要数据\桌面\53545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1604107" y="1977005"/>
            <a:ext cx="342148" cy="22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1" name="Picture 17" descr="D:\360data\重要数据\桌面\354545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1700000">
            <a:off x="-773305" y="1122778"/>
            <a:ext cx="212359" cy="26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2" name="Picture 22" descr="D:\360data\重要数据\桌面\354545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700000">
            <a:off x="-772640" y="2588694"/>
            <a:ext cx="276709" cy="3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3" name="Picture 3" descr="D:\360data\重要数据\桌面\354545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37137" y="3420139"/>
            <a:ext cx="167410" cy="20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4" name="Picture 3" descr="D:\360data\重要数据\桌面\354545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100000">
            <a:off x="-1162468" y="4524502"/>
            <a:ext cx="227611" cy="28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5" name="Picture 3" descr="D:\360data\重要数据\桌面\354545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100000">
            <a:off x="-780461" y="1772754"/>
            <a:ext cx="203435" cy="252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6" name="Picture 2" descr="D:\360data\重要数据\桌面\53545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800000">
            <a:off x="-231305" y="1653302"/>
            <a:ext cx="224674" cy="148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7" name="Picture 2" descr="D:\360data\重要数据\桌面\53545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9900000">
            <a:off x="1558454" y="2915425"/>
            <a:ext cx="252000" cy="1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8" name="Picture 17" descr="D:\360data\重要数据\桌面\354545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633909" y="366397"/>
            <a:ext cx="212359" cy="26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9" name="Picture 2" descr="D:\360data\重要数据\桌面\53545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5099" y="604385"/>
            <a:ext cx="197595" cy="130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0" name="Picture 23" descr="D:\360data\重要数据\桌面\45565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600000" flipH="1">
            <a:off x="-300965" y="892250"/>
            <a:ext cx="373212" cy="149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TextBox 70"/>
          <p:cNvSpPr txBox="1"/>
          <p:nvPr/>
        </p:nvSpPr>
        <p:spPr>
          <a:xfrm>
            <a:off x="2915816" y="2440722"/>
            <a:ext cx="3679212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演绎</a:t>
            </a:r>
            <a:r>
              <a:rPr lang="zh-CN" altLang="en-US" sz="28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一段</a:t>
            </a:r>
            <a:r>
              <a:rPr lang="zh-CN" altLang="en-US" sz="40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完美爱情</a:t>
            </a:r>
          </a:p>
        </p:txBody>
      </p:sp>
      <p:sp>
        <p:nvSpPr>
          <p:cNvPr id="72" name="矩形 71"/>
          <p:cNvSpPr/>
          <p:nvPr/>
        </p:nvSpPr>
        <p:spPr>
          <a:xfrm>
            <a:off x="2411760" y="1864658"/>
            <a:ext cx="4445448" cy="707886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我们的</a:t>
            </a:r>
            <a:r>
              <a:rPr lang="zh-CN" altLang="en-US" sz="28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相遇是如此的</a:t>
            </a:r>
            <a:r>
              <a:rPr lang="zh-CN" altLang="en-US" sz="40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契合</a:t>
            </a:r>
            <a:endParaRPr lang="en-US" altLang="zh-CN" sz="40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方正大标宋简体" pitchFamily="65" charset="-122"/>
              <a:ea typeface="方正大标宋简体" pitchFamily="65" charset="-122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555776" y="3004592"/>
            <a:ext cx="4193777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用心</a:t>
            </a:r>
            <a:r>
              <a:rPr lang="zh-CN" altLang="en-US" sz="28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体会</a:t>
            </a:r>
            <a:r>
              <a:rPr lang="zh-CN" altLang="en-US" sz="40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爱情的永恒</a:t>
            </a:r>
            <a:endParaRPr lang="zh-CN" altLang="en-US" sz="40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方正大标宋简体" pitchFamily="65" charset="-122"/>
              <a:ea typeface="方正大标宋简体" pitchFamily="65" charset="-122"/>
            </a:endParaRPr>
          </a:p>
        </p:txBody>
      </p:sp>
      <p:sp>
        <p:nvSpPr>
          <p:cNvPr id="74" name="TextBox 73"/>
          <p:cNvSpPr txBox="1">
            <a:spLocks noChangeArrowheads="1"/>
          </p:cNvSpPr>
          <p:nvPr/>
        </p:nvSpPr>
        <p:spPr bwMode="auto">
          <a:xfrm>
            <a:off x="2987824" y="3508648"/>
            <a:ext cx="35237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请您为</a:t>
            </a:r>
            <a:r>
              <a:rPr lang="zh-CN" altLang="en-US" sz="28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r>
              <a:rPr lang="zh-CN" altLang="en-US" sz="40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见证！</a:t>
            </a: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32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1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1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3" presetClass="entr" presetSubtype="36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42" dur="750" fill="hold"/>
                                        <p:tgtEl>
                                          <p:spTgt spid="113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6" presetClass="emph" presetSubtype="0" autoRev="1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44" dur="1350" fill="hold"/>
                                        <p:tgtEl>
                                          <p:spTgt spid="113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2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2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4.16667E-7 -0.00046 C 0.17552 -0.02569 0.35469 0.06042 0.52891 0.06783 C 0.70286 0.07523 0.872 0.00394 1.04479 0.04421 " pathEditMode="relative" rAng="0" ptsTypes="AAA">
                                      <p:cBhvr>
                                        <p:cTn id="50" dur="32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3194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52" dur="1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9" presetClass="entr" presetSubtype="10" repeatCount="indefinite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0" presetClass="path" presetSubtype="0" repeatCount="indefinite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4.16667E-7 -3.7037E-6 L 0.86979 0.08959 " pathEditMode="relative" rAng="0" ptsTypes="AA">
                                      <p:cBhvr>
                                        <p:cTn id="61" dur="225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90" y="4468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8" presetClass="emph" presetSubtype="0" repeatCount="indefinite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Rot by="21600000">
                                      <p:cBhvr>
                                        <p:cTn id="63" dur="1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4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5E-6 -0.00024 C 0.17539 -0.0257 0.35248 -0.0838 0.52696 -0.07639 " pathEditMode="relative" rAng="0" ptsTypes="AA">
                                      <p:cBhvr>
                                        <p:cTn id="72" dur="4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41" y="-3843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74" dur="1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9" presetClass="entr" presetSubtype="1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3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0" presetClass="path" presetSubtype="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-1.66667E-6 -0.00069 L 0.83959 0.05556 " pathEditMode="relative" rAng="0" ptsTypes="AA">
                                      <p:cBhvr>
                                        <p:cTn id="83" dur="3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979" y="2801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8" presetClass="emph" presetSubtype="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Rot by="21600000">
                                      <p:cBhvr>
                                        <p:cTn id="85" dur="1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8.33333E-7 -0.00093 C 0.17552 -0.02593 0.35469 0.05995 0.52865 0.06736 C 0.64961 0.07616 0.63828 0.05555 0.72435 0.05162 " pathEditMode="relative" rAng="0" ptsTypes="AAA">
                                      <p:cBhvr>
                                        <p:cTn id="94" dur="2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11" y="3310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96" dur="1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9" presetClass="entr" presetSubtype="1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0" presetClass="pat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3.33333E-6 -0.00069 L 0.64896 0.05556 " pathEditMode="relative" rAng="0" ptsTypes="AA">
                                      <p:cBhvr>
                                        <p:cTn id="105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48" y="2801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8" presetClass="emp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21600000">
                                      <p:cBhvr>
                                        <p:cTn id="107" dur="1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3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E-6 -0.00069 L 0.69167 0.03681 " pathEditMode="relative" rAng="0" ptsTypes="AA">
                                      <p:cBhvr>
                                        <p:cTn id="116" dur="3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83" y="1875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18" dur="1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9" presetClass="entr" presetSubtype="1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3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0" presetClass="path" presetSubtype="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Motion origin="layout" path="M -2.5E-6 -4.32099E-6 C 0.19167 -0.02901 0.38542 -0.09506 0.5757 -0.08703 C 0.76615 -0.07839 0.95295 0.00494 1.14184 0.05155 " pathEditMode="relative" rAng="0" ptsTypes="AAA">
                                      <p:cBhvr>
                                        <p:cTn id="127" dur="3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083" y="-2191"/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8" presetClass="emph" presetSubtype="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Rot by="21600000">
                                      <p:cBhvr>
                                        <p:cTn id="129" dur="125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0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4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4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66667E-6 -0.00023 C 0.17539 -0.02546 0.3526 -0.08357 0.52695 -0.07616 C 0.70065 -0.06875 0.872 0.00417 1.04479 0.04444 " pathEditMode="relative" rAng="0" ptsTypes="AAA">
                                      <p:cBhvr>
                                        <p:cTn id="138" dur="4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-1597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40" dur="1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9" presetClass="entr" presetSubtype="1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2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2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0" presetClass="pat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2.5E-6 -0.00092 C 0.22266 -0.02592 0.45013 0.05996 0.67084 0.06736 C 0.82435 0.07616 0.81003 0.05556 0.91927 0.05162 " pathEditMode="relative" rAng="0" ptsTypes="AAA">
                                      <p:cBhvr>
                                        <p:cTn id="149" dur="2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964" y="3287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8" presetClass="emp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Rot by="21600000">
                                      <p:cBhvr>
                                        <p:cTn id="151" dur="1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9" presetClass="entr" presetSubtype="1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2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0" presetClass="path" presetSubtype="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Motion origin="layout" path="M -3.33333E-6 0.00987 C 0.18473 -0.01852 0.37153 -0.08364 0.55486 -0.07562 C 0.73837 -0.06729 0.91841 0.0145 1.10035 0.06018 " pathEditMode="relative" rAng="0" ptsTypes="AAA">
                                      <p:cBhvr>
                                        <p:cTn id="160" dur="2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2160"/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8" presetClass="emph" presetSubtype="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Rot by="21600000">
                                      <p:cBhvr>
                                        <p:cTn id="162" dur="125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9" presetClass="entr" presetSubtype="1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27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27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0" presetClass="pat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8.33333E-7 -0.00093 C 0.26736 -0.02593 0.54062 0.05987 0.80608 0.06728 C 0.99045 0.07623 0.97309 0.05555 1.10469 0.05154 " pathEditMode="relative" rAng="0" ptsTypes="AAA">
                                      <p:cBhvr>
                                        <p:cTn id="171" dur="27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226" y="2593"/>
                                    </p:animMotion>
                                  </p:childTnLst>
                                </p:cTn>
                              </p:par>
                              <p:par>
                                <p:cTn id="172" presetID="8" presetClass="emp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173" dur="1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33333E-6 -0.0007 C 0.347 -0.02593 0.7013 0.06018 1.04583 0.06782 " pathEditMode="relative" rAng="0" ptsTypes="AA">
                                      <p:cBhvr>
                                        <p:cTn id="182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84" dur="1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5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2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2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2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1.66667E-6 -0.00023 C 0.19922 -0.02546 0.40052 -0.08356 0.59831 -0.07615 C 0.7961 -0.06875 0.99037 0.00417 1.18633 0.04445 " pathEditMode="relative" rAng="0" ptsTypes="AAA">
                                      <p:cBhvr>
                                        <p:cTn id="193" dur="2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10" y="-1597"/>
                                    </p:animMotion>
                                  </p:childTnLst>
                                </p:cTn>
                              </p:par>
                              <p:par>
                                <p:cTn id="194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95" dur="125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6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1" dur="2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2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3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1.875E-6 -0.00023 C 0.19922 -0.02546 0.40052 -0.08357 0.59831 -0.07616 C 0.79609 -0.06875 0.99036 0.00416 1.18633 0.04444 " pathEditMode="relative" rAng="0" ptsTypes="AAA">
                                      <p:cBhvr>
                                        <p:cTn id="204" dur="2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10" y="-1597"/>
                                    </p:animMotion>
                                  </p:childTnLst>
                                </p:cTn>
                              </p:par>
                              <p:par>
                                <p:cTn id="205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206" dur="125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7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" dur="4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4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4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33333E-6 -0.0007 C 0.347 -0.02593 0.7013 0.06018 1.04583 0.06782 " pathEditMode="relative" rAng="0" ptsTypes="AA">
                                      <p:cBhvr>
                                        <p:cTn id="215" dur="4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216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217" dur="1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8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9" presetClass="entr" presetSubtype="1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2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2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0" presetClass="path" presetSubtype="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-3.33333E-6 -0.0007 L 0.8698 0.08889 " pathEditMode="relative" rAng="0" ptsTypes="AA">
                                      <p:cBhvr>
                                        <p:cTn id="226" dur="2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90" y="4468"/>
                                    </p:animMotion>
                                  </p:childTnLst>
                                </p:cTn>
                              </p:par>
                              <p:par>
                                <p:cTn id="227" presetID="8" presetClass="emph" presetSubtype="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Rot by="21600000">
                                      <p:cBhvr>
                                        <p:cTn id="228" dur="1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9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19" presetClass="entr" presetSubtype="1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4" dur="2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2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6" presetID="0" presetClass="pat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11111E-6 0.00525 C 0.1849 -0.0216 0.3717 -0.08364 0.55521 -0.07592 C 0.73872 -0.0679 0.91892 0.00988 1.10087 0.0534 " pathEditMode="relative" rAng="0" ptsTypes="AAA">
                                      <p:cBhvr>
                                        <p:cTn id="237" dur="2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52" y="-2037"/>
                                    </p:animMotion>
                                  </p:childTnLst>
                                </p:cTn>
                              </p:par>
                              <p:par>
                                <p:cTn id="238" presetID="8" presetClass="emp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21600000">
                                      <p:cBhvr>
                                        <p:cTn id="239" dur="12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0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9" presetClass="entr" presetSubtype="1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3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3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7" presetID="0" presetClass="pat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3.95833E-6 -0.0007 C 0.347 -0.02593 0.7013 0.06018 1.04583 0.06782 " pathEditMode="relative" rAng="0" ptsTypes="AA">
                                      <p:cBhvr>
                                        <p:cTn id="248" dur="3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249" presetID="8" presetClass="emp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250" dur="1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1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2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6" dur="2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2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8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66667E-6 -0.00023 C 0.17552 -0.02547 0.35273 -0.08357 0.52695 -0.07616 C 0.70104 -0.06875 0.87213 0.00416 1.04479 0.04444 " pathEditMode="relative" rAng="0" ptsTypes="AAA">
                                      <p:cBhvr>
                                        <p:cTn id="259" dur="2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-1597"/>
                                    </p:animMotion>
                                  </p:childTnLst>
                                </p:cTn>
                              </p:par>
                              <p:par>
                                <p:cTn id="260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261" dur="125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2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3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1" grpId="1"/>
      <p:bldP spid="72" grpId="0"/>
      <p:bldP spid="72" grpId="1"/>
      <p:bldP spid="73" grpId="0"/>
      <p:bldP spid="73" grpId="1"/>
      <p:bldP spid="74" grpId="0"/>
      <p:bldP spid="7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-540568" y="-756955"/>
            <a:ext cx="9036496" cy="6024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C:\Users\Administrator\Desktop\201501271651副本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256" y="-10271"/>
            <a:ext cx="9180512" cy="5165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D:\360data\重要数据\桌面\5354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870273" y="-148757"/>
            <a:ext cx="509010" cy="336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1" descr="D:\360data\重要数据\桌面\5354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-1072107" y="2207671"/>
            <a:ext cx="342148" cy="22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7" descr="D:\360data\重要数据\桌面\35454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1700000">
            <a:off x="-773305" y="1122778"/>
            <a:ext cx="212359" cy="26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2" descr="D:\360data\重要数据\桌面\35454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700000">
            <a:off x="-772640" y="2588694"/>
            <a:ext cx="276709" cy="3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D:\360data\重要数据\桌面\35454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37137" y="3420139"/>
            <a:ext cx="167410" cy="20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D:\360data\重要数据\桌面\35454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100000">
            <a:off x="-1162468" y="4524502"/>
            <a:ext cx="227611" cy="28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D:\360data\重要数据\桌面\354545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100000">
            <a:off x="-780461" y="1772754"/>
            <a:ext cx="203435" cy="252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7" descr="D:\360data\重要数据\桌面\35454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633909" y="366397"/>
            <a:ext cx="212359" cy="26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矩形 23"/>
          <p:cNvSpPr/>
          <p:nvPr/>
        </p:nvSpPr>
        <p:spPr>
          <a:xfrm>
            <a:off x="971600" y="2716560"/>
            <a:ext cx="1632178" cy="58477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>
                <a:ln w="11430">
                  <a:solidFill>
                    <a:srgbClr val="FFFF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把你一生交给我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ln w="11430">
                  <a:solidFill>
                    <a:srgbClr val="FFFF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All and all</a:t>
            </a:r>
          </a:p>
        </p:txBody>
      </p:sp>
      <p:sp>
        <p:nvSpPr>
          <p:cNvPr id="25" name="矩形 24"/>
          <p:cNvSpPr/>
          <p:nvPr/>
        </p:nvSpPr>
        <p:spPr>
          <a:xfrm>
            <a:off x="6540222" y="2716560"/>
            <a:ext cx="1632178" cy="58477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>
                <a:ln w="11430">
                  <a:solidFill>
                    <a:srgbClr val="FFFF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同命运　共呼吸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ln w="11430">
                  <a:solidFill>
                    <a:srgbClr val="FFFF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Walk together</a:t>
            </a:r>
          </a:p>
        </p:txBody>
      </p:sp>
      <p:sp>
        <p:nvSpPr>
          <p:cNvPr id="27" name="矩形 26"/>
          <p:cNvSpPr/>
          <p:nvPr/>
        </p:nvSpPr>
        <p:spPr>
          <a:xfrm>
            <a:off x="1787694" y="3508648"/>
            <a:ext cx="1632178" cy="58477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>
                <a:ln w="11430">
                  <a:solidFill>
                    <a:srgbClr val="FFFF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让生活注满甜美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ln w="11430">
                  <a:solidFill>
                    <a:srgbClr val="FFFF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Sweet </a:t>
            </a:r>
            <a:r>
              <a:rPr lang="en-US" altLang="zh-CN" sz="1600" b="1" dirty="0" err="1">
                <a:ln w="11430">
                  <a:solidFill>
                    <a:srgbClr val="FFFF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sweet</a:t>
            </a:r>
            <a:endParaRPr lang="en-US" altLang="zh-CN" sz="1600" b="1" dirty="0">
              <a:ln w="11430">
                <a:solidFill>
                  <a:srgbClr val="FFFF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方正大标宋简体" pitchFamily="65" charset="-122"/>
              <a:ea typeface="方正大标宋简体" pitchFamily="65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580112" y="3436640"/>
            <a:ext cx="2252540" cy="58477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>
                <a:ln w="11430">
                  <a:solidFill>
                    <a:srgbClr val="FFFF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一起　把真爱进行到底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ln w="11430">
                  <a:solidFill>
                    <a:srgbClr val="FFFF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love forever</a:t>
            </a:r>
          </a:p>
        </p:txBody>
      </p:sp>
      <p:sp>
        <p:nvSpPr>
          <p:cNvPr id="30" name="矩形 29"/>
          <p:cNvSpPr/>
          <p:nvPr/>
        </p:nvSpPr>
        <p:spPr>
          <a:xfrm>
            <a:off x="2818708" y="4148009"/>
            <a:ext cx="3429144" cy="58477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>
                <a:ln w="11430">
                  <a:solidFill>
                    <a:srgbClr val="FFFF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记住</a:t>
            </a:r>
            <a:r>
              <a:rPr lang="zh-CN" altLang="en-US" sz="1600" b="1" dirty="0" smtClean="0">
                <a:ln w="11430">
                  <a:solidFill>
                    <a:srgbClr val="FFFF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所有</a:t>
            </a:r>
            <a:r>
              <a:rPr lang="zh-CN" altLang="en-US" sz="1600" b="1" dirty="0">
                <a:ln w="11430">
                  <a:solidFill>
                    <a:srgbClr val="FFFF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幸福</a:t>
            </a:r>
            <a:r>
              <a:rPr lang="zh-CN" altLang="en-US" sz="1600" b="1" dirty="0" smtClean="0">
                <a:ln w="11430">
                  <a:solidFill>
                    <a:srgbClr val="FFFF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瞬间</a:t>
            </a:r>
            <a:endParaRPr lang="zh-CN" altLang="en-US" sz="1600" b="1" dirty="0">
              <a:ln w="11430">
                <a:solidFill>
                  <a:srgbClr val="FFFF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方正大标宋简体" pitchFamily="65" charset="-122"/>
              <a:ea typeface="方正大标宋简体" pitchFamily="65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ln w="11430">
                  <a:solidFill>
                    <a:srgbClr val="FFFF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Remember all the happy moments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1.45833E-6 -4.07407E-6 C 0.18919 -0.01365 0.38034 -0.0449 0.56849 -0.04097 C 0.75599 -0.03703 0.94088 0.00255 1.12721 0.02431 " pathEditMode="relative" rAng="0" ptsTypes="AAA">
                                      <p:cBhvr>
                                        <p:cTn id="10" dur="3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54" y="-85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2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9" presetClass="entr" presetSubtype="1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0" presetClass="path" presetSubtype="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Motion origin="layout" path="M -2.5E-6 -4.32099E-6 C 0.19167 -0.02901 0.38542 -0.09506 0.5757 -0.08703 C 0.76615 -0.07839 0.95295 0.00494 1.14184 0.05155 " pathEditMode="relative" rAng="0" ptsTypes="AAA">
                                      <p:cBhvr>
                                        <p:cTn id="21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083" y="-2191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Rot by="21600000">
                                      <p:cBhvr>
                                        <p:cTn id="23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9" presetClass="entr" presetSubtype="1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0" presetClass="path" presetSubtype="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Motion origin="layout" path="M -3.33333E-6 0.00987 C 0.18473 -0.01852 0.37153 -0.08364 0.55486 -0.07562 C 0.73837 -0.06729 0.91841 0.0145 1.10035 0.06018 " pathEditMode="relative" rAng="0" ptsTypes="AAA">
                                      <p:cBhvr>
                                        <p:cTn id="32" dur="2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216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Rot by="21600000">
                                      <p:cBhvr>
                                        <p:cTn id="34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9" presetClass="entr" presetSubtype="1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0" presetClass="pat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8.33333E-7 -0.00093 C 0.26736 -0.02593 0.54062 0.05987 0.80608 0.06728 C 0.99045 0.07623 0.97309 0.05555 1.10469 0.05154 " pathEditMode="relative" rAng="0" ptsTypes="AAA">
                                      <p:cBhvr>
                                        <p:cTn id="43" dur="2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226" y="2593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8" presetClass="emp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45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33333E-6 -0.0007 C 0.347 -0.02593 0.7013 0.06018 1.04583 0.06782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56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00312 -0.00031 C 0.20243 -0.02559 0.40347 -0.08356 0.60139 -0.07616 C 0.7993 -0.06876 0.99357 0.00432 1.18941 0.0444 " pathEditMode="relative" rAng="0" ptsTypes="AAA">
                                      <p:cBhvr>
                                        <p:cTn id="65" dur="2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06" y="-1943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67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1.875E-6 -0.00023 C 0.19922 -0.02546 0.40052 -0.08357 0.59831 -0.07616 C 0.79609 -0.06875 0.99036 0.00416 1.18633 0.04444 " pathEditMode="relative" rAng="0" ptsTypes="AAA">
                                      <p:cBhvr>
                                        <p:cTn id="76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10" y="-1597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78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9" presetClass="entr" presetSubtype="1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2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0" presetClass="pat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11111E-6 0.00525 C 0.1849 -0.0216 0.3717 -0.08364 0.55521 -0.07592 C 0.73872 -0.0679 0.91892 0.00988 1.10087 0.0534 " pathEditMode="relative" rAng="0" ptsTypes="AAA">
                                      <p:cBhvr>
                                        <p:cTn id="87" dur="2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52" y="-2037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8" presetClass="emp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21600000">
                                      <p:cBhvr>
                                        <p:cTn id="89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23" presetClass="entr" presetSubtype="3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3" presetClass="entr" presetSubtype="32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3" presetClass="entr" presetSubtype="32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1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3" presetClass="entr" presetSubtype="32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1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3" presetClass="entr" presetSubtype="32" fill="hold" grpId="0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1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25" grpId="0"/>
      <p:bldP spid="25" grpId="1"/>
      <p:bldP spid="27" grpId="0"/>
      <p:bldP spid="27" grpId="1"/>
      <p:bldP spid="29" grpId="0"/>
      <p:bldP spid="29" grpId="1"/>
      <p:bldP spid="30" grpId="0"/>
      <p:bldP spid="30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94090" y="-1135630"/>
            <a:ext cx="9572530" cy="6381686"/>
          </a:xfrm>
          <a:prstGeom prst="rect">
            <a:avLst/>
          </a:prstGeom>
        </p:spPr>
      </p:pic>
      <p:pic>
        <p:nvPicPr>
          <p:cNvPr id="1027" name="Picture 3" descr="U:\我图\PPT制作\参考\婚礼\PNG\屏风\上下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-11572"/>
            <a:ext cx="8352928" cy="467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U:\我图\PPT制作\参考\婚礼\PNG\屏风\小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340296"/>
            <a:ext cx="1693789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U:\我图\PPT制作\参考\婚礼\PNG\屏风\小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24328" y="340296"/>
            <a:ext cx="1693789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Administrator\Desktop\未标题-1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3687" y="3436640"/>
            <a:ext cx="1279510" cy="1743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9" descr="C:\Users\Administrator\Desktop\01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0528" y="4295390"/>
            <a:ext cx="1841016" cy="1018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C:\Users\Administrator\Desktop\未标题-1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956376" y="3492976"/>
            <a:ext cx="1279510" cy="1743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9" descr="C:\Users\Administrator\Desktop\01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483512" y="4338548"/>
            <a:ext cx="1841016" cy="1018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U:\我图\PPT制作\参考\婚礼\PNG\玫瑰花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25108" y="4668848"/>
            <a:ext cx="645346" cy="645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U:\我图\PPT制作\参考\婚礼\PNG\玫瑰花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018645">
            <a:off x="3344290" y="4508356"/>
            <a:ext cx="797233" cy="797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 descr="U:\我图\PPT制作\参考\婚礼\PNG\玫瑰花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74362">
            <a:off x="2426094" y="4581359"/>
            <a:ext cx="751318" cy="7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 descr="U:\我图\PPT制作\参考\婚礼\PNG\玫瑰花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457006">
            <a:off x="1400706" y="4590865"/>
            <a:ext cx="732306" cy="732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" descr="U:\我图\PPT制作\参考\婚礼\PNG\玫瑰花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74362">
            <a:off x="2001562" y="4531382"/>
            <a:ext cx="584584" cy="584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" descr="U:\我图\PPT制作\参考\婚礼\PNG\玫瑰花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983736">
            <a:off x="2036887" y="4717883"/>
            <a:ext cx="679134" cy="679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5" descr="U:\我图\PPT制作\参考\婚礼\PNG\玫瑰花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57310" y="4668766"/>
            <a:ext cx="645346" cy="645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5" descr="U:\我图\PPT制作\参考\婚礼\PNG\玫瑰花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573819">
            <a:off x="6876492" y="4508274"/>
            <a:ext cx="797233" cy="797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5" descr="U:\我图\PPT制作\参考\婚礼\PNG\玫瑰花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74362">
            <a:off x="5958296" y="4581277"/>
            <a:ext cx="751318" cy="7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5" descr="U:\我图\PPT制作\参考\婚礼\PNG\玫瑰花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457006">
            <a:off x="4932908" y="4590783"/>
            <a:ext cx="732306" cy="732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5" descr="U:\我图\PPT制作\参考\婚礼\PNG\玫瑰花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74362">
            <a:off x="5533764" y="4531300"/>
            <a:ext cx="584584" cy="584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5" descr="U:\我图\PPT制作\参考\婚礼\PNG\玫瑰花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983736">
            <a:off x="5569089" y="4717801"/>
            <a:ext cx="679134" cy="679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5" descr="U:\我图\PPT制作\参考\婚礼\PNG\玫瑰花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718238">
            <a:off x="4712777" y="4765602"/>
            <a:ext cx="489449" cy="489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5" descr="U:\我图\PPT制作\参考\婚礼\PNG\玫瑰花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513811">
            <a:off x="3956465" y="4770667"/>
            <a:ext cx="489449" cy="489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:\我图\PPT制作\参考\婚礼\PNG\玫瑰花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83318" y="4156720"/>
            <a:ext cx="1164746" cy="1047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D:\360data\重要数据\桌面\5354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3897" y="1422475"/>
            <a:ext cx="360863" cy="2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D:\360data\重要数据\桌面\5354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66487" y="3552319"/>
            <a:ext cx="509010" cy="336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8" descr="D:\360data\重要数据\桌面\53545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2592" y="1006206"/>
            <a:ext cx="282767" cy="18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6" descr="D:\360data\重要数据\桌面\45565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700000">
            <a:off x="2411756" y="1049154"/>
            <a:ext cx="252054" cy="101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7" descr="D:\360data\重要数据\桌面\354545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1700000">
            <a:off x="3778308" y="1115160"/>
            <a:ext cx="141995" cy="17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8" descr="D:\360data\重要数据\桌面\354545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700000">
            <a:off x="5205102" y="756416"/>
            <a:ext cx="156195" cy="19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9" descr="D:\360data\重要数据\桌面\53545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5921125" y="1652152"/>
            <a:ext cx="175576" cy="116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1" descr="D:\360data\重要数据\桌面\53545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-1072107" y="2207671"/>
            <a:ext cx="342148" cy="22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2" descr="D:\360data\重要数据\桌面\354545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600000">
            <a:off x="783100" y="2251188"/>
            <a:ext cx="276709" cy="3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1" descr="D:\360data\重要数据\桌面\53545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1604107" y="1977005"/>
            <a:ext cx="342148" cy="22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7" descr="D:\360data\重要数据\桌面\354545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1700000">
            <a:off x="-773305" y="1122778"/>
            <a:ext cx="212359" cy="26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2" descr="D:\360data\重要数据\桌面\354545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700000">
            <a:off x="-772640" y="2588694"/>
            <a:ext cx="276709" cy="3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3" descr="D:\360data\重要数据\桌面\354545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37137" y="3420139"/>
            <a:ext cx="167410" cy="20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3" descr="D:\360data\重要数据\桌面\354545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100000">
            <a:off x="-1162468" y="4524502"/>
            <a:ext cx="227611" cy="28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3" descr="D:\360data\重要数据\桌面\354545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100000">
            <a:off x="-780461" y="1772754"/>
            <a:ext cx="203435" cy="252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D:\360data\重要数据\桌面\53545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800000">
            <a:off x="-231305" y="1653302"/>
            <a:ext cx="224674" cy="148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D:\360data\重要数据\桌面\53545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9900000">
            <a:off x="1558454" y="2915425"/>
            <a:ext cx="252000" cy="1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7" descr="D:\360data\重要数据\桌面\354545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633909" y="366397"/>
            <a:ext cx="212359" cy="26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" descr="D:\360data\重要数据\桌面\53545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5099" y="604385"/>
            <a:ext cx="197595" cy="130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3" descr="D:\360data\重要数据\桌面\45565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600000" flipH="1">
            <a:off x="-300965" y="892250"/>
            <a:ext cx="373212" cy="149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25688" y="1636440"/>
            <a:ext cx="569387" cy="137473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5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百年好合</a:t>
            </a:r>
            <a:endParaRPr lang="zh-CN" altLang="en-US" sz="25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107069" y="1636440"/>
            <a:ext cx="569387" cy="137473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5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永结同心</a:t>
            </a:r>
            <a:endParaRPr lang="zh-CN" altLang="en-US" sz="25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7000" fill="hold"/>
                                        <p:tgtEl>
                                          <p:spTgt spid="2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3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4.16667E-7 -0.00046 C 0.17552 -0.02569 0.35469 0.06042 0.52891 0.06783 C 0.70286 0.07523 0.872 0.00394 1.04479 0.04421 " pathEditMode="relative" rAng="0" ptsTypes="AAA">
                                      <p:cBhvr>
                                        <p:cTn id="12" dur="3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319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4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9" presetClass="entr" presetSubtype="10" repeatCount="indefinite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0" presetClass="path" presetSubtype="0" repeatCount="indefinite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4.16667E-7 -3.7037E-6 L 0.86979 0.08959 " pathEditMode="relative" rAng="0" ptsTypes="AA">
                                      <p:cBhvr>
                                        <p:cTn id="23" dur="2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90" y="4468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Rot by="21600000">
                                      <p:cBhvr>
                                        <p:cTn id="25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5E-6 -0.00024 C 0.17539 -0.0257 0.35248 -0.0838 0.52696 -0.07639 " pathEditMode="relative" rAng="0" ptsTypes="AA">
                                      <p:cBhvr>
                                        <p:cTn id="34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41" y="-3843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36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1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0" presetClass="path" presetSubtype="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-1.66667E-6 -0.00069 L 0.83959 0.05556 " pathEditMode="relative" rAng="0" ptsTypes="AA">
                                      <p:cBhvr>
                                        <p:cTn id="45" dur="3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979" y="2801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8" presetClass="emph" presetSubtype="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Rot by="21600000">
                                      <p:cBhvr>
                                        <p:cTn id="47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8.33333E-7 -0.00093 C 0.17552 -0.02593 0.35469 0.05995 0.52865 0.06736 C 0.64961 0.07616 0.63828 0.05555 0.72435 0.05162 " pathEditMode="relative" rAng="0" ptsTypes="AAA">
                                      <p:cBhvr>
                                        <p:cTn id="56" dur="2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11" y="331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58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9" presetClass="entr" presetSubtype="1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0" presetClass="pat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3.33333E-6 -0.00069 L 0.64896 0.05556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48" y="2801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8" presetClass="emp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21600000">
                                      <p:cBhvr>
                                        <p:cTn id="69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E-6 -0.00069 L 0.69167 0.03681 " pathEditMode="relative" rAng="0" ptsTypes="AA">
                                      <p:cBhvr>
                                        <p:cTn id="78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83" y="1875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80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9" presetClass="entr" presetSubtype="1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0" presetClass="path" presetSubtype="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Motion origin="layout" path="M -2.5E-6 -4.32099E-6 C 0.19167 -0.02901 0.38542 -0.09506 0.5757 -0.08703 C 0.76615 -0.07839 0.95295 0.00494 1.14184 0.05155 " pathEditMode="relative" rAng="0" ptsTypes="AAA">
                                      <p:cBhvr>
                                        <p:cTn id="89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083" y="-2191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8" presetClass="emph" presetSubtype="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Rot by="21600000">
                                      <p:cBhvr>
                                        <p:cTn id="91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66667E-6 -0.00023 C 0.17539 -0.02546 0.3526 -0.08357 0.52695 -0.07616 C 0.70065 -0.06875 0.872 0.00417 1.04479 0.04444 " pathEditMode="relative" rAng="0" ptsTypes="AAA">
                                      <p:cBhvr>
                                        <p:cTn id="100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-1597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02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9" presetClass="entr" presetSubtype="1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2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0" presetClass="pat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2.5E-6 -0.00092 C 0.22266 -0.02592 0.45013 0.05996 0.67084 0.06736 C 0.82435 0.07616 0.81003 0.05556 0.91927 0.05162 " pathEditMode="relative" rAng="0" ptsTypes="AAA">
                                      <p:cBhvr>
                                        <p:cTn id="111" dur="2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964" y="3287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8" presetClass="emp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Rot by="21600000">
                                      <p:cBhvr>
                                        <p:cTn id="113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9" presetClass="entr" presetSubtype="1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0" presetClass="path" presetSubtype="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Motion origin="layout" path="M -3.33333E-6 0.00987 C 0.18473 -0.01852 0.37153 -0.08364 0.55486 -0.07562 C 0.73837 -0.06729 0.91841 0.0145 1.10035 0.06018 " pathEditMode="relative" rAng="0" ptsTypes="AAA">
                                      <p:cBhvr>
                                        <p:cTn id="122" dur="2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2160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8" presetClass="emph" presetSubtype="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Rot by="21600000">
                                      <p:cBhvr>
                                        <p:cTn id="124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9" presetClass="entr" presetSubtype="1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2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0" presetClass="pat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8.33333E-7 -0.00093 C 0.26736 -0.02593 0.54062 0.05987 0.80608 0.06728 C 0.99045 0.07623 0.97309 0.05555 1.10469 0.05154 " pathEditMode="relative" rAng="0" ptsTypes="AAA">
                                      <p:cBhvr>
                                        <p:cTn id="133" dur="2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226" y="2593"/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8" presetClass="emp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135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33333E-6 -0.0007 C 0.347 -0.02593 0.7013 0.06018 1.04583 0.06782 " pathEditMode="relative" rAng="0" ptsTypes="AA">
                                      <p:cBhvr>
                                        <p:cTn id="14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46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2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2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1.66667E-6 -0.00023 C 0.19922 -0.02546 0.40052 -0.08356 0.59831 -0.07615 C 0.7961 -0.06875 0.99037 0.00417 1.18633 0.04445 " pathEditMode="relative" rAng="0" ptsTypes="AAA">
                                      <p:cBhvr>
                                        <p:cTn id="155" dur="2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10" y="-1597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57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2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2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1.875E-6 -0.00023 C 0.19922 -0.02546 0.40052 -0.08357 0.59831 -0.07616 C 0.79609 -0.06875 0.99036 0.00416 1.18633 0.04444 " pathEditMode="relative" rAng="0" ptsTypes="AAA">
                                      <p:cBhvr>
                                        <p:cTn id="166" dur="2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10" y="-1597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68" dur="1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4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4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33333E-6 -0.0007 C 0.347 -0.02593 0.7013 0.06018 1.04583 0.06782 " pathEditMode="relative" rAng="0" ptsTypes="AA">
                                      <p:cBhvr>
                                        <p:cTn id="177" dur="4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178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79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9" presetClass="entr" presetSubtype="1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0" presetClass="path" presetSubtype="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-3.33333E-6 -0.0007 L 0.8698 0.08889 " pathEditMode="relative" rAng="0" ptsTypes="AA">
                                      <p:cBhvr>
                                        <p:cTn id="188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90" y="4468"/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8" presetClass="emph" presetSubtype="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Rot by="21600000">
                                      <p:cBhvr>
                                        <p:cTn id="190" dur="1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1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9" presetClass="entr" presetSubtype="1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2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2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0" presetClass="pat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11111E-6 0.00525 C 0.1849 -0.0216 0.3717 -0.08364 0.55521 -0.07592 C 0.73872 -0.0679 0.91892 0.00988 1.10087 0.0534 " pathEditMode="relative" rAng="0" ptsTypes="AAA">
                                      <p:cBhvr>
                                        <p:cTn id="199" dur="2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52" y="-2037"/>
                                    </p:animMotion>
                                  </p:childTnLst>
                                </p:cTn>
                              </p:par>
                              <p:par>
                                <p:cTn id="200" presetID="8" presetClass="emp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21600000">
                                      <p:cBhvr>
                                        <p:cTn id="201" dur="1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2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9" presetClass="entr" presetSubtype="1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0" presetClass="pat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3.95833E-6 -0.0007 C 0.347 -0.02593 0.7013 0.06018 1.04583 0.06782 " pathEditMode="relative" rAng="0" ptsTypes="AA">
                                      <p:cBhvr>
                                        <p:cTn id="210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8" presetClass="emp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212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8" dur="2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2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0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66667E-6 -0.00023 C 0.17552 -0.02547 0.35273 -0.08357 0.52695 -0.07616 C 0.70104 -0.06875 0.87213 0.00416 1.04479 0.04444 " pathEditMode="relative" rAng="0" ptsTypes="AAA">
                                      <p:cBhvr>
                                        <p:cTn id="221" dur="2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-1597"/>
                                    </p:animMotion>
                                  </p:childTnLst>
                                </p:cTn>
                              </p:par>
                              <p:par>
                                <p:cTn id="222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223" dur="1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4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80000"/>
                                  </p:iterate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1" presetID="23" presetClass="entr" presetSubtype="16" fill="hold" grpId="0" nodeType="withEffect">
                                  <p:stCondLst>
                                    <p:cond delay="700"/>
                                  </p:stCondLst>
                                  <p:iterate type="lt">
                                    <p:tmPct val="80000"/>
                                  </p:iterate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图片 4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792088" y="-402573"/>
            <a:ext cx="10044608" cy="7367605"/>
          </a:xfrm>
          <a:prstGeom prst="rect">
            <a:avLst/>
          </a:prstGeom>
        </p:spPr>
      </p:pic>
      <p:pic>
        <p:nvPicPr>
          <p:cNvPr id="1027" name="Picture 3" descr="U:\我图\PPT制作\参考\婚礼\PNG\屏风\上下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-11572"/>
            <a:ext cx="8352928" cy="467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U:\我图\PPT制作\参考\婚礼\PNG\屏风\小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340296"/>
            <a:ext cx="1693789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U:\我图\PPT制作\参考\婚礼\PNG\屏风\小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24328" y="340296"/>
            <a:ext cx="1693789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Administrator\Desktop\未标题-1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3687" y="3436640"/>
            <a:ext cx="1279510" cy="1743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9" descr="C:\Users\Administrator\Desktop\01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0528" y="4295390"/>
            <a:ext cx="1841016" cy="1018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C:\Users\Administrator\Desktop\未标题-1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956376" y="3492976"/>
            <a:ext cx="1279510" cy="1743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9" descr="C:\Users\Administrator\Desktop\01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483512" y="4338548"/>
            <a:ext cx="1841016" cy="1018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U:\我图\PPT制作\参考\婚礼\PNG\玫瑰花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25108" y="4668848"/>
            <a:ext cx="645346" cy="645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U:\我图\PPT制作\参考\婚礼\PNG\玫瑰花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018645">
            <a:off x="3344290" y="4508356"/>
            <a:ext cx="797233" cy="797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 descr="U:\我图\PPT制作\参考\婚礼\PNG\玫瑰花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74362">
            <a:off x="2426094" y="4581359"/>
            <a:ext cx="751318" cy="7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 descr="U:\我图\PPT制作\参考\婚礼\PNG\玫瑰花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457006">
            <a:off x="1400706" y="4590865"/>
            <a:ext cx="732306" cy="732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" descr="U:\我图\PPT制作\参考\婚礼\PNG\玫瑰花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74362">
            <a:off x="2001562" y="4531382"/>
            <a:ext cx="584584" cy="584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" descr="U:\我图\PPT制作\参考\婚礼\PNG\玫瑰花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983736">
            <a:off x="2036887" y="4717883"/>
            <a:ext cx="679134" cy="679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5" descr="U:\我图\PPT制作\参考\婚礼\PNG\玫瑰花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57310" y="4668766"/>
            <a:ext cx="645346" cy="645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5" descr="U:\我图\PPT制作\参考\婚礼\PNG\玫瑰花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573819">
            <a:off x="6876492" y="4508274"/>
            <a:ext cx="797233" cy="797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5" descr="U:\我图\PPT制作\参考\婚礼\PNG\玫瑰花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74362">
            <a:off x="5958296" y="4581277"/>
            <a:ext cx="751318" cy="7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5" descr="U:\我图\PPT制作\参考\婚礼\PNG\玫瑰花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457006">
            <a:off x="4932908" y="4590783"/>
            <a:ext cx="732306" cy="732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5" descr="U:\我图\PPT制作\参考\婚礼\PNG\玫瑰花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74362">
            <a:off x="5533764" y="4531300"/>
            <a:ext cx="584584" cy="584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5" descr="U:\我图\PPT制作\参考\婚礼\PNG\玫瑰花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983736">
            <a:off x="5569089" y="4717801"/>
            <a:ext cx="679134" cy="679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5" descr="U:\我图\PPT制作\参考\婚礼\PNG\玫瑰花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718238">
            <a:off x="4712777" y="4765602"/>
            <a:ext cx="489449" cy="489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5" descr="U:\我图\PPT制作\参考\婚礼\PNG\玫瑰花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513811">
            <a:off x="3956465" y="4770667"/>
            <a:ext cx="489449" cy="489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:\我图\PPT制作\参考\婚礼\PNG\玫瑰花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83318" y="4156720"/>
            <a:ext cx="1164746" cy="1047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D:\360data\重要数据\桌面\5354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3897" y="1422475"/>
            <a:ext cx="360863" cy="2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D:\360data\重要数据\桌面\5354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66487" y="3552319"/>
            <a:ext cx="509010" cy="336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8" descr="D:\360data\重要数据\桌面\53545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2592" y="1006206"/>
            <a:ext cx="282767" cy="18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6" descr="D:\360data\重要数据\桌面\45565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700000">
            <a:off x="2411756" y="1049154"/>
            <a:ext cx="252054" cy="101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7" descr="D:\360data\重要数据\桌面\354545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1700000">
            <a:off x="3778308" y="1115160"/>
            <a:ext cx="141995" cy="17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8" descr="D:\360data\重要数据\桌面\354545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700000">
            <a:off x="5205102" y="756416"/>
            <a:ext cx="156195" cy="19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9" descr="D:\360data\重要数据\桌面\53545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5921125" y="1652152"/>
            <a:ext cx="175576" cy="116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1" descr="D:\360data\重要数据\桌面\53545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-1072107" y="2207671"/>
            <a:ext cx="342148" cy="22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2" descr="D:\360data\重要数据\桌面\354545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600000">
            <a:off x="783100" y="2251188"/>
            <a:ext cx="276709" cy="3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1" descr="D:\360data\重要数据\桌面\53545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1604107" y="1977005"/>
            <a:ext cx="342148" cy="22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7" descr="D:\360data\重要数据\桌面\354545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1700000">
            <a:off x="-773305" y="1122778"/>
            <a:ext cx="212359" cy="26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2" descr="D:\360data\重要数据\桌面\354545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700000">
            <a:off x="-772640" y="2588694"/>
            <a:ext cx="276709" cy="3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3" descr="D:\360data\重要数据\桌面\354545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37137" y="3420139"/>
            <a:ext cx="167410" cy="20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3" descr="D:\360data\重要数据\桌面\354545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100000">
            <a:off x="-1162468" y="4524502"/>
            <a:ext cx="227611" cy="28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3" descr="D:\360data\重要数据\桌面\354545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100000">
            <a:off x="-780461" y="1772754"/>
            <a:ext cx="203435" cy="252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D:\360data\重要数据\桌面\53545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800000">
            <a:off x="-231305" y="1653302"/>
            <a:ext cx="224674" cy="148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D:\360data\重要数据\桌面\53545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9900000">
            <a:off x="1558454" y="2915425"/>
            <a:ext cx="252000" cy="1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7" descr="D:\360data\重要数据\桌面\354545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633909" y="366397"/>
            <a:ext cx="212359" cy="26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" descr="D:\360data\重要数据\桌面\53545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5099" y="604385"/>
            <a:ext cx="197595" cy="130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3" descr="D:\360data\重要数据\桌面\45565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600000" flipH="1">
            <a:off x="-300965" y="892250"/>
            <a:ext cx="373212" cy="149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25688" y="1636440"/>
            <a:ext cx="569387" cy="137473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5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百年好合</a:t>
            </a:r>
            <a:endParaRPr lang="zh-CN" altLang="en-US" sz="25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107069" y="1636440"/>
            <a:ext cx="569387" cy="137473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5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永结同心</a:t>
            </a:r>
            <a:endParaRPr lang="zh-CN" altLang="en-US" sz="25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4.16667E-7 -0.00046 C 0.17552 -0.02569 0.35469 0.06042 0.52891 0.06783 C 0.70286 0.07523 0.872 0.00394 1.04479 0.04421 " pathEditMode="relative" rAng="0" ptsTypes="AAA">
                                      <p:cBhvr>
                                        <p:cTn id="10" dur="3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319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2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9" presetClass="entr" presetSubtype="10" repeatCount="indefinite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0" presetClass="path" presetSubtype="0" repeatCount="indefinite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4.16667E-7 -3.7037E-6 L 0.86979 0.08959 " pathEditMode="relative" rAng="0" ptsTypes="AA">
                                      <p:cBhvr>
                                        <p:cTn id="21" dur="2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90" y="4468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Rot by="21600000">
                                      <p:cBhvr>
                                        <p:cTn id="23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5E-6 -0.00024 C 0.17539 -0.0257 0.35248 -0.0838 0.52696 -0.07639 " pathEditMode="relative" rAng="0" ptsTypes="AA">
                                      <p:cBhvr>
                                        <p:cTn id="32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41" y="-384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34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9" presetClass="entr" presetSubtype="1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0" presetClass="path" presetSubtype="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-1.66667E-6 -0.00069 L 0.83959 0.05556 " pathEditMode="relative" rAng="0" ptsTypes="AA">
                                      <p:cBhvr>
                                        <p:cTn id="43" dur="3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979" y="2801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8" presetClass="emph" presetSubtype="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Rot by="21600000">
                                      <p:cBhvr>
                                        <p:cTn id="45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8.33333E-7 -0.00093 C 0.17552 -0.02593 0.35469 0.05995 0.52865 0.06736 C 0.64961 0.07616 0.63828 0.05555 0.72435 0.05162 " pathEditMode="relative" rAng="0" ptsTypes="AAA">
                                      <p:cBhvr>
                                        <p:cTn id="54" dur="2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11" y="331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56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9" presetClass="entr" presetSubtype="1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0" presetClass="pat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3.33333E-6 -0.00069 L 0.64896 0.05556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48" y="2801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8" presetClass="emp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21600000">
                                      <p:cBhvr>
                                        <p:cTn id="67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E-6 -0.00069 L 0.69167 0.03681 " pathEditMode="relative" rAng="0" ptsTypes="AA">
                                      <p:cBhvr>
                                        <p:cTn id="76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83" y="1875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78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9" presetClass="entr" presetSubtype="1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0" presetClass="path" presetSubtype="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Motion origin="layout" path="M -2.5E-6 -4.32099E-6 C 0.19167 -0.02901 0.38542 -0.09506 0.5757 -0.08703 C 0.76615 -0.07839 0.95295 0.00494 1.14184 0.05155 " pathEditMode="relative" rAng="0" ptsTypes="AAA">
                                      <p:cBhvr>
                                        <p:cTn id="87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083" y="-2191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8" presetClass="emph" presetSubtype="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Rot by="21600000">
                                      <p:cBhvr>
                                        <p:cTn id="89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66667E-6 -0.00023 C 0.17539 -0.02546 0.3526 -0.08357 0.52695 -0.07616 C 0.70065 -0.06875 0.872 0.00417 1.04479 0.04444 " pathEditMode="relative" rAng="0" ptsTypes="AAA">
                                      <p:cBhvr>
                                        <p:cTn id="98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-1597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00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9" presetClass="entr" presetSubtype="1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2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0" presetClass="pat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2.5E-6 -0.00092 C 0.22266 -0.02592 0.45013 0.05996 0.67084 0.06736 C 0.82435 0.07616 0.81003 0.05556 0.91927 0.05162 " pathEditMode="relative" rAng="0" ptsTypes="AAA">
                                      <p:cBhvr>
                                        <p:cTn id="109" dur="2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964" y="3287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8" presetClass="emp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Rot by="21600000">
                                      <p:cBhvr>
                                        <p:cTn id="111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9" presetClass="entr" presetSubtype="1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2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0" presetClass="path" presetSubtype="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Motion origin="layout" path="M -3.33333E-6 0.00987 C 0.18473 -0.01852 0.37153 -0.08364 0.55486 -0.07562 C 0.73837 -0.06729 0.91841 0.0145 1.10035 0.06018 " pathEditMode="relative" rAng="0" ptsTypes="AAA">
                                      <p:cBhvr>
                                        <p:cTn id="120" dur="2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2160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8" presetClass="emph" presetSubtype="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Rot by="21600000">
                                      <p:cBhvr>
                                        <p:cTn id="122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3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9" presetClass="entr" presetSubtype="1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2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0" presetClass="pat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8.33333E-7 -0.00093 C 0.26736 -0.02593 0.54062 0.05987 0.80608 0.06728 C 0.99045 0.07623 0.97309 0.05555 1.10469 0.05154 " pathEditMode="relative" rAng="0" ptsTypes="AAA">
                                      <p:cBhvr>
                                        <p:cTn id="131" dur="2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226" y="2593"/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8" presetClass="emp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133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33333E-6 -0.0007 C 0.347 -0.02593 0.7013 0.06018 1.04583 0.06782 " pathEditMode="relative" rAng="0" ptsTypes="AA">
                                      <p:cBhvr>
                                        <p:cTn id="142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44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2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2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1.66667E-6 -0.00023 C 0.19922 -0.02546 0.40052 -0.08356 0.59831 -0.07615 C 0.7961 -0.06875 0.99037 0.00417 1.18633 0.04445 " pathEditMode="relative" rAng="0" ptsTypes="AAA">
                                      <p:cBhvr>
                                        <p:cTn id="153" dur="2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10" y="-1597"/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55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2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1.875E-6 -0.00023 C 0.19922 -0.02546 0.40052 -0.08357 0.59831 -0.07616 C 0.79609 -0.06875 0.99036 0.00416 1.18633 0.04444 " pathEditMode="relative" rAng="0" ptsTypes="AAA">
                                      <p:cBhvr>
                                        <p:cTn id="164" dur="2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10" y="-1597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66" dur="1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4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4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33333E-6 -0.0007 C 0.347 -0.02593 0.7013 0.06018 1.04583 0.06782 " pathEditMode="relative" rAng="0" ptsTypes="AA">
                                      <p:cBhvr>
                                        <p:cTn id="175" dur="4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176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77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9" presetClass="entr" presetSubtype="1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0" presetClass="path" presetSubtype="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-3.33333E-6 -0.0007 L 0.8698 0.08889 " pathEditMode="relative" rAng="0" ptsTypes="AA">
                                      <p:cBhvr>
                                        <p:cTn id="18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90" y="4468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8" presetClass="emph" presetSubtype="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Rot by="21600000">
                                      <p:cBhvr>
                                        <p:cTn id="188" dur="1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9" presetClass="entr" presetSubtype="1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2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2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6" presetID="0" presetClass="pat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11111E-6 0.00525 C 0.1849 -0.0216 0.3717 -0.08364 0.55521 -0.07592 C 0.73872 -0.0679 0.91892 0.00988 1.10087 0.0534 " pathEditMode="relative" rAng="0" ptsTypes="AAA">
                                      <p:cBhvr>
                                        <p:cTn id="197" dur="2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52" y="-2037"/>
                                    </p:animMotion>
                                  </p:childTnLst>
                                </p:cTn>
                              </p:par>
                              <p:par>
                                <p:cTn id="198" presetID="8" presetClass="emp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21600000">
                                      <p:cBhvr>
                                        <p:cTn id="199" dur="1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0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9" presetClass="entr" presetSubtype="1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0" presetClass="pat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3.95833E-6 -0.0007 C 0.347 -0.02593 0.7013 0.06018 1.04583 0.06782 " pathEditMode="relative" rAng="0" ptsTypes="AA">
                                      <p:cBhvr>
                                        <p:cTn id="208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209" presetID="8" presetClass="emp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210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1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" dur="2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2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8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66667E-6 -0.00023 C 0.17552 -0.02547 0.35273 -0.08357 0.52695 -0.07616 C 0.70104 -0.06875 0.87213 0.00416 1.04479 0.04444 " pathEditMode="relative" rAng="0" ptsTypes="AAA">
                                      <p:cBhvr>
                                        <p:cTn id="219" dur="2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-1597"/>
                                    </p:animMotion>
                                  </p:childTnLst>
                                </p:cTn>
                              </p:par>
                              <p:par>
                                <p:cTn id="220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221" dur="1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2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80000"/>
                                  </p:iterate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9" presetID="23" presetClass="entr" presetSubtype="16" fill="hold" grpId="0" nodeType="withEffect">
                                  <p:stCondLst>
                                    <p:cond delay="700"/>
                                  </p:stCondLst>
                                  <p:iterate type="lt">
                                    <p:tmPct val="80000"/>
                                  </p:iterate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4" dur="6500" fill="hold"/>
                                        <p:tgtEl>
                                          <p:spTgt spid="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图片 4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34286" y="-996976"/>
            <a:ext cx="10276512" cy="6851007"/>
          </a:xfrm>
          <a:prstGeom prst="rect">
            <a:avLst/>
          </a:prstGeom>
        </p:spPr>
      </p:pic>
      <p:pic>
        <p:nvPicPr>
          <p:cNvPr id="1027" name="Picture 3" descr="U:\我图\PPT制作\参考\婚礼\PNG\屏风\上下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-11572"/>
            <a:ext cx="8352928" cy="467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U:\我图\PPT制作\参考\婚礼\PNG\屏风\小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340296"/>
            <a:ext cx="1693789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U:\我图\PPT制作\参考\婚礼\PNG\屏风\小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24328" y="340296"/>
            <a:ext cx="1693789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Administrator\Desktop\未标题-1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3687" y="3436640"/>
            <a:ext cx="1279510" cy="1743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9" descr="C:\Users\Administrator\Desktop\01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0528" y="4290044"/>
            <a:ext cx="1841016" cy="1018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C:\Users\Administrator\Desktop\未标题-1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956376" y="3492976"/>
            <a:ext cx="1279510" cy="1743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9" descr="C:\Users\Administrator\Desktop\01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483512" y="4338548"/>
            <a:ext cx="1841016" cy="1018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U:\我图\PPT制作\参考\婚礼\PNG\玫瑰花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25108" y="4668848"/>
            <a:ext cx="645346" cy="645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U:\我图\PPT制作\参考\婚礼\PNG\玫瑰花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018645">
            <a:off x="3344290" y="4508356"/>
            <a:ext cx="797233" cy="797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 descr="U:\我图\PPT制作\参考\婚礼\PNG\玫瑰花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74362">
            <a:off x="2426094" y="4581359"/>
            <a:ext cx="751318" cy="7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 descr="U:\我图\PPT制作\参考\婚礼\PNG\玫瑰花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457006">
            <a:off x="1400706" y="4590865"/>
            <a:ext cx="732306" cy="732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" descr="U:\我图\PPT制作\参考\婚礼\PNG\玫瑰花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74362">
            <a:off x="2001562" y="4531382"/>
            <a:ext cx="584584" cy="584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" descr="U:\我图\PPT制作\参考\婚礼\PNG\玫瑰花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983736">
            <a:off x="2036887" y="4717883"/>
            <a:ext cx="679134" cy="679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5" descr="U:\我图\PPT制作\参考\婚礼\PNG\玫瑰花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57310" y="4668766"/>
            <a:ext cx="645346" cy="645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5" descr="U:\我图\PPT制作\参考\婚礼\PNG\玫瑰花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573819">
            <a:off x="6876492" y="4508274"/>
            <a:ext cx="797233" cy="797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5" descr="U:\我图\PPT制作\参考\婚礼\PNG\玫瑰花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74362">
            <a:off x="5958296" y="4581277"/>
            <a:ext cx="751318" cy="7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5" descr="U:\我图\PPT制作\参考\婚礼\PNG\玫瑰花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457006">
            <a:off x="4932908" y="4590783"/>
            <a:ext cx="732306" cy="732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5" descr="U:\我图\PPT制作\参考\婚礼\PNG\玫瑰花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74362">
            <a:off x="5533764" y="4531300"/>
            <a:ext cx="584584" cy="584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5" descr="U:\我图\PPT制作\参考\婚礼\PNG\玫瑰花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983736">
            <a:off x="5569089" y="4717801"/>
            <a:ext cx="679134" cy="679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5" descr="U:\我图\PPT制作\参考\婚礼\PNG\玫瑰花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718238">
            <a:off x="4712777" y="4765602"/>
            <a:ext cx="489449" cy="489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5" descr="U:\我图\PPT制作\参考\婚礼\PNG\玫瑰花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513811">
            <a:off x="3956465" y="4770667"/>
            <a:ext cx="489449" cy="489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:\我图\PPT制作\参考\婚礼\PNG\玫瑰花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83318" y="4156720"/>
            <a:ext cx="1164746" cy="1047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D:\360data\重要数据\桌面\5354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3897" y="1422475"/>
            <a:ext cx="360863" cy="2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D:\360data\重要数据\桌面\5354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66487" y="3552319"/>
            <a:ext cx="509010" cy="336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8" descr="D:\360data\重要数据\桌面\53545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2592" y="1006206"/>
            <a:ext cx="282767" cy="18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6" descr="D:\360data\重要数据\桌面\45565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700000">
            <a:off x="2411756" y="1049154"/>
            <a:ext cx="252054" cy="101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7" descr="D:\360data\重要数据\桌面\354545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1700000">
            <a:off x="3778308" y="1115160"/>
            <a:ext cx="141995" cy="17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8" descr="D:\360data\重要数据\桌面\354545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700000">
            <a:off x="5205102" y="756416"/>
            <a:ext cx="156195" cy="19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9" descr="D:\360data\重要数据\桌面\53545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5921125" y="1652152"/>
            <a:ext cx="175576" cy="116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1" descr="D:\360data\重要数据\桌面\53545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-1072107" y="2207671"/>
            <a:ext cx="342148" cy="22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2" descr="D:\360data\重要数据\桌面\354545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600000">
            <a:off x="783100" y="2251188"/>
            <a:ext cx="276709" cy="3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1" descr="D:\360data\重要数据\桌面\53545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1604107" y="1977005"/>
            <a:ext cx="342148" cy="22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7" descr="D:\360data\重要数据\桌面\354545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1700000">
            <a:off x="-773305" y="1122778"/>
            <a:ext cx="212359" cy="26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2" descr="D:\360data\重要数据\桌面\354545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700000">
            <a:off x="-772640" y="2588694"/>
            <a:ext cx="276709" cy="3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3" descr="D:\360data\重要数据\桌面\354545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37137" y="3420139"/>
            <a:ext cx="167410" cy="20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3" descr="D:\360data\重要数据\桌面\354545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100000">
            <a:off x="-1162468" y="4524502"/>
            <a:ext cx="227611" cy="28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3" descr="D:\360data\重要数据\桌面\354545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100000">
            <a:off x="-780461" y="1772754"/>
            <a:ext cx="203435" cy="252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D:\360data\重要数据\桌面\53545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800000">
            <a:off x="-231305" y="1653302"/>
            <a:ext cx="224674" cy="148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D:\360data\重要数据\桌面\53545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9900000">
            <a:off x="1558454" y="2915425"/>
            <a:ext cx="252000" cy="1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7" descr="D:\360data\重要数据\桌面\354545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633909" y="366397"/>
            <a:ext cx="212359" cy="26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" descr="D:\360data\重要数据\桌面\53545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5099" y="604385"/>
            <a:ext cx="197595" cy="130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3" descr="D:\360data\重要数据\桌面\45565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600000" flipH="1">
            <a:off x="-300965" y="892250"/>
            <a:ext cx="373212" cy="149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25688" y="1636440"/>
            <a:ext cx="569387" cy="137473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5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百年好合</a:t>
            </a:r>
            <a:endParaRPr lang="zh-CN" altLang="en-US" sz="25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107069" y="1636440"/>
            <a:ext cx="569387" cy="137473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5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永结同心</a:t>
            </a:r>
            <a:endParaRPr lang="zh-CN" altLang="en-US" sz="25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4.16667E-7 -0.00046 C 0.17552 -0.02569 0.35469 0.06042 0.52891 0.06783 C 0.70286 0.07523 0.872 0.00394 1.04479 0.04421 " pathEditMode="relative" rAng="0" ptsTypes="AAA">
                                      <p:cBhvr>
                                        <p:cTn id="10" dur="3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319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2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9" presetClass="entr" presetSubtype="10" repeatCount="indefinite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0" presetClass="path" presetSubtype="0" repeatCount="indefinite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4.16667E-7 -3.7037E-6 L 0.86979 0.08959 " pathEditMode="relative" rAng="0" ptsTypes="AA">
                                      <p:cBhvr>
                                        <p:cTn id="21" dur="2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90" y="4468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Rot by="21600000">
                                      <p:cBhvr>
                                        <p:cTn id="23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5E-6 -0.00024 C 0.17539 -0.0257 0.35248 -0.0838 0.52696 -0.07639 " pathEditMode="relative" rAng="0" ptsTypes="AA">
                                      <p:cBhvr>
                                        <p:cTn id="32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41" y="-384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34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9" presetClass="entr" presetSubtype="1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0" presetClass="path" presetSubtype="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-1.66667E-6 -0.00069 L 0.83959 0.05556 " pathEditMode="relative" rAng="0" ptsTypes="AA">
                                      <p:cBhvr>
                                        <p:cTn id="43" dur="3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979" y="2801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8" presetClass="emph" presetSubtype="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Rot by="21600000">
                                      <p:cBhvr>
                                        <p:cTn id="45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8.33333E-7 -0.00093 C 0.17552 -0.02593 0.35469 0.05995 0.52865 0.06736 C 0.64961 0.07616 0.63828 0.05555 0.72435 0.05162 " pathEditMode="relative" rAng="0" ptsTypes="AAA">
                                      <p:cBhvr>
                                        <p:cTn id="54" dur="2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11" y="331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56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9" presetClass="entr" presetSubtype="1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0" presetClass="pat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3.33333E-6 -0.00069 L 0.64896 0.05556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48" y="2801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8" presetClass="emp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21600000">
                                      <p:cBhvr>
                                        <p:cTn id="67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E-6 -0.00069 L 0.69167 0.03681 " pathEditMode="relative" rAng="0" ptsTypes="AA">
                                      <p:cBhvr>
                                        <p:cTn id="76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83" y="1875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78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9" presetClass="entr" presetSubtype="1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0" presetClass="path" presetSubtype="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Motion origin="layout" path="M -2.5E-6 -4.32099E-6 C 0.19167 -0.02901 0.38542 -0.09506 0.5757 -0.08703 C 0.76615 -0.07839 0.95295 0.00494 1.14184 0.05155 " pathEditMode="relative" rAng="0" ptsTypes="AAA">
                                      <p:cBhvr>
                                        <p:cTn id="87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083" y="-2191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8" presetClass="emph" presetSubtype="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Rot by="21600000">
                                      <p:cBhvr>
                                        <p:cTn id="89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66667E-6 -0.00023 C 0.17539 -0.02546 0.3526 -0.08357 0.52695 -0.07616 C 0.70065 -0.06875 0.872 0.00417 1.04479 0.04444 " pathEditMode="relative" rAng="0" ptsTypes="AAA">
                                      <p:cBhvr>
                                        <p:cTn id="98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-1597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00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9" presetClass="entr" presetSubtype="1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2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0" presetClass="pat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2.5E-6 -0.00092 C 0.22266 -0.02592 0.45013 0.05996 0.67084 0.06736 C 0.82435 0.07616 0.81003 0.05556 0.91927 0.05162 " pathEditMode="relative" rAng="0" ptsTypes="AAA">
                                      <p:cBhvr>
                                        <p:cTn id="109" dur="2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964" y="3287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8" presetClass="emp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Rot by="21600000">
                                      <p:cBhvr>
                                        <p:cTn id="111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9" presetClass="entr" presetSubtype="1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2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0" presetClass="path" presetSubtype="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Motion origin="layout" path="M -3.33333E-6 0.00987 C 0.18473 -0.01852 0.37153 -0.08364 0.55486 -0.07562 C 0.73837 -0.06729 0.91841 0.0145 1.10035 0.06018 " pathEditMode="relative" rAng="0" ptsTypes="AAA">
                                      <p:cBhvr>
                                        <p:cTn id="120" dur="2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2160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8" presetClass="emph" presetSubtype="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Rot by="21600000">
                                      <p:cBhvr>
                                        <p:cTn id="122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3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9" presetClass="entr" presetSubtype="1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2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0" presetClass="pat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8.33333E-7 -0.00093 C 0.26736 -0.02593 0.54062 0.05987 0.80608 0.06728 C 0.99045 0.07623 0.97309 0.05555 1.10469 0.05154 " pathEditMode="relative" rAng="0" ptsTypes="AAA">
                                      <p:cBhvr>
                                        <p:cTn id="131" dur="2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226" y="2593"/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8" presetClass="emp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133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33333E-6 -0.0007 C 0.347 -0.02593 0.7013 0.06018 1.04583 0.06782 " pathEditMode="relative" rAng="0" ptsTypes="AA">
                                      <p:cBhvr>
                                        <p:cTn id="142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44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2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2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1.66667E-6 -0.00023 C 0.19922 -0.02546 0.40052 -0.08356 0.59831 -0.07615 C 0.7961 -0.06875 0.99037 0.00417 1.18633 0.04445 " pathEditMode="relative" rAng="0" ptsTypes="AAA">
                                      <p:cBhvr>
                                        <p:cTn id="153" dur="2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10" y="-1597"/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55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2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1.875E-6 -0.00023 C 0.19922 -0.02546 0.40052 -0.08357 0.59831 -0.07616 C 0.79609 -0.06875 0.99036 0.00416 1.18633 0.04444 " pathEditMode="relative" rAng="0" ptsTypes="AAA">
                                      <p:cBhvr>
                                        <p:cTn id="164" dur="2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10" y="-1597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66" dur="1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4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4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33333E-6 -0.0007 C 0.347 -0.02593 0.7013 0.06018 1.04583 0.06782 " pathEditMode="relative" rAng="0" ptsTypes="AA">
                                      <p:cBhvr>
                                        <p:cTn id="175" dur="4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176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77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9" presetClass="entr" presetSubtype="1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0" presetClass="path" presetSubtype="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-3.33333E-6 -0.0007 L 0.8698 0.08889 " pathEditMode="relative" rAng="0" ptsTypes="AA">
                                      <p:cBhvr>
                                        <p:cTn id="18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90" y="4468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8" presetClass="emph" presetSubtype="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Rot by="21600000">
                                      <p:cBhvr>
                                        <p:cTn id="188" dur="1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9" presetClass="entr" presetSubtype="1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2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2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6" presetID="0" presetClass="pat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11111E-6 0.00525 C 0.1849 -0.0216 0.3717 -0.08364 0.55521 -0.07592 C 0.73872 -0.0679 0.91892 0.00988 1.10087 0.0534 " pathEditMode="relative" rAng="0" ptsTypes="AAA">
                                      <p:cBhvr>
                                        <p:cTn id="197" dur="2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52" y="-2037"/>
                                    </p:animMotion>
                                  </p:childTnLst>
                                </p:cTn>
                              </p:par>
                              <p:par>
                                <p:cTn id="198" presetID="8" presetClass="emp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21600000">
                                      <p:cBhvr>
                                        <p:cTn id="199" dur="1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0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9" presetClass="entr" presetSubtype="1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0" presetClass="pat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3.95833E-6 -0.0007 C 0.347 -0.02593 0.7013 0.06018 1.04583 0.06782 " pathEditMode="relative" rAng="0" ptsTypes="AA">
                                      <p:cBhvr>
                                        <p:cTn id="208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209" presetID="8" presetClass="emp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210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1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" dur="2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2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8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66667E-6 -0.00023 C 0.17552 -0.02547 0.35273 -0.08357 0.52695 -0.07616 C 0.70104 -0.06875 0.87213 0.00416 1.04479 0.04444 " pathEditMode="relative" rAng="0" ptsTypes="AAA">
                                      <p:cBhvr>
                                        <p:cTn id="219" dur="2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-1597"/>
                                    </p:animMotion>
                                  </p:childTnLst>
                                </p:cTn>
                              </p:par>
                              <p:par>
                                <p:cTn id="220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221" dur="1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2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80000"/>
                                  </p:iterate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9" presetID="23" presetClass="entr" presetSubtype="16" fill="hold" grpId="0" nodeType="withEffect">
                                  <p:stCondLst>
                                    <p:cond delay="700"/>
                                  </p:stCondLst>
                                  <p:iterate type="lt">
                                    <p:tmPct val="80000"/>
                                  </p:iterate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3" presetID="63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4.72222E-6 -4.60709E-6 L 0.12553 -4.60709E-6 " pathEditMode="relative" rAng="0" ptsTypes="AA">
                                      <p:cBhvr>
                                        <p:cTn id="234" dur="5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6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67044" y="-442706"/>
            <a:ext cx="10664101" cy="7109401"/>
          </a:xfrm>
          <a:prstGeom prst="rect">
            <a:avLst/>
          </a:prstGeom>
        </p:spPr>
      </p:pic>
      <p:pic>
        <p:nvPicPr>
          <p:cNvPr id="8" name="Picture 2" descr="D:\360data\重要数据\桌面\5354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3897" y="1422475"/>
            <a:ext cx="360863" cy="2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:\360data\重要数据\桌面\5354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66487" y="3552319"/>
            <a:ext cx="509010" cy="336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D:\360data\重要数据\桌面\5354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2592" y="1006206"/>
            <a:ext cx="282767" cy="18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6" descr="D:\360data\重要数据\桌面\4556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700000">
            <a:off x="2411756" y="1049154"/>
            <a:ext cx="252054" cy="101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7" descr="D:\360data\重要数据\桌面\35454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1700000">
            <a:off x="3778308" y="1115160"/>
            <a:ext cx="141995" cy="17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8" descr="D:\360data\重要数据\桌面\35454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700000">
            <a:off x="5205102" y="756416"/>
            <a:ext cx="156195" cy="19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9" descr="D:\360data\重要数据\桌面\5354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5921125" y="1652152"/>
            <a:ext cx="175576" cy="116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1" descr="D:\360data\重要数据\桌面\53545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-1072107" y="2207671"/>
            <a:ext cx="342148" cy="22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2" descr="D:\360data\重要数据\桌面\354545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600000">
            <a:off x="783100" y="2251188"/>
            <a:ext cx="276709" cy="3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1" descr="D:\360data\重要数据\桌面\53545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1604107" y="1977005"/>
            <a:ext cx="342148" cy="22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7" descr="D:\360data\重要数据\桌面\354545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1700000">
            <a:off x="-773305" y="1122778"/>
            <a:ext cx="212359" cy="26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2" descr="D:\360data\重要数据\桌面\354545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700000">
            <a:off x="-772640" y="2588694"/>
            <a:ext cx="276709" cy="3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" descr="D:\360data\重要数据\桌面\354545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37137" y="3420139"/>
            <a:ext cx="167410" cy="20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" descr="D:\360data\重要数据\桌面\354545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100000">
            <a:off x="-1162468" y="4524502"/>
            <a:ext cx="227611" cy="28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" descr="D:\360data\重要数据\桌面\354545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100000">
            <a:off x="-780461" y="1772754"/>
            <a:ext cx="203435" cy="252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D:\360data\重要数据\桌面\53545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800000">
            <a:off x="-231305" y="1653302"/>
            <a:ext cx="224674" cy="148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D:\360data\重要数据\桌面\53545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9900000">
            <a:off x="1558454" y="2915425"/>
            <a:ext cx="252000" cy="1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17" descr="D:\360data\重要数据\桌面\354545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633909" y="366397"/>
            <a:ext cx="212359" cy="26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D:\360data\重要数据\桌面\53545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5099" y="604385"/>
            <a:ext cx="197595" cy="130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3" descr="D:\360data\重要数据\桌面\45565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600000" flipH="1">
            <a:off x="-300965" y="892250"/>
            <a:ext cx="373212" cy="149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6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818887" y="552784"/>
            <a:ext cx="1118535" cy="651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1791E-6 9.80392E-7 L -0.05606 -0.07794 " pathEditMode="relative" rAng="0" ptsTypes="AA">
                                      <p:cBhvr>
                                        <p:cTn id="6" dur="7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10" y="-389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3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4.16667E-7 -0.00046 C 0.17552 -0.02569 0.35469 0.06042 0.52891 0.06783 C 0.70286 0.07523 0.872 0.00394 1.04479 0.04421 " pathEditMode="relative" rAng="0" ptsTypes="AAA">
                                      <p:cBhvr>
                                        <p:cTn id="12" dur="3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319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4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9" presetClass="entr" presetSubtype="10" repeatCount="indefinite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0" presetClass="path" presetSubtype="0" repeatCount="indefinite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4.16667E-7 -3.7037E-6 L 0.86979 0.08959 " pathEditMode="relative" rAng="0" ptsTypes="AA">
                                      <p:cBhvr>
                                        <p:cTn id="23" dur="2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90" y="4468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Rot by="21600000">
                                      <p:cBhvr>
                                        <p:cTn id="25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5E-6 -0.00024 C 0.17539 -0.0257 0.35248 -0.0838 0.52696 -0.07639 " pathEditMode="relative" rAng="0" ptsTypes="AA">
                                      <p:cBhvr>
                                        <p:cTn id="34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41" y="-3843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36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1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0" presetClass="path" presetSubtype="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-1.66667E-6 -0.00069 L 0.83959 0.05556 " pathEditMode="relative" rAng="0" ptsTypes="AA">
                                      <p:cBhvr>
                                        <p:cTn id="45" dur="3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979" y="2801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8" presetClass="emph" presetSubtype="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Rot by="21600000">
                                      <p:cBhvr>
                                        <p:cTn id="47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8.33333E-7 -0.00093 C 0.17552 -0.02593 0.35469 0.05995 0.52865 0.06736 C 0.64961 0.07616 0.63828 0.05555 0.72435 0.05162 " pathEditMode="relative" rAng="0" ptsTypes="AAA">
                                      <p:cBhvr>
                                        <p:cTn id="56" dur="2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11" y="331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58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9" presetClass="entr" presetSubtype="1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0" presetClass="pat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3.33333E-6 -0.00069 L 0.64896 0.05556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48" y="2801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8" presetClass="emp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21600000">
                                      <p:cBhvr>
                                        <p:cTn id="69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E-6 -0.00069 L 0.69167 0.03681 " pathEditMode="relative" rAng="0" ptsTypes="AA">
                                      <p:cBhvr>
                                        <p:cTn id="78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83" y="1875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80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9" presetClass="entr" presetSubtype="1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0" presetClass="path" presetSubtype="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Motion origin="layout" path="M -2.5E-6 -4.32099E-6 C 0.19167 -0.02901 0.38542 -0.09506 0.5757 -0.08703 C 0.76615 -0.07839 0.95295 0.00494 1.14184 0.05155 " pathEditMode="relative" rAng="0" ptsTypes="AAA">
                                      <p:cBhvr>
                                        <p:cTn id="89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083" y="-2191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8" presetClass="emph" presetSubtype="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Rot by="21600000">
                                      <p:cBhvr>
                                        <p:cTn id="91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4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66667E-6 -0.00023 C 0.17539 -0.02546 0.3526 -0.08357 0.52695 -0.07616 C 0.70065 -0.06875 0.872 0.00417 1.04479 0.04444 " pathEditMode="relative" rAng="0" ptsTypes="AAA">
                                      <p:cBhvr>
                                        <p:cTn id="100" dur="4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-1597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02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9" presetClass="entr" presetSubtype="1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2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0" presetClass="pat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2.5E-6 -0.00092 C 0.22266 -0.02592 0.45013 0.05996 0.67084 0.06736 C 0.82435 0.07616 0.81003 0.05556 0.91927 0.05162 " pathEditMode="relative" rAng="0" ptsTypes="AAA">
                                      <p:cBhvr>
                                        <p:cTn id="111" dur="2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964" y="3287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8" presetClass="emp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Rot by="21600000">
                                      <p:cBhvr>
                                        <p:cTn id="113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9" presetClass="entr" presetSubtype="1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0" presetClass="path" presetSubtype="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Motion origin="layout" path="M -3.33333E-6 0.00987 C 0.18473 -0.01852 0.37153 -0.08364 0.55486 -0.07562 C 0.73837 -0.06729 0.91841 0.0145 1.10035 0.06018 " pathEditMode="relative" rAng="0" ptsTypes="AAA">
                                      <p:cBhvr>
                                        <p:cTn id="122" dur="2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2160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8" presetClass="emph" presetSubtype="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Rot by="21600000">
                                      <p:cBhvr>
                                        <p:cTn id="124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9" presetClass="entr" presetSubtype="1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2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0" presetClass="pat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8.33333E-7 -0.00093 C 0.26736 -0.02593 0.54062 0.05987 0.80608 0.06728 C 0.99045 0.07623 0.97309 0.05555 1.10469 0.05154 " pathEditMode="relative" rAng="0" ptsTypes="AAA">
                                      <p:cBhvr>
                                        <p:cTn id="133" dur="2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226" y="2593"/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8" presetClass="emp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135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33333E-6 -0.0007 C 0.347 -0.02593 0.7013 0.06018 1.04583 0.06782 " pathEditMode="relative" rAng="0" ptsTypes="AA">
                                      <p:cBhvr>
                                        <p:cTn id="14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46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2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2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1.66667E-6 -0.00023 C 0.19922 -0.02546 0.40052 -0.08356 0.59831 -0.07615 C 0.7961 -0.06875 0.99037 0.00417 1.18633 0.04445 " pathEditMode="relative" rAng="0" ptsTypes="AAA">
                                      <p:cBhvr>
                                        <p:cTn id="155" dur="2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10" y="-1597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57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2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2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1.875E-6 -0.00023 C 0.19922 -0.02546 0.40052 -0.08357 0.59831 -0.07616 C 0.79609 -0.06875 0.99036 0.00416 1.18633 0.04444 " pathEditMode="relative" rAng="0" ptsTypes="AAA">
                                      <p:cBhvr>
                                        <p:cTn id="166" dur="2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10" y="-1597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68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4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4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33333E-6 -0.0007 C 0.347 -0.02593 0.7013 0.06018 1.04583 0.06782 " pathEditMode="relative" rAng="0" ptsTypes="AA">
                                      <p:cBhvr>
                                        <p:cTn id="177" dur="4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178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79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9" presetClass="entr" presetSubtype="1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0" presetClass="path" presetSubtype="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-3.33333E-6 -0.0007 L 0.8698 0.08889 " pathEditMode="relative" rAng="0" ptsTypes="AA">
                                      <p:cBhvr>
                                        <p:cTn id="18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90" y="4468"/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8" presetClass="emph" presetSubtype="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Rot by="21600000">
                                      <p:cBhvr>
                                        <p:cTn id="190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1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9" presetClass="entr" presetSubtype="1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2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2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0" presetClass="pat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11111E-6 0.00525 C 0.1849 -0.0216 0.3717 -0.08364 0.55521 -0.07592 C 0.73872 -0.0679 0.91892 0.00988 1.10087 0.0534 " pathEditMode="relative" rAng="0" ptsTypes="AAA">
                                      <p:cBhvr>
                                        <p:cTn id="199" dur="2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52" y="-2037"/>
                                    </p:animMotion>
                                  </p:childTnLst>
                                </p:cTn>
                              </p:par>
                              <p:par>
                                <p:cTn id="200" presetID="8" presetClass="emp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21600000">
                                      <p:cBhvr>
                                        <p:cTn id="201" dur="1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2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9" presetClass="entr" presetSubtype="1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0" presetClass="pat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3.95833E-6 -0.0007 C 0.347 -0.02593 0.7013 0.06018 1.04583 0.06782 " pathEditMode="relative" rAng="0" ptsTypes="AA">
                                      <p:cBhvr>
                                        <p:cTn id="210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8" presetClass="emp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212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8" dur="2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2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0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66667E-6 -0.00023 C 0.17552 -0.02547 0.35273 -0.08357 0.52695 -0.07616 C 0.70104 -0.06875 0.87213 0.00416 1.04479 0.04444 " pathEditMode="relative" rAng="0" ptsTypes="AAA">
                                      <p:cBhvr>
                                        <p:cTn id="221" dur="2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-1597"/>
                                    </p:animMotion>
                                  </p:childTnLst>
                                </p:cTn>
                              </p:par>
                              <p:par>
                                <p:cTn id="222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223" dur="1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4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72516" y="-19744"/>
            <a:ext cx="9289032" cy="6192688"/>
          </a:xfrm>
          <a:prstGeom prst="rect">
            <a:avLst/>
          </a:prstGeom>
        </p:spPr>
      </p:pic>
      <p:pic>
        <p:nvPicPr>
          <p:cNvPr id="8" name="Picture 2" descr="D:\360data\重要数据\桌面\5354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3897" y="1422475"/>
            <a:ext cx="360863" cy="2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:\360data\重要数据\桌面\5354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66487" y="3552319"/>
            <a:ext cx="509010" cy="336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D:\360data\重要数据\桌面\5354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31861" y="4120517"/>
            <a:ext cx="308295" cy="20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D:\360data\重要数据\桌面\35454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86170" y="2606406"/>
            <a:ext cx="18415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360data\重要数据\桌面\35454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22715" y="1807172"/>
            <a:ext cx="167410" cy="20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D:\360data\重要数据\桌面\4556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800000">
            <a:off x="5726636" y="3531926"/>
            <a:ext cx="229140" cy="92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360data\重要数据\桌面\5354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40064" y="3439725"/>
            <a:ext cx="254789" cy="168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D:\360data\重要数据\桌面\35454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83141" y="2400897"/>
            <a:ext cx="167409" cy="20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D:\360data\重要数据\桌面\53545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15436" y="3240486"/>
            <a:ext cx="212447" cy="140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7" descr="D:\360data\重要数据\桌面\53545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22283" y="2120632"/>
            <a:ext cx="193134" cy="12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D:\360data\重要数据\桌面\53545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2592" y="1006206"/>
            <a:ext cx="282767" cy="18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9" descr="D:\360data\重要数据\桌面\354545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76663" y="149872"/>
            <a:ext cx="129086" cy="160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D:\360data\重要数据\桌面\354545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0320" y="4222979"/>
            <a:ext cx="207895" cy="258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2" descr="D:\360data\重要数据\桌面\53545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8100000">
            <a:off x="7068178" y="4787304"/>
            <a:ext cx="212447" cy="140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3" descr="D:\360data\重要数据\桌面\53545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122715" y="4765434"/>
            <a:ext cx="193134" cy="12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5" descr="D:\360data\重要数据\桌面\45565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00000">
            <a:off x="7594853" y="2350263"/>
            <a:ext cx="252054" cy="101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6" descr="D:\360data\重要数据\桌面\45565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700000">
            <a:off x="2411756" y="1049154"/>
            <a:ext cx="252054" cy="101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7" descr="D:\360data\重要数据\桌面\354545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1700000">
            <a:off x="3778308" y="1115160"/>
            <a:ext cx="141995" cy="17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8" descr="D:\360data\重要数据\桌面\354545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700000">
            <a:off x="5205102" y="756416"/>
            <a:ext cx="156195" cy="19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9" descr="D:\360data\重要数据\桌面\53545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5921125" y="1652152"/>
            <a:ext cx="175576" cy="116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2" descr="D:\360data\重要数据\桌面\354545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600000">
            <a:off x="783100" y="2251188"/>
            <a:ext cx="276709" cy="3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1" descr="D:\360data\重要数据\桌面\53545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1604107" y="1977005"/>
            <a:ext cx="342148" cy="22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" descr="D:\360data\重要数据\桌面\35454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37137" y="3420139"/>
            <a:ext cx="167410" cy="20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D:\360data\重要数据\桌面\53545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800000">
            <a:off x="-231305" y="1653302"/>
            <a:ext cx="224674" cy="148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2" descr="D:\360data\重要数据\桌面\354545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000000">
            <a:off x="1998898" y="4093566"/>
            <a:ext cx="157155" cy="195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D:\360data\重要数据\桌面\53545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9900000">
            <a:off x="1558454" y="2915425"/>
            <a:ext cx="252000" cy="1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16" descr="D:\360data\重要数据\桌面\45565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700000">
            <a:off x="2550026" y="2690082"/>
            <a:ext cx="350258" cy="140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D:\360data\重要数据\桌面\53545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5099" y="604385"/>
            <a:ext cx="197595" cy="130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3" descr="D:\360data\重要数据\桌面\45565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1093275" y="149872"/>
            <a:ext cx="373212" cy="149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3" descr="D:\360data\重要数据\桌面\45565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600000" flipH="1">
            <a:off x="-300965" y="892250"/>
            <a:ext cx="373212" cy="149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6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776597" y="624780"/>
            <a:ext cx="1203115" cy="507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7000" fill="hold"/>
                                        <p:tgtEl>
                                          <p:spTgt spid="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3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4.16667E-7 -0.00046 C 0.17552 -0.02569 0.35469 0.06042 0.52891 0.06783 C 0.70286 0.07523 0.872 0.00394 1.04479 0.04421 " pathEditMode="relative" rAng="0" ptsTypes="AAA">
                                      <p:cBhvr>
                                        <p:cTn id="12" dur="3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319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4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9" presetClass="entr" presetSubtype="10" repeatCount="indefinite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0" presetClass="path" presetSubtype="0" repeatCount="indefinite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4.16667E-7 -3.7037E-6 L 0.86979 0.08959 " pathEditMode="relative" rAng="0" ptsTypes="AA">
                                      <p:cBhvr>
                                        <p:cTn id="23" dur="2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90" y="4468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Rot by="21600000">
                                      <p:cBhvr>
                                        <p:cTn id="25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5E-6 -0.00069 L 0.69167 0.03681 " pathEditMode="relative" rAng="0" ptsTypes="AA">
                                      <p:cBhvr>
                                        <p:cTn id="34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83" y="1875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36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33333E-6 -0.00069 C 0.17552 -0.02592 0.35468 0.06019 0.5289 0.06783 " pathEditMode="relative" rAng="0" ptsTypes="AA">
                                      <p:cBhvr>
                                        <p:cTn id="45" dur="3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45" y="3194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4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1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0" presetClass="path" presetSubtype="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1.25E-6 -0.00069 L 0.72943 0.04584 " pathEditMode="relative" rAng="0" ptsTypes="AA">
                                      <p:cBhvr>
                                        <p:cTn id="56" dur="2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71" y="2315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8" presetClass="emph" presetSubtype="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Rot by="21600000">
                                      <p:cBhvr>
                                        <p:cTn id="5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E-6 -0.00069 L 0.69167 0.03681 " pathEditMode="relative" rAng="0" ptsTypes="AA">
                                      <p:cBhvr>
                                        <p:cTn id="67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83" y="1875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69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3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2.08333E-6 -0.00092 C 0.17552 -0.02592 0.35469 0.05996 0.52877 0.06759 " pathEditMode="relative" rAng="0" ptsTypes="AA">
                                      <p:cBhvr>
                                        <p:cTn id="78" dur="3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32" y="3194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80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9" presetClass="entr" presetSubtype="1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0" presetClass="pat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4.16667E-6 -0.00093 C 0.20079 -0.02593 0.40573 0.05995 0.60469 0.06736 C 0.7431 0.07615 0.73008 0.05555 0.82865 0.05162 " pathEditMode="relative" rAng="0" ptsTypes="AAA">
                                      <p:cBhvr>
                                        <p:cTn id="89" dur="2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432" y="3287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8" presetClass="emp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91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4.16667E-6 -0.00093 C 0.20079 -0.02593 0.40573 0.05995 0.60469 0.06736 C 0.7431 0.07615 0.73008 0.05555 0.82865 0.05162 " pathEditMode="relative" rAng="0" ptsTypes="AAA">
                                      <p:cBhvr>
                                        <p:cTn id="100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432" y="3287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02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E-6 -0.00069 L 0.69167 0.03681 " pathEditMode="relative" rAng="0" ptsTypes="AA">
                                      <p:cBhvr>
                                        <p:cTn id="111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83" y="1875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13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5E-6 -0.00024 C 0.17539 -0.0257 0.35248 -0.0838 0.52696 -0.07639 " pathEditMode="relative" rAng="0" ptsTypes="AA">
                                      <p:cBhvr>
                                        <p:cTn id="122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41" y="-3843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24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3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3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4.58333E-6 -0.0007 C 0.17552 -0.02593 0.35468 0.06018 0.5289 0.06782 " pathEditMode="relative" rAng="0" ptsTypes="AA">
                                      <p:cBhvr>
                                        <p:cTn id="133" dur="3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45" y="3194"/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35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4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4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5E-6 -0.00024 C 0.17539 -0.0257 0.35248 -0.0838 0.52696 -0.07639 " pathEditMode="relative" rAng="0" ptsTypes="AA">
                                      <p:cBhvr>
                                        <p:cTn id="144" dur="4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41" y="-3843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46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9" presetClass="entr" presetSubtype="1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2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2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0" presetClass="pat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4.16667E-6 -0.00093 C 0.20079 -0.02593 0.40573 0.05995 0.60469 0.06736 C 0.7431 0.07615 0.73008 0.05555 0.82865 0.05162 " pathEditMode="relative" rAng="0" ptsTypes="AAA">
                                      <p:cBhvr>
                                        <p:cTn id="155" dur="2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432" y="3287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8" presetClass="emp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157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9" presetClass="entr" presetSubtype="1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0" presetClass="pat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3.33333E-6 -0.00069 L 0.64896 0.05556 " pathEditMode="relative" rAng="0" ptsTypes="AA">
                                      <p:cBhvr>
                                        <p:cTn id="16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48" y="2801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8" presetClass="emp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21600000">
                                      <p:cBhvr>
                                        <p:cTn id="168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2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2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4.375E-6 1.11111E-6 C 0.1754 -0.025 0.25586 0.04745 0.42995 0.05532 " pathEditMode="relative" rAng="0" ptsTypes="AA">
                                      <p:cBhvr>
                                        <p:cTn id="177" dur="2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97" y="2500"/>
                                    </p:animMotion>
                                  </p:childTnLst>
                                </p:cTn>
                              </p:par>
                              <p:par>
                                <p:cTn id="178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79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9" presetClass="entr" presetSubtype="1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3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3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0" presetClass="path" presetSubtype="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-1.66667E-6 -0.00069 L 0.83959 0.05556 " pathEditMode="relative" rAng="0" ptsTypes="AA">
                                      <p:cBhvr>
                                        <p:cTn id="188" dur="3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979" y="2801"/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8" presetClass="emph" presetSubtype="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Rot by="21600000">
                                      <p:cBhvr>
                                        <p:cTn id="190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1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2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2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8.33333E-7 -0.00093 C 0.17552 -0.02593 0.35469 0.05995 0.52865 0.06736 C 0.64961 0.07616 0.63828 0.05555 0.72435 0.05162 " pathEditMode="relative" rAng="0" ptsTypes="AAA">
                                      <p:cBhvr>
                                        <p:cTn id="199" dur="2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11" y="3310"/>
                                    </p:animMotion>
                                  </p:childTnLst>
                                </p:cTn>
                              </p:par>
                              <p:par>
                                <p:cTn id="200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201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2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9" presetClass="entr" presetSubtype="1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0" presetClass="pat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3.33333E-6 -0.00069 L 0.64896 0.05556 " pathEditMode="relative" rAng="0" ptsTypes="AA">
                                      <p:cBhvr>
                                        <p:cTn id="21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48" y="2801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8" presetClass="emp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21600000">
                                      <p:cBhvr>
                                        <p:cTn id="212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8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0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E-6 -0.00069 L 0.69167 0.03681 " pathEditMode="relative" rAng="0" ptsTypes="AA">
                                      <p:cBhvr>
                                        <p:cTn id="221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83" y="1875"/>
                                    </p:animMotion>
                                  </p:childTnLst>
                                </p:cTn>
                              </p:par>
                              <p:par>
                                <p:cTn id="222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223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4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4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4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1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66667E-6 -0.00023 C 0.17539 -0.02546 0.3526 -0.08357 0.52695 -0.07616 C 0.70065 -0.06875 0.872 0.00417 1.04479 0.04444 " pathEditMode="relative" rAng="0" ptsTypes="AAA">
                                      <p:cBhvr>
                                        <p:cTn id="232" dur="4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-1597"/>
                                    </p:animMotion>
                                  </p:childTnLst>
                                </p:cTn>
                              </p:par>
                              <p:par>
                                <p:cTn id="233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234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5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9" presetClass="entr" presetSubtype="1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2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2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2" presetID="0" presetClass="pat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2.5E-6 -0.00092 C 0.22266 -0.02592 0.45013 0.05996 0.67084 0.06736 C 0.82435 0.07616 0.81003 0.05556 0.91927 0.05162 " pathEditMode="relative" rAng="0" ptsTypes="AAA">
                                      <p:cBhvr>
                                        <p:cTn id="243" dur="2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964" y="3287"/>
                                    </p:animMotion>
                                  </p:childTnLst>
                                </p:cTn>
                              </p:par>
                              <p:par>
                                <p:cTn id="244" presetID="8" presetClass="emp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Rot by="21600000">
                                      <p:cBhvr>
                                        <p:cTn id="245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33333E-6 -0.0007 C 0.347 -0.02593 0.7013 0.06018 1.04583 0.06782 " pathEditMode="relative" rAng="0" ptsTypes="AA">
                                      <p:cBhvr>
                                        <p:cTn id="25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255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256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7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2" dur="4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4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4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33333E-6 -0.0007 C 0.347 -0.02593 0.7013 0.06018 1.04583 0.06782 " pathEditMode="relative" rAng="0" ptsTypes="AA">
                                      <p:cBhvr>
                                        <p:cTn id="265" dur="4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266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267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8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9" presetClass="entr" presetSubtype="1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3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0" presetClass="path" presetSubtype="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-3.33333E-6 -0.0007 L 0.8698 0.08889 " pathEditMode="relative" rAng="0" ptsTypes="AA">
                                      <p:cBhvr>
                                        <p:cTn id="27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90" y="4468"/>
                                    </p:animMotion>
                                  </p:childTnLst>
                                </p:cTn>
                              </p:par>
                              <p:par>
                                <p:cTn id="277" presetID="8" presetClass="emph" presetSubtype="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Rot by="21600000">
                                      <p:cBhvr>
                                        <p:cTn id="278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9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19" presetClass="entr" presetSubtype="1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6" presetID="0" presetClass="path" presetSubtype="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-3.33333E-6 -0.0007 L 0.8698 0.08889 " pathEditMode="relative" rAng="0" ptsTypes="AA">
                                      <p:cBhvr>
                                        <p:cTn id="287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90" y="4468"/>
                                    </p:animMotion>
                                  </p:childTnLst>
                                </p:cTn>
                              </p:par>
                              <p:par>
                                <p:cTn id="288" presetID="8" presetClass="emph" presetSubtype="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Rot by="21600000">
                                      <p:cBhvr>
                                        <p:cTn id="289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0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5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7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4.16667E-6 -0.00093 C 0.20079 -0.02593 0.40573 0.05995 0.60469 0.06736 C 0.7431 0.07615 0.73008 0.05555 0.82865 0.05162 " pathEditMode="relative" rAng="0" ptsTypes="AAA">
                                      <p:cBhvr>
                                        <p:cTn id="298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432" y="3287"/>
                                    </p:animMotion>
                                  </p:childTnLst>
                                </p:cTn>
                              </p:par>
                              <p:par>
                                <p:cTn id="299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300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1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19" presetClass="entr" presetSubtype="1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6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8" presetID="0" presetClass="pat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3.95833E-6 -0.0007 C 0.347 -0.02593 0.7013 0.06018 1.04583 0.06782 " pathEditMode="relative" rAng="0" ptsTypes="AA">
                                      <p:cBhvr>
                                        <p:cTn id="309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310" presetID="8" presetClass="emp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311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2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9" presetClass="entr" presetSubtype="10" repeatCount="indefinite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7" dur="2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2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9" presetID="0" presetClass="path" presetSubtype="0" repeatCount="indefinite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4.16667E-6 -0.00093 C 0.22526 -0.02593 0.45521 0.05995 0.67839 0.06736 C 0.83373 0.07616 0.81914 0.05556 0.92969 0.05162 " pathEditMode="relative" rAng="0" ptsTypes="AAA">
                                      <p:cBhvr>
                                        <p:cTn id="320" dur="2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484" y="3287"/>
                                    </p:animMotion>
                                  </p:childTnLst>
                                </p:cTn>
                              </p:par>
                              <p:par>
                                <p:cTn id="321" presetID="8" presetClass="emph" presetSubtype="0" repeatCount="indefinite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322" dur="1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3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8" dur="2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2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0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66667E-6 -0.00023 C 0.17552 -0.02547 0.35273 -0.08357 0.52695 -0.07616 C 0.70104 -0.06875 0.87213 0.00416 1.04479 0.04444 " pathEditMode="relative" rAng="0" ptsTypes="AAA">
                                      <p:cBhvr>
                                        <p:cTn id="331" dur="2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-1597"/>
                                    </p:animMotion>
                                  </p:childTnLst>
                                </p:cTn>
                              </p:par>
                              <p:par>
                                <p:cTn id="332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333" dur="1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4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9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95920" y="-561400"/>
            <a:ext cx="10091953" cy="6727969"/>
          </a:xfrm>
          <a:prstGeom prst="rect">
            <a:avLst/>
          </a:prstGeom>
        </p:spPr>
      </p:pic>
      <p:pic>
        <p:nvPicPr>
          <p:cNvPr id="4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65818" y="4084006"/>
            <a:ext cx="1118535" cy="651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D:\360data\重要数据\桌面\5354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870273" y="-148757"/>
            <a:ext cx="509010" cy="336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1" descr="D:\360data\重要数据\桌面\5354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-1072107" y="2207671"/>
            <a:ext cx="342148" cy="22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3" descr="D:\360data\重要数据\桌面\35454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37137" y="3420139"/>
            <a:ext cx="167410" cy="20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3" descr="D:\360data\重要数据\桌面\35454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100000">
            <a:off x="-1162468" y="4524502"/>
            <a:ext cx="227611" cy="28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3" descr="D:\360data\重要数据\桌面\35454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100000">
            <a:off x="-780461" y="1772754"/>
            <a:ext cx="203435" cy="252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" descr="D:\360data\重要数据\桌面\5354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800000">
            <a:off x="-231305" y="1653302"/>
            <a:ext cx="224674" cy="148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17" descr="D:\360data\重要数据\桌面\354545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633909" y="366397"/>
            <a:ext cx="212359" cy="26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3" descr="D:\360data\重要数据\桌面\45565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600000" flipH="1">
            <a:off x="-300965" y="892250"/>
            <a:ext cx="373212" cy="149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93827E-7 L -0.07292 -4.93827E-7 " pathEditMode="relative" rAng="0" ptsTypes="AA">
                                      <p:cBhvr>
                                        <p:cTn id="6" dur="7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46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1.45833E-6 -4.07407E-6 C 0.18919 -0.01365 0.38034 -0.0449 0.56849 -0.04097 C 0.75599 -0.03703 0.94088 0.00255 1.12721 0.02431 " pathEditMode="relative" rAng="0" ptsTypes="AAA">
                                      <p:cBhvr>
                                        <p:cTn id="15" dur="3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54" y="-856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7" dur="1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9" presetClass="entr" presetSubtype="1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0" presetClass="path" presetSubtype="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Motion origin="layout" path="M -2.5E-6 -4.32099E-6 C 0.19167 -0.02901 0.38542 -0.09506 0.5757 -0.08703 C 0.76615 -0.07839 0.95295 0.00494 1.14184 0.05155 " pathEditMode="relative" rAng="0" ptsTypes="AAA">
                                      <p:cBhvr>
                                        <p:cTn id="26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083" y="-219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Rot by="21600000">
                                      <p:cBhvr>
                                        <p:cTn id="28" dur="1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33333E-6 -0.0007 C 0.347 -0.02593 0.7013 0.06018 1.04583 0.06782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39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1.66667E-6 -0.00023 C 0.19922 -0.02546 0.40052 -0.08356 0.59831 -0.07615 C 0.7961 -0.06875 0.99037 0.00417 1.18633 0.04445 " pathEditMode="relative" rAng="0" ptsTypes="AAA">
                                      <p:cBhvr>
                                        <p:cTn id="48" dur="2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10" y="-1597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50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1.875E-6 -0.00023 C 0.19922 -0.02546 0.40052 -0.08357 0.59831 -0.07616 C 0.79609 -0.06875 0.99036 0.00416 1.18633 0.04444 " pathEditMode="relative" rAng="0" ptsTypes="AAA">
                                      <p:cBhvr>
                                        <p:cTn id="59" dur="2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10" y="-1597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61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33333E-6 -0.0007 C 0.347 -0.02593 0.7013 0.06018 1.04583 0.06782 " pathEditMode="relative" rAng="0" ptsTypes="AA">
                                      <p:cBhvr>
                                        <p:cTn id="70" dur="4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72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9" presetClass="entr" presetSubtype="1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0" presetClass="pat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11111E-6 0.00525 C 0.1849 -0.0216 0.3717 -0.08364 0.55521 -0.07592 C 0.73872 -0.0679 0.91892 0.00988 1.10087 0.0534 " pathEditMode="relative" rAng="0" ptsTypes="AAA">
                                      <p:cBhvr>
                                        <p:cTn id="81" dur="2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52" y="-2037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8" presetClass="emp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21600000">
                                      <p:cBhvr>
                                        <p:cTn id="83" dur="1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66667E-6 -0.00023 C 0.17552 -0.02547 0.35273 -0.08357 0.52695 -0.07616 C 0.70104 -0.06875 0.87213 0.00416 1.04479 0.04444 " pathEditMode="relative" rAng="0" ptsTypes="AAA">
                                      <p:cBhvr>
                                        <p:cTn id="92" dur="2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-1597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94" dur="1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图片 1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97408" y="-307776"/>
            <a:ext cx="9338818" cy="6225879"/>
          </a:xfrm>
          <a:prstGeom prst="rect">
            <a:avLst/>
          </a:prstGeom>
        </p:spPr>
      </p:pic>
      <p:pic>
        <p:nvPicPr>
          <p:cNvPr id="5" name="Picture 2" descr="D:\360data\重要数据\桌面\5354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870273" y="-148757"/>
            <a:ext cx="509010" cy="336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360data\重要数据\桌面\5354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31861" y="4120517"/>
            <a:ext cx="308295" cy="20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D:\360data\重要数据\桌面\35454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86170" y="2606406"/>
            <a:ext cx="18415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D:\360data\重要数据\桌面\35454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22715" y="1807172"/>
            <a:ext cx="167410" cy="20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D:\360data\重要数据\桌面\4556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800000">
            <a:off x="5726636" y="3531926"/>
            <a:ext cx="229140" cy="92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D:\360data\重要数据\桌面\5354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40064" y="3439725"/>
            <a:ext cx="254789" cy="168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D:\360data\重要数据\桌面\5354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15436" y="3240486"/>
            <a:ext cx="212447" cy="140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D:\360data\重要数据\桌面\53545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22283" y="2120632"/>
            <a:ext cx="193134" cy="12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D:\360data\重要数据\桌面\53545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2592" y="1006206"/>
            <a:ext cx="282767" cy="18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9" descr="D:\360data\重要数据\桌面\354545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76663" y="149872"/>
            <a:ext cx="129086" cy="160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0" descr="D:\360data\重要数据\桌面\354545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0320" y="4222979"/>
            <a:ext cx="207895" cy="258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2" descr="D:\360data\重要数据\桌面\5354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8100000">
            <a:off x="7068178" y="4787304"/>
            <a:ext cx="212447" cy="140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3" descr="D:\360data\重要数据\桌面\53545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122715" y="4765434"/>
            <a:ext cx="193134" cy="12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5" descr="D:\360data\重要数据\桌面\45565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00000">
            <a:off x="7594853" y="2350263"/>
            <a:ext cx="252054" cy="101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6" descr="D:\360data\重要数据\桌面\45565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700000">
            <a:off x="2411756" y="1049154"/>
            <a:ext cx="252054" cy="101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8" descr="D:\360data\重要数据\桌面\354545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700000">
            <a:off x="5205102" y="756416"/>
            <a:ext cx="156195" cy="19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9" descr="D:\360data\重要数据\桌面\53545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5921125" y="1652152"/>
            <a:ext cx="175576" cy="116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1" descr="D:\360data\重要数据\桌面\53545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-1072107" y="2207671"/>
            <a:ext cx="342148" cy="22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2" descr="D:\360data\重要数据\桌面\354545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600000">
            <a:off x="783100" y="2251188"/>
            <a:ext cx="276709" cy="3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1" descr="D:\360data\重要数据\桌面\53545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1604107" y="1977005"/>
            <a:ext cx="342148" cy="22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" descr="D:\360data\重要数据\桌面\35454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37137" y="3420139"/>
            <a:ext cx="167410" cy="20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" descr="D:\360data\重要数据\桌面\354545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100000">
            <a:off x="-1162468" y="4524502"/>
            <a:ext cx="227611" cy="28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" descr="D:\360data\重要数据\桌面\354545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100000">
            <a:off x="-780461" y="1772754"/>
            <a:ext cx="203435" cy="252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D:\360data\重要数据\桌面\53545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800000">
            <a:off x="-231305" y="1653302"/>
            <a:ext cx="224674" cy="148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2" descr="D:\360data\重要数据\桌面\354545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000000">
            <a:off x="1998898" y="4093566"/>
            <a:ext cx="157155" cy="195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D:\360data\重要数据\桌面\53545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9900000">
            <a:off x="1558454" y="2915425"/>
            <a:ext cx="252000" cy="1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17" descr="D:\360data\重要数据\桌面\354545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633909" y="366397"/>
            <a:ext cx="212359" cy="26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3" descr="D:\360data\重要数据\桌面\45565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1093275" y="149872"/>
            <a:ext cx="373212" cy="149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3" descr="D:\360data\重要数据\桌面\45565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600000" flipH="1">
            <a:off x="-300965" y="892250"/>
            <a:ext cx="373212" cy="149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6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7092280" y="624780"/>
            <a:ext cx="1203115" cy="507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7000" fill="hold"/>
                                        <p:tgtEl>
                                          <p:spTgt spid="11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1.45833E-6 -4.07407E-6 C 0.18919 -0.01365 0.38034 -0.0449 0.56849 -0.04097 C 0.75599 -0.03703 0.94088 0.00255 1.12721 0.02431 " pathEditMode="relative" rAng="0" ptsTypes="AAA">
                                      <p:cBhvr>
                                        <p:cTn id="12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54" y="-85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5E-6 -0.00069 L 0.69167 0.03681 " pathEditMode="relative" rAng="0" ptsTypes="AA">
                                      <p:cBhvr>
                                        <p:cTn id="23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83" y="1875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2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33333E-6 -0.00069 C 0.17552 -0.02592 0.35468 0.06019 0.5289 0.06783 " pathEditMode="relative" rAng="0" ptsTypes="AA">
                                      <p:cBhvr>
                                        <p:cTn id="34" dur="3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45" y="3194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36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1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0" presetClass="path" presetSubtype="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1.25E-6 -0.00069 L 0.72943 0.04584 " pathEditMode="relative" rAng="0" ptsTypes="AA">
                                      <p:cBhvr>
                                        <p:cTn id="45" dur="2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71" y="2315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8" presetClass="emph" presetSubtype="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Rot by="21600000">
                                      <p:cBhvr>
                                        <p:cTn id="4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E-6 -0.00069 L 0.69167 0.03681 " pathEditMode="relative" rAng="0" ptsTypes="AA">
                                      <p:cBhvr>
                                        <p:cTn id="56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83" y="1875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5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3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2.08333E-6 -0.00092 C 0.17552 -0.02592 0.35469 0.05996 0.52877 0.06759 " pathEditMode="relative" rAng="0" ptsTypes="AA">
                                      <p:cBhvr>
                                        <p:cTn id="67" dur="3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32" y="3194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69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4.16667E-6 -0.00093 C 0.20079 -0.02593 0.40573 0.05995 0.60469 0.06736 C 0.7431 0.07615 0.73008 0.05555 0.82865 0.05162 " pathEditMode="relative" rAng="0" ptsTypes="AAA">
                                      <p:cBhvr>
                                        <p:cTn id="7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432" y="3287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80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E-6 -0.00069 L 0.69167 0.03681 " pathEditMode="relative" rAng="0" ptsTypes="AA">
                                      <p:cBhvr>
                                        <p:cTn id="89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83" y="1875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91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5E-6 -0.00024 C 0.17539 -0.0257 0.35248 -0.0838 0.52696 -0.07639 " pathEditMode="relative" rAng="0" ptsTypes="AA">
                                      <p:cBhvr>
                                        <p:cTn id="100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41" y="-3843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02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3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4.58333E-6 -0.0007 C 0.17552 -0.02593 0.35468 0.06018 0.5289 0.06782 " pathEditMode="relative" rAng="0" ptsTypes="AA">
                                      <p:cBhvr>
                                        <p:cTn id="111" dur="3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45" y="3194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13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5E-6 -0.00024 C 0.17539 -0.0257 0.35248 -0.0838 0.52696 -0.07639 " pathEditMode="relative" rAng="0" ptsTypes="AA">
                                      <p:cBhvr>
                                        <p:cTn id="122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41" y="-3843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24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9" presetClass="entr" presetSubtype="1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2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0" presetClass="pat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4.16667E-6 -0.00093 C 0.20079 -0.02593 0.40573 0.05995 0.60469 0.06736 C 0.7431 0.07615 0.73008 0.05555 0.82865 0.05162 " pathEditMode="relative" rAng="0" ptsTypes="AAA">
                                      <p:cBhvr>
                                        <p:cTn id="133" dur="2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432" y="3287"/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8" presetClass="emp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135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9" presetClass="entr" presetSubtype="1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0" presetClass="pat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3.33333E-6 -0.00069 L 0.64896 0.05556 " pathEditMode="relative" rAng="0" ptsTypes="AA">
                                      <p:cBhvr>
                                        <p:cTn id="14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48" y="2801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8" presetClass="emp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21600000">
                                      <p:cBhvr>
                                        <p:cTn id="146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4.375E-6 1.11111E-6 C 0.1754 -0.025 0.25586 0.04745 0.42995 0.05532 " pathEditMode="relative" rAng="0" ptsTypes="AA">
                                      <p:cBhvr>
                                        <p:cTn id="155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97" y="2500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57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9" presetClass="entr" presetSubtype="1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0" presetClass="path" presetSubtype="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-1.66667E-6 -0.00069 L 0.83959 0.05556 " pathEditMode="relative" rAng="0" ptsTypes="AA">
                                      <p:cBhvr>
                                        <p:cTn id="166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979" y="2801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8" presetClass="emph" presetSubtype="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Rot by="21600000">
                                      <p:cBhvr>
                                        <p:cTn id="168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9" presetClass="entr" presetSubtype="1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0" presetClass="pat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3.33333E-6 -0.00069 L 0.64896 0.05556 " pathEditMode="relative" rAng="0" ptsTypes="AA">
                                      <p:cBhvr>
                                        <p:cTn id="17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48" y="2801"/>
                                    </p:animMotion>
                                  </p:childTnLst>
                                </p:cTn>
                              </p:par>
                              <p:par>
                                <p:cTn id="178" presetID="8" presetClass="emp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21600000">
                                      <p:cBhvr>
                                        <p:cTn id="179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E-6 -0.00069 L 0.69167 0.03681 " pathEditMode="relative" rAng="0" ptsTypes="AA">
                                      <p:cBhvr>
                                        <p:cTn id="188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83" y="1875"/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90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1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9" presetClass="entr" presetSubtype="1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0" presetClass="path" presetSubtype="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Motion origin="layout" path="M -2.5E-6 -4.32099E-6 C 0.19167 -0.02901 0.38542 -0.09506 0.5757 -0.08703 C 0.76615 -0.07839 0.95295 0.00494 1.14184 0.05155 " pathEditMode="relative" rAng="0" ptsTypes="AAA">
                                      <p:cBhvr>
                                        <p:cTn id="199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083" y="-2191"/>
                                    </p:animMotion>
                                  </p:childTnLst>
                                </p:cTn>
                              </p:par>
                              <p:par>
                                <p:cTn id="200" presetID="8" presetClass="emph" presetSubtype="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Rot by="21600000">
                                      <p:cBhvr>
                                        <p:cTn id="201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2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66667E-6 -0.00023 C 0.17539 -0.02546 0.3526 -0.08357 0.52695 -0.07616 C 0.70065 -0.06875 0.872 0.00417 1.04479 0.04444 " pathEditMode="relative" rAng="0" ptsTypes="AAA">
                                      <p:cBhvr>
                                        <p:cTn id="210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-1597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212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9" presetClass="entr" presetSubtype="1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8" dur="2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2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0" presetID="0" presetClass="pat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2.5E-6 -0.00092 C 0.22266 -0.02592 0.45013 0.05996 0.67084 0.06736 C 0.82435 0.07616 0.81003 0.05556 0.91927 0.05162 " pathEditMode="relative" rAng="0" ptsTypes="AAA">
                                      <p:cBhvr>
                                        <p:cTn id="221" dur="2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964" y="3287"/>
                                    </p:animMotion>
                                  </p:childTnLst>
                                </p:cTn>
                              </p:par>
                              <p:par>
                                <p:cTn id="222" presetID="8" presetClass="emp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Rot by="21600000">
                                      <p:cBhvr>
                                        <p:cTn id="223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4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1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33333E-6 -0.0007 C 0.347 -0.02593 0.7013 0.06018 1.04583 0.06782 " pathEditMode="relative" rAng="0" ptsTypes="AA">
                                      <p:cBhvr>
                                        <p:cTn id="23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233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234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5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2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2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2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1.66667E-6 -0.00023 C 0.19922 -0.02546 0.40052 -0.08356 0.59831 -0.07615 C 0.7961 -0.06875 0.99037 0.00417 1.18633 0.04445 " pathEditMode="relative" rAng="0" ptsTypes="AAA">
                                      <p:cBhvr>
                                        <p:cTn id="243" dur="2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10" y="-1597"/>
                                    </p:animMotion>
                                  </p:childTnLst>
                                </p:cTn>
                              </p:par>
                              <p:par>
                                <p:cTn id="244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245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2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2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1.875E-6 -0.00023 C 0.19922 -0.02546 0.40052 -0.08357 0.59831 -0.07616 C 0.79609 -0.06875 0.99036 0.00416 1.18633 0.04444 " pathEditMode="relative" rAng="0" ptsTypes="AAA">
                                      <p:cBhvr>
                                        <p:cTn id="254" dur="2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10" y="-1597"/>
                                    </p:animMotion>
                                  </p:childTnLst>
                                </p:cTn>
                              </p:par>
                              <p:par>
                                <p:cTn id="255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256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7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2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4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33333E-6 -0.0007 C 0.347 -0.02593 0.7013 0.06018 1.04583 0.06782 " pathEditMode="relative" rAng="0" ptsTypes="AA">
                                      <p:cBhvr>
                                        <p:cTn id="265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266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267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8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9" presetClass="entr" presetSubtype="1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0" presetClass="path" presetSubtype="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-3.33333E-6 -0.0007 L 0.8698 0.08889 " pathEditMode="relative" rAng="0" ptsTypes="AA">
                                      <p:cBhvr>
                                        <p:cTn id="27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90" y="4468"/>
                                    </p:animMotion>
                                  </p:childTnLst>
                                </p:cTn>
                              </p:par>
                              <p:par>
                                <p:cTn id="277" presetID="8" presetClass="emph" presetSubtype="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Rot by="21600000">
                                      <p:cBhvr>
                                        <p:cTn id="278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9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19" presetClass="entr" presetSubtype="1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6" presetID="0" presetClass="path" presetSubtype="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-3.33333E-6 -0.0007 L 0.8698 0.08889 " pathEditMode="relative" rAng="0" ptsTypes="AA">
                                      <p:cBhvr>
                                        <p:cTn id="28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90" y="4468"/>
                                    </p:animMotion>
                                  </p:childTnLst>
                                </p:cTn>
                              </p:par>
                              <p:par>
                                <p:cTn id="288" presetID="8" presetClass="emph" presetSubtype="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Rot by="21600000">
                                      <p:cBhvr>
                                        <p:cTn id="289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0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9" presetClass="entr" presetSubtype="1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5" dur="2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2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7" presetID="0" presetClass="pat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11111E-6 0.00525 C 0.1849 -0.0216 0.3717 -0.08364 0.55521 -0.07592 C 0.73872 -0.0679 0.91892 0.00988 1.10087 0.0534 " pathEditMode="relative" rAng="0" ptsTypes="AAA">
                                      <p:cBhvr>
                                        <p:cTn id="298" dur="2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52" y="-2037"/>
                                    </p:animMotion>
                                  </p:childTnLst>
                                </p:cTn>
                              </p:par>
                              <p:par>
                                <p:cTn id="299" presetID="8" presetClass="emp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21600000">
                                      <p:cBhvr>
                                        <p:cTn id="300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1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19" presetClass="entr" presetSubtype="10" repeatCount="indefinite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6" dur="2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2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8" presetID="0" presetClass="path" presetSubtype="0" repeatCount="indefinite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4.16667E-6 -0.00093 C 0.22526 -0.02593 0.45521 0.05995 0.67839 0.06736 C 0.83373 0.07616 0.81914 0.05556 0.92969 0.05162 " pathEditMode="relative" rAng="0" ptsTypes="AAA">
                                      <p:cBhvr>
                                        <p:cTn id="309" dur="2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484" y="3287"/>
                                    </p:animMotion>
                                  </p:childTnLst>
                                </p:cTn>
                              </p:par>
                              <p:par>
                                <p:cTn id="310" presetID="8" presetClass="emph" presetSubtype="0" repeatCount="indefinite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311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2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7" dur="2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2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9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66667E-6 -0.00023 C 0.17552 -0.02547 0.35273 -0.08357 0.52695 -0.07616 C 0.70104 -0.06875 0.87213 0.00416 1.04479 0.04444 " pathEditMode="relative" rAng="0" ptsTypes="AAA">
                                      <p:cBhvr>
                                        <p:cTn id="320" dur="2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-1597"/>
                                    </p:animMotion>
                                  </p:childTnLst>
                                </p:cTn>
                              </p:par>
                              <p:par>
                                <p:cTn id="321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322" dur="1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3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959725" y="-562115"/>
            <a:ext cx="10534636" cy="7023091"/>
          </a:xfrm>
          <a:prstGeom prst="rect">
            <a:avLst/>
          </a:prstGeom>
        </p:spPr>
      </p:pic>
      <p:pic>
        <p:nvPicPr>
          <p:cNvPr id="24" name="Picture 16" descr="D:\360data\重要数据\桌面\4556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700000">
            <a:off x="2411756" y="1049154"/>
            <a:ext cx="252054" cy="101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7" descr="D:\360data\重要数据\桌面\35454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1700000">
            <a:off x="3778308" y="1115160"/>
            <a:ext cx="141995" cy="17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8" descr="D:\360data\重要数据\桌面\35454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700000">
            <a:off x="5205102" y="756416"/>
            <a:ext cx="156195" cy="19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D:\360data\重要数据\桌面\5354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5099" y="604385"/>
            <a:ext cx="197595" cy="130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818887" y="552784"/>
            <a:ext cx="1118535" cy="651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D:\360data\重要数据\桌面\5354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780438" y="-148757"/>
            <a:ext cx="509010" cy="336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1" descr="D:\360data\重要数据\桌面\5354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-1982272" y="2207671"/>
            <a:ext cx="342148" cy="22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3" descr="D:\360data\重要数据\桌面\354545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247302" y="3420139"/>
            <a:ext cx="167410" cy="20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3" descr="D:\360data\重要数据\桌面\354545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100000">
            <a:off x="-2072633" y="4524502"/>
            <a:ext cx="227611" cy="28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3" descr="D:\360data\重要数据\桌面\354545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100000">
            <a:off x="-1690626" y="1772754"/>
            <a:ext cx="203435" cy="252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" descr="D:\360data\重要数据\桌面\53545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800000">
            <a:off x="-1141470" y="1653302"/>
            <a:ext cx="224674" cy="148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17" descr="D:\360data\重要数据\桌面\354545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544074" y="366397"/>
            <a:ext cx="212359" cy="26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3" descr="D:\360data\重要数据\桌面\45565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600000" flipH="1">
            <a:off x="-1211130" y="892250"/>
            <a:ext cx="373212" cy="149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47934E-6 -3.13725E-6 L 0.10303 -3.13725E-6 " pathEditMode="relative" rAng="0" ptsTypes="AA">
                                      <p:cBhvr>
                                        <p:cTn id="6" dur="7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52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9" presetClass="entr" presetSubtype="1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-1.66667E-6 -0.00069 L 0.83959 0.05556 " pathEditMode="relative" rAng="0" ptsTypes="AA">
                                      <p:cBhvr>
                                        <p:cTn id="12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979" y="280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Rot by="21600000">
                                      <p:cBhvr>
                                        <p:cTn id="14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8.33333E-7 -0.00093 C 0.17552 -0.02593 0.35469 0.05995 0.52865 0.06736 C 0.64961 0.07616 0.63828 0.05555 0.72435 0.05162 " pathEditMode="relative" rAng="0" ptsTypes="AAA">
                                      <p:cBhvr>
                                        <p:cTn id="23" dur="2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11" y="331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25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9" presetClass="entr" presetSubtype="1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0" presetClass="pat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3.33333E-6 -0.00069 L 0.64896 0.0555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48" y="280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21600000">
                                      <p:cBhvr>
                                        <p:cTn id="36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1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0" presetClass="pat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3.95833E-6 -0.0007 C 0.347 -0.02593 0.7013 0.06018 1.04583 0.06782 " pathEditMode="relative" rAng="0" ptsTypes="AA">
                                      <p:cBhvr>
                                        <p:cTn id="45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8" presetClass="emp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47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1.45833E-6 -4.07407E-6 C 0.18919 -0.01365 0.38034 -0.0449 0.56849 -0.04097 C 0.75599 -0.03703 0.94088 0.00255 1.12721 0.02431 " pathEditMode="relative" rAng="0" ptsTypes="AAA">
                                      <p:cBhvr>
                                        <p:cTn id="59" dur="3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54" y="-856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61" dur="1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9" presetClass="entr" presetSubtype="1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0" presetClass="path" presetSubtype="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Motion origin="layout" path="M -2.5E-6 -4.32099E-6 C 0.19167 -0.02901 0.38542 -0.09506 0.5757 -0.08703 C 0.76615 -0.07839 0.95295 0.00494 1.14184 0.05155 " pathEditMode="relative" rAng="0" ptsTypes="AAA">
                                      <p:cBhvr>
                                        <p:cTn id="70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083" y="-2191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8" presetClass="emph" presetSubtype="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Rot by="21600000">
                                      <p:cBhvr>
                                        <p:cTn id="72" dur="1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33333E-6 -0.0007 C 0.347 -0.02593 0.7013 0.06018 1.04583 0.06782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83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1.66667E-6 -0.00023 C 0.19922 -0.02546 0.40052 -0.08356 0.59831 -0.07615 C 0.7961 -0.06875 0.99037 0.00417 1.18633 0.04445 " pathEditMode="relative" rAng="0" ptsTypes="AAA">
                                      <p:cBhvr>
                                        <p:cTn id="92" dur="2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10" y="-1597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94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1.875E-6 -0.00023 C 0.19922 -0.02546 0.40052 -0.08357 0.59831 -0.07616 C 0.79609 -0.06875 0.99036 0.00416 1.18633 0.04444 " pathEditMode="relative" rAng="0" ptsTypes="AAA">
                                      <p:cBhvr>
                                        <p:cTn id="103" dur="2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10" y="-1597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05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4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4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33333E-6 -0.0007 C 0.347 -0.02593 0.7013 0.06018 1.04583 0.06782 " pathEditMode="relative" rAng="0" ptsTypes="AA">
                                      <p:cBhvr>
                                        <p:cTn id="114" dur="4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16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9" presetClass="entr" presetSubtype="1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2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0" presetClass="pat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11111E-6 0.00525 C 0.1849 -0.0216 0.3717 -0.08364 0.55521 -0.07592 C 0.73872 -0.0679 0.91892 0.00988 1.10087 0.0534 " pathEditMode="relative" rAng="0" ptsTypes="AAA">
                                      <p:cBhvr>
                                        <p:cTn id="125" dur="2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52" y="-2037"/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8" presetClass="emp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21600000">
                                      <p:cBhvr>
                                        <p:cTn id="127" dur="1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2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66667E-6 -0.00023 C 0.17552 -0.02547 0.35273 -0.08357 0.52695 -0.07616 C 0.70104 -0.06875 0.87213 0.00416 1.04479 0.04444 " pathEditMode="relative" rAng="0" ptsTypes="AAA">
                                      <p:cBhvr>
                                        <p:cTn id="136" dur="2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-1597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38" dur="1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222564" y="-999914"/>
            <a:ext cx="10623243" cy="7082162"/>
          </a:xfrm>
          <a:prstGeom prst="rect">
            <a:avLst/>
          </a:prstGeom>
        </p:spPr>
      </p:pic>
      <p:pic>
        <p:nvPicPr>
          <p:cNvPr id="5" name="Picture 2" descr="D:\360data\重要数据\桌面\5354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870273" y="-148757"/>
            <a:ext cx="509010" cy="336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360data\重要数据\桌面\5354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3897" y="1422475"/>
            <a:ext cx="360863" cy="2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D:\360data\重要数据\桌面\35454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22715" y="1807172"/>
            <a:ext cx="167410" cy="20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D:\360data\重要数据\桌面\5354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2592" y="1006206"/>
            <a:ext cx="282767" cy="18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9" descr="D:\360data\重要数据\桌面\35454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76663" y="149872"/>
            <a:ext cx="129086" cy="160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6" descr="D:\360data\重要数据\桌面\4556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700000">
            <a:off x="2411756" y="1049154"/>
            <a:ext cx="252054" cy="101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7" descr="D:\360data\重要数据\桌面\35454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1700000">
            <a:off x="3778308" y="1115160"/>
            <a:ext cx="141995" cy="17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8" descr="D:\360data\重要数据\桌面\354545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700000">
            <a:off x="5205102" y="756416"/>
            <a:ext cx="156195" cy="19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9" descr="D:\360data\重要数据\桌面\53545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5921125" y="1652152"/>
            <a:ext cx="175576" cy="116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1" descr="D:\360data\重要数据\桌面\53545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-1072107" y="2207671"/>
            <a:ext cx="342148" cy="22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1" descr="D:\360data\重要数据\桌面\53545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1604107" y="1977005"/>
            <a:ext cx="342148" cy="22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7" descr="D:\360data\重要数据\桌面\354545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1700000">
            <a:off x="-773305" y="1122778"/>
            <a:ext cx="212359" cy="26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2" descr="D:\360data\重要数据\桌面\354545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700000">
            <a:off x="-772640" y="2588694"/>
            <a:ext cx="276709" cy="3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" descr="D:\360data\重要数据\桌面\354545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100000">
            <a:off x="-1162468" y="4524502"/>
            <a:ext cx="227611" cy="28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" descr="D:\360data\重要数据\桌面\354545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100000">
            <a:off x="-780461" y="1772754"/>
            <a:ext cx="203435" cy="252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D:\360data\重要数据\桌面\53545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800000">
            <a:off x="-231305" y="1653302"/>
            <a:ext cx="224674" cy="148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17" descr="D:\360data\重要数据\桌面\354545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633909" y="366397"/>
            <a:ext cx="212359" cy="26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D:\360data\重要数据\桌面\53545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5099" y="604385"/>
            <a:ext cx="197595" cy="130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3" descr="D:\360data\重要数据\桌面\45565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1093275" y="149872"/>
            <a:ext cx="373212" cy="149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3" descr="D:\360data\重要数据\桌面\45565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600000" flipH="1">
            <a:off x="-300965" y="892250"/>
            <a:ext cx="373212" cy="149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6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776597" y="624780"/>
            <a:ext cx="1203115" cy="507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81896E-6 4.90196E-6 L 0.12662 4.90196E-6 " pathEditMode="relative" rAng="0" ptsTypes="AA">
                                      <p:cBhvr>
                                        <p:cTn id="6" dur="7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24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1.45833E-6 -4.07407E-6 C 0.18919 -0.01365 0.38034 -0.0449 0.56849 -0.04097 C 0.75599 -0.03703 0.94088 0.00255 1.12721 0.02431 " pathEditMode="relative" rAng="0" ptsTypes="AAA">
                                      <p:cBhvr>
                                        <p:cTn id="12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54" y="-85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4.16667E-7 -0.00046 C 0.17552 -0.02569 0.35469 0.06042 0.52891 0.06783 C 0.70286 0.07523 0.872 0.00394 1.04479 0.04421 " pathEditMode="relative" rAng="0" ptsTypes="AAA">
                                      <p:cBhvr>
                                        <p:cTn id="23" dur="3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3194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2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9" presetClass="entr" presetSubtype="1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0" presetClass="path" presetSubtype="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1.25E-6 -0.00069 L 0.72943 0.04584 " pathEditMode="relative" rAng="0" ptsTypes="AA">
                                      <p:cBhvr>
                                        <p:cTn id="34" dur="2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71" y="2315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Rot by="21600000">
                                      <p:cBhvr>
                                        <p:cTn id="36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5E-6 -0.00024 C 0.17539 -0.0257 0.35248 -0.0838 0.52696 -0.07639 " pathEditMode="relative" rAng="0" ptsTypes="AA">
                                      <p:cBhvr>
                                        <p:cTn id="45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41" y="-3843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47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3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4.58333E-6 -0.0007 C 0.17552 -0.02593 0.35468 0.06018 0.5289 0.06782 " pathEditMode="relative" rAng="0" ptsTypes="AA">
                                      <p:cBhvr>
                                        <p:cTn id="56" dur="3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45" y="3194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58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9" presetClass="entr" presetSubtype="1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0" presetClass="path" presetSubtype="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-1.66667E-6 -0.00069 L 0.83959 0.05556 " pathEditMode="relative" rAng="0" ptsTypes="AA">
                                      <p:cBhvr>
                                        <p:cTn id="67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979" y="2801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8" presetClass="emph" presetSubtype="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Rot by="21600000">
                                      <p:cBhvr>
                                        <p:cTn id="69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8.33333E-7 -0.00093 C 0.17552 -0.02593 0.35469 0.05995 0.52865 0.06736 C 0.64961 0.07616 0.63828 0.05555 0.72435 0.05162 " pathEditMode="relative" rAng="0" ptsTypes="AAA">
                                      <p:cBhvr>
                                        <p:cTn id="78" dur="2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11" y="3310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80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9" presetClass="entr" presetSubtype="1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0" presetClass="pat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3.33333E-6 -0.00069 L 0.64896 0.05556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48" y="2801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8" presetClass="emp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21600000">
                                      <p:cBhvr>
                                        <p:cTn id="91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E-6 -0.00069 L 0.69167 0.03681 " pathEditMode="relative" rAng="0" ptsTypes="AA">
                                      <p:cBhvr>
                                        <p:cTn id="100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83" y="1875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02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9" presetClass="entr" presetSubtype="1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0" presetClass="path" presetSubtype="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Motion origin="layout" path="M -2.5E-6 -4.32099E-6 C 0.19167 -0.02901 0.38542 -0.09506 0.5757 -0.08703 C 0.76615 -0.07839 0.95295 0.00494 1.14184 0.05155 " pathEditMode="relative" rAng="0" ptsTypes="AAA">
                                      <p:cBhvr>
                                        <p:cTn id="111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083" y="-2191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8" presetClass="emph" presetSubtype="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Rot by="21600000">
                                      <p:cBhvr>
                                        <p:cTn id="113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9" presetClass="entr" presetSubtype="1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0" presetClass="pat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2.5E-6 -0.00092 C 0.22266 -0.02592 0.45013 0.05996 0.67084 0.06736 C 0.82435 0.07616 0.81003 0.05556 0.91927 0.05162 " pathEditMode="relative" rAng="0" ptsTypes="AAA">
                                      <p:cBhvr>
                                        <p:cTn id="122" dur="2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964" y="3287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8" presetClass="emp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Rot by="21600000">
                                      <p:cBhvr>
                                        <p:cTn id="124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9" presetClass="entr" presetSubtype="1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2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0" presetClass="path" presetSubtype="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Motion origin="layout" path="M -3.33333E-6 0.00987 C 0.18473 -0.01852 0.37153 -0.08364 0.55486 -0.07562 C 0.73837 -0.06729 0.91841 0.0145 1.10035 0.06018 " pathEditMode="relative" rAng="0" ptsTypes="AAA">
                                      <p:cBhvr>
                                        <p:cTn id="133" dur="2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2160"/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8" presetClass="emph" presetSubtype="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Rot by="21600000">
                                      <p:cBhvr>
                                        <p:cTn id="135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9" presetClass="entr" presetSubtype="1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2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0" presetClass="pat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8.33333E-7 -0.00093 C 0.26736 -0.02593 0.54062 0.05987 0.80608 0.06728 C 0.99045 0.07623 0.97309 0.05555 1.10469 0.05154 " pathEditMode="relative" rAng="0" ptsTypes="AAA">
                                      <p:cBhvr>
                                        <p:cTn id="144" dur="2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226" y="2593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8" presetClass="emp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146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2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2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1.66667E-6 -0.00023 C 0.19922 -0.02546 0.40052 -0.08356 0.59831 -0.07615 C 0.7961 -0.06875 0.99037 0.00417 1.18633 0.04445 " pathEditMode="relative" rAng="0" ptsTypes="AAA">
                                      <p:cBhvr>
                                        <p:cTn id="155" dur="2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10" y="-1597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57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2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2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1.875E-6 -0.00023 C 0.19922 -0.02546 0.40052 -0.08357 0.59831 -0.07616 C 0.79609 -0.06875 0.99036 0.00416 1.18633 0.04444 " pathEditMode="relative" rAng="0" ptsTypes="AAA">
                                      <p:cBhvr>
                                        <p:cTn id="166" dur="2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10" y="-1597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68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33333E-6 -0.0007 C 0.347 -0.02593 0.7013 0.06018 1.04583 0.06782 " pathEditMode="relative" rAng="0" ptsTypes="AA">
                                      <p:cBhvr>
                                        <p:cTn id="177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178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79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9" presetClass="entr" presetSubtype="1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2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2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0" presetClass="pat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11111E-6 0.00525 C 0.1849 -0.0216 0.3717 -0.08364 0.55521 -0.07592 C 0.73872 -0.0679 0.91892 0.00988 1.10087 0.0534 " pathEditMode="relative" rAng="0" ptsTypes="AAA">
                                      <p:cBhvr>
                                        <p:cTn id="188" dur="2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52" y="-2037"/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8" presetClass="emp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21600000">
                                      <p:cBhvr>
                                        <p:cTn id="190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1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9" presetClass="entr" presetSubtype="1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0" presetClass="pat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3.95833E-6 -0.0007 C 0.347 -0.02593 0.7013 0.06018 1.04583 0.06782 " pathEditMode="relative" rAng="0" ptsTypes="AA">
                                      <p:cBhvr>
                                        <p:cTn id="199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200" presetID="8" presetClass="emp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201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2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9" presetClass="entr" presetSubtype="10" repeatCount="indefinite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2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2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0" presetClass="path" presetSubtype="0" repeatCount="indefinite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4.16667E-6 -0.00093 C 0.22526 -0.02593 0.45521 0.05995 0.67839 0.06736 C 0.83373 0.07616 0.81914 0.05556 0.92969 0.05162 " pathEditMode="relative" rAng="0" ptsTypes="AAA">
                                      <p:cBhvr>
                                        <p:cTn id="210" dur="2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484" y="3287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8" presetClass="emph" presetSubtype="0" repeatCount="indefinite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212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8" dur="2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2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0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66667E-6 -0.00023 C 0.17552 -0.02547 0.35273 -0.08357 0.52695 -0.07616 C 0.70104 -0.06875 0.87213 0.00416 1.04479 0.04444 " pathEditMode="relative" rAng="0" ptsTypes="AAA">
                                      <p:cBhvr>
                                        <p:cTn id="221" dur="2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-1597"/>
                                    </p:animMotion>
                                  </p:childTnLst>
                                </p:cTn>
                              </p:par>
                              <p:par>
                                <p:cTn id="222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223" dur="1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4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Picture 16" descr="D:\360data\重要数据\桌面\4556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700000">
            <a:off x="2411756" y="1049154"/>
            <a:ext cx="252054" cy="101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5" name="Picture 17" descr="D:\360data\重要数据\桌面\35454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1700000">
            <a:off x="3778308" y="1115160"/>
            <a:ext cx="141995" cy="17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6" name="Picture 18" descr="D:\360data\重要数据\桌面\35454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700000">
            <a:off x="5205102" y="756416"/>
            <a:ext cx="156195" cy="19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7" name="Picture 19" descr="D:\360data\重要数据\桌面\5354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5921125" y="1652152"/>
            <a:ext cx="175576" cy="116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Administrator\Desktop\ae140828lo\2015012716510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-19744"/>
            <a:ext cx="9233658" cy="5256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" name="Picture 2" descr="C:\Users\Administrator\Desktop\05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63760"/>
            <a:ext cx="9433048" cy="540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U:\我图\PPT制作\参考\婚礼\PNG\灯笼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2300" y="-811832"/>
            <a:ext cx="1463396" cy="2416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242052" y="669420"/>
            <a:ext cx="2626092" cy="197513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U:\我图\PPT制作\参考\婚礼\PNG\画框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26704" y="-235768"/>
            <a:ext cx="591998" cy="5472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U:\我图\PPT制作\参考\婚礼\PNG\竖灯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97162"/>
            <a:ext cx="864096" cy="3711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" descr="U:\我图\PPT制作\参考\婚礼\PNG\画框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8804538" y="-235768"/>
            <a:ext cx="591998" cy="5472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U:\我图\PPT制作\参考\婚礼\PNG\灯笼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52320" y="-780178"/>
            <a:ext cx="1463396" cy="2416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5" descr="U:\我图\PPT制作\参考\婚礼\PNG\竖灯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51970" y="1597162"/>
            <a:ext cx="864096" cy="3711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1" name="Picture 2" descr="D:\360data\重要数据\桌面\53545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3897" y="1422475"/>
            <a:ext cx="360863" cy="2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2" name="Picture 2" descr="D:\360data\重要数据\桌面\53545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66487" y="3552319"/>
            <a:ext cx="509010" cy="336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3" name="Picture 8" descr="D:\360data\重要数据\桌面\53545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2592" y="1006206"/>
            <a:ext cx="282767" cy="18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8" name="Picture 21" descr="D:\360data\重要数据\桌面\53545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-1072107" y="2207671"/>
            <a:ext cx="342148" cy="22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9" name="Picture 22" descr="D:\360data\重要数据\桌面\354545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600000">
            <a:off x="783100" y="2251188"/>
            <a:ext cx="276709" cy="3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TextBox 69"/>
          <p:cNvSpPr txBox="1"/>
          <p:nvPr/>
        </p:nvSpPr>
        <p:spPr>
          <a:xfrm>
            <a:off x="1691680" y="3076600"/>
            <a:ext cx="5843266" cy="769441"/>
          </a:xfrm>
          <a:prstGeom prst="rect">
            <a:avLst/>
          </a:prstGeom>
          <a:noFill/>
          <a:ln w="3175">
            <a:noFill/>
          </a:ln>
          <a:effectLst>
            <a:outerShdw blurRad="50800" dist="88900" dir="8100000" algn="tr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zh-CN" altLang="en-US" sz="4400" b="1" dirty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感谢您一起为我们见证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2195736" y="3796680"/>
            <a:ext cx="5008481" cy="338554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zh-CN" altLang="en-US" sz="1600" b="1" dirty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黑简体" panose="02010601030101010101" pitchFamily="2" charset="-122"/>
                <a:ea typeface="方正大黑简体" panose="02010601030101010101" pitchFamily="2" charset="-122"/>
              </a:rPr>
              <a:t>席定：</a:t>
            </a:r>
            <a:r>
              <a:rPr lang="en-US" altLang="zh-CN" sz="16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黑简体" panose="02010601030101010101" pitchFamily="2" charset="-122"/>
                <a:ea typeface="方正大黑简体" panose="02010601030101010101" pitchFamily="2" charset="-122"/>
              </a:rPr>
              <a:t>201X.XX.XX  </a:t>
            </a:r>
            <a:r>
              <a:rPr lang="zh-CN" altLang="en-US" sz="1600" b="1" dirty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黑简体" panose="02010601030101010101" pitchFamily="2" charset="-122"/>
                <a:ea typeface="方正大黑简体" panose="02010601030101010101" pitchFamily="2" charset="-122"/>
              </a:rPr>
              <a:t>中午</a:t>
            </a:r>
            <a:r>
              <a:rPr lang="en-US" altLang="zh-CN" sz="1600" b="1" dirty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黑简体" panose="02010601030101010101" pitchFamily="2" charset="-122"/>
                <a:ea typeface="方正大黑简体" panose="02010601030101010101" pitchFamily="2" charset="-122"/>
              </a:rPr>
              <a:t>12</a:t>
            </a:r>
            <a:r>
              <a:rPr lang="zh-CN" altLang="en-US" sz="1600" b="1" dirty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黑简体" panose="02010601030101010101" pitchFamily="2" charset="-122"/>
                <a:ea typeface="方正大黑简体" panose="02010601030101010101" pitchFamily="2" charset="-122"/>
              </a:rPr>
              <a:t>时 </a:t>
            </a:r>
            <a:r>
              <a:rPr lang="en-US" altLang="zh-CN" sz="1600" b="1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黑简体" panose="02010601030101010101" pitchFamily="2" charset="-122"/>
                <a:ea typeface="方正大黑简体" panose="02010601030101010101" pitchFamily="2" charset="-122"/>
              </a:rPr>
              <a:t>| </a:t>
            </a:r>
            <a:r>
              <a:rPr lang="en-US" altLang="zh-CN" sz="1600" b="1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黑简体" panose="02010601030101010101" pitchFamily="2" charset="-122"/>
                <a:ea typeface="方正大黑简体" panose="02010601030101010101" pitchFamily="2" charset="-122"/>
              </a:rPr>
              <a:t>XX</a:t>
            </a:r>
            <a:r>
              <a:rPr lang="zh-CN" altLang="en-US" sz="1600" b="1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黑简体" panose="02010601030101010101" pitchFamily="2" charset="-122"/>
                <a:ea typeface="方正大黑简体" panose="02010601030101010101" pitchFamily="2" charset="-122"/>
              </a:rPr>
              <a:t>宴会</a:t>
            </a:r>
            <a:r>
              <a:rPr lang="zh-CN" altLang="en-US" sz="16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黑简体" panose="02010601030101010101" pitchFamily="2" charset="-122"/>
                <a:ea typeface="方正大黑简体" panose="02010601030101010101" pitchFamily="2" charset="-122"/>
              </a:rPr>
              <a:t>楼</a:t>
            </a:r>
            <a:r>
              <a:rPr lang="en-US" altLang="zh-CN" sz="16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黑简体" panose="02010601030101010101" pitchFamily="2" charset="-122"/>
                <a:ea typeface="方正大黑简体" panose="02010601030101010101" pitchFamily="2" charset="-122"/>
              </a:rPr>
              <a:t>XX</a:t>
            </a:r>
            <a:r>
              <a:rPr lang="zh-CN" altLang="en-US" sz="16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黑简体" panose="02010601030101010101" pitchFamily="2" charset="-122"/>
                <a:ea typeface="方正大黑简体" panose="02010601030101010101" pitchFamily="2" charset="-122"/>
              </a:rPr>
              <a:t>室</a:t>
            </a:r>
            <a:endParaRPr lang="zh-CN" altLang="en-US" sz="1600" b="1" dirty="0">
              <a:ln w="11430"/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方正大黑简体" panose="02010601030101010101" pitchFamily="2" charset="-122"/>
              <a:ea typeface="方正大黑简体" panose="02010601030101010101" pitchFamily="2" charset="-122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2724666" y="2644552"/>
            <a:ext cx="3652520" cy="40132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zh-CN" altLang="en-US" sz="1900" b="1" dirty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新郎</a:t>
            </a:r>
            <a:r>
              <a:rPr lang="zh-CN" altLang="en-US" sz="19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：郝幸福        新娘：甄甜蜜</a:t>
            </a:r>
            <a:endParaRPr lang="zh-CN" altLang="en-US" sz="1900" b="1" dirty="0">
              <a:ln w="11430"/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方正大标宋简体" pitchFamily="65" charset="-122"/>
              <a:ea typeface="方正大标宋简体" pitchFamily="65" charset="-122"/>
            </a:endParaRPr>
          </a:p>
        </p:txBody>
      </p:sp>
      <p:pic>
        <p:nvPicPr>
          <p:cNvPr id="160" name="Picture 21" descr="D:\360data\重要数据\桌面\53545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1604107" y="1977005"/>
            <a:ext cx="342148" cy="22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1" name="Picture 17" descr="D:\360data\重要数据\桌面\354545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1700000">
            <a:off x="-773305" y="1122778"/>
            <a:ext cx="212359" cy="26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2" name="Picture 22" descr="D:\360data\重要数据\桌面\354545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700000">
            <a:off x="-772640" y="2588694"/>
            <a:ext cx="276709" cy="3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3" name="Picture 3" descr="D:\360data\重要数据\桌面\354545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37137" y="3420139"/>
            <a:ext cx="167410" cy="20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4" name="Picture 3" descr="D:\360data\重要数据\桌面\354545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100000">
            <a:off x="-1162468" y="4524502"/>
            <a:ext cx="227611" cy="28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5" name="Picture 3" descr="D:\360data\重要数据\桌面\354545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100000">
            <a:off x="-780461" y="1772754"/>
            <a:ext cx="203435" cy="252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6" name="Picture 2" descr="D:\360data\重要数据\桌面\53545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800000">
            <a:off x="-231305" y="1653302"/>
            <a:ext cx="224674" cy="148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7" name="Picture 2" descr="D:\360data\重要数据\桌面\53545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9900000">
            <a:off x="1558454" y="2915425"/>
            <a:ext cx="252000" cy="1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8" name="Picture 17" descr="D:\360data\重要数据\桌面\354545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633909" y="366397"/>
            <a:ext cx="212359" cy="26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9" name="Picture 2" descr="D:\360data\重要数据\桌面\53545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5099" y="604385"/>
            <a:ext cx="197595" cy="130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0" name="Picture 23" descr="D:\360data\重要数据\桌面\45565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600000" flipH="1">
            <a:off x="-300965" y="892250"/>
            <a:ext cx="373212" cy="149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2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2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4.16667E-7 -0.00046 C 0.17552 -0.02569 0.35469 0.06042 0.52891 0.06783 C 0.70286 0.07523 0.872 0.00394 1.04479 0.04421 " pathEditMode="relative" rAng="0" ptsTypes="AAA">
                                      <p:cBhvr>
                                        <p:cTn id="10" dur="32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319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2" dur="1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9" presetClass="entr" presetSubtype="10" repeatCount="indefinite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0" presetClass="path" presetSubtype="0" repeatCount="indefinite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4.16667E-7 -3.7037E-6 L 0.86979 0.08959 " pathEditMode="relative" rAng="0" ptsTypes="AA">
                                      <p:cBhvr>
                                        <p:cTn id="21" dur="225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90" y="4468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Rot by="21600000">
                                      <p:cBhvr>
                                        <p:cTn id="23" dur="1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5E-6 -0.00024 C 0.17539 -0.0257 0.35248 -0.0838 0.52696 -0.07639 " pathEditMode="relative" rAng="0" ptsTypes="AA">
                                      <p:cBhvr>
                                        <p:cTn id="32" dur="4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41" y="-384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34" dur="1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9" presetClass="entr" presetSubtype="1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0" presetClass="path" presetSubtype="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-1.66667E-6 -0.00069 L 0.83959 0.05556 " pathEditMode="relative" rAng="0" ptsTypes="AA">
                                      <p:cBhvr>
                                        <p:cTn id="43" dur="3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979" y="2801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8" presetClass="emph" presetSubtype="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Rot by="21600000">
                                      <p:cBhvr>
                                        <p:cTn id="45" dur="1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8.33333E-7 -0.00093 C 0.17552 -0.02593 0.35469 0.05995 0.52865 0.06736 C 0.64961 0.07616 0.63828 0.05555 0.72435 0.05162 " pathEditMode="relative" rAng="0" ptsTypes="AAA">
                                      <p:cBhvr>
                                        <p:cTn id="54" dur="2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11" y="331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56" dur="1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9" presetClass="entr" presetSubtype="1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0" presetClass="pat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3.33333E-6 -0.00069 L 0.64896 0.05556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48" y="2801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8" presetClass="emp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21600000">
                                      <p:cBhvr>
                                        <p:cTn id="67" dur="1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E-6 -0.00069 L 0.69167 0.03681 " pathEditMode="relative" rAng="0" ptsTypes="AA">
                                      <p:cBhvr>
                                        <p:cTn id="76" dur="3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83" y="1875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78" dur="1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9" presetClass="entr" presetSubtype="1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0" presetClass="path" presetSubtype="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Motion origin="layout" path="M -2.5E-6 -4.32099E-6 C 0.19167 -0.02901 0.38542 -0.09506 0.5757 -0.08703 C 0.76615 -0.07839 0.95295 0.00494 1.14184 0.05155 " pathEditMode="relative" rAng="0" ptsTypes="AAA">
                                      <p:cBhvr>
                                        <p:cTn id="87" dur="3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083" y="-2191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8" presetClass="emph" presetSubtype="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Rot by="21600000">
                                      <p:cBhvr>
                                        <p:cTn id="89" dur="125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4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66667E-6 -0.00023 C 0.17539 -0.02546 0.3526 -0.08357 0.52695 -0.07616 C 0.70065 -0.06875 0.872 0.00417 1.04479 0.04444 " pathEditMode="relative" rAng="0" ptsTypes="AAA">
                                      <p:cBhvr>
                                        <p:cTn id="98" dur="4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-1597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00" dur="1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9" presetClass="entr" presetSubtype="1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2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0" presetClass="pat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2.5E-6 -0.00092 C 0.22266 -0.02592 0.45013 0.05996 0.67084 0.06736 C 0.82435 0.07616 0.81003 0.05556 0.91927 0.05162 " pathEditMode="relative" rAng="0" ptsTypes="AAA">
                                      <p:cBhvr>
                                        <p:cTn id="109" dur="2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964" y="3287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8" presetClass="emp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Rot by="21600000">
                                      <p:cBhvr>
                                        <p:cTn id="111" dur="1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9" presetClass="entr" presetSubtype="1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2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0" presetClass="path" presetSubtype="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Motion origin="layout" path="M -3.33333E-6 0.00987 C 0.18473 -0.01852 0.37153 -0.08364 0.55486 -0.07562 C 0.73837 -0.06729 0.91841 0.0145 1.10035 0.06018 " pathEditMode="relative" rAng="0" ptsTypes="AAA">
                                      <p:cBhvr>
                                        <p:cTn id="120" dur="2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2160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8" presetClass="emph" presetSubtype="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Rot by="21600000">
                                      <p:cBhvr>
                                        <p:cTn id="122" dur="125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3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9" presetClass="entr" presetSubtype="1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27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7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0" presetClass="pat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8.33333E-7 -0.00093 C 0.26736 -0.02593 0.54062 0.05987 0.80608 0.06728 C 0.99045 0.07623 0.97309 0.05555 1.10469 0.05154 " pathEditMode="relative" rAng="0" ptsTypes="AAA">
                                      <p:cBhvr>
                                        <p:cTn id="131" dur="27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226" y="2593"/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8" presetClass="emp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133" dur="1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33333E-6 -0.0007 C 0.347 -0.02593 0.7013 0.06018 1.04583 0.06782 " pathEditMode="relative" rAng="0" ptsTypes="AA">
                                      <p:cBhvr>
                                        <p:cTn id="142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44" dur="1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2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2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1.66667E-6 -0.00023 C 0.19922 -0.02546 0.40052 -0.08356 0.59831 -0.07615 C 0.7961 -0.06875 0.99037 0.00417 1.18633 0.04445 " pathEditMode="relative" rAng="0" ptsTypes="AAA">
                                      <p:cBhvr>
                                        <p:cTn id="153" dur="2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10" y="-1597"/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55" dur="125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2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1.875E-6 -0.00023 C 0.19922 -0.02546 0.40052 -0.08357 0.59831 -0.07616 C 0.79609 -0.06875 0.99036 0.00416 1.18633 0.04444 " pathEditMode="relative" rAng="0" ptsTypes="AAA">
                                      <p:cBhvr>
                                        <p:cTn id="164" dur="2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10" y="-1597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66" dur="125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4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4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33333E-6 -0.0007 C 0.347 -0.02593 0.7013 0.06018 1.04583 0.06782 " pathEditMode="relative" rAng="0" ptsTypes="AA">
                                      <p:cBhvr>
                                        <p:cTn id="175" dur="4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176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77" dur="1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9" presetClass="entr" presetSubtype="1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2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2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0" presetClass="path" presetSubtype="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-3.33333E-6 -0.0007 L 0.8698 0.08889 " pathEditMode="relative" rAng="0" ptsTypes="AA">
                                      <p:cBhvr>
                                        <p:cTn id="186" dur="2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90" y="4468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8" presetClass="emph" presetSubtype="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Rot by="21600000">
                                      <p:cBhvr>
                                        <p:cTn id="188" dur="1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9" presetClass="entr" presetSubtype="1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2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2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6" presetID="0" presetClass="pat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11111E-6 0.00525 C 0.1849 -0.0216 0.3717 -0.08364 0.55521 -0.07592 C 0.73872 -0.0679 0.91892 0.00988 1.10087 0.0534 " pathEditMode="relative" rAng="0" ptsTypes="AAA">
                                      <p:cBhvr>
                                        <p:cTn id="197" dur="2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52" y="-2037"/>
                                    </p:animMotion>
                                  </p:childTnLst>
                                </p:cTn>
                              </p:par>
                              <p:par>
                                <p:cTn id="198" presetID="8" presetClass="emp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21600000">
                                      <p:cBhvr>
                                        <p:cTn id="199" dur="12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0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9" presetClass="entr" presetSubtype="1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3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3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0" presetClass="pat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3.95833E-6 -0.0007 C 0.347 -0.02593 0.7013 0.06018 1.04583 0.06782 " pathEditMode="relative" rAng="0" ptsTypes="AA">
                                      <p:cBhvr>
                                        <p:cTn id="208" dur="3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209" presetID="8" presetClass="emp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210" dur="1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1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" dur="2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2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8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66667E-6 -0.00023 C 0.17552 -0.02547 0.35273 -0.08357 0.52695 -0.07616 C 0.70104 -0.06875 0.87213 0.00416 1.04479 0.04444 " pathEditMode="relative" rAng="0" ptsTypes="AAA">
                                      <p:cBhvr>
                                        <p:cTn id="219" dur="2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-1597"/>
                                    </p:animMotion>
                                  </p:childTnLst>
                                </p:cTn>
                              </p:par>
                              <p:par>
                                <p:cTn id="220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221" dur="125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2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2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9" presetID="23" presetClass="entr" presetSubtype="3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grpId="0" nodeType="withEffect">
                                  <p:stCondLst>
                                    <p:cond delay="23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0" presetID="32" presetClass="emph" presetSubtype="0" repeatCount="indefinite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Rot by="120000">
                                      <p:cBhvr>
                                        <p:cTn id="24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2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3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4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5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5" grpId="0" bldLvl="0" animBg="1"/>
      <p:bldP spid="77" grpId="0" bldLvl="0" animBg="1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109</Words>
  <Application>Microsoft Office PowerPoint</Application>
  <PresentationFormat>自定义</PresentationFormat>
  <Paragraphs>35</Paragraphs>
  <Slides>13</Slides>
  <Notes>7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4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FtpDown</dc:creator>
  <cp:lastModifiedBy>Sky123.Org</cp:lastModifiedBy>
  <cp:revision>338</cp:revision>
  <dcterms:created xsi:type="dcterms:W3CDTF">2015-01-24T18:41:00Z</dcterms:created>
  <dcterms:modified xsi:type="dcterms:W3CDTF">2018-01-25T02:35:04Z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